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xml" ContentType="application/vnd.openxmlformats-officedocument.presentationml.tags+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9"/>
  </p:notesMasterIdLst>
  <p:sldIdLst>
    <p:sldId id="256" r:id="rId2"/>
    <p:sldId id="259" r:id="rId3"/>
    <p:sldId id="264" r:id="rId4"/>
    <p:sldId id="274" r:id="rId5"/>
    <p:sldId id="275" r:id="rId6"/>
    <p:sldId id="271" r:id="rId7"/>
    <p:sldId id="266" r:id="rId8"/>
    <p:sldId id="272" r:id="rId9"/>
    <p:sldId id="268" r:id="rId10"/>
    <p:sldId id="273" r:id="rId11"/>
    <p:sldId id="265" r:id="rId12"/>
    <p:sldId id="269" r:id="rId13"/>
    <p:sldId id="276" r:id="rId14"/>
    <p:sldId id="270" r:id="rId15"/>
    <p:sldId id="262" r:id="rId16"/>
    <p:sldId id="277" r:id="rId17"/>
    <p:sldId id="2007578498" r:id="rId18"/>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F2F2F"/>
    <a:srgbClr val="F0BD7F"/>
    <a:srgbClr val="F6CF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E83FBE-9993-4889-BECE-149A8C87DABE}" v="41" dt="2023-04-13T08:58:13.422"/>
    <p1510:client id="{AE72785E-C73C-461F-847C-75433CFF25E2}" v="24" dt="2023-04-13T13:35:00.3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755" autoAdjust="0"/>
    <p:restoredTop sz="94927" autoAdjust="0"/>
  </p:normalViewPr>
  <p:slideViewPr>
    <p:cSldViewPr snapToGrid="0" showGuides="1">
      <p:cViewPr varScale="1">
        <p:scale>
          <a:sx n="90" d="100"/>
          <a:sy n="90" d="100"/>
        </p:scale>
        <p:origin x="124" y="72"/>
      </p:cViewPr>
      <p:guideLst/>
    </p:cSldViewPr>
  </p:slid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866936578152706E-2"/>
          <c:y val="3.5010376303654091E-2"/>
          <c:w val="0.80266126843694596"/>
          <c:h val="0.92297717213196095"/>
        </c:manualLayout>
      </c:layout>
      <c:doughnutChart>
        <c:varyColors val="1"/>
        <c:ser>
          <c:idx val="0"/>
          <c:order val="0"/>
          <c:tx>
            <c:strRef>
              <c:f>Sheet1!$B$1</c:f>
              <c:strCache>
                <c:ptCount val="1"/>
                <c:pt idx="0">
                  <c:v>销售额</c:v>
                </c:pt>
              </c:strCache>
            </c:strRef>
          </c:tx>
          <c:spPr>
            <a:ln>
              <a:noFill/>
            </a:ln>
          </c:spPr>
          <c:dPt>
            <c:idx val="0"/>
            <c:bubble3D val="0"/>
            <c:spPr>
              <a:solidFill>
                <a:schemeClr val="accent3">
                  <a:lumMod val="40000"/>
                  <a:lumOff val="60000"/>
                </a:schemeClr>
              </a:solidFill>
              <a:ln w="19050">
                <a:noFill/>
              </a:ln>
              <a:effectLst/>
            </c:spPr>
            <c:extLst>
              <c:ext xmlns:c16="http://schemas.microsoft.com/office/drawing/2014/chart" uri="{C3380CC4-5D6E-409C-BE32-E72D297353CC}">
                <c16:uniqueId val="{00000001-CB64-446C-A576-013208702A34}"/>
              </c:ext>
            </c:extLst>
          </c:dPt>
          <c:dPt>
            <c:idx val="1"/>
            <c:bubble3D val="0"/>
            <c:spPr>
              <a:gradFill flip="none" rotWithShape="1">
                <a:gsLst>
                  <a:gs pos="100000">
                    <a:schemeClr val="accent1"/>
                  </a:gs>
                  <a:gs pos="28000">
                    <a:schemeClr val="accent2"/>
                  </a:gs>
                </a:gsLst>
                <a:lin ang="16200000" scaled="1"/>
                <a:tileRect/>
              </a:gradFill>
              <a:ln w="19050">
                <a:noFill/>
              </a:ln>
              <a:effectLst/>
            </c:spPr>
            <c:extLst>
              <c:ext xmlns:c16="http://schemas.microsoft.com/office/drawing/2014/chart" uri="{C3380CC4-5D6E-409C-BE32-E72D297353CC}">
                <c16:uniqueId val="{00000002-CB64-446C-A576-013208702A34}"/>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CB64-446C-A576-013208702A34}"/>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5400">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rgbClr val="FFFFFF"/>
                </a:solidFill>
                <a:latin typeface="+mn-lt"/>
                <a:ea typeface="+mn-ea"/>
                <a:cs typeface="+mn-cs"/>
              </a:defRPr>
            </a:pPr>
            <a:r>
              <a:rPr lang="en-US" altLang="zh-CN" sz="1600" dirty="0">
                <a:solidFill>
                  <a:srgbClr val="FFFFFF"/>
                </a:solidFill>
                <a:effectLst/>
              </a:rPr>
              <a:t>2017—2021</a:t>
            </a:r>
            <a:r>
              <a:rPr lang="zh-CN" altLang="zh-CN" sz="1600" dirty="0">
                <a:solidFill>
                  <a:srgbClr val="FFFFFF"/>
                </a:solidFill>
                <a:effectLst/>
              </a:rPr>
              <a:t>年</a:t>
            </a:r>
            <a:r>
              <a:rPr lang="en-US" altLang="zh-CN" sz="1600" dirty="0">
                <a:solidFill>
                  <a:srgbClr val="FFFFFF"/>
                </a:solidFill>
                <a:effectLst/>
              </a:rPr>
              <a:t>XX</a:t>
            </a:r>
            <a:r>
              <a:rPr lang="zh-CN" altLang="zh-CN" sz="1600" dirty="0">
                <a:solidFill>
                  <a:srgbClr val="FFFFFF"/>
                </a:solidFill>
                <a:effectLst/>
              </a:rPr>
              <a:t>产量统计情况</a:t>
            </a:r>
            <a:endParaRPr lang="zh-CN" altLang="zh-CN" sz="1800" dirty="0">
              <a:solidFill>
                <a:srgbClr val="FFFFFF"/>
              </a:solidFill>
              <a:effectLst/>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rgbClr val="FFFFFF"/>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产量：万千斤</c:v>
                </c:pt>
              </c:strCache>
            </c:strRef>
          </c:tx>
          <c:spPr>
            <a:gradFill>
              <a:gsLst>
                <a:gs pos="100000">
                  <a:schemeClr val="accent1"/>
                </a:gs>
                <a:gs pos="0">
                  <a:schemeClr val="accent2">
                    <a:lumMod val="95000"/>
                    <a:lumOff val="5000"/>
                  </a:schemeClr>
                </a:gs>
              </a:gsLst>
              <a:lin ang="2700000" scaled="1"/>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FFFFFF"/>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Sheet1!$A$2:$A$7</c:f>
              <c:numCache>
                <c:formatCode>General</c:formatCode>
                <c:ptCount val="6"/>
                <c:pt idx="0">
                  <c:v>2017</c:v>
                </c:pt>
                <c:pt idx="1">
                  <c:v>2018</c:v>
                </c:pt>
                <c:pt idx="2">
                  <c:v>2019</c:v>
                </c:pt>
                <c:pt idx="3">
                  <c:v>2020</c:v>
                </c:pt>
                <c:pt idx="4">
                  <c:v>2021</c:v>
                </c:pt>
                <c:pt idx="5">
                  <c:v>2022</c:v>
                </c:pt>
              </c:numCache>
            </c:numRef>
          </c:cat>
          <c:val>
            <c:numRef>
              <c:f>Sheet1!$B$2:$B$7</c:f>
              <c:numCache>
                <c:formatCode>General</c:formatCode>
                <c:ptCount val="6"/>
                <c:pt idx="0">
                  <c:v>1198.0999999999999</c:v>
                </c:pt>
                <c:pt idx="1">
                  <c:v>871.2</c:v>
                </c:pt>
                <c:pt idx="2">
                  <c:v>785.9</c:v>
                </c:pt>
                <c:pt idx="3">
                  <c:v>740.7</c:v>
                </c:pt>
                <c:pt idx="4">
                  <c:v>715.6</c:v>
                </c:pt>
                <c:pt idx="5">
                  <c:v>689.3</c:v>
                </c:pt>
              </c:numCache>
            </c:numRef>
          </c:val>
          <c:extLst>
            <c:ext xmlns:c16="http://schemas.microsoft.com/office/drawing/2014/chart" uri="{C3380CC4-5D6E-409C-BE32-E72D297353CC}">
              <c16:uniqueId val="{00000000-E2C7-4425-A34D-0DD45FBAB328}"/>
            </c:ext>
          </c:extLst>
        </c:ser>
        <c:dLbls>
          <c:dLblPos val="outEnd"/>
          <c:showLegendKey val="0"/>
          <c:showVal val="1"/>
          <c:showCatName val="0"/>
          <c:showSerName val="0"/>
          <c:showPercent val="0"/>
          <c:showBubbleSize val="0"/>
        </c:dLbls>
        <c:gapWidth val="219"/>
        <c:overlap val="-27"/>
        <c:axId val="2002843823"/>
        <c:axId val="2002845071"/>
      </c:barChart>
      <c:catAx>
        <c:axId val="2002843823"/>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2002845071"/>
        <c:crosses val="autoZero"/>
        <c:auto val="1"/>
        <c:lblAlgn val="ctr"/>
        <c:lblOffset val="100"/>
        <c:noMultiLvlLbl val="0"/>
      </c:catAx>
      <c:valAx>
        <c:axId val="2002845071"/>
        <c:scaling>
          <c:orientation val="minMax"/>
        </c:scaling>
        <c:delete val="0"/>
        <c:axPos val="l"/>
        <c:majorGridlines>
          <c:spPr>
            <a:ln w="9525" cap="flat" cmpd="sng" algn="ctr">
              <a:solidFill>
                <a:srgbClr val="FFFFFF"/>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crossAx val="2002843823"/>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rgbClr val="FFFFFF"/>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阿里巴巴普惠体 2.0 45 Light" panose="00020600040101010101" pitchFamily="18" charset="-122"/>
                <a:ea typeface="阿里巴巴普惠体 2.0 45 Light" panose="00020600040101010101" pitchFamily="18" charset="-122"/>
              </a:defRPr>
            </a:lvl1pPr>
          </a:lstStyle>
          <a:p>
            <a:fld id="{582A3D24-6083-4546-8C6D-DEE86BAAAE49}" type="datetimeFigureOut">
              <a:rPr lang="zh-CN" altLang="en-US" smtClean="0"/>
              <a:pPr/>
              <a:t>2023/8/7</a:t>
            </a:fld>
            <a:endParaRPr lang="zh-CN" alt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阿里巴巴普惠体 2.0 45 Light" panose="00020600040101010101" pitchFamily="18" charset="-122"/>
                <a:ea typeface="阿里巴巴普惠体 2.0 45 Light" panose="00020600040101010101" pitchFamily="18" charset="-122"/>
              </a:defRPr>
            </a:lvl1pPr>
          </a:lstStyle>
          <a:p>
            <a:endParaRPr lang="zh-CN" alt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阿里巴巴普惠体 2.0 45 Light" panose="00020600040101010101" pitchFamily="18" charset="-122"/>
                <a:ea typeface="阿里巴巴普惠体 2.0 45 Light" panose="00020600040101010101" pitchFamily="18" charset="-122"/>
              </a:defRPr>
            </a:lvl1pPr>
          </a:lstStyle>
          <a:p>
            <a:fld id="{A3ED8765-8EF3-408C-9341-152904E414ED}" type="slidenum">
              <a:rPr lang="zh-CN" altLang="en-US" smtClean="0"/>
              <a:pPr/>
              <a:t>‹#›</a:t>
            </a:fld>
            <a:endParaRPr lang="zh-CN" altLang="en-US" dirty="0"/>
          </a:p>
        </p:txBody>
      </p:sp>
    </p:spTree>
    <p:extLst>
      <p:ext uri="{BB962C8B-B14F-4D97-AF65-F5344CB8AC3E}">
        <p14:creationId xmlns:p14="http://schemas.microsoft.com/office/powerpoint/2010/main" val="1898542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1pPr>
    <a:lvl2pPr marL="4572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2pPr>
    <a:lvl3pPr marL="9144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3pPr>
    <a:lvl4pPr marL="13716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4pPr>
    <a:lvl5pPr marL="1828800" algn="l" defTabSz="914400" rtl="0" eaLnBrk="1" latinLnBrk="0" hangingPunct="1">
      <a:defRPr sz="1200" kern="1200">
        <a:solidFill>
          <a:schemeClr val="tx1"/>
        </a:solidFill>
        <a:latin typeface="阿里巴巴普惠体 2.0 45 Light" panose="00020600040101010101" pitchFamily="18" charset="-122"/>
        <a:ea typeface="阿里巴巴普惠体 2.0 45 Light"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3" name="文本框 32">
            <a:extLst>
              <a:ext uri="{FF2B5EF4-FFF2-40B4-BE49-F238E27FC236}">
                <a16:creationId xmlns:a16="http://schemas.microsoft.com/office/drawing/2014/main" id="{810BC12E-29BF-421D-F715-7F4D1CADA911}"/>
              </a:ext>
            </a:extLst>
          </p:cNvPr>
          <p:cNvSpPr txBox="1"/>
          <p:nvPr userDrawn="1"/>
        </p:nvSpPr>
        <p:spPr>
          <a:xfrm>
            <a:off x="-99926" y="772706"/>
            <a:ext cx="12542712" cy="1200329"/>
          </a:xfrm>
          <a:prstGeom prst="rect">
            <a:avLst/>
          </a:prstGeom>
          <a:noFill/>
        </p:spPr>
        <p:txBody>
          <a:bodyPr wrap="square" rtlCol="0">
            <a:spAutoFit/>
          </a:bodyPr>
          <a:lstStyle/>
          <a:p>
            <a:r>
              <a:rPr lang="en-US" altLang="zh-CN" sz="7200" b="1" dirty="0">
                <a:gradFill>
                  <a:gsLst>
                    <a:gs pos="0">
                      <a:srgbClr val="FFFFFF">
                        <a:alpha val="80000"/>
                      </a:srgbClr>
                    </a:gs>
                    <a:gs pos="100000">
                      <a:srgbClr val="FFFFFF">
                        <a:alpha val="80000"/>
                      </a:srgbClr>
                    </a:gs>
                  </a:gsLst>
                  <a:lin ang="2700000" scaled="1"/>
                </a:gradFill>
                <a:latin typeface="+mj-lt"/>
              </a:rPr>
              <a:t>CHINESE STYLE TEMPLATE</a:t>
            </a:r>
            <a:endParaRPr lang="zh-CN" altLang="en-US" sz="7200" b="1" dirty="0">
              <a:gradFill>
                <a:gsLst>
                  <a:gs pos="0">
                    <a:srgbClr val="FFFFFF">
                      <a:alpha val="80000"/>
                    </a:srgbClr>
                  </a:gs>
                  <a:gs pos="100000">
                    <a:srgbClr val="FFFFFF">
                      <a:alpha val="80000"/>
                    </a:srgbClr>
                  </a:gs>
                </a:gsLst>
                <a:lin ang="2700000" scaled="1"/>
              </a:gradFill>
              <a:latin typeface="+mj-lt"/>
            </a:endParaRPr>
          </a:p>
        </p:txBody>
      </p:sp>
      <p:sp>
        <p:nvSpPr>
          <p:cNvPr id="6" name="椭圆 5">
            <a:extLst>
              <a:ext uri="{FF2B5EF4-FFF2-40B4-BE49-F238E27FC236}">
                <a16:creationId xmlns:a16="http://schemas.microsoft.com/office/drawing/2014/main" id="{935AE6B0-90A4-CB50-AB24-18CCA89029D8}"/>
              </a:ext>
            </a:extLst>
          </p:cNvPr>
          <p:cNvSpPr/>
          <p:nvPr userDrawn="1"/>
        </p:nvSpPr>
        <p:spPr>
          <a:xfrm>
            <a:off x="3044858" y="377858"/>
            <a:ext cx="6102284" cy="6102284"/>
          </a:xfrm>
          <a:prstGeom prst="ellipse">
            <a:avLst/>
          </a:prstGeom>
          <a:gradFill flip="none" rotWithShape="1">
            <a:gsLst>
              <a:gs pos="48000">
                <a:schemeClr val="accent2"/>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9" name="图片 38">
            <a:extLst>
              <a:ext uri="{FF2B5EF4-FFF2-40B4-BE49-F238E27FC236}">
                <a16:creationId xmlns:a16="http://schemas.microsoft.com/office/drawing/2014/main" id="{E2840A12-16DE-D895-3CAF-9FA0F3E2739E}"/>
              </a:ext>
            </a:extLst>
          </p:cNvPr>
          <p:cNvPicPr>
            <a:picLocks noChangeAspect="1"/>
          </p:cNvPicPr>
          <p:nvPr userDrawn="1"/>
        </p:nvPicPr>
        <p:blipFill>
          <a:blip r:embed="rId2" cstate="screen">
            <a:extLst>
              <a:ext uri="{28A0092B-C50C-407E-A947-70E740481C1C}">
                <a14:useLocalDpi xmlns:a14="http://schemas.microsoft.com/office/drawing/2010/main"/>
              </a:ext>
            </a:extLst>
          </a:blip>
          <a:srcRect l="4218" r="4191"/>
          <a:stretch>
            <a:fillRect/>
          </a:stretch>
        </p:blipFill>
        <p:spPr>
          <a:xfrm>
            <a:off x="0" y="2424226"/>
            <a:ext cx="12192000" cy="4433774"/>
          </a:xfrm>
          <a:custGeom>
            <a:avLst/>
            <a:gdLst>
              <a:gd name="connsiteX0" fmla="*/ 0 w 12192000"/>
              <a:gd name="connsiteY0" fmla="*/ 0 h 4433774"/>
              <a:gd name="connsiteX1" fmla="*/ 12192000 w 12192000"/>
              <a:gd name="connsiteY1" fmla="*/ 0 h 4433774"/>
              <a:gd name="connsiteX2" fmla="*/ 12192000 w 12192000"/>
              <a:gd name="connsiteY2" fmla="*/ 4433774 h 4433774"/>
              <a:gd name="connsiteX3" fmla="*/ 0 w 12192000"/>
              <a:gd name="connsiteY3" fmla="*/ 4433774 h 4433774"/>
            </a:gdLst>
            <a:ahLst/>
            <a:cxnLst>
              <a:cxn ang="0">
                <a:pos x="connsiteX0" y="connsiteY0"/>
              </a:cxn>
              <a:cxn ang="0">
                <a:pos x="connsiteX1" y="connsiteY1"/>
              </a:cxn>
              <a:cxn ang="0">
                <a:pos x="connsiteX2" y="connsiteY2"/>
              </a:cxn>
              <a:cxn ang="0">
                <a:pos x="connsiteX3" y="connsiteY3"/>
              </a:cxn>
            </a:cxnLst>
            <a:rect l="l" t="t" r="r" b="b"/>
            <a:pathLst>
              <a:path w="12192000" h="4433774">
                <a:moveTo>
                  <a:pt x="0" y="0"/>
                </a:moveTo>
                <a:lnTo>
                  <a:pt x="12192000" y="0"/>
                </a:lnTo>
                <a:lnTo>
                  <a:pt x="12192000" y="4433774"/>
                </a:lnTo>
                <a:lnTo>
                  <a:pt x="0" y="4433774"/>
                </a:lnTo>
                <a:close/>
              </a:path>
            </a:pathLst>
          </a:custGeom>
        </p:spPr>
      </p:pic>
      <p:sp>
        <p:nvSpPr>
          <p:cNvPr id="2" name="Title 1">
            <a:extLst>
              <a:ext uri="{FF2B5EF4-FFF2-40B4-BE49-F238E27FC236}">
                <a16:creationId xmlns:a16="http://schemas.microsoft.com/office/drawing/2014/main" id="{E545B57F-7D9D-4AD8-9FE4-E5267D65BB87}"/>
              </a:ext>
            </a:extLst>
          </p:cNvPr>
          <p:cNvSpPr>
            <a:spLocks noGrp="1"/>
          </p:cNvSpPr>
          <p:nvPr>
            <p:ph type="ctrTitle" hasCustomPrompt="1"/>
          </p:nvPr>
        </p:nvSpPr>
        <p:spPr>
          <a:xfrm>
            <a:off x="2533104" y="2451100"/>
            <a:ext cx="7125793" cy="728662"/>
          </a:xfrm>
        </p:spPr>
        <p:txBody>
          <a:bodyPr vert="horz" lIns="91440" tIns="45720" rIns="91440" bIns="45720" rtlCol="0" anchor="b">
            <a:noAutofit/>
          </a:bodyPr>
          <a:lstStyle>
            <a:lvl1pPr algn="ctr">
              <a:defRPr lang="zh-CN" altLang="en-US" sz="6000" b="0" dirty="0">
                <a:solidFill>
                  <a:srgbClr val="FFFFFF"/>
                </a:solidFill>
              </a:defRPr>
            </a:lvl1pPr>
          </a:lstStyle>
          <a:p>
            <a:pPr lvl="0" defTabSz="914354"/>
            <a:r>
              <a:rPr lang="zh-CN" altLang="en-US" dirty="0"/>
              <a:t>中国风</a:t>
            </a:r>
            <a:br>
              <a:rPr lang="en-US" altLang="zh-CN" dirty="0"/>
            </a:br>
            <a:r>
              <a:rPr lang="zh-CN" altLang="en-US" dirty="0"/>
              <a:t>通用演示模板</a:t>
            </a:r>
          </a:p>
        </p:txBody>
      </p:sp>
      <p:sp>
        <p:nvSpPr>
          <p:cNvPr id="3" name="Subtitle 2">
            <a:extLst>
              <a:ext uri="{FF2B5EF4-FFF2-40B4-BE49-F238E27FC236}">
                <a16:creationId xmlns:a16="http://schemas.microsoft.com/office/drawing/2014/main" id="{42DDB65F-C302-4F35-9CCB-12FB82E2590D}"/>
              </a:ext>
            </a:extLst>
          </p:cNvPr>
          <p:cNvSpPr>
            <a:spLocks noGrp="1"/>
          </p:cNvSpPr>
          <p:nvPr>
            <p:ph type="subTitle" idx="1" hasCustomPrompt="1"/>
          </p:nvPr>
        </p:nvSpPr>
        <p:spPr>
          <a:xfrm>
            <a:off x="5135941" y="3421317"/>
            <a:ext cx="1937666" cy="276923"/>
          </a:xfrm>
        </p:spPr>
        <p:txBody>
          <a:bodyPr vert="horz" lIns="91440" tIns="45720" rIns="91440" bIns="45720" rtlCol="0" anchor="t">
            <a:normAutofit/>
          </a:bodyPr>
          <a:lstStyle>
            <a:lvl1pPr marL="0" indent="0" algn="ctr">
              <a:spcBef>
                <a:spcPts val="0"/>
              </a:spcBef>
              <a:buNone/>
              <a:defRPr lang="zh-CN" altLang="en-US" sz="1600">
                <a:solidFill>
                  <a:srgbClr val="FFFFFF"/>
                </a:solidFill>
              </a:defRPr>
            </a:lvl1pPr>
          </a:lstStyle>
          <a:p>
            <a:pPr marL="228600" lvl="0" indent="-228600" defTabSz="914354"/>
            <a:r>
              <a:rPr lang="zh-CN" altLang="en-US" dirty="0"/>
              <a:t>这里是副标题</a:t>
            </a:r>
            <a:endParaRPr lang="en-US" altLang="zh-CN" dirty="0"/>
          </a:p>
        </p:txBody>
      </p:sp>
      <p:sp>
        <p:nvSpPr>
          <p:cNvPr id="36" name="文本占位符 35">
            <a:extLst>
              <a:ext uri="{FF2B5EF4-FFF2-40B4-BE49-F238E27FC236}">
                <a16:creationId xmlns:a16="http://schemas.microsoft.com/office/drawing/2014/main" id="{608CE510-6FFF-8711-EAAB-0396ED428062}"/>
              </a:ext>
            </a:extLst>
          </p:cNvPr>
          <p:cNvSpPr>
            <a:spLocks noGrp="1"/>
          </p:cNvSpPr>
          <p:nvPr>
            <p:ph type="body" sz="quarter" idx="10" hasCustomPrompt="1"/>
          </p:nvPr>
        </p:nvSpPr>
        <p:spPr>
          <a:xfrm>
            <a:off x="5026660" y="4572635"/>
            <a:ext cx="2180336" cy="288925"/>
          </a:xfrm>
        </p:spPr>
        <p:txBody>
          <a:bodyPr>
            <a:noAutofit/>
          </a:bodyPr>
          <a:lstStyle>
            <a:lvl1pPr marL="0" indent="0" algn="ctr">
              <a:buNone/>
              <a:defRPr sz="1400">
                <a:solidFill>
                  <a:srgbClr val="FFFFFF"/>
                </a:solidFill>
              </a:defRPr>
            </a:lvl1pPr>
          </a:lstStyle>
          <a:p>
            <a:pPr lvl="0"/>
            <a:r>
              <a:rPr lang="zh-CN" altLang="en-US" dirty="0"/>
              <a:t>汇报人：</a:t>
            </a:r>
            <a:r>
              <a:rPr lang="en-US" altLang="zh-CN" dirty="0"/>
              <a:t>51PPT</a:t>
            </a:r>
            <a:endParaRPr lang="zh-CN" altLang="en-US" dirty="0"/>
          </a:p>
        </p:txBody>
      </p:sp>
      <p:sp>
        <p:nvSpPr>
          <p:cNvPr id="37" name="文本占位符 35">
            <a:extLst>
              <a:ext uri="{FF2B5EF4-FFF2-40B4-BE49-F238E27FC236}">
                <a16:creationId xmlns:a16="http://schemas.microsoft.com/office/drawing/2014/main" id="{5B04675D-D577-9EE3-4F1F-7DB25797A6B9}"/>
              </a:ext>
            </a:extLst>
          </p:cNvPr>
          <p:cNvSpPr>
            <a:spLocks noGrp="1"/>
          </p:cNvSpPr>
          <p:nvPr>
            <p:ph type="body" sz="quarter" idx="11" hasCustomPrompt="1"/>
          </p:nvPr>
        </p:nvSpPr>
        <p:spPr>
          <a:xfrm>
            <a:off x="5026660" y="4818507"/>
            <a:ext cx="2180336" cy="288925"/>
          </a:xfrm>
        </p:spPr>
        <p:txBody>
          <a:bodyPr>
            <a:noAutofit/>
          </a:bodyPr>
          <a:lstStyle>
            <a:lvl1pPr marL="0" indent="0" algn="ctr">
              <a:buNone/>
              <a:defRPr sz="1400">
                <a:solidFill>
                  <a:srgbClr val="FFFFFF"/>
                </a:solidFill>
              </a:defRPr>
            </a:lvl1pPr>
          </a:lstStyle>
          <a:p>
            <a:pPr lvl="0"/>
            <a:r>
              <a:rPr lang="zh-CN" altLang="en-US" dirty="0"/>
              <a:t>时间：</a:t>
            </a:r>
            <a:r>
              <a:rPr lang="en-US" altLang="zh-CN" dirty="0"/>
              <a:t>20XX</a:t>
            </a:r>
            <a:r>
              <a:rPr lang="zh-CN" altLang="en-US" dirty="0"/>
              <a:t>年</a:t>
            </a:r>
            <a:r>
              <a:rPr lang="en-US" altLang="zh-CN" dirty="0"/>
              <a:t>X</a:t>
            </a:r>
            <a:r>
              <a:rPr lang="zh-CN" altLang="en-US" dirty="0"/>
              <a:t>月</a:t>
            </a:r>
            <a:r>
              <a:rPr lang="en-US" altLang="zh-CN" dirty="0"/>
              <a:t>X</a:t>
            </a:r>
            <a:r>
              <a:rPr lang="zh-CN" altLang="en-US" dirty="0"/>
              <a:t>日</a:t>
            </a:r>
          </a:p>
        </p:txBody>
      </p:sp>
    </p:spTree>
    <p:extLst>
      <p:ext uri="{BB962C8B-B14F-4D97-AF65-F5344CB8AC3E}">
        <p14:creationId xmlns:p14="http://schemas.microsoft.com/office/powerpoint/2010/main" val="32185414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id="{C17EAB7D-51A8-50B9-652C-60A419E2E700}"/>
              </a:ext>
            </a:extLst>
          </p:cNvPr>
          <p:cNvSpPr/>
          <p:nvPr userDrawn="1"/>
        </p:nvSpPr>
        <p:spPr>
          <a:xfrm>
            <a:off x="666750" y="353414"/>
            <a:ext cx="6296628" cy="6296628"/>
          </a:xfrm>
          <a:prstGeom prst="ellipse">
            <a:avLst/>
          </a:prstGeom>
          <a:gradFill>
            <a:gsLst>
              <a:gs pos="0">
                <a:schemeClr val="accent3"/>
              </a:gs>
              <a:gs pos="100000">
                <a:srgbClr val="FFFFFF">
                  <a:alpha val="8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C4CAB94E-C84E-8C16-9F44-2ADAC25E9B74}"/>
              </a:ext>
            </a:extLst>
          </p:cNvPr>
          <p:cNvSpPr/>
          <p:nvPr userDrawn="1"/>
        </p:nvSpPr>
        <p:spPr>
          <a:xfrm>
            <a:off x="5228622" y="353414"/>
            <a:ext cx="6296628" cy="6296628"/>
          </a:xfrm>
          <a:prstGeom prst="ellipse">
            <a:avLst/>
          </a:prstGeom>
          <a:gradFill flip="none" rotWithShape="1">
            <a:gsLst>
              <a:gs pos="100000">
                <a:schemeClr val="accent2"/>
              </a:gs>
              <a:gs pos="39000">
                <a:schemeClr val="accent2"/>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BEB08DCF-2253-D250-A754-223253FD981A}"/>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a:ext>
            </a:extLst>
          </a:blip>
          <a:stretch>
            <a:fillRect/>
          </a:stretch>
        </p:blipFill>
        <p:spPr>
          <a:xfrm>
            <a:off x="2696901" y="2232524"/>
            <a:ext cx="6937094" cy="4625476"/>
          </a:xfrm>
          <a:prstGeom prst="rect">
            <a:avLst/>
          </a:prstGeom>
        </p:spPr>
      </p:pic>
      <p:sp>
        <p:nvSpPr>
          <p:cNvPr id="9" name="Title 1">
            <a:extLst>
              <a:ext uri="{FF2B5EF4-FFF2-40B4-BE49-F238E27FC236}">
                <a16:creationId xmlns:a16="http://schemas.microsoft.com/office/drawing/2014/main" id="{FDF03A82-401C-4A0E-BE21-BE588E874141}"/>
              </a:ext>
            </a:extLst>
          </p:cNvPr>
          <p:cNvSpPr>
            <a:spLocks noGrp="1"/>
          </p:cNvSpPr>
          <p:nvPr userDrawn="1">
            <p:ph type="body" sz="quarter" idx="14" hasCustomPrompt="1"/>
          </p:nvPr>
        </p:nvSpPr>
        <p:spPr>
          <a:xfrm>
            <a:off x="660400" y="1130300"/>
            <a:ext cx="780066" cy="1601326"/>
          </a:xfrm>
        </p:spPr>
        <p:txBody>
          <a:bodyPr vert="eaVert" anchor="ctr" anchorCtr="0">
            <a:noAutofit/>
          </a:bodyPr>
          <a:lstStyle>
            <a:lvl1pPr marL="0" indent="0" algn="l">
              <a:buFont typeface="+mj-lt"/>
              <a:buNone/>
              <a:defRPr sz="5400" b="0">
                <a:solidFill>
                  <a:schemeClr val="accent2"/>
                </a:solidFill>
                <a:latin typeface="+mj-ea"/>
                <a:ea typeface="+mj-ea"/>
              </a:defRPr>
            </a:lvl1pPr>
            <a:lvl2pPr marL="457200" indent="0">
              <a:buFont typeface="+mj-ea"/>
              <a:buNone/>
              <a:defRPr/>
            </a:lvl2pPr>
            <a:lvl3pPr marL="1257300" indent="-342900">
              <a:buFont typeface="+mj-lt"/>
              <a:buAutoNum type="alphaLcParenR"/>
              <a:defRPr/>
            </a:lvl3pPr>
          </a:lstStyle>
          <a:p>
            <a:pPr lvl="0"/>
            <a:r>
              <a:rPr lang="zh-CN" altLang="en-US" dirty="0"/>
              <a:t>目录</a:t>
            </a:r>
          </a:p>
        </p:txBody>
      </p:sp>
      <p:sp>
        <p:nvSpPr>
          <p:cNvPr id="10" name="Title 1">
            <a:extLst>
              <a:ext uri="{FF2B5EF4-FFF2-40B4-BE49-F238E27FC236}">
                <a16:creationId xmlns:a16="http://schemas.microsoft.com/office/drawing/2014/main" id="{5AB48D83-DA12-218E-A090-7D906A2B16ED}"/>
              </a:ext>
            </a:extLst>
          </p:cNvPr>
          <p:cNvSpPr>
            <a:spLocks noGrp="1"/>
          </p:cNvSpPr>
          <p:nvPr>
            <p:ph type="body" sz="quarter" idx="15" hasCustomPrompt="1"/>
          </p:nvPr>
        </p:nvSpPr>
        <p:spPr>
          <a:xfrm>
            <a:off x="1076446" y="1130300"/>
            <a:ext cx="780066" cy="1601326"/>
          </a:xfrm>
        </p:spPr>
        <p:txBody>
          <a:bodyPr vert="eaVert" anchor="ctr" anchorCtr="0">
            <a:noAutofit/>
          </a:bodyPr>
          <a:lstStyle>
            <a:lvl1pPr marL="0" indent="0" algn="l">
              <a:buFont typeface="+mj-lt"/>
              <a:buNone/>
              <a:defRPr sz="1800" b="0" u="none">
                <a:solidFill>
                  <a:schemeClr val="tx1">
                    <a:lumMod val="75000"/>
                    <a:lumOff val="25000"/>
                  </a:schemeClr>
                </a:solidFill>
                <a:latin typeface="+mn-lt"/>
                <a:ea typeface="+mj-ea"/>
              </a:defRPr>
            </a:lvl1pPr>
            <a:lvl2pPr marL="457200" indent="0">
              <a:buFont typeface="+mj-ea"/>
              <a:buNone/>
              <a:defRPr/>
            </a:lvl2pPr>
            <a:lvl3pPr marL="1257300" indent="-342900">
              <a:buFont typeface="+mj-lt"/>
              <a:buAutoNum type="alphaLcParenR"/>
              <a:defRPr/>
            </a:lvl3pPr>
          </a:lstStyle>
          <a:p>
            <a:pPr lvl="0"/>
            <a:r>
              <a:rPr lang="en-US" altLang="zh-CN" dirty="0"/>
              <a:t>CONTENTS</a:t>
            </a:r>
            <a:endParaRPr lang="zh-CN" altLang="en-US" dirty="0"/>
          </a:p>
        </p:txBody>
      </p:sp>
      <p:sp>
        <p:nvSpPr>
          <p:cNvPr id="12" name="椭圆 11">
            <a:extLst>
              <a:ext uri="{FF2B5EF4-FFF2-40B4-BE49-F238E27FC236}">
                <a16:creationId xmlns:a16="http://schemas.microsoft.com/office/drawing/2014/main" id="{FCC45213-6101-25C8-D451-36F8F99E46AC}"/>
              </a:ext>
            </a:extLst>
          </p:cNvPr>
          <p:cNvSpPr/>
          <p:nvPr userDrawn="1"/>
        </p:nvSpPr>
        <p:spPr>
          <a:xfrm>
            <a:off x="451365" y="5561346"/>
            <a:ext cx="572754" cy="572754"/>
          </a:xfrm>
          <a:prstGeom prst="ellipse">
            <a:avLst/>
          </a:prstGeom>
          <a:gradFill>
            <a:gsLst>
              <a:gs pos="0">
                <a:schemeClr val="accent3"/>
              </a:gs>
              <a:gs pos="100000">
                <a:srgbClr val="FFFFFF">
                  <a:alpha val="80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902E5FF2-CB83-9AE4-E477-5823EA0C1318}"/>
              </a:ext>
            </a:extLst>
          </p:cNvPr>
          <p:cNvSpPr/>
          <p:nvPr userDrawn="1"/>
        </p:nvSpPr>
        <p:spPr>
          <a:xfrm flipH="1" flipV="1">
            <a:off x="10725777" y="6455202"/>
            <a:ext cx="402798" cy="402798"/>
          </a:xfrm>
          <a:prstGeom prst="ellipse">
            <a:avLst/>
          </a:prstGeom>
          <a:gradFill flip="none" rotWithShape="1">
            <a:gsLst>
              <a:gs pos="100000">
                <a:schemeClr val="accent2"/>
              </a:gs>
              <a:gs pos="39000">
                <a:schemeClr val="accent2"/>
              </a:gs>
            </a:gsLst>
            <a:lin ang="13500000" scaled="1"/>
            <a:tileRect/>
          </a:gra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712F5FBD-0BA5-8574-7DE8-3DBD0085A2E3}"/>
              </a:ext>
            </a:extLst>
          </p:cNvPr>
          <p:cNvSpPr/>
          <p:nvPr userDrawn="1"/>
        </p:nvSpPr>
        <p:spPr>
          <a:xfrm flipH="1" flipV="1">
            <a:off x="11194954" y="482408"/>
            <a:ext cx="647892" cy="647892"/>
          </a:xfrm>
          <a:prstGeom prst="ellipse">
            <a:avLst/>
          </a:prstGeom>
          <a:gradFill flip="none" rotWithShape="1">
            <a:gsLst>
              <a:gs pos="100000">
                <a:schemeClr val="accent2">
                  <a:alpha val="0"/>
                </a:schemeClr>
              </a:gs>
              <a:gs pos="39000">
                <a:schemeClr val="accent2"/>
              </a:gs>
            </a:gsLst>
            <a:lin ang="13500000" scaled="1"/>
            <a:tileRect/>
          </a:gradFill>
          <a:ln>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29775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1" name="Freeform 6612">
            <a:extLst>
              <a:ext uri="{FF2B5EF4-FFF2-40B4-BE49-F238E27FC236}">
                <a16:creationId xmlns:a16="http://schemas.microsoft.com/office/drawing/2014/main" id="{49AC75D9-D0F5-D787-B69D-E7F3699CEBC8}"/>
              </a:ext>
            </a:extLst>
          </p:cNvPr>
          <p:cNvSpPr>
            <a:spLocks/>
          </p:cNvSpPr>
          <p:nvPr userDrawn="1"/>
        </p:nvSpPr>
        <p:spPr bwMode="auto">
          <a:xfrm>
            <a:off x="462187" y="1028700"/>
            <a:ext cx="13628952" cy="4102356"/>
          </a:xfrm>
          <a:custGeom>
            <a:avLst/>
            <a:gdLst>
              <a:gd name="T0" fmla="*/ 211 w 1755"/>
              <a:gd name="T1" fmla="*/ 519 h 530"/>
              <a:gd name="T2" fmla="*/ 79 w 1755"/>
              <a:gd name="T3" fmla="*/ 410 h 530"/>
              <a:gd name="T4" fmla="*/ 32 w 1755"/>
              <a:gd name="T5" fmla="*/ 314 h 530"/>
              <a:gd name="T6" fmla="*/ 6 w 1755"/>
              <a:gd name="T7" fmla="*/ 162 h 530"/>
              <a:gd name="T8" fmla="*/ 43 w 1755"/>
              <a:gd name="T9" fmla="*/ 56 h 530"/>
              <a:gd name="T10" fmla="*/ 90 w 1755"/>
              <a:gd name="T11" fmla="*/ 45 h 530"/>
              <a:gd name="T12" fmla="*/ 271 w 1755"/>
              <a:gd name="T13" fmla="*/ 30 h 530"/>
              <a:gd name="T14" fmla="*/ 318 w 1755"/>
              <a:gd name="T15" fmla="*/ 29 h 530"/>
              <a:gd name="T16" fmla="*/ 346 w 1755"/>
              <a:gd name="T17" fmla="*/ 26 h 530"/>
              <a:gd name="T18" fmla="*/ 282 w 1755"/>
              <a:gd name="T19" fmla="*/ 47 h 530"/>
              <a:gd name="T20" fmla="*/ 208 w 1755"/>
              <a:gd name="T21" fmla="*/ 72 h 530"/>
              <a:gd name="T22" fmla="*/ 280 w 1755"/>
              <a:gd name="T23" fmla="*/ 54 h 530"/>
              <a:gd name="T24" fmla="*/ 532 w 1755"/>
              <a:gd name="T25" fmla="*/ 30 h 530"/>
              <a:gd name="T26" fmla="*/ 575 w 1755"/>
              <a:gd name="T27" fmla="*/ 40 h 530"/>
              <a:gd name="T28" fmla="*/ 640 w 1755"/>
              <a:gd name="T29" fmla="*/ 39 h 530"/>
              <a:gd name="T30" fmla="*/ 790 w 1755"/>
              <a:gd name="T31" fmla="*/ 31 h 530"/>
              <a:gd name="T32" fmla="*/ 1081 w 1755"/>
              <a:gd name="T33" fmla="*/ 14 h 530"/>
              <a:gd name="T34" fmla="*/ 1142 w 1755"/>
              <a:gd name="T35" fmla="*/ 18 h 530"/>
              <a:gd name="T36" fmla="*/ 1077 w 1755"/>
              <a:gd name="T37" fmla="*/ 26 h 530"/>
              <a:gd name="T38" fmla="*/ 1207 w 1755"/>
              <a:gd name="T39" fmla="*/ 38 h 530"/>
              <a:gd name="T40" fmla="*/ 1175 w 1755"/>
              <a:gd name="T41" fmla="*/ 63 h 530"/>
              <a:gd name="T42" fmla="*/ 1112 w 1755"/>
              <a:gd name="T43" fmla="*/ 69 h 530"/>
              <a:gd name="T44" fmla="*/ 1160 w 1755"/>
              <a:gd name="T45" fmla="*/ 77 h 530"/>
              <a:gd name="T46" fmla="*/ 1378 w 1755"/>
              <a:gd name="T47" fmla="*/ 98 h 530"/>
              <a:gd name="T48" fmla="*/ 1451 w 1755"/>
              <a:gd name="T49" fmla="*/ 108 h 530"/>
              <a:gd name="T50" fmla="*/ 1346 w 1755"/>
              <a:gd name="T51" fmla="*/ 115 h 530"/>
              <a:gd name="T52" fmla="*/ 1416 w 1755"/>
              <a:gd name="T53" fmla="*/ 130 h 530"/>
              <a:gd name="T54" fmla="*/ 1384 w 1755"/>
              <a:gd name="T55" fmla="*/ 135 h 530"/>
              <a:gd name="T56" fmla="*/ 1335 w 1755"/>
              <a:gd name="T57" fmla="*/ 152 h 530"/>
              <a:gd name="T58" fmla="*/ 1410 w 1755"/>
              <a:gd name="T59" fmla="*/ 164 h 530"/>
              <a:gd name="T60" fmla="*/ 1358 w 1755"/>
              <a:gd name="T61" fmla="*/ 187 h 530"/>
              <a:gd name="T62" fmla="*/ 1382 w 1755"/>
              <a:gd name="T63" fmla="*/ 193 h 530"/>
              <a:gd name="T64" fmla="*/ 1438 w 1755"/>
              <a:gd name="T65" fmla="*/ 218 h 530"/>
              <a:gd name="T66" fmla="*/ 1489 w 1755"/>
              <a:gd name="T67" fmla="*/ 224 h 530"/>
              <a:gd name="T68" fmla="*/ 1657 w 1755"/>
              <a:gd name="T69" fmla="*/ 211 h 530"/>
              <a:gd name="T70" fmla="*/ 1711 w 1755"/>
              <a:gd name="T71" fmla="*/ 223 h 530"/>
              <a:gd name="T72" fmla="*/ 1636 w 1755"/>
              <a:gd name="T73" fmla="*/ 230 h 530"/>
              <a:gd name="T74" fmla="*/ 1584 w 1755"/>
              <a:gd name="T75" fmla="*/ 238 h 530"/>
              <a:gd name="T76" fmla="*/ 1541 w 1755"/>
              <a:gd name="T77" fmla="*/ 248 h 530"/>
              <a:gd name="T78" fmla="*/ 1585 w 1755"/>
              <a:gd name="T79" fmla="*/ 257 h 530"/>
              <a:gd name="T80" fmla="*/ 1458 w 1755"/>
              <a:gd name="T81" fmla="*/ 283 h 530"/>
              <a:gd name="T82" fmla="*/ 1622 w 1755"/>
              <a:gd name="T83" fmla="*/ 264 h 530"/>
              <a:gd name="T84" fmla="*/ 1680 w 1755"/>
              <a:gd name="T85" fmla="*/ 262 h 530"/>
              <a:gd name="T86" fmla="*/ 1711 w 1755"/>
              <a:gd name="T87" fmla="*/ 266 h 530"/>
              <a:gd name="T88" fmla="*/ 1665 w 1755"/>
              <a:gd name="T89" fmla="*/ 272 h 530"/>
              <a:gd name="T90" fmla="*/ 1544 w 1755"/>
              <a:gd name="T91" fmla="*/ 291 h 530"/>
              <a:gd name="T92" fmla="*/ 1414 w 1755"/>
              <a:gd name="T93" fmla="*/ 300 h 530"/>
              <a:gd name="T94" fmla="*/ 1373 w 1755"/>
              <a:gd name="T95" fmla="*/ 293 h 530"/>
              <a:gd name="T96" fmla="*/ 1293 w 1755"/>
              <a:gd name="T97" fmla="*/ 298 h 530"/>
              <a:gd name="T98" fmla="*/ 1200 w 1755"/>
              <a:gd name="T99" fmla="*/ 327 h 530"/>
              <a:gd name="T100" fmla="*/ 1312 w 1755"/>
              <a:gd name="T101" fmla="*/ 320 h 530"/>
              <a:gd name="T102" fmla="*/ 1195 w 1755"/>
              <a:gd name="T103" fmla="*/ 340 h 530"/>
              <a:gd name="T104" fmla="*/ 985 w 1755"/>
              <a:gd name="T105" fmla="*/ 368 h 530"/>
              <a:gd name="T106" fmla="*/ 868 w 1755"/>
              <a:gd name="T107" fmla="*/ 393 h 530"/>
              <a:gd name="T108" fmla="*/ 794 w 1755"/>
              <a:gd name="T109" fmla="*/ 418 h 530"/>
              <a:gd name="T110" fmla="*/ 743 w 1755"/>
              <a:gd name="T111" fmla="*/ 433 h 530"/>
              <a:gd name="T112" fmla="*/ 686 w 1755"/>
              <a:gd name="T113" fmla="*/ 427 h 530"/>
              <a:gd name="T114" fmla="*/ 666 w 1755"/>
              <a:gd name="T115" fmla="*/ 451 h 530"/>
              <a:gd name="T116" fmla="*/ 734 w 1755"/>
              <a:gd name="T117" fmla="*/ 451 h 530"/>
              <a:gd name="T118" fmla="*/ 611 w 1755"/>
              <a:gd name="T119" fmla="*/ 466 h 530"/>
              <a:gd name="T120" fmla="*/ 513 w 1755"/>
              <a:gd name="T121" fmla="*/ 492 h 530"/>
              <a:gd name="T122" fmla="*/ 382 w 1755"/>
              <a:gd name="T123" fmla="*/ 502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5" h="530">
                <a:moveTo>
                  <a:pt x="270" y="523"/>
                </a:moveTo>
                <a:cubicBezTo>
                  <a:pt x="258" y="526"/>
                  <a:pt x="247" y="528"/>
                  <a:pt x="235" y="530"/>
                </a:cubicBezTo>
                <a:cubicBezTo>
                  <a:pt x="233" y="526"/>
                  <a:pt x="238" y="526"/>
                  <a:pt x="239" y="524"/>
                </a:cubicBezTo>
                <a:cubicBezTo>
                  <a:pt x="248" y="526"/>
                  <a:pt x="252" y="520"/>
                  <a:pt x="255" y="513"/>
                </a:cubicBezTo>
                <a:cubicBezTo>
                  <a:pt x="256" y="512"/>
                  <a:pt x="257" y="511"/>
                  <a:pt x="259" y="510"/>
                </a:cubicBezTo>
                <a:cubicBezTo>
                  <a:pt x="257" y="509"/>
                  <a:pt x="255" y="510"/>
                  <a:pt x="254" y="508"/>
                </a:cubicBezTo>
                <a:cubicBezTo>
                  <a:pt x="254" y="508"/>
                  <a:pt x="254" y="508"/>
                  <a:pt x="254" y="508"/>
                </a:cubicBezTo>
                <a:cubicBezTo>
                  <a:pt x="245" y="502"/>
                  <a:pt x="242" y="511"/>
                  <a:pt x="238" y="515"/>
                </a:cubicBezTo>
                <a:cubicBezTo>
                  <a:pt x="232" y="512"/>
                  <a:pt x="227" y="512"/>
                  <a:pt x="223" y="518"/>
                </a:cubicBezTo>
                <a:cubicBezTo>
                  <a:pt x="221" y="520"/>
                  <a:pt x="215" y="515"/>
                  <a:pt x="211" y="519"/>
                </a:cubicBezTo>
                <a:cubicBezTo>
                  <a:pt x="211" y="519"/>
                  <a:pt x="203" y="507"/>
                  <a:pt x="203" y="507"/>
                </a:cubicBezTo>
                <a:cubicBezTo>
                  <a:pt x="190" y="507"/>
                  <a:pt x="177" y="503"/>
                  <a:pt x="166" y="503"/>
                </a:cubicBezTo>
                <a:cubicBezTo>
                  <a:pt x="153" y="503"/>
                  <a:pt x="146" y="498"/>
                  <a:pt x="139" y="490"/>
                </a:cubicBezTo>
                <a:cubicBezTo>
                  <a:pt x="131" y="481"/>
                  <a:pt x="120" y="476"/>
                  <a:pt x="116" y="464"/>
                </a:cubicBezTo>
                <a:cubicBezTo>
                  <a:pt x="115" y="463"/>
                  <a:pt x="114" y="462"/>
                  <a:pt x="113" y="461"/>
                </a:cubicBezTo>
                <a:cubicBezTo>
                  <a:pt x="104" y="454"/>
                  <a:pt x="100" y="444"/>
                  <a:pt x="93" y="435"/>
                </a:cubicBezTo>
                <a:cubicBezTo>
                  <a:pt x="91" y="433"/>
                  <a:pt x="91" y="431"/>
                  <a:pt x="93" y="428"/>
                </a:cubicBezTo>
                <a:cubicBezTo>
                  <a:pt x="98" y="424"/>
                  <a:pt x="94" y="422"/>
                  <a:pt x="90" y="423"/>
                </a:cubicBezTo>
                <a:cubicBezTo>
                  <a:pt x="84" y="424"/>
                  <a:pt x="83" y="421"/>
                  <a:pt x="84" y="417"/>
                </a:cubicBezTo>
                <a:cubicBezTo>
                  <a:pt x="84" y="413"/>
                  <a:pt x="82" y="410"/>
                  <a:pt x="79" y="410"/>
                </a:cubicBezTo>
                <a:cubicBezTo>
                  <a:pt x="67" y="410"/>
                  <a:pt x="69" y="401"/>
                  <a:pt x="68" y="394"/>
                </a:cubicBezTo>
                <a:cubicBezTo>
                  <a:pt x="67" y="387"/>
                  <a:pt x="63" y="381"/>
                  <a:pt x="60" y="374"/>
                </a:cubicBezTo>
                <a:cubicBezTo>
                  <a:pt x="56" y="373"/>
                  <a:pt x="52" y="374"/>
                  <a:pt x="48" y="373"/>
                </a:cubicBezTo>
                <a:cubicBezTo>
                  <a:pt x="48" y="372"/>
                  <a:pt x="47" y="372"/>
                  <a:pt x="46" y="371"/>
                </a:cubicBezTo>
                <a:cubicBezTo>
                  <a:pt x="45" y="369"/>
                  <a:pt x="45" y="366"/>
                  <a:pt x="48" y="365"/>
                </a:cubicBezTo>
                <a:cubicBezTo>
                  <a:pt x="51" y="365"/>
                  <a:pt x="52" y="363"/>
                  <a:pt x="50" y="361"/>
                </a:cubicBezTo>
                <a:cubicBezTo>
                  <a:pt x="48" y="358"/>
                  <a:pt x="49" y="352"/>
                  <a:pt x="42" y="354"/>
                </a:cubicBezTo>
                <a:cubicBezTo>
                  <a:pt x="39" y="355"/>
                  <a:pt x="39" y="349"/>
                  <a:pt x="38" y="346"/>
                </a:cubicBezTo>
                <a:cubicBezTo>
                  <a:pt x="36" y="338"/>
                  <a:pt x="37" y="329"/>
                  <a:pt x="33" y="322"/>
                </a:cubicBezTo>
                <a:cubicBezTo>
                  <a:pt x="31" y="320"/>
                  <a:pt x="32" y="317"/>
                  <a:pt x="32" y="314"/>
                </a:cubicBezTo>
                <a:cubicBezTo>
                  <a:pt x="31" y="309"/>
                  <a:pt x="30" y="303"/>
                  <a:pt x="25" y="300"/>
                </a:cubicBezTo>
                <a:cubicBezTo>
                  <a:pt x="21" y="298"/>
                  <a:pt x="17" y="297"/>
                  <a:pt x="21" y="291"/>
                </a:cubicBezTo>
                <a:cubicBezTo>
                  <a:pt x="23" y="289"/>
                  <a:pt x="19" y="284"/>
                  <a:pt x="24" y="283"/>
                </a:cubicBezTo>
                <a:cubicBezTo>
                  <a:pt x="27" y="273"/>
                  <a:pt x="18" y="272"/>
                  <a:pt x="13" y="270"/>
                </a:cubicBezTo>
                <a:cubicBezTo>
                  <a:pt x="10" y="268"/>
                  <a:pt x="9" y="267"/>
                  <a:pt x="9" y="264"/>
                </a:cubicBezTo>
                <a:cubicBezTo>
                  <a:pt x="10" y="257"/>
                  <a:pt x="12" y="248"/>
                  <a:pt x="10" y="243"/>
                </a:cubicBezTo>
                <a:cubicBezTo>
                  <a:pt x="6" y="235"/>
                  <a:pt x="8" y="227"/>
                  <a:pt x="7" y="219"/>
                </a:cubicBezTo>
                <a:cubicBezTo>
                  <a:pt x="6" y="216"/>
                  <a:pt x="12" y="213"/>
                  <a:pt x="6" y="211"/>
                </a:cubicBezTo>
                <a:cubicBezTo>
                  <a:pt x="1" y="202"/>
                  <a:pt x="0" y="191"/>
                  <a:pt x="4" y="182"/>
                </a:cubicBezTo>
                <a:cubicBezTo>
                  <a:pt x="7" y="175"/>
                  <a:pt x="7" y="169"/>
                  <a:pt x="6" y="162"/>
                </a:cubicBezTo>
                <a:cubicBezTo>
                  <a:pt x="6" y="158"/>
                  <a:pt x="5" y="155"/>
                  <a:pt x="9" y="152"/>
                </a:cubicBezTo>
                <a:cubicBezTo>
                  <a:pt x="10" y="144"/>
                  <a:pt x="12" y="136"/>
                  <a:pt x="9" y="127"/>
                </a:cubicBezTo>
                <a:cubicBezTo>
                  <a:pt x="7" y="123"/>
                  <a:pt x="7" y="119"/>
                  <a:pt x="6" y="115"/>
                </a:cubicBezTo>
                <a:cubicBezTo>
                  <a:pt x="6" y="113"/>
                  <a:pt x="8" y="111"/>
                  <a:pt x="10" y="113"/>
                </a:cubicBezTo>
                <a:cubicBezTo>
                  <a:pt x="15" y="117"/>
                  <a:pt x="15" y="112"/>
                  <a:pt x="15" y="109"/>
                </a:cubicBezTo>
                <a:cubicBezTo>
                  <a:pt x="15" y="103"/>
                  <a:pt x="18" y="99"/>
                  <a:pt x="23" y="95"/>
                </a:cubicBezTo>
                <a:cubicBezTo>
                  <a:pt x="27" y="91"/>
                  <a:pt x="25" y="83"/>
                  <a:pt x="27" y="78"/>
                </a:cubicBezTo>
                <a:cubicBezTo>
                  <a:pt x="30" y="71"/>
                  <a:pt x="28" y="64"/>
                  <a:pt x="25" y="57"/>
                </a:cubicBezTo>
                <a:cubicBezTo>
                  <a:pt x="22" y="53"/>
                  <a:pt x="22" y="50"/>
                  <a:pt x="28" y="51"/>
                </a:cubicBezTo>
                <a:cubicBezTo>
                  <a:pt x="33" y="52"/>
                  <a:pt x="40" y="48"/>
                  <a:pt x="43" y="56"/>
                </a:cubicBezTo>
                <a:cubicBezTo>
                  <a:pt x="43" y="56"/>
                  <a:pt x="43" y="56"/>
                  <a:pt x="43" y="56"/>
                </a:cubicBezTo>
                <a:cubicBezTo>
                  <a:pt x="45" y="56"/>
                  <a:pt x="47" y="58"/>
                  <a:pt x="46" y="54"/>
                </a:cubicBezTo>
                <a:cubicBezTo>
                  <a:pt x="46" y="53"/>
                  <a:pt x="45" y="52"/>
                  <a:pt x="45" y="50"/>
                </a:cubicBezTo>
                <a:cubicBezTo>
                  <a:pt x="43" y="47"/>
                  <a:pt x="45" y="43"/>
                  <a:pt x="43" y="40"/>
                </a:cubicBezTo>
                <a:cubicBezTo>
                  <a:pt x="43" y="40"/>
                  <a:pt x="43" y="40"/>
                  <a:pt x="43" y="40"/>
                </a:cubicBezTo>
                <a:cubicBezTo>
                  <a:pt x="40" y="37"/>
                  <a:pt x="41" y="33"/>
                  <a:pt x="43" y="30"/>
                </a:cubicBezTo>
                <a:cubicBezTo>
                  <a:pt x="45" y="27"/>
                  <a:pt x="48" y="30"/>
                  <a:pt x="51" y="31"/>
                </a:cubicBezTo>
                <a:cubicBezTo>
                  <a:pt x="56" y="32"/>
                  <a:pt x="62" y="30"/>
                  <a:pt x="67" y="35"/>
                </a:cubicBezTo>
                <a:cubicBezTo>
                  <a:pt x="74" y="34"/>
                  <a:pt x="81" y="35"/>
                  <a:pt x="84" y="43"/>
                </a:cubicBezTo>
                <a:cubicBezTo>
                  <a:pt x="85" y="45"/>
                  <a:pt x="88" y="45"/>
                  <a:pt x="90" y="45"/>
                </a:cubicBezTo>
                <a:cubicBezTo>
                  <a:pt x="97" y="41"/>
                  <a:pt x="106" y="44"/>
                  <a:pt x="114" y="40"/>
                </a:cubicBezTo>
                <a:cubicBezTo>
                  <a:pt x="120" y="43"/>
                  <a:pt x="127" y="40"/>
                  <a:pt x="133" y="40"/>
                </a:cubicBezTo>
                <a:cubicBezTo>
                  <a:pt x="135" y="40"/>
                  <a:pt x="137" y="39"/>
                  <a:pt x="139" y="40"/>
                </a:cubicBezTo>
                <a:cubicBezTo>
                  <a:pt x="149" y="42"/>
                  <a:pt x="159" y="40"/>
                  <a:pt x="168" y="38"/>
                </a:cubicBezTo>
                <a:cubicBezTo>
                  <a:pt x="186" y="36"/>
                  <a:pt x="205" y="34"/>
                  <a:pt x="223" y="32"/>
                </a:cubicBezTo>
                <a:cubicBezTo>
                  <a:pt x="226" y="32"/>
                  <a:pt x="233" y="28"/>
                  <a:pt x="233" y="38"/>
                </a:cubicBezTo>
                <a:cubicBezTo>
                  <a:pt x="234" y="41"/>
                  <a:pt x="240" y="39"/>
                  <a:pt x="244" y="40"/>
                </a:cubicBezTo>
                <a:cubicBezTo>
                  <a:pt x="247" y="39"/>
                  <a:pt x="250" y="40"/>
                  <a:pt x="253" y="39"/>
                </a:cubicBezTo>
                <a:cubicBezTo>
                  <a:pt x="257" y="38"/>
                  <a:pt x="260" y="38"/>
                  <a:pt x="264" y="37"/>
                </a:cubicBezTo>
                <a:cubicBezTo>
                  <a:pt x="268" y="37"/>
                  <a:pt x="265" y="30"/>
                  <a:pt x="271" y="30"/>
                </a:cubicBezTo>
                <a:cubicBezTo>
                  <a:pt x="271" y="30"/>
                  <a:pt x="272" y="29"/>
                  <a:pt x="273" y="29"/>
                </a:cubicBezTo>
                <a:cubicBezTo>
                  <a:pt x="274" y="29"/>
                  <a:pt x="275" y="29"/>
                  <a:pt x="276" y="30"/>
                </a:cubicBezTo>
                <a:cubicBezTo>
                  <a:pt x="276" y="31"/>
                  <a:pt x="276" y="32"/>
                  <a:pt x="276" y="32"/>
                </a:cubicBezTo>
                <a:cubicBezTo>
                  <a:pt x="276" y="35"/>
                  <a:pt x="277" y="36"/>
                  <a:pt x="279" y="35"/>
                </a:cubicBezTo>
                <a:cubicBezTo>
                  <a:pt x="283" y="35"/>
                  <a:pt x="286" y="34"/>
                  <a:pt x="290" y="33"/>
                </a:cubicBezTo>
                <a:cubicBezTo>
                  <a:pt x="292" y="32"/>
                  <a:pt x="296" y="35"/>
                  <a:pt x="297" y="30"/>
                </a:cubicBezTo>
                <a:cubicBezTo>
                  <a:pt x="297" y="30"/>
                  <a:pt x="297" y="29"/>
                  <a:pt x="297" y="28"/>
                </a:cubicBezTo>
                <a:cubicBezTo>
                  <a:pt x="298" y="24"/>
                  <a:pt x="302" y="26"/>
                  <a:pt x="305" y="26"/>
                </a:cubicBezTo>
                <a:cubicBezTo>
                  <a:pt x="308" y="26"/>
                  <a:pt x="310" y="28"/>
                  <a:pt x="312" y="28"/>
                </a:cubicBezTo>
                <a:cubicBezTo>
                  <a:pt x="314" y="29"/>
                  <a:pt x="316" y="29"/>
                  <a:pt x="318" y="29"/>
                </a:cubicBezTo>
                <a:cubicBezTo>
                  <a:pt x="319" y="28"/>
                  <a:pt x="321" y="28"/>
                  <a:pt x="322" y="28"/>
                </a:cubicBezTo>
                <a:cubicBezTo>
                  <a:pt x="327" y="30"/>
                  <a:pt x="325" y="25"/>
                  <a:pt x="326" y="23"/>
                </a:cubicBezTo>
                <a:cubicBezTo>
                  <a:pt x="326" y="23"/>
                  <a:pt x="326" y="23"/>
                  <a:pt x="326" y="23"/>
                </a:cubicBezTo>
                <a:cubicBezTo>
                  <a:pt x="331" y="21"/>
                  <a:pt x="337" y="24"/>
                  <a:pt x="342" y="21"/>
                </a:cubicBezTo>
                <a:cubicBezTo>
                  <a:pt x="342" y="21"/>
                  <a:pt x="342" y="21"/>
                  <a:pt x="342" y="21"/>
                </a:cubicBezTo>
                <a:cubicBezTo>
                  <a:pt x="347" y="19"/>
                  <a:pt x="352" y="22"/>
                  <a:pt x="357" y="20"/>
                </a:cubicBezTo>
                <a:cubicBezTo>
                  <a:pt x="357" y="20"/>
                  <a:pt x="357" y="20"/>
                  <a:pt x="357" y="20"/>
                </a:cubicBezTo>
                <a:cubicBezTo>
                  <a:pt x="360" y="19"/>
                  <a:pt x="360" y="21"/>
                  <a:pt x="359" y="23"/>
                </a:cubicBezTo>
                <a:cubicBezTo>
                  <a:pt x="358" y="25"/>
                  <a:pt x="356" y="26"/>
                  <a:pt x="353" y="26"/>
                </a:cubicBezTo>
                <a:cubicBezTo>
                  <a:pt x="351" y="26"/>
                  <a:pt x="348" y="25"/>
                  <a:pt x="346" y="26"/>
                </a:cubicBezTo>
                <a:cubicBezTo>
                  <a:pt x="345" y="27"/>
                  <a:pt x="344" y="27"/>
                  <a:pt x="343" y="28"/>
                </a:cubicBezTo>
                <a:cubicBezTo>
                  <a:pt x="341" y="29"/>
                  <a:pt x="338" y="28"/>
                  <a:pt x="336" y="29"/>
                </a:cubicBezTo>
                <a:cubicBezTo>
                  <a:pt x="336" y="30"/>
                  <a:pt x="336" y="30"/>
                  <a:pt x="336" y="31"/>
                </a:cubicBezTo>
                <a:cubicBezTo>
                  <a:pt x="336" y="33"/>
                  <a:pt x="338" y="34"/>
                  <a:pt x="336" y="36"/>
                </a:cubicBezTo>
                <a:cubicBezTo>
                  <a:pt x="336" y="36"/>
                  <a:pt x="335" y="36"/>
                  <a:pt x="334" y="36"/>
                </a:cubicBezTo>
                <a:cubicBezTo>
                  <a:pt x="326" y="36"/>
                  <a:pt x="318" y="35"/>
                  <a:pt x="311" y="40"/>
                </a:cubicBezTo>
                <a:cubicBezTo>
                  <a:pt x="311" y="41"/>
                  <a:pt x="311" y="41"/>
                  <a:pt x="311" y="42"/>
                </a:cubicBezTo>
                <a:cubicBezTo>
                  <a:pt x="308" y="44"/>
                  <a:pt x="305" y="46"/>
                  <a:pt x="301" y="45"/>
                </a:cubicBezTo>
                <a:cubicBezTo>
                  <a:pt x="297" y="44"/>
                  <a:pt x="294" y="45"/>
                  <a:pt x="291" y="47"/>
                </a:cubicBezTo>
                <a:cubicBezTo>
                  <a:pt x="288" y="49"/>
                  <a:pt x="285" y="49"/>
                  <a:pt x="282" y="47"/>
                </a:cubicBezTo>
                <a:cubicBezTo>
                  <a:pt x="280" y="45"/>
                  <a:pt x="277" y="45"/>
                  <a:pt x="274" y="45"/>
                </a:cubicBezTo>
                <a:cubicBezTo>
                  <a:pt x="262" y="47"/>
                  <a:pt x="250" y="49"/>
                  <a:pt x="239" y="54"/>
                </a:cubicBezTo>
                <a:cubicBezTo>
                  <a:pt x="232" y="56"/>
                  <a:pt x="226" y="58"/>
                  <a:pt x="219" y="59"/>
                </a:cubicBezTo>
                <a:cubicBezTo>
                  <a:pt x="214" y="60"/>
                  <a:pt x="207" y="58"/>
                  <a:pt x="207" y="67"/>
                </a:cubicBezTo>
                <a:cubicBezTo>
                  <a:pt x="206" y="69"/>
                  <a:pt x="204" y="70"/>
                  <a:pt x="202" y="71"/>
                </a:cubicBezTo>
                <a:cubicBezTo>
                  <a:pt x="201" y="72"/>
                  <a:pt x="199" y="72"/>
                  <a:pt x="198" y="73"/>
                </a:cubicBezTo>
                <a:cubicBezTo>
                  <a:pt x="198" y="74"/>
                  <a:pt x="199" y="75"/>
                  <a:pt x="199" y="74"/>
                </a:cubicBezTo>
                <a:cubicBezTo>
                  <a:pt x="199" y="73"/>
                  <a:pt x="200" y="75"/>
                  <a:pt x="200" y="74"/>
                </a:cubicBezTo>
                <a:cubicBezTo>
                  <a:pt x="201" y="74"/>
                  <a:pt x="203" y="73"/>
                  <a:pt x="205" y="73"/>
                </a:cubicBezTo>
                <a:cubicBezTo>
                  <a:pt x="206" y="72"/>
                  <a:pt x="207" y="72"/>
                  <a:pt x="208" y="72"/>
                </a:cubicBezTo>
                <a:cubicBezTo>
                  <a:pt x="209" y="71"/>
                  <a:pt x="210" y="69"/>
                  <a:pt x="212" y="68"/>
                </a:cubicBezTo>
                <a:cubicBezTo>
                  <a:pt x="216" y="67"/>
                  <a:pt x="216" y="72"/>
                  <a:pt x="218" y="73"/>
                </a:cubicBezTo>
                <a:cubicBezTo>
                  <a:pt x="220" y="74"/>
                  <a:pt x="223" y="76"/>
                  <a:pt x="222" y="72"/>
                </a:cubicBezTo>
                <a:cubicBezTo>
                  <a:pt x="220" y="67"/>
                  <a:pt x="223" y="66"/>
                  <a:pt x="226" y="65"/>
                </a:cubicBezTo>
                <a:cubicBezTo>
                  <a:pt x="231" y="65"/>
                  <a:pt x="236" y="64"/>
                  <a:pt x="240" y="67"/>
                </a:cubicBezTo>
                <a:cubicBezTo>
                  <a:pt x="241" y="69"/>
                  <a:pt x="240" y="73"/>
                  <a:pt x="245" y="71"/>
                </a:cubicBezTo>
                <a:cubicBezTo>
                  <a:pt x="248" y="70"/>
                  <a:pt x="251" y="70"/>
                  <a:pt x="253" y="70"/>
                </a:cubicBezTo>
                <a:cubicBezTo>
                  <a:pt x="259" y="71"/>
                  <a:pt x="264" y="69"/>
                  <a:pt x="268" y="66"/>
                </a:cubicBezTo>
                <a:cubicBezTo>
                  <a:pt x="269" y="65"/>
                  <a:pt x="270" y="64"/>
                  <a:pt x="272" y="63"/>
                </a:cubicBezTo>
                <a:cubicBezTo>
                  <a:pt x="275" y="60"/>
                  <a:pt x="276" y="56"/>
                  <a:pt x="280" y="54"/>
                </a:cubicBezTo>
                <a:cubicBezTo>
                  <a:pt x="282" y="52"/>
                  <a:pt x="284" y="50"/>
                  <a:pt x="286" y="49"/>
                </a:cubicBezTo>
                <a:cubicBezTo>
                  <a:pt x="290" y="48"/>
                  <a:pt x="295" y="46"/>
                  <a:pt x="297" y="53"/>
                </a:cubicBezTo>
                <a:cubicBezTo>
                  <a:pt x="298" y="53"/>
                  <a:pt x="293" y="56"/>
                  <a:pt x="298" y="56"/>
                </a:cubicBezTo>
                <a:cubicBezTo>
                  <a:pt x="299" y="56"/>
                  <a:pt x="300" y="56"/>
                  <a:pt x="302" y="56"/>
                </a:cubicBezTo>
                <a:cubicBezTo>
                  <a:pt x="304" y="57"/>
                  <a:pt x="306" y="57"/>
                  <a:pt x="308" y="56"/>
                </a:cubicBezTo>
                <a:cubicBezTo>
                  <a:pt x="329" y="59"/>
                  <a:pt x="349" y="56"/>
                  <a:pt x="369" y="52"/>
                </a:cubicBezTo>
                <a:cubicBezTo>
                  <a:pt x="386" y="49"/>
                  <a:pt x="403" y="47"/>
                  <a:pt x="421" y="44"/>
                </a:cubicBezTo>
                <a:cubicBezTo>
                  <a:pt x="435" y="42"/>
                  <a:pt x="449" y="40"/>
                  <a:pt x="463" y="38"/>
                </a:cubicBezTo>
                <a:cubicBezTo>
                  <a:pt x="485" y="35"/>
                  <a:pt x="506" y="30"/>
                  <a:pt x="528" y="31"/>
                </a:cubicBezTo>
                <a:cubicBezTo>
                  <a:pt x="529" y="31"/>
                  <a:pt x="531" y="31"/>
                  <a:pt x="532" y="30"/>
                </a:cubicBezTo>
                <a:cubicBezTo>
                  <a:pt x="538" y="31"/>
                  <a:pt x="543" y="33"/>
                  <a:pt x="549" y="32"/>
                </a:cubicBezTo>
                <a:cubicBezTo>
                  <a:pt x="549" y="32"/>
                  <a:pt x="549" y="32"/>
                  <a:pt x="550" y="32"/>
                </a:cubicBezTo>
                <a:cubicBezTo>
                  <a:pt x="553" y="33"/>
                  <a:pt x="558" y="31"/>
                  <a:pt x="559" y="36"/>
                </a:cubicBezTo>
                <a:cubicBezTo>
                  <a:pt x="561" y="40"/>
                  <a:pt x="556" y="41"/>
                  <a:pt x="554" y="43"/>
                </a:cubicBezTo>
                <a:cubicBezTo>
                  <a:pt x="553" y="44"/>
                  <a:pt x="555" y="43"/>
                  <a:pt x="554" y="44"/>
                </a:cubicBezTo>
                <a:cubicBezTo>
                  <a:pt x="554" y="44"/>
                  <a:pt x="555" y="45"/>
                  <a:pt x="556" y="45"/>
                </a:cubicBezTo>
                <a:cubicBezTo>
                  <a:pt x="560" y="46"/>
                  <a:pt x="561" y="41"/>
                  <a:pt x="565" y="41"/>
                </a:cubicBezTo>
                <a:cubicBezTo>
                  <a:pt x="567" y="43"/>
                  <a:pt x="567" y="38"/>
                  <a:pt x="569" y="40"/>
                </a:cubicBezTo>
                <a:cubicBezTo>
                  <a:pt x="570" y="40"/>
                  <a:pt x="571" y="40"/>
                  <a:pt x="572" y="40"/>
                </a:cubicBezTo>
                <a:cubicBezTo>
                  <a:pt x="573" y="39"/>
                  <a:pt x="574" y="39"/>
                  <a:pt x="575" y="40"/>
                </a:cubicBezTo>
                <a:cubicBezTo>
                  <a:pt x="577" y="41"/>
                  <a:pt x="580" y="40"/>
                  <a:pt x="582" y="41"/>
                </a:cubicBezTo>
                <a:cubicBezTo>
                  <a:pt x="585" y="43"/>
                  <a:pt x="588" y="44"/>
                  <a:pt x="590" y="39"/>
                </a:cubicBezTo>
                <a:cubicBezTo>
                  <a:pt x="591" y="37"/>
                  <a:pt x="593" y="38"/>
                  <a:pt x="595" y="39"/>
                </a:cubicBezTo>
                <a:cubicBezTo>
                  <a:pt x="597" y="40"/>
                  <a:pt x="595" y="38"/>
                  <a:pt x="596" y="37"/>
                </a:cubicBezTo>
                <a:cubicBezTo>
                  <a:pt x="596" y="36"/>
                  <a:pt x="596" y="36"/>
                  <a:pt x="597" y="35"/>
                </a:cubicBezTo>
                <a:cubicBezTo>
                  <a:pt x="603" y="34"/>
                  <a:pt x="610" y="32"/>
                  <a:pt x="615" y="38"/>
                </a:cubicBezTo>
                <a:cubicBezTo>
                  <a:pt x="614" y="40"/>
                  <a:pt x="611" y="40"/>
                  <a:pt x="609" y="41"/>
                </a:cubicBezTo>
                <a:cubicBezTo>
                  <a:pt x="611" y="42"/>
                  <a:pt x="612" y="41"/>
                  <a:pt x="613" y="40"/>
                </a:cubicBezTo>
                <a:cubicBezTo>
                  <a:pt x="614" y="39"/>
                  <a:pt x="615" y="38"/>
                  <a:pt x="616" y="37"/>
                </a:cubicBezTo>
                <a:cubicBezTo>
                  <a:pt x="624" y="41"/>
                  <a:pt x="632" y="39"/>
                  <a:pt x="640" y="39"/>
                </a:cubicBezTo>
                <a:cubicBezTo>
                  <a:pt x="641" y="39"/>
                  <a:pt x="643" y="40"/>
                  <a:pt x="643" y="39"/>
                </a:cubicBezTo>
                <a:cubicBezTo>
                  <a:pt x="653" y="34"/>
                  <a:pt x="664" y="37"/>
                  <a:pt x="674" y="37"/>
                </a:cubicBezTo>
                <a:cubicBezTo>
                  <a:pt x="676" y="37"/>
                  <a:pt x="679" y="36"/>
                  <a:pt x="680" y="34"/>
                </a:cubicBezTo>
                <a:cubicBezTo>
                  <a:pt x="682" y="32"/>
                  <a:pt x="683" y="34"/>
                  <a:pt x="685" y="35"/>
                </a:cubicBezTo>
                <a:cubicBezTo>
                  <a:pt x="691" y="36"/>
                  <a:pt x="696" y="37"/>
                  <a:pt x="701" y="33"/>
                </a:cubicBezTo>
                <a:cubicBezTo>
                  <a:pt x="704" y="31"/>
                  <a:pt x="706" y="32"/>
                  <a:pt x="708" y="33"/>
                </a:cubicBezTo>
                <a:cubicBezTo>
                  <a:pt x="711" y="35"/>
                  <a:pt x="714" y="36"/>
                  <a:pt x="717" y="33"/>
                </a:cubicBezTo>
                <a:cubicBezTo>
                  <a:pt x="719" y="32"/>
                  <a:pt x="721" y="31"/>
                  <a:pt x="723" y="32"/>
                </a:cubicBezTo>
                <a:cubicBezTo>
                  <a:pt x="729" y="35"/>
                  <a:pt x="735" y="34"/>
                  <a:pt x="741" y="33"/>
                </a:cubicBezTo>
                <a:cubicBezTo>
                  <a:pt x="757" y="32"/>
                  <a:pt x="774" y="32"/>
                  <a:pt x="790" y="31"/>
                </a:cubicBezTo>
                <a:cubicBezTo>
                  <a:pt x="805" y="30"/>
                  <a:pt x="820" y="34"/>
                  <a:pt x="835" y="30"/>
                </a:cubicBezTo>
                <a:cubicBezTo>
                  <a:pt x="842" y="34"/>
                  <a:pt x="850" y="30"/>
                  <a:pt x="857" y="32"/>
                </a:cubicBezTo>
                <a:cubicBezTo>
                  <a:pt x="860" y="33"/>
                  <a:pt x="865" y="37"/>
                  <a:pt x="869" y="33"/>
                </a:cubicBezTo>
                <a:cubicBezTo>
                  <a:pt x="882" y="31"/>
                  <a:pt x="894" y="32"/>
                  <a:pt x="906" y="31"/>
                </a:cubicBezTo>
                <a:cubicBezTo>
                  <a:pt x="924" y="30"/>
                  <a:pt x="943" y="34"/>
                  <a:pt x="959" y="29"/>
                </a:cubicBezTo>
                <a:cubicBezTo>
                  <a:pt x="966" y="27"/>
                  <a:pt x="972" y="29"/>
                  <a:pt x="978" y="27"/>
                </a:cubicBezTo>
                <a:cubicBezTo>
                  <a:pt x="985" y="25"/>
                  <a:pt x="991" y="24"/>
                  <a:pt x="998" y="23"/>
                </a:cubicBezTo>
                <a:cubicBezTo>
                  <a:pt x="1006" y="21"/>
                  <a:pt x="1014" y="24"/>
                  <a:pt x="1022" y="20"/>
                </a:cubicBezTo>
                <a:cubicBezTo>
                  <a:pt x="1026" y="18"/>
                  <a:pt x="1032" y="22"/>
                  <a:pt x="1037" y="20"/>
                </a:cubicBezTo>
                <a:cubicBezTo>
                  <a:pt x="1052" y="15"/>
                  <a:pt x="1067" y="17"/>
                  <a:pt x="1081" y="14"/>
                </a:cubicBezTo>
                <a:cubicBezTo>
                  <a:pt x="1098" y="11"/>
                  <a:pt x="1116" y="10"/>
                  <a:pt x="1133" y="7"/>
                </a:cubicBezTo>
                <a:cubicBezTo>
                  <a:pt x="1148" y="5"/>
                  <a:pt x="1164" y="2"/>
                  <a:pt x="1179" y="6"/>
                </a:cubicBezTo>
                <a:cubicBezTo>
                  <a:pt x="1182" y="6"/>
                  <a:pt x="1184" y="5"/>
                  <a:pt x="1186" y="4"/>
                </a:cubicBezTo>
                <a:cubicBezTo>
                  <a:pt x="1192" y="2"/>
                  <a:pt x="1197" y="0"/>
                  <a:pt x="1203" y="1"/>
                </a:cubicBezTo>
                <a:cubicBezTo>
                  <a:pt x="1205" y="2"/>
                  <a:pt x="1207" y="2"/>
                  <a:pt x="1206" y="5"/>
                </a:cubicBezTo>
                <a:cubicBezTo>
                  <a:pt x="1206" y="7"/>
                  <a:pt x="1204" y="8"/>
                  <a:pt x="1202" y="8"/>
                </a:cubicBezTo>
                <a:cubicBezTo>
                  <a:pt x="1189" y="8"/>
                  <a:pt x="1176" y="11"/>
                  <a:pt x="1163" y="14"/>
                </a:cubicBezTo>
                <a:cubicBezTo>
                  <a:pt x="1160" y="14"/>
                  <a:pt x="1156" y="11"/>
                  <a:pt x="1153" y="15"/>
                </a:cubicBezTo>
                <a:cubicBezTo>
                  <a:pt x="1151" y="22"/>
                  <a:pt x="1147" y="15"/>
                  <a:pt x="1144" y="16"/>
                </a:cubicBezTo>
                <a:cubicBezTo>
                  <a:pt x="1143" y="17"/>
                  <a:pt x="1143" y="17"/>
                  <a:pt x="1142" y="18"/>
                </a:cubicBezTo>
                <a:cubicBezTo>
                  <a:pt x="1141" y="20"/>
                  <a:pt x="1141" y="24"/>
                  <a:pt x="1137" y="24"/>
                </a:cubicBezTo>
                <a:cubicBezTo>
                  <a:pt x="1134" y="24"/>
                  <a:pt x="1133" y="21"/>
                  <a:pt x="1133" y="19"/>
                </a:cubicBezTo>
                <a:cubicBezTo>
                  <a:pt x="1133" y="15"/>
                  <a:pt x="1129" y="15"/>
                  <a:pt x="1128" y="16"/>
                </a:cubicBezTo>
                <a:cubicBezTo>
                  <a:pt x="1120" y="20"/>
                  <a:pt x="1112" y="19"/>
                  <a:pt x="1104" y="22"/>
                </a:cubicBezTo>
                <a:cubicBezTo>
                  <a:pt x="1101" y="23"/>
                  <a:pt x="1099" y="24"/>
                  <a:pt x="1097" y="26"/>
                </a:cubicBezTo>
                <a:cubicBezTo>
                  <a:pt x="1097" y="26"/>
                  <a:pt x="1096" y="27"/>
                  <a:pt x="1095" y="27"/>
                </a:cubicBezTo>
                <a:cubicBezTo>
                  <a:pt x="1094" y="28"/>
                  <a:pt x="1092" y="29"/>
                  <a:pt x="1091" y="30"/>
                </a:cubicBezTo>
                <a:cubicBezTo>
                  <a:pt x="1088" y="30"/>
                  <a:pt x="1085" y="30"/>
                  <a:pt x="1082" y="29"/>
                </a:cubicBezTo>
                <a:cubicBezTo>
                  <a:pt x="1081" y="29"/>
                  <a:pt x="1080" y="27"/>
                  <a:pt x="1080" y="26"/>
                </a:cubicBezTo>
                <a:cubicBezTo>
                  <a:pt x="1079" y="23"/>
                  <a:pt x="1078" y="25"/>
                  <a:pt x="1077" y="26"/>
                </a:cubicBezTo>
                <a:cubicBezTo>
                  <a:pt x="1076" y="29"/>
                  <a:pt x="1078" y="29"/>
                  <a:pt x="1080" y="30"/>
                </a:cubicBezTo>
                <a:cubicBezTo>
                  <a:pt x="1083" y="30"/>
                  <a:pt x="1087" y="30"/>
                  <a:pt x="1090" y="30"/>
                </a:cubicBezTo>
                <a:cubicBezTo>
                  <a:pt x="1092" y="31"/>
                  <a:pt x="1094" y="30"/>
                  <a:pt x="1097" y="30"/>
                </a:cubicBezTo>
                <a:cubicBezTo>
                  <a:pt x="1108" y="33"/>
                  <a:pt x="1119" y="29"/>
                  <a:pt x="1130" y="32"/>
                </a:cubicBezTo>
                <a:cubicBezTo>
                  <a:pt x="1137" y="33"/>
                  <a:pt x="1144" y="33"/>
                  <a:pt x="1151" y="32"/>
                </a:cubicBezTo>
                <a:cubicBezTo>
                  <a:pt x="1153" y="34"/>
                  <a:pt x="1156" y="33"/>
                  <a:pt x="1158" y="34"/>
                </a:cubicBezTo>
                <a:cubicBezTo>
                  <a:pt x="1161" y="36"/>
                  <a:pt x="1165" y="34"/>
                  <a:pt x="1168" y="35"/>
                </a:cubicBezTo>
                <a:cubicBezTo>
                  <a:pt x="1171" y="36"/>
                  <a:pt x="1174" y="38"/>
                  <a:pt x="1177" y="37"/>
                </a:cubicBezTo>
                <a:cubicBezTo>
                  <a:pt x="1181" y="37"/>
                  <a:pt x="1185" y="35"/>
                  <a:pt x="1189" y="35"/>
                </a:cubicBezTo>
                <a:cubicBezTo>
                  <a:pt x="1195" y="34"/>
                  <a:pt x="1201" y="35"/>
                  <a:pt x="1207" y="38"/>
                </a:cubicBezTo>
                <a:cubicBezTo>
                  <a:pt x="1218" y="37"/>
                  <a:pt x="1229" y="36"/>
                  <a:pt x="1240" y="36"/>
                </a:cubicBezTo>
                <a:cubicBezTo>
                  <a:pt x="1248" y="36"/>
                  <a:pt x="1257" y="36"/>
                  <a:pt x="1265" y="35"/>
                </a:cubicBezTo>
                <a:cubicBezTo>
                  <a:pt x="1271" y="34"/>
                  <a:pt x="1273" y="39"/>
                  <a:pt x="1273" y="43"/>
                </a:cubicBezTo>
                <a:cubicBezTo>
                  <a:pt x="1273" y="47"/>
                  <a:pt x="1268" y="48"/>
                  <a:pt x="1264" y="48"/>
                </a:cubicBezTo>
                <a:cubicBezTo>
                  <a:pt x="1252" y="50"/>
                  <a:pt x="1239" y="47"/>
                  <a:pt x="1227" y="54"/>
                </a:cubicBezTo>
                <a:cubicBezTo>
                  <a:pt x="1220" y="58"/>
                  <a:pt x="1213" y="51"/>
                  <a:pt x="1206" y="55"/>
                </a:cubicBezTo>
                <a:cubicBezTo>
                  <a:pt x="1203" y="56"/>
                  <a:pt x="1201" y="56"/>
                  <a:pt x="1199" y="58"/>
                </a:cubicBezTo>
                <a:cubicBezTo>
                  <a:pt x="1197" y="61"/>
                  <a:pt x="1195" y="66"/>
                  <a:pt x="1192" y="58"/>
                </a:cubicBezTo>
                <a:cubicBezTo>
                  <a:pt x="1191" y="55"/>
                  <a:pt x="1186" y="56"/>
                  <a:pt x="1183" y="59"/>
                </a:cubicBezTo>
                <a:cubicBezTo>
                  <a:pt x="1182" y="63"/>
                  <a:pt x="1182" y="67"/>
                  <a:pt x="1175" y="63"/>
                </a:cubicBezTo>
                <a:cubicBezTo>
                  <a:pt x="1170" y="59"/>
                  <a:pt x="1163" y="59"/>
                  <a:pt x="1157" y="57"/>
                </a:cubicBezTo>
                <a:cubicBezTo>
                  <a:pt x="1157" y="57"/>
                  <a:pt x="1156" y="58"/>
                  <a:pt x="1156" y="58"/>
                </a:cubicBezTo>
                <a:cubicBezTo>
                  <a:pt x="1151" y="62"/>
                  <a:pt x="1147" y="65"/>
                  <a:pt x="1140" y="63"/>
                </a:cubicBezTo>
                <a:cubicBezTo>
                  <a:pt x="1138" y="63"/>
                  <a:pt x="1135" y="63"/>
                  <a:pt x="1133" y="65"/>
                </a:cubicBezTo>
                <a:cubicBezTo>
                  <a:pt x="1132" y="66"/>
                  <a:pt x="1130" y="66"/>
                  <a:pt x="1129" y="66"/>
                </a:cubicBezTo>
                <a:cubicBezTo>
                  <a:pt x="1122" y="63"/>
                  <a:pt x="1115" y="63"/>
                  <a:pt x="1109" y="68"/>
                </a:cubicBezTo>
                <a:cubicBezTo>
                  <a:pt x="1107" y="69"/>
                  <a:pt x="1104" y="68"/>
                  <a:pt x="1101" y="68"/>
                </a:cubicBezTo>
                <a:cubicBezTo>
                  <a:pt x="1101" y="68"/>
                  <a:pt x="1100" y="68"/>
                  <a:pt x="1100" y="69"/>
                </a:cubicBezTo>
                <a:cubicBezTo>
                  <a:pt x="1100" y="69"/>
                  <a:pt x="1101" y="69"/>
                  <a:pt x="1102" y="69"/>
                </a:cubicBezTo>
                <a:cubicBezTo>
                  <a:pt x="1106" y="70"/>
                  <a:pt x="1109" y="70"/>
                  <a:pt x="1112" y="69"/>
                </a:cubicBezTo>
                <a:cubicBezTo>
                  <a:pt x="1116" y="68"/>
                  <a:pt x="1120" y="67"/>
                  <a:pt x="1125" y="67"/>
                </a:cubicBezTo>
                <a:cubicBezTo>
                  <a:pt x="1127" y="68"/>
                  <a:pt x="1130" y="68"/>
                  <a:pt x="1129" y="72"/>
                </a:cubicBezTo>
                <a:cubicBezTo>
                  <a:pt x="1128" y="72"/>
                  <a:pt x="1128" y="73"/>
                  <a:pt x="1127" y="73"/>
                </a:cubicBezTo>
                <a:cubicBezTo>
                  <a:pt x="1123" y="74"/>
                  <a:pt x="1121" y="77"/>
                  <a:pt x="1117" y="77"/>
                </a:cubicBezTo>
                <a:cubicBezTo>
                  <a:pt x="1115" y="77"/>
                  <a:pt x="1113" y="77"/>
                  <a:pt x="1112" y="78"/>
                </a:cubicBezTo>
                <a:cubicBezTo>
                  <a:pt x="1111" y="78"/>
                  <a:pt x="1110" y="78"/>
                  <a:pt x="1111" y="79"/>
                </a:cubicBezTo>
                <a:cubicBezTo>
                  <a:pt x="1112" y="79"/>
                  <a:pt x="1112" y="79"/>
                  <a:pt x="1113" y="79"/>
                </a:cubicBezTo>
                <a:cubicBezTo>
                  <a:pt x="1115" y="79"/>
                  <a:pt x="1118" y="79"/>
                  <a:pt x="1120" y="78"/>
                </a:cubicBezTo>
                <a:cubicBezTo>
                  <a:pt x="1122" y="78"/>
                  <a:pt x="1124" y="77"/>
                  <a:pt x="1127" y="78"/>
                </a:cubicBezTo>
                <a:cubicBezTo>
                  <a:pt x="1138" y="79"/>
                  <a:pt x="1149" y="77"/>
                  <a:pt x="1160" y="77"/>
                </a:cubicBezTo>
                <a:cubicBezTo>
                  <a:pt x="1174" y="77"/>
                  <a:pt x="1187" y="75"/>
                  <a:pt x="1201" y="78"/>
                </a:cubicBezTo>
                <a:cubicBezTo>
                  <a:pt x="1208" y="79"/>
                  <a:pt x="1216" y="77"/>
                  <a:pt x="1224" y="80"/>
                </a:cubicBezTo>
                <a:cubicBezTo>
                  <a:pt x="1231" y="84"/>
                  <a:pt x="1238" y="82"/>
                  <a:pt x="1245" y="79"/>
                </a:cubicBezTo>
                <a:cubicBezTo>
                  <a:pt x="1248" y="78"/>
                  <a:pt x="1251" y="77"/>
                  <a:pt x="1255" y="77"/>
                </a:cubicBezTo>
                <a:cubicBezTo>
                  <a:pt x="1256" y="78"/>
                  <a:pt x="1258" y="78"/>
                  <a:pt x="1260" y="78"/>
                </a:cubicBezTo>
                <a:cubicBezTo>
                  <a:pt x="1263" y="79"/>
                  <a:pt x="1265" y="78"/>
                  <a:pt x="1268" y="79"/>
                </a:cubicBezTo>
                <a:cubicBezTo>
                  <a:pt x="1276" y="81"/>
                  <a:pt x="1283" y="82"/>
                  <a:pt x="1287" y="90"/>
                </a:cubicBezTo>
                <a:cubicBezTo>
                  <a:pt x="1292" y="99"/>
                  <a:pt x="1301" y="98"/>
                  <a:pt x="1309" y="97"/>
                </a:cubicBezTo>
                <a:cubicBezTo>
                  <a:pt x="1312" y="96"/>
                  <a:pt x="1315" y="96"/>
                  <a:pt x="1319" y="96"/>
                </a:cubicBezTo>
                <a:cubicBezTo>
                  <a:pt x="1338" y="97"/>
                  <a:pt x="1358" y="99"/>
                  <a:pt x="1378" y="98"/>
                </a:cubicBezTo>
                <a:cubicBezTo>
                  <a:pt x="1391" y="97"/>
                  <a:pt x="1405" y="94"/>
                  <a:pt x="1419" y="97"/>
                </a:cubicBezTo>
                <a:cubicBezTo>
                  <a:pt x="1421" y="96"/>
                  <a:pt x="1423" y="95"/>
                  <a:pt x="1426" y="96"/>
                </a:cubicBezTo>
                <a:cubicBezTo>
                  <a:pt x="1429" y="98"/>
                  <a:pt x="1433" y="95"/>
                  <a:pt x="1436" y="97"/>
                </a:cubicBezTo>
                <a:cubicBezTo>
                  <a:pt x="1439" y="99"/>
                  <a:pt x="1441" y="100"/>
                  <a:pt x="1444" y="98"/>
                </a:cubicBezTo>
                <a:cubicBezTo>
                  <a:pt x="1445" y="97"/>
                  <a:pt x="1446" y="97"/>
                  <a:pt x="1447" y="97"/>
                </a:cubicBezTo>
                <a:cubicBezTo>
                  <a:pt x="1449" y="97"/>
                  <a:pt x="1451" y="96"/>
                  <a:pt x="1451" y="99"/>
                </a:cubicBezTo>
                <a:cubicBezTo>
                  <a:pt x="1451" y="100"/>
                  <a:pt x="1449" y="101"/>
                  <a:pt x="1448" y="102"/>
                </a:cubicBezTo>
                <a:cubicBezTo>
                  <a:pt x="1447" y="102"/>
                  <a:pt x="1446" y="103"/>
                  <a:pt x="1445" y="103"/>
                </a:cubicBezTo>
                <a:cubicBezTo>
                  <a:pt x="1443" y="104"/>
                  <a:pt x="1441" y="103"/>
                  <a:pt x="1438" y="105"/>
                </a:cubicBezTo>
                <a:cubicBezTo>
                  <a:pt x="1443" y="107"/>
                  <a:pt x="1448" y="104"/>
                  <a:pt x="1451" y="108"/>
                </a:cubicBezTo>
                <a:cubicBezTo>
                  <a:pt x="1452" y="108"/>
                  <a:pt x="1452" y="108"/>
                  <a:pt x="1453" y="108"/>
                </a:cubicBezTo>
                <a:cubicBezTo>
                  <a:pt x="1452" y="113"/>
                  <a:pt x="1448" y="112"/>
                  <a:pt x="1446" y="114"/>
                </a:cubicBezTo>
                <a:cubicBezTo>
                  <a:pt x="1444" y="114"/>
                  <a:pt x="1442" y="114"/>
                  <a:pt x="1440" y="113"/>
                </a:cubicBezTo>
                <a:cubicBezTo>
                  <a:pt x="1437" y="110"/>
                  <a:pt x="1434" y="111"/>
                  <a:pt x="1431" y="112"/>
                </a:cubicBezTo>
                <a:cubicBezTo>
                  <a:pt x="1430" y="112"/>
                  <a:pt x="1429" y="112"/>
                  <a:pt x="1428" y="112"/>
                </a:cubicBezTo>
                <a:cubicBezTo>
                  <a:pt x="1423" y="111"/>
                  <a:pt x="1418" y="111"/>
                  <a:pt x="1413" y="112"/>
                </a:cubicBezTo>
                <a:cubicBezTo>
                  <a:pt x="1412" y="112"/>
                  <a:pt x="1412" y="112"/>
                  <a:pt x="1411" y="112"/>
                </a:cubicBezTo>
                <a:cubicBezTo>
                  <a:pt x="1408" y="111"/>
                  <a:pt x="1405" y="111"/>
                  <a:pt x="1402" y="113"/>
                </a:cubicBezTo>
                <a:cubicBezTo>
                  <a:pt x="1401" y="113"/>
                  <a:pt x="1400" y="113"/>
                  <a:pt x="1399" y="113"/>
                </a:cubicBezTo>
                <a:cubicBezTo>
                  <a:pt x="1381" y="112"/>
                  <a:pt x="1364" y="115"/>
                  <a:pt x="1346" y="115"/>
                </a:cubicBezTo>
                <a:cubicBezTo>
                  <a:pt x="1323" y="115"/>
                  <a:pt x="1301" y="119"/>
                  <a:pt x="1279" y="122"/>
                </a:cubicBezTo>
                <a:cubicBezTo>
                  <a:pt x="1278" y="123"/>
                  <a:pt x="1278" y="123"/>
                  <a:pt x="1277" y="124"/>
                </a:cubicBezTo>
                <a:cubicBezTo>
                  <a:pt x="1282" y="129"/>
                  <a:pt x="1289" y="131"/>
                  <a:pt x="1295" y="129"/>
                </a:cubicBezTo>
                <a:cubicBezTo>
                  <a:pt x="1302" y="126"/>
                  <a:pt x="1308" y="127"/>
                  <a:pt x="1315" y="129"/>
                </a:cubicBezTo>
                <a:cubicBezTo>
                  <a:pt x="1323" y="132"/>
                  <a:pt x="1331" y="135"/>
                  <a:pt x="1339" y="131"/>
                </a:cubicBezTo>
                <a:cubicBezTo>
                  <a:pt x="1342" y="129"/>
                  <a:pt x="1345" y="131"/>
                  <a:pt x="1347" y="131"/>
                </a:cubicBezTo>
                <a:cubicBezTo>
                  <a:pt x="1352" y="131"/>
                  <a:pt x="1358" y="131"/>
                  <a:pt x="1362" y="130"/>
                </a:cubicBezTo>
                <a:cubicBezTo>
                  <a:pt x="1370" y="126"/>
                  <a:pt x="1377" y="126"/>
                  <a:pt x="1385" y="127"/>
                </a:cubicBezTo>
                <a:cubicBezTo>
                  <a:pt x="1387" y="128"/>
                  <a:pt x="1390" y="127"/>
                  <a:pt x="1392" y="126"/>
                </a:cubicBezTo>
                <a:cubicBezTo>
                  <a:pt x="1400" y="122"/>
                  <a:pt x="1407" y="130"/>
                  <a:pt x="1416" y="130"/>
                </a:cubicBezTo>
                <a:cubicBezTo>
                  <a:pt x="1417" y="130"/>
                  <a:pt x="1418" y="132"/>
                  <a:pt x="1418" y="134"/>
                </a:cubicBezTo>
                <a:cubicBezTo>
                  <a:pt x="1418" y="135"/>
                  <a:pt x="1418" y="136"/>
                  <a:pt x="1418" y="137"/>
                </a:cubicBezTo>
                <a:cubicBezTo>
                  <a:pt x="1417" y="138"/>
                  <a:pt x="1416" y="140"/>
                  <a:pt x="1414" y="141"/>
                </a:cubicBezTo>
                <a:cubicBezTo>
                  <a:pt x="1412" y="141"/>
                  <a:pt x="1410" y="141"/>
                  <a:pt x="1410" y="139"/>
                </a:cubicBezTo>
                <a:cubicBezTo>
                  <a:pt x="1408" y="135"/>
                  <a:pt x="1406" y="137"/>
                  <a:pt x="1403" y="138"/>
                </a:cubicBezTo>
                <a:cubicBezTo>
                  <a:pt x="1402" y="138"/>
                  <a:pt x="1402" y="139"/>
                  <a:pt x="1401" y="139"/>
                </a:cubicBezTo>
                <a:cubicBezTo>
                  <a:pt x="1400" y="139"/>
                  <a:pt x="1400" y="140"/>
                  <a:pt x="1399" y="140"/>
                </a:cubicBezTo>
                <a:cubicBezTo>
                  <a:pt x="1397" y="140"/>
                  <a:pt x="1395" y="139"/>
                  <a:pt x="1394" y="137"/>
                </a:cubicBezTo>
                <a:cubicBezTo>
                  <a:pt x="1393" y="134"/>
                  <a:pt x="1391" y="134"/>
                  <a:pt x="1388" y="135"/>
                </a:cubicBezTo>
                <a:cubicBezTo>
                  <a:pt x="1387" y="135"/>
                  <a:pt x="1385" y="135"/>
                  <a:pt x="1384" y="135"/>
                </a:cubicBezTo>
                <a:cubicBezTo>
                  <a:pt x="1382" y="136"/>
                  <a:pt x="1381" y="136"/>
                  <a:pt x="1380" y="138"/>
                </a:cubicBezTo>
                <a:cubicBezTo>
                  <a:pt x="1378" y="142"/>
                  <a:pt x="1375" y="142"/>
                  <a:pt x="1372" y="142"/>
                </a:cubicBezTo>
                <a:cubicBezTo>
                  <a:pt x="1361" y="144"/>
                  <a:pt x="1350" y="144"/>
                  <a:pt x="1339" y="144"/>
                </a:cubicBezTo>
                <a:cubicBezTo>
                  <a:pt x="1337" y="144"/>
                  <a:pt x="1335" y="144"/>
                  <a:pt x="1334" y="145"/>
                </a:cubicBezTo>
                <a:cubicBezTo>
                  <a:pt x="1330" y="146"/>
                  <a:pt x="1326" y="146"/>
                  <a:pt x="1322" y="147"/>
                </a:cubicBezTo>
                <a:cubicBezTo>
                  <a:pt x="1316" y="148"/>
                  <a:pt x="1309" y="147"/>
                  <a:pt x="1303" y="148"/>
                </a:cubicBezTo>
                <a:cubicBezTo>
                  <a:pt x="1300" y="149"/>
                  <a:pt x="1296" y="149"/>
                  <a:pt x="1293" y="150"/>
                </a:cubicBezTo>
                <a:cubicBezTo>
                  <a:pt x="1297" y="153"/>
                  <a:pt x="1302" y="153"/>
                  <a:pt x="1306" y="151"/>
                </a:cubicBezTo>
                <a:cubicBezTo>
                  <a:pt x="1309" y="150"/>
                  <a:pt x="1312" y="149"/>
                  <a:pt x="1314" y="150"/>
                </a:cubicBezTo>
                <a:cubicBezTo>
                  <a:pt x="1321" y="153"/>
                  <a:pt x="1328" y="152"/>
                  <a:pt x="1335" y="152"/>
                </a:cubicBezTo>
                <a:cubicBezTo>
                  <a:pt x="1336" y="151"/>
                  <a:pt x="1337" y="151"/>
                  <a:pt x="1337" y="151"/>
                </a:cubicBezTo>
                <a:cubicBezTo>
                  <a:pt x="1338" y="150"/>
                  <a:pt x="1339" y="149"/>
                  <a:pt x="1341" y="149"/>
                </a:cubicBezTo>
                <a:cubicBezTo>
                  <a:pt x="1349" y="152"/>
                  <a:pt x="1357" y="154"/>
                  <a:pt x="1366" y="150"/>
                </a:cubicBezTo>
                <a:cubicBezTo>
                  <a:pt x="1369" y="149"/>
                  <a:pt x="1372" y="149"/>
                  <a:pt x="1375" y="150"/>
                </a:cubicBezTo>
                <a:cubicBezTo>
                  <a:pt x="1378" y="152"/>
                  <a:pt x="1381" y="151"/>
                  <a:pt x="1384" y="150"/>
                </a:cubicBezTo>
                <a:cubicBezTo>
                  <a:pt x="1393" y="147"/>
                  <a:pt x="1400" y="154"/>
                  <a:pt x="1408" y="155"/>
                </a:cubicBezTo>
                <a:cubicBezTo>
                  <a:pt x="1411" y="155"/>
                  <a:pt x="1414" y="154"/>
                  <a:pt x="1417" y="154"/>
                </a:cubicBezTo>
                <a:cubicBezTo>
                  <a:pt x="1419" y="154"/>
                  <a:pt x="1420" y="154"/>
                  <a:pt x="1421" y="155"/>
                </a:cubicBezTo>
                <a:cubicBezTo>
                  <a:pt x="1422" y="156"/>
                  <a:pt x="1422" y="157"/>
                  <a:pt x="1421" y="159"/>
                </a:cubicBezTo>
                <a:cubicBezTo>
                  <a:pt x="1419" y="162"/>
                  <a:pt x="1415" y="163"/>
                  <a:pt x="1410" y="164"/>
                </a:cubicBezTo>
                <a:cubicBezTo>
                  <a:pt x="1406" y="165"/>
                  <a:pt x="1402" y="168"/>
                  <a:pt x="1398" y="171"/>
                </a:cubicBezTo>
                <a:cubicBezTo>
                  <a:pt x="1403" y="174"/>
                  <a:pt x="1411" y="172"/>
                  <a:pt x="1413" y="180"/>
                </a:cubicBezTo>
                <a:cubicBezTo>
                  <a:pt x="1413" y="181"/>
                  <a:pt x="1412" y="181"/>
                  <a:pt x="1412" y="182"/>
                </a:cubicBezTo>
                <a:cubicBezTo>
                  <a:pt x="1408" y="185"/>
                  <a:pt x="1403" y="187"/>
                  <a:pt x="1398" y="185"/>
                </a:cubicBezTo>
                <a:cubicBezTo>
                  <a:pt x="1393" y="183"/>
                  <a:pt x="1387" y="187"/>
                  <a:pt x="1383" y="183"/>
                </a:cubicBezTo>
                <a:cubicBezTo>
                  <a:pt x="1381" y="181"/>
                  <a:pt x="1379" y="179"/>
                  <a:pt x="1377" y="180"/>
                </a:cubicBezTo>
                <a:cubicBezTo>
                  <a:pt x="1375" y="180"/>
                  <a:pt x="1374" y="180"/>
                  <a:pt x="1373" y="180"/>
                </a:cubicBezTo>
                <a:cubicBezTo>
                  <a:pt x="1370" y="183"/>
                  <a:pt x="1368" y="185"/>
                  <a:pt x="1365" y="186"/>
                </a:cubicBezTo>
                <a:cubicBezTo>
                  <a:pt x="1364" y="186"/>
                  <a:pt x="1363" y="186"/>
                  <a:pt x="1362" y="186"/>
                </a:cubicBezTo>
                <a:cubicBezTo>
                  <a:pt x="1361" y="187"/>
                  <a:pt x="1360" y="187"/>
                  <a:pt x="1358" y="187"/>
                </a:cubicBezTo>
                <a:cubicBezTo>
                  <a:pt x="1352" y="189"/>
                  <a:pt x="1346" y="188"/>
                  <a:pt x="1339" y="188"/>
                </a:cubicBezTo>
                <a:cubicBezTo>
                  <a:pt x="1335" y="188"/>
                  <a:pt x="1330" y="189"/>
                  <a:pt x="1326" y="191"/>
                </a:cubicBezTo>
                <a:cubicBezTo>
                  <a:pt x="1310" y="191"/>
                  <a:pt x="1293" y="197"/>
                  <a:pt x="1277" y="195"/>
                </a:cubicBezTo>
                <a:cubicBezTo>
                  <a:pt x="1273" y="194"/>
                  <a:pt x="1270" y="195"/>
                  <a:pt x="1267" y="199"/>
                </a:cubicBezTo>
                <a:cubicBezTo>
                  <a:pt x="1277" y="199"/>
                  <a:pt x="1286" y="200"/>
                  <a:pt x="1294" y="198"/>
                </a:cubicBezTo>
                <a:cubicBezTo>
                  <a:pt x="1307" y="195"/>
                  <a:pt x="1320" y="195"/>
                  <a:pt x="1332" y="196"/>
                </a:cubicBezTo>
                <a:cubicBezTo>
                  <a:pt x="1337" y="196"/>
                  <a:pt x="1341" y="196"/>
                  <a:pt x="1345" y="194"/>
                </a:cubicBezTo>
                <a:cubicBezTo>
                  <a:pt x="1350" y="194"/>
                  <a:pt x="1354" y="194"/>
                  <a:pt x="1359" y="194"/>
                </a:cubicBezTo>
                <a:cubicBezTo>
                  <a:pt x="1362" y="194"/>
                  <a:pt x="1366" y="194"/>
                  <a:pt x="1369" y="194"/>
                </a:cubicBezTo>
                <a:cubicBezTo>
                  <a:pt x="1373" y="192"/>
                  <a:pt x="1378" y="192"/>
                  <a:pt x="1382" y="193"/>
                </a:cubicBezTo>
                <a:cubicBezTo>
                  <a:pt x="1390" y="199"/>
                  <a:pt x="1397" y="197"/>
                  <a:pt x="1405" y="193"/>
                </a:cubicBezTo>
                <a:cubicBezTo>
                  <a:pt x="1407" y="193"/>
                  <a:pt x="1410" y="192"/>
                  <a:pt x="1412" y="194"/>
                </a:cubicBezTo>
                <a:cubicBezTo>
                  <a:pt x="1412" y="195"/>
                  <a:pt x="1413" y="195"/>
                  <a:pt x="1413" y="196"/>
                </a:cubicBezTo>
                <a:cubicBezTo>
                  <a:pt x="1415" y="202"/>
                  <a:pt x="1419" y="198"/>
                  <a:pt x="1423" y="198"/>
                </a:cubicBezTo>
                <a:cubicBezTo>
                  <a:pt x="1425" y="198"/>
                  <a:pt x="1426" y="198"/>
                  <a:pt x="1428" y="198"/>
                </a:cubicBezTo>
                <a:cubicBezTo>
                  <a:pt x="1437" y="197"/>
                  <a:pt x="1446" y="198"/>
                  <a:pt x="1455" y="203"/>
                </a:cubicBezTo>
                <a:cubicBezTo>
                  <a:pt x="1456" y="204"/>
                  <a:pt x="1456" y="205"/>
                  <a:pt x="1454" y="206"/>
                </a:cubicBezTo>
                <a:cubicBezTo>
                  <a:pt x="1453" y="207"/>
                  <a:pt x="1451" y="209"/>
                  <a:pt x="1449" y="210"/>
                </a:cubicBezTo>
                <a:cubicBezTo>
                  <a:pt x="1443" y="212"/>
                  <a:pt x="1435" y="212"/>
                  <a:pt x="1428" y="215"/>
                </a:cubicBezTo>
                <a:cubicBezTo>
                  <a:pt x="1432" y="215"/>
                  <a:pt x="1435" y="216"/>
                  <a:pt x="1438" y="218"/>
                </a:cubicBezTo>
                <a:cubicBezTo>
                  <a:pt x="1442" y="219"/>
                  <a:pt x="1444" y="222"/>
                  <a:pt x="1439" y="225"/>
                </a:cubicBezTo>
                <a:cubicBezTo>
                  <a:pt x="1437" y="225"/>
                  <a:pt x="1434" y="225"/>
                  <a:pt x="1432" y="226"/>
                </a:cubicBezTo>
                <a:cubicBezTo>
                  <a:pt x="1430" y="227"/>
                  <a:pt x="1425" y="226"/>
                  <a:pt x="1426" y="230"/>
                </a:cubicBezTo>
                <a:cubicBezTo>
                  <a:pt x="1427" y="233"/>
                  <a:pt x="1430" y="233"/>
                  <a:pt x="1433" y="232"/>
                </a:cubicBezTo>
                <a:cubicBezTo>
                  <a:pt x="1435" y="232"/>
                  <a:pt x="1436" y="231"/>
                  <a:pt x="1438" y="231"/>
                </a:cubicBezTo>
                <a:cubicBezTo>
                  <a:pt x="1442" y="227"/>
                  <a:pt x="1447" y="232"/>
                  <a:pt x="1451" y="229"/>
                </a:cubicBezTo>
                <a:cubicBezTo>
                  <a:pt x="1451" y="229"/>
                  <a:pt x="1451" y="229"/>
                  <a:pt x="1451" y="229"/>
                </a:cubicBezTo>
                <a:cubicBezTo>
                  <a:pt x="1454" y="224"/>
                  <a:pt x="1456" y="226"/>
                  <a:pt x="1459" y="228"/>
                </a:cubicBezTo>
                <a:cubicBezTo>
                  <a:pt x="1460" y="229"/>
                  <a:pt x="1462" y="230"/>
                  <a:pt x="1463" y="229"/>
                </a:cubicBezTo>
                <a:cubicBezTo>
                  <a:pt x="1470" y="222"/>
                  <a:pt x="1480" y="225"/>
                  <a:pt x="1489" y="224"/>
                </a:cubicBezTo>
                <a:cubicBezTo>
                  <a:pt x="1489" y="224"/>
                  <a:pt x="1489" y="224"/>
                  <a:pt x="1489" y="224"/>
                </a:cubicBezTo>
                <a:cubicBezTo>
                  <a:pt x="1490" y="222"/>
                  <a:pt x="1493" y="222"/>
                  <a:pt x="1495" y="222"/>
                </a:cubicBezTo>
                <a:cubicBezTo>
                  <a:pt x="1501" y="222"/>
                  <a:pt x="1507" y="222"/>
                  <a:pt x="1513" y="221"/>
                </a:cubicBezTo>
                <a:cubicBezTo>
                  <a:pt x="1527" y="219"/>
                  <a:pt x="1540" y="223"/>
                  <a:pt x="1553" y="222"/>
                </a:cubicBezTo>
                <a:cubicBezTo>
                  <a:pt x="1564" y="221"/>
                  <a:pt x="1574" y="219"/>
                  <a:pt x="1583" y="216"/>
                </a:cubicBezTo>
                <a:cubicBezTo>
                  <a:pt x="1587" y="215"/>
                  <a:pt x="1591" y="214"/>
                  <a:pt x="1595" y="214"/>
                </a:cubicBezTo>
                <a:cubicBezTo>
                  <a:pt x="1600" y="215"/>
                  <a:pt x="1606" y="215"/>
                  <a:pt x="1610" y="211"/>
                </a:cubicBezTo>
                <a:cubicBezTo>
                  <a:pt x="1612" y="209"/>
                  <a:pt x="1614" y="210"/>
                  <a:pt x="1616" y="210"/>
                </a:cubicBezTo>
                <a:cubicBezTo>
                  <a:pt x="1627" y="212"/>
                  <a:pt x="1639" y="211"/>
                  <a:pt x="1650" y="211"/>
                </a:cubicBezTo>
                <a:cubicBezTo>
                  <a:pt x="1652" y="211"/>
                  <a:pt x="1654" y="210"/>
                  <a:pt x="1657" y="211"/>
                </a:cubicBezTo>
                <a:cubicBezTo>
                  <a:pt x="1661" y="212"/>
                  <a:pt x="1666" y="214"/>
                  <a:pt x="1671" y="214"/>
                </a:cubicBezTo>
                <a:cubicBezTo>
                  <a:pt x="1689" y="215"/>
                  <a:pt x="1707" y="214"/>
                  <a:pt x="1725" y="214"/>
                </a:cubicBezTo>
                <a:cubicBezTo>
                  <a:pt x="1727" y="214"/>
                  <a:pt x="1730" y="214"/>
                  <a:pt x="1732" y="214"/>
                </a:cubicBezTo>
                <a:cubicBezTo>
                  <a:pt x="1733" y="214"/>
                  <a:pt x="1734" y="214"/>
                  <a:pt x="1735" y="214"/>
                </a:cubicBezTo>
                <a:cubicBezTo>
                  <a:pt x="1738" y="214"/>
                  <a:pt x="1742" y="214"/>
                  <a:pt x="1746" y="213"/>
                </a:cubicBezTo>
                <a:cubicBezTo>
                  <a:pt x="1755" y="213"/>
                  <a:pt x="1755" y="213"/>
                  <a:pt x="1754" y="219"/>
                </a:cubicBezTo>
                <a:cubicBezTo>
                  <a:pt x="1748" y="220"/>
                  <a:pt x="1742" y="221"/>
                  <a:pt x="1736" y="222"/>
                </a:cubicBezTo>
                <a:cubicBezTo>
                  <a:pt x="1731" y="221"/>
                  <a:pt x="1726" y="223"/>
                  <a:pt x="1722" y="222"/>
                </a:cubicBezTo>
                <a:cubicBezTo>
                  <a:pt x="1719" y="222"/>
                  <a:pt x="1716" y="221"/>
                  <a:pt x="1714" y="222"/>
                </a:cubicBezTo>
                <a:cubicBezTo>
                  <a:pt x="1713" y="222"/>
                  <a:pt x="1712" y="223"/>
                  <a:pt x="1711" y="223"/>
                </a:cubicBezTo>
                <a:cubicBezTo>
                  <a:pt x="1707" y="223"/>
                  <a:pt x="1702" y="221"/>
                  <a:pt x="1698" y="225"/>
                </a:cubicBezTo>
                <a:cubicBezTo>
                  <a:pt x="1698" y="225"/>
                  <a:pt x="1697" y="226"/>
                  <a:pt x="1697" y="226"/>
                </a:cubicBezTo>
                <a:cubicBezTo>
                  <a:pt x="1693" y="227"/>
                  <a:pt x="1691" y="225"/>
                  <a:pt x="1688" y="224"/>
                </a:cubicBezTo>
                <a:cubicBezTo>
                  <a:pt x="1681" y="225"/>
                  <a:pt x="1674" y="225"/>
                  <a:pt x="1668" y="225"/>
                </a:cubicBezTo>
                <a:cubicBezTo>
                  <a:pt x="1663" y="223"/>
                  <a:pt x="1660" y="225"/>
                  <a:pt x="1656" y="227"/>
                </a:cubicBezTo>
                <a:cubicBezTo>
                  <a:pt x="1654" y="227"/>
                  <a:pt x="1651" y="229"/>
                  <a:pt x="1649" y="229"/>
                </a:cubicBezTo>
                <a:cubicBezTo>
                  <a:pt x="1648" y="229"/>
                  <a:pt x="1647" y="229"/>
                  <a:pt x="1647" y="228"/>
                </a:cubicBezTo>
                <a:cubicBezTo>
                  <a:pt x="1646" y="228"/>
                  <a:pt x="1646" y="227"/>
                  <a:pt x="1645" y="226"/>
                </a:cubicBezTo>
                <a:cubicBezTo>
                  <a:pt x="1642" y="223"/>
                  <a:pt x="1640" y="223"/>
                  <a:pt x="1637" y="225"/>
                </a:cubicBezTo>
                <a:cubicBezTo>
                  <a:pt x="1636" y="227"/>
                  <a:pt x="1636" y="228"/>
                  <a:pt x="1636" y="230"/>
                </a:cubicBezTo>
                <a:cubicBezTo>
                  <a:pt x="1635" y="230"/>
                  <a:pt x="1635" y="231"/>
                  <a:pt x="1634" y="231"/>
                </a:cubicBezTo>
                <a:cubicBezTo>
                  <a:pt x="1626" y="236"/>
                  <a:pt x="1617" y="233"/>
                  <a:pt x="1609" y="234"/>
                </a:cubicBezTo>
                <a:cubicBezTo>
                  <a:pt x="1603" y="235"/>
                  <a:pt x="1597" y="236"/>
                  <a:pt x="1596" y="243"/>
                </a:cubicBezTo>
                <a:cubicBezTo>
                  <a:pt x="1594" y="246"/>
                  <a:pt x="1590" y="245"/>
                  <a:pt x="1587" y="246"/>
                </a:cubicBezTo>
                <a:cubicBezTo>
                  <a:pt x="1586" y="247"/>
                  <a:pt x="1585" y="247"/>
                  <a:pt x="1584" y="248"/>
                </a:cubicBezTo>
                <a:cubicBezTo>
                  <a:pt x="1583" y="248"/>
                  <a:pt x="1583" y="248"/>
                  <a:pt x="1582" y="248"/>
                </a:cubicBezTo>
                <a:cubicBezTo>
                  <a:pt x="1581" y="247"/>
                  <a:pt x="1580" y="247"/>
                  <a:pt x="1579" y="246"/>
                </a:cubicBezTo>
                <a:cubicBezTo>
                  <a:pt x="1578" y="245"/>
                  <a:pt x="1578" y="244"/>
                  <a:pt x="1578" y="243"/>
                </a:cubicBezTo>
                <a:cubicBezTo>
                  <a:pt x="1578" y="242"/>
                  <a:pt x="1579" y="241"/>
                  <a:pt x="1579" y="241"/>
                </a:cubicBezTo>
                <a:cubicBezTo>
                  <a:pt x="1581" y="240"/>
                  <a:pt x="1583" y="241"/>
                  <a:pt x="1584" y="238"/>
                </a:cubicBezTo>
                <a:cubicBezTo>
                  <a:pt x="1583" y="234"/>
                  <a:pt x="1582" y="233"/>
                  <a:pt x="1577" y="234"/>
                </a:cubicBezTo>
                <a:cubicBezTo>
                  <a:pt x="1568" y="235"/>
                  <a:pt x="1559" y="232"/>
                  <a:pt x="1551" y="236"/>
                </a:cubicBezTo>
                <a:cubicBezTo>
                  <a:pt x="1548" y="238"/>
                  <a:pt x="1546" y="238"/>
                  <a:pt x="1544" y="236"/>
                </a:cubicBezTo>
                <a:cubicBezTo>
                  <a:pt x="1540" y="233"/>
                  <a:pt x="1537" y="235"/>
                  <a:pt x="1534" y="237"/>
                </a:cubicBezTo>
                <a:cubicBezTo>
                  <a:pt x="1530" y="238"/>
                  <a:pt x="1525" y="236"/>
                  <a:pt x="1521" y="240"/>
                </a:cubicBezTo>
                <a:cubicBezTo>
                  <a:pt x="1521" y="240"/>
                  <a:pt x="1520" y="240"/>
                  <a:pt x="1521" y="241"/>
                </a:cubicBezTo>
                <a:cubicBezTo>
                  <a:pt x="1521" y="241"/>
                  <a:pt x="1522" y="241"/>
                  <a:pt x="1523" y="241"/>
                </a:cubicBezTo>
                <a:cubicBezTo>
                  <a:pt x="1527" y="241"/>
                  <a:pt x="1531" y="240"/>
                  <a:pt x="1535" y="239"/>
                </a:cubicBezTo>
                <a:cubicBezTo>
                  <a:pt x="1539" y="239"/>
                  <a:pt x="1542" y="239"/>
                  <a:pt x="1545" y="242"/>
                </a:cubicBezTo>
                <a:cubicBezTo>
                  <a:pt x="1546" y="245"/>
                  <a:pt x="1544" y="247"/>
                  <a:pt x="1541" y="248"/>
                </a:cubicBezTo>
                <a:cubicBezTo>
                  <a:pt x="1539" y="249"/>
                  <a:pt x="1537" y="249"/>
                  <a:pt x="1535" y="250"/>
                </a:cubicBezTo>
                <a:cubicBezTo>
                  <a:pt x="1530" y="252"/>
                  <a:pt x="1524" y="250"/>
                  <a:pt x="1519" y="252"/>
                </a:cubicBezTo>
                <a:cubicBezTo>
                  <a:pt x="1513" y="255"/>
                  <a:pt x="1506" y="253"/>
                  <a:pt x="1500" y="255"/>
                </a:cubicBezTo>
                <a:cubicBezTo>
                  <a:pt x="1499" y="256"/>
                  <a:pt x="1497" y="257"/>
                  <a:pt x="1497" y="259"/>
                </a:cubicBezTo>
                <a:cubicBezTo>
                  <a:pt x="1497" y="261"/>
                  <a:pt x="1499" y="261"/>
                  <a:pt x="1500" y="262"/>
                </a:cubicBezTo>
                <a:cubicBezTo>
                  <a:pt x="1503" y="262"/>
                  <a:pt x="1504" y="261"/>
                  <a:pt x="1507" y="261"/>
                </a:cubicBezTo>
                <a:cubicBezTo>
                  <a:pt x="1510" y="260"/>
                  <a:pt x="1513" y="260"/>
                  <a:pt x="1516" y="261"/>
                </a:cubicBezTo>
                <a:cubicBezTo>
                  <a:pt x="1530" y="262"/>
                  <a:pt x="1545" y="267"/>
                  <a:pt x="1560" y="260"/>
                </a:cubicBezTo>
                <a:cubicBezTo>
                  <a:pt x="1562" y="259"/>
                  <a:pt x="1564" y="258"/>
                  <a:pt x="1567" y="258"/>
                </a:cubicBezTo>
                <a:cubicBezTo>
                  <a:pt x="1573" y="258"/>
                  <a:pt x="1579" y="259"/>
                  <a:pt x="1585" y="257"/>
                </a:cubicBezTo>
                <a:cubicBezTo>
                  <a:pt x="1587" y="257"/>
                  <a:pt x="1590" y="257"/>
                  <a:pt x="1592" y="257"/>
                </a:cubicBezTo>
                <a:cubicBezTo>
                  <a:pt x="1594" y="258"/>
                  <a:pt x="1596" y="259"/>
                  <a:pt x="1596" y="262"/>
                </a:cubicBezTo>
                <a:cubicBezTo>
                  <a:pt x="1590" y="266"/>
                  <a:pt x="1583" y="268"/>
                  <a:pt x="1575" y="269"/>
                </a:cubicBezTo>
                <a:cubicBezTo>
                  <a:pt x="1569" y="270"/>
                  <a:pt x="1563" y="270"/>
                  <a:pt x="1557" y="272"/>
                </a:cubicBezTo>
                <a:cubicBezTo>
                  <a:pt x="1554" y="273"/>
                  <a:pt x="1552" y="273"/>
                  <a:pt x="1550" y="273"/>
                </a:cubicBezTo>
                <a:cubicBezTo>
                  <a:pt x="1545" y="273"/>
                  <a:pt x="1540" y="275"/>
                  <a:pt x="1535" y="274"/>
                </a:cubicBezTo>
                <a:cubicBezTo>
                  <a:pt x="1532" y="274"/>
                  <a:pt x="1530" y="275"/>
                  <a:pt x="1528" y="276"/>
                </a:cubicBezTo>
                <a:cubicBezTo>
                  <a:pt x="1527" y="276"/>
                  <a:pt x="1526" y="276"/>
                  <a:pt x="1525" y="276"/>
                </a:cubicBezTo>
                <a:cubicBezTo>
                  <a:pt x="1517" y="276"/>
                  <a:pt x="1508" y="278"/>
                  <a:pt x="1500" y="279"/>
                </a:cubicBezTo>
                <a:cubicBezTo>
                  <a:pt x="1486" y="278"/>
                  <a:pt x="1472" y="281"/>
                  <a:pt x="1458" y="283"/>
                </a:cubicBezTo>
                <a:cubicBezTo>
                  <a:pt x="1456" y="283"/>
                  <a:pt x="1453" y="283"/>
                  <a:pt x="1451" y="284"/>
                </a:cubicBezTo>
                <a:cubicBezTo>
                  <a:pt x="1455" y="292"/>
                  <a:pt x="1459" y="292"/>
                  <a:pt x="1474" y="288"/>
                </a:cubicBezTo>
                <a:cubicBezTo>
                  <a:pt x="1486" y="288"/>
                  <a:pt x="1497" y="286"/>
                  <a:pt x="1507" y="279"/>
                </a:cubicBezTo>
                <a:cubicBezTo>
                  <a:pt x="1512" y="278"/>
                  <a:pt x="1517" y="280"/>
                  <a:pt x="1523" y="278"/>
                </a:cubicBezTo>
                <a:cubicBezTo>
                  <a:pt x="1525" y="277"/>
                  <a:pt x="1527" y="276"/>
                  <a:pt x="1529" y="276"/>
                </a:cubicBezTo>
                <a:cubicBezTo>
                  <a:pt x="1531" y="275"/>
                  <a:pt x="1533" y="274"/>
                  <a:pt x="1535" y="274"/>
                </a:cubicBezTo>
                <a:cubicBezTo>
                  <a:pt x="1540" y="275"/>
                  <a:pt x="1544" y="274"/>
                  <a:pt x="1548" y="273"/>
                </a:cubicBezTo>
                <a:cubicBezTo>
                  <a:pt x="1551" y="272"/>
                  <a:pt x="1554" y="273"/>
                  <a:pt x="1556" y="273"/>
                </a:cubicBezTo>
                <a:cubicBezTo>
                  <a:pt x="1573" y="271"/>
                  <a:pt x="1591" y="273"/>
                  <a:pt x="1607" y="266"/>
                </a:cubicBezTo>
                <a:cubicBezTo>
                  <a:pt x="1612" y="264"/>
                  <a:pt x="1617" y="265"/>
                  <a:pt x="1622" y="264"/>
                </a:cubicBezTo>
                <a:cubicBezTo>
                  <a:pt x="1625" y="263"/>
                  <a:pt x="1629" y="264"/>
                  <a:pt x="1632" y="263"/>
                </a:cubicBezTo>
                <a:cubicBezTo>
                  <a:pt x="1635" y="264"/>
                  <a:pt x="1638" y="263"/>
                  <a:pt x="1641" y="262"/>
                </a:cubicBezTo>
                <a:cubicBezTo>
                  <a:pt x="1644" y="262"/>
                  <a:pt x="1646" y="262"/>
                  <a:pt x="1649" y="261"/>
                </a:cubicBezTo>
                <a:cubicBezTo>
                  <a:pt x="1651" y="261"/>
                  <a:pt x="1652" y="260"/>
                  <a:pt x="1654" y="261"/>
                </a:cubicBezTo>
                <a:cubicBezTo>
                  <a:pt x="1655" y="261"/>
                  <a:pt x="1657" y="261"/>
                  <a:pt x="1658" y="262"/>
                </a:cubicBezTo>
                <a:cubicBezTo>
                  <a:pt x="1657" y="261"/>
                  <a:pt x="1655" y="261"/>
                  <a:pt x="1654" y="259"/>
                </a:cubicBezTo>
                <a:cubicBezTo>
                  <a:pt x="1655" y="256"/>
                  <a:pt x="1656" y="255"/>
                  <a:pt x="1658" y="254"/>
                </a:cubicBezTo>
                <a:cubicBezTo>
                  <a:pt x="1660" y="254"/>
                  <a:pt x="1662" y="254"/>
                  <a:pt x="1664" y="254"/>
                </a:cubicBezTo>
                <a:cubicBezTo>
                  <a:pt x="1667" y="255"/>
                  <a:pt x="1667" y="257"/>
                  <a:pt x="1667" y="259"/>
                </a:cubicBezTo>
                <a:cubicBezTo>
                  <a:pt x="1671" y="262"/>
                  <a:pt x="1676" y="259"/>
                  <a:pt x="1680" y="262"/>
                </a:cubicBezTo>
                <a:cubicBezTo>
                  <a:pt x="1684" y="263"/>
                  <a:pt x="1688" y="263"/>
                  <a:pt x="1692" y="262"/>
                </a:cubicBezTo>
                <a:cubicBezTo>
                  <a:pt x="1694" y="262"/>
                  <a:pt x="1695" y="261"/>
                  <a:pt x="1696" y="261"/>
                </a:cubicBezTo>
                <a:cubicBezTo>
                  <a:pt x="1700" y="261"/>
                  <a:pt x="1705" y="259"/>
                  <a:pt x="1709" y="259"/>
                </a:cubicBezTo>
                <a:cubicBezTo>
                  <a:pt x="1711" y="259"/>
                  <a:pt x="1713" y="259"/>
                  <a:pt x="1714" y="260"/>
                </a:cubicBezTo>
                <a:cubicBezTo>
                  <a:pt x="1715" y="260"/>
                  <a:pt x="1715" y="260"/>
                  <a:pt x="1716" y="261"/>
                </a:cubicBezTo>
                <a:cubicBezTo>
                  <a:pt x="1719" y="262"/>
                  <a:pt x="1721" y="262"/>
                  <a:pt x="1724" y="261"/>
                </a:cubicBezTo>
                <a:cubicBezTo>
                  <a:pt x="1724" y="260"/>
                  <a:pt x="1724" y="260"/>
                  <a:pt x="1724" y="260"/>
                </a:cubicBezTo>
                <a:cubicBezTo>
                  <a:pt x="1725" y="260"/>
                  <a:pt x="1727" y="260"/>
                  <a:pt x="1728" y="260"/>
                </a:cubicBezTo>
                <a:cubicBezTo>
                  <a:pt x="1730" y="261"/>
                  <a:pt x="1730" y="262"/>
                  <a:pt x="1730" y="264"/>
                </a:cubicBezTo>
                <a:cubicBezTo>
                  <a:pt x="1724" y="266"/>
                  <a:pt x="1717" y="264"/>
                  <a:pt x="1711" y="266"/>
                </a:cubicBezTo>
                <a:cubicBezTo>
                  <a:pt x="1702" y="267"/>
                  <a:pt x="1693" y="267"/>
                  <a:pt x="1685" y="269"/>
                </a:cubicBezTo>
                <a:cubicBezTo>
                  <a:pt x="1682" y="270"/>
                  <a:pt x="1679" y="270"/>
                  <a:pt x="1677" y="271"/>
                </a:cubicBezTo>
                <a:cubicBezTo>
                  <a:pt x="1675" y="271"/>
                  <a:pt x="1673" y="271"/>
                  <a:pt x="1671" y="271"/>
                </a:cubicBezTo>
                <a:cubicBezTo>
                  <a:pt x="1668" y="272"/>
                  <a:pt x="1666" y="271"/>
                  <a:pt x="1663" y="272"/>
                </a:cubicBezTo>
                <a:cubicBezTo>
                  <a:pt x="1658" y="270"/>
                  <a:pt x="1653" y="273"/>
                  <a:pt x="1648" y="273"/>
                </a:cubicBezTo>
                <a:cubicBezTo>
                  <a:pt x="1647" y="273"/>
                  <a:pt x="1647" y="274"/>
                  <a:pt x="1646" y="274"/>
                </a:cubicBezTo>
                <a:cubicBezTo>
                  <a:pt x="1647" y="275"/>
                  <a:pt x="1648" y="275"/>
                  <a:pt x="1649" y="274"/>
                </a:cubicBezTo>
                <a:cubicBezTo>
                  <a:pt x="1650" y="274"/>
                  <a:pt x="1652" y="273"/>
                  <a:pt x="1654" y="273"/>
                </a:cubicBezTo>
                <a:cubicBezTo>
                  <a:pt x="1657" y="272"/>
                  <a:pt x="1660" y="270"/>
                  <a:pt x="1663" y="272"/>
                </a:cubicBezTo>
                <a:cubicBezTo>
                  <a:pt x="1664" y="272"/>
                  <a:pt x="1665" y="272"/>
                  <a:pt x="1665" y="272"/>
                </a:cubicBezTo>
                <a:cubicBezTo>
                  <a:pt x="1667" y="273"/>
                  <a:pt x="1668" y="275"/>
                  <a:pt x="1666" y="276"/>
                </a:cubicBezTo>
                <a:cubicBezTo>
                  <a:pt x="1663" y="277"/>
                  <a:pt x="1660" y="276"/>
                  <a:pt x="1656" y="278"/>
                </a:cubicBezTo>
                <a:cubicBezTo>
                  <a:pt x="1656" y="278"/>
                  <a:pt x="1655" y="279"/>
                  <a:pt x="1654" y="280"/>
                </a:cubicBezTo>
                <a:cubicBezTo>
                  <a:pt x="1650" y="281"/>
                  <a:pt x="1645" y="278"/>
                  <a:pt x="1641" y="281"/>
                </a:cubicBezTo>
                <a:cubicBezTo>
                  <a:pt x="1635" y="282"/>
                  <a:pt x="1628" y="285"/>
                  <a:pt x="1621" y="283"/>
                </a:cubicBezTo>
                <a:cubicBezTo>
                  <a:pt x="1619" y="282"/>
                  <a:pt x="1617" y="282"/>
                  <a:pt x="1616" y="284"/>
                </a:cubicBezTo>
                <a:cubicBezTo>
                  <a:pt x="1607" y="286"/>
                  <a:pt x="1598" y="285"/>
                  <a:pt x="1588" y="285"/>
                </a:cubicBezTo>
                <a:cubicBezTo>
                  <a:pt x="1582" y="285"/>
                  <a:pt x="1576" y="286"/>
                  <a:pt x="1569" y="288"/>
                </a:cubicBezTo>
                <a:cubicBezTo>
                  <a:pt x="1563" y="289"/>
                  <a:pt x="1557" y="285"/>
                  <a:pt x="1550" y="288"/>
                </a:cubicBezTo>
                <a:cubicBezTo>
                  <a:pt x="1549" y="289"/>
                  <a:pt x="1546" y="290"/>
                  <a:pt x="1544" y="291"/>
                </a:cubicBezTo>
                <a:cubicBezTo>
                  <a:pt x="1544" y="291"/>
                  <a:pt x="1544" y="291"/>
                  <a:pt x="1544" y="291"/>
                </a:cubicBezTo>
                <a:cubicBezTo>
                  <a:pt x="1539" y="296"/>
                  <a:pt x="1531" y="293"/>
                  <a:pt x="1525" y="295"/>
                </a:cubicBezTo>
                <a:cubicBezTo>
                  <a:pt x="1524" y="296"/>
                  <a:pt x="1523" y="295"/>
                  <a:pt x="1522" y="295"/>
                </a:cubicBezTo>
                <a:cubicBezTo>
                  <a:pt x="1517" y="298"/>
                  <a:pt x="1512" y="297"/>
                  <a:pt x="1507" y="298"/>
                </a:cubicBezTo>
                <a:cubicBezTo>
                  <a:pt x="1507" y="298"/>
                  <a:pt x="1507" y="298"/>
                  <a:pt x="1507" y="298"/>
                </a:cubicBezTo>
                <a:cubicBezTo>
                  <a:pt x="1499" y="304"/>
                  <a:pt x="1489" y="302"/>
                  <a:pt x="1479" y="302"/>
                </a:cubicBezTo>
                <a:cubicBezTo>
                  <a:pt x="1469" y="302"/>
                  <a:pt x="1458" y="304"/>
                  <a:pt x="1448" y="305"/>
                </a:cubicBezTo>
                <a:cubicBezTo>
                  <a:pt x="1440" y="306"/>
                  <a:pt x="1431" y="303"/>
                  <a:pt x="1423" y="305"/>
                </a:cubicBezTo>
                <a:cubicBezTo>
                  <a:pt x="1421" y="305"/>
                  <a:pt x="1419" y="305"/>
                  <a:pt x="1417" y="306"/>
                </a:cubicBezTo>
                <a:cubicBezTo>
                  <a:pt x="1414" y="305"/>
                  <a:pt x="1412" y="303"/>
                  <a:pt x="1414" y="300"/>
                </a:cubicBezTo>
                <a:cubicBezTo>
                  <a:pt x="1416" y="296"/>
                  <a:pt x="1418" y="292"/>
                  <a:pt x="1424" y="292"/>
                </a:cubicBezTo>
                <a:cubicBezTo>
                  <a:pt x="1427" y="292"/>
                  <a:pt x="1430" y="293"/>
                  <a:pt x="1434" y="293"/>
                </a:cubicBezTo>
                <a:cubicBezTo>
                  <a:pt x="1436" y="293"/>
                  <a:pt x="1438" y="292"/>
                  <a:pt x="1438" y="290"/>
                </a:cubicBezTo>
                <a:cubicBezTo>
                  <a:pt x="1438" y="287"/>
                  <a:pt x="1435" y="287"/>
                  <a:pt x="1433" y="288"/>
                </a:cubicBezTo>
                <a:cubicBezTo>
                  <a:pt x="1427" y="292"/>
                  <a:pt x="1422" y="291"/>
                  <a:pt x="1415" y="289"/>
                </a:cubicBezTo>
                <a:cubicBezTo>
                  <a:pt x="1410" y="287"/>
                  <a:pt x="1404" y="290"/>
                  <a:pt x="1399" y="291"/>
                </a:cubicBezTo>
                <a:cubicBezTo>
                  <a:pt x="1399" y="291"/>
                  <a:pt x="1399" y="291"/>
                  <a:pt x="1399" y="291"/>
                </a:cubicBezTo>
                <a:cubicBezTo>
                  <a:pt x="1395" y="294"/>
                  <a:pt x="1392" y="295"/>
                  <a:pt x="1388" y="293"/>
                </a:cubicBezTo>
                <a:cubicBezTo>
                  <a:pt x="1384" y="291"/>
                  <a:pt x="1379" y="292"/>
                  <a:pt x="1375" y="292"/>
                </a:cubicBezTo>
                <a:cubicBezTo>
                  <a:pt x="1374" y="292"/>
                  <a:pt x="1374" y="292"/>
                  <a:pt x="1373" y="293"/>
                </a:cubicBezTo>
                <a:cubicBezTo>
                  <a:pt x="1372" y="293"/>
                  <a:pt x="1372" y="294"/>
                  <a:pt x="1371" y="294"/>
                </a:cubicBezTo>
                <a:cubicBezTo>
                  <a:pt x="1370" y="297"/>
                  <a:pt x="1366" y="294"/>
                  <a:pt x="1365" y="298"/>
                </a:cubicBezTo>
                <a:cubicBezTo>
                  <a:pt x="1363" y="301"/>
                  <a:pt x="1361" y="300"/>
                  <a:pt x="1360" y="297"/>
                </a:cubicBezTo>
                <a:cubicBezTo>
                  <a:pt x="1360" y="295"/>
                  <a:pt x="1358" y="295"/>
                  <a:pt x="1357" y="295"/>
                </a:cubicBezTo>
                <a:cubicBezTo>
                  <a:pt x="1352" y="296"/>
                  <a:pt x="1348" y="297"/>
                  <a:pt x="1344" y="299"/>
                </a:cubicBezTo>
                <a:cubicBezTo>
                  <a:pt x="1341" y="300"/>
                  <a:pt x="1338" y="300"/>
                  <a:pt x="1336" y="298"/>
                </a:cubicBezTo>
                <a:cubicBezTo>
                  <a:pt x="1336" y="293"/>
                  <a:pt x="1333" y="295"/>
                  <a:pt x="1330" y="295"/>
                </a:cubicBezTo>
                <a:cubicBezTo>
                  <a:pt x="1328" y="296"/>
                  <a:pt x="1325" y="297"/>
                  <a:pt x="1322" y="295"/>
                </a:cubicBezTo>
                <a:cubicBezTo>
                  <a:pt x="1318" y="292"/>
                  <a:pt x="1315" y="294"/>
                  <a:pt x="1312" y="296"/>
                </a:cubicBezTo>
                <a:cubicBezTo>
                  <a:pt x="1306" y="301"/>
                  <a:pt x="1299" y="297"/>
                  <a:pt x="1293" y="298"/>
                </a:cubicBezTo>
                <a:cubicBezTo>
                  <a:pt x="1290" y="299"/>
                  <a:pt x="1286" y="298"/>
                  <a:pt x="1283" y="299"/>
                </a:cubicBezTo>
                <a:cubicBezTo>
                  <a:pt x="1281" y="300"/>
                  <a:pt x="1279" y="302"/>
                  <a:pt x="1276" y="303"/>
                </a:cubicBezTo>
                <a:cubicBezTo>
                  <a:pt x="1271" y="302"/>
                  <a:pt x="1265" y="304"/>
                  <a:pt x="1260" y="301"/>
                </a:cubicBezTo>
                <a:cubicBezTo>
                  <a:pt x="1259" y="302"/>
                  <a:pt x="1260" y="298"/>
                  <a:pt x="1258" y="300"/>
                </a:cubicBezTo>
                <a:cubicBezTo>
                  <a:pt x="1258" y="301"/>
                  <a:pt x="1257" y="302"/>
                  <a:pt x="1257" y="303"/>
                </a:cubicBezTo>
                <a:cubicBezTo>
                  <a:pt x="1254" y="308"/>
                  <a:pt x="1251" y="312"/>
                  <a:pt x="1244" y="311"/>
                </a:cubicBezTo>
                <a:cubicBezTo>
                  <a:pt x="1244" y="311"/>
                  <a:pt x="1243" y="310"/>
                  <a:pt x="1243" y="311"/>
                </a:cubicBezTo>
                <a:cubicBezTo>
                  <a:pt x="1231" y="316"/>
                  <a:pt x="1218" y="319"/>
                  <a:pt x="1206" y="322"/>
                </a:cubicBezTo>
                <a:cubicBezTo>
                  <a:pt x="1204" y="324"/>
                  <a:pt x="1203" y="324"/>
                  <a:pt x="1201" y="325"/>
                </a:cubicBezTo>
                <a:cubicBezTo>
                  <a:pt x="1200" y="326"/>
                  <a:pt x="1199" y="327"/>
                  <a:pt x="1200" y="327"/>
                </a:cubicBezTo>
                <a:cubicBezTo>
                  <a:pt x="1208" y="329"/>
                  <a:pt x="1216" y="330"/>
                  <a:pt x="1223" y="325"/>
                </a:cubicBezTo>
                <a:cubicBezTo>
                  <a:pt x="1227" y="322"/>
                  <a:pt x="1232" y="326"/>
                  <a:pt x="1236" y="324"/>
                </a:cubicBezTo>
                <a:cubicBezTo>
                  <a:pt x="1243" y="319"/>
                  <a:pt x="1250" y="324"/>
                  <a:pt x="1257" y="322"/>
                </a:cubicBezTo>
                <a:cubicBezTo>
                  <a:pt x="1260" y="320"/>
                  <a:pt x="1262" y="317"/>
                  <a:pt x="1264" y="315"/>
                </a:cubicBezTo>
                <a:cubicBezTo>
                  <a:pt x="1267" y="313"/>
                  <a:pt x="1271" y="312"/>
                  <a:pt x="1274" y="315"/>
                </a:cubicBezTo>
                <a:cubicBezTo>
                  <a:pt x="1279" y="321"/>
                  <a:pt x="1285" y="320"/>
                  <a:pt x="1291" y="315"/>
                </a:cubicBezTo>
                <a:cubicBezTo>
                  <a:pt x="1293" y="314"/>
                  <a:pt x="1295" y="313"/>
                  <a:pt x="1297" y="312"/>
                </a:cubicBezTo>
                <a:cubicBezTo>
                  <a:pt x="1304" y="311"/>
                  <a:pt x="1302" y="317"/>
                  <a:pt x="1303" y="320"/>
                </a:cubicBezTo>
                <a:cubicBezTo>
                  <a:pt x="1305" y="322"/>
                  <a:pt x="1306" y="321"/>
                  <a:pt x="1308" y="320"/>
                </a:cubicBezTo>
                <a:cubicBezTo>
                  <a:pt x="1309" y="319"/>
                  <a:pt x="1311" y="319"/>
                  <a:pt x="1312" y="320"/>
                </a:cubicBezTo>
                <a:cubicBezTo>
                  <a:pt x="1312" y="321"/>
                  <a:pt x="1312" y="321"/>
                  <a:pt x="1312" y="322"/>
                </a:cubicBezTo>
                <a:cubicBezTo>
                  <a:pt x="1314" y="323"/>
                  <a:pt x="1316" y="322"/>
                  <a:pt x="1319" y="323"/>
                </a:cubicBezTo>
                <a:cubicBezTo>
                  <a:pt x="1320" y="323"/>
                  <a:pt x="1322" y="322"/>
                  <a:pt x="1322" y="325"/>
                </a:cubicBezTo>
                <a:cubicBezTo>
                  <a:pt x="1322" y="326"/>
                  <a:pt x="1320" y="326"/>
                  <a:pt x="1319" y="327"/>
                </a:cubicBezTo>
                <a:cubicBezTo>
                  <a:pt x="1317" y="329"/>
                  <a:pt x="1314" y="328"/>
                  <a:pt x="1311" y="329"/>
                </a:cubicBezTo>
                <a:cubicBezTo>
                  <a:pt x="1304" y="330"/>
                  <a:pt x="1297" y="328"/>
                  <a:pt x="1291" y="333"/>
                </a:cubicBezTo>
                <a:cubicBezTo>
                  <a:pt x="1291" y="334"/>
                  <a:pt x="1290" y="334"/>
                  <a:pt x="1290" y="334"/>
                </a:cubicBezTo>
                <a:cubicBezTo>
                  <a:pt x="1280" y="327"/>
                  <a:pt x="1271" y="335"/>
                  <a:pt x="1262" y="336"/>
                </a:cubicBezTo>
                <a:cubicBezTo>
                  <a:pt x="1251" y="338"/>
                  <a:pt x="1241" y="335"/>
                  <a:pt x="1230" y="338"/>
                </a:cubicBezTo>
                <a:cubicBezTo>
                  <a:pt x="1219" y="341"/>
                  <a:pt x="1207" y="344"/>
                  <a:pt x="1195" y="340"/>
                </a:cubicBezTo>
                <a:cubicBezTo>
                  <a:pt x="1192" y="339"/>
                  <a:pt x="1188" y="341"/>
                  <a:pt x="1184" y="341"/>
                </a:cubicBezTo>
                <a:cubicBezTo>
                  <a:pt x="1171" y="341"/>
                  <a:pt x="1158" y="346"/>
                  <a:pt x="1146" y="347"/>
                </a:cubicBezTo>
                <a:cubicBezTo>
                  <a:pt x="1130" y="349"/>
                  <a:pt x="1114" y="355"/>
                  <a:pt x="1097" y="349"/>
                </a:cubicBezTo>
                <a:cubicBezTo>
                  <a:pt x="1090" y="347"/>
                  <a:pt x="1085" y="349"/>
                  <a:pt x="1079" y="354"/>
                </a:cubicBezTo>
                <a:cubicBezTo>
                  <a:pt x="1071" y="356"/>
                  <a:pt x="1063" y="356"/>
                  <a:pt x="1055" y="356"/>
                </a:cubicBezTo>
                <a:cubicBezTo>
                  <a:pt x="1050" y="353"/>
                  <a:pt x="1046" y="358"/>
                  <a:pt x="1042" y="357"/>
                </a:cubicBezTo>
                <a:cubicBezTo>
                  <a:pt x="1036" y="357"/>
                  <a:pt x="1030" y="362"/>
                  <a:pt x="1024" y="358"/>
                </a:cubicBezTo>
                <a:cubicBezTo>
                  <a:pt x="1023" y="358"/>
                  <a:pt x="1022" y="358"/>
                  <a:pt x="1021" y="359"/>
                </a:cubicBezTo>
                <a:cubicBezTo>
                  <a:pt x="1016" y="369"/>
                  <a:pt x="1007" y="367"/>
                  <a:pt x="999" y="367"/>
                </a:cubicBezTo>
                <a:cubicBezTo>
                  <a:pt x="994" y="368"/>
                  <a:pt x="989" y="366"/>
                  <a:pt x="985" y="368"/>
                </a:cubicBezTo>
                <a:cubicBezTo>
                  <a:pt x="983" y="369"/>
                  <a:pt x="981" y="370"/>
                  <a:pt x="978" y="369"/>
                </a:cubicBezTo>
                <a:cubicBezTo>
                  <a:pt x="974" y="372"/>
                  <a:pt x="970" y="368"/>
                  <a:pt x="966" y="368"/>
                </a:cubicBezTo>
                <a:cubicBezTo>
                  <a:pt x="962" y="367"/>
                  <a:pt x="959" y="365"/>
                  <a:pt x="956" y="368"/>
                </a:cubicBezTo>
                <a:cubicBezTo>
                  <a:pt x="951" y="369"/>
                  <a:pt x="946" y="369"/>
                  <a:pt x="941" y="371"/>
                </a:cubicBezTo>
                <a:cubicBezTo>
                  <a:pt x="939" y="373"/>
                  <a:pt x="938" y="376"/>
                  <a:pt x="935" y="377"/>
                </a:cubicBezTo>
                <a:cubicBezTo>
                  <a:pt x="925" y="381"/>
                  <a:pt x="914" y="382"/>
                  <a:pt x="903" y="384"/>
                </a:cubicBezTo>
                <a:cubicBezTo>
                  <a:pt x="896" y="386"/>
                  <a:pt x="889" y="388"/>
                  <a:pt x="881" y="387"/>
                </a:cubicBezTo>
                <a:cubicBezTo>
                  <a:pt x="879" y="386"/>
                  <a:pt x="877" y="390"/>
                  <a:pt x="875" y="391"/>
                </a:cubicBezTo>
                <a:cubicBezTo>
                  <a:pt x="875" y="394"/>
                  <a:pt x="874" y="397"/>
                  <a:pt x="871" y="397"/>
                </a:cubicBezTo>
                <a:cubicBezTo>
                  <a:pt x="868" y="397"/>
                  <a:pt x="869" y="394"/>
                  <a:pt x="868" y="393"/>
                </a:cubicBezTo>
                <a:cubicBezTo>
                  <a:pt x="867" y="391"/>
                  <a:pt x="866" y="395"/>
                  <a:pt x="864" y="394"/>
                </a:cubicBezTo>
                <a:cubicBezTo>
                  <a:pt x="860" y="396"/>
                  <a:pt x="856" y="393"/>
                  <a:pt x="853" y="392"/>
                </a:cubicBezTo>
                <a:cubicBezTo>
                  <a:pt x="850" y="392"/>
                  <a:pt x="847" y="391"/>
                  <a:pt x="844" y="393"/>
                </a:cubicBezTo>
                <a:cubicBezTo>
                  <a:pt x="841" y="395"/>
                  <a:pt x="838" y="395"/>
                  <a:pt x="835" y="396"/>
                </a:cubicBezTo>
                <a:cubicBezTo>
                  <a:pt x="831" y="399"/>
                  <a:pt x="828" y="403"/>
                  <a:pt x="822" y="403"/>
                </a:cubicBezTo>
                <a:cubicBezTo>
                  <a:pt x="821" y="402"/>
                  <a:pt x="820" y="400"/>
                  <a:pt x="818" y="400"/>
                </a:cubicBezTo>
                <a:cubicBezTo>
                  <a:pt x="816" y="401"/>
                  <a:pt x="814" y="402"/>
                  <a:pt x="812" y="403"/>
                </a:cubicBezTo>
                <a:cubicBezTo>
                  <a:pt x="809" y="404"/>
                  <a:pt x="806" y="405"/>
                  <a:pt x="806" y="409"/>
                </a:cubicBezTo>
                <a:cubicBezTo>
                  <a:pt x="805" y="413"/>
                  <a:pt x="801" y="415"/>
                  <a:pt x="799" y="419"/>
                </a:cubicBezTo>
                <a:cubicBezTo>
                  <a:pt x="797" y="419"/>
                  <a:pt x="796" y="419"/>
                  <a:pt x="794" y="418"/>
                </a:cubicBezTo>
                <a:cubicBezTo>
                  <a:pt x="793" y="418"/>
                  <a:pt x="792" y="415"/>
                  <a:pt x="791" y="418"/>
                </a:cubicBezTo>
                <a:cubicBezTo>
                  <a:pt x="788" y="420"/>
                  <a:pt x="786" y="420"/>
                  <a:pt x="783" y="420"/>
                </a:cubicBezTo>
                <a:cubicBezTo>
                  <a:pt x="782" y="420"/>
                  <a:pt x="782" y="420"/>
                  <a:pt x="781" y="419"/>
                </a:cubicBezTo>
                <a:cubicBezTo>
                  <a:pt x="779" y="417"/>
                  <a:pt x="778" y="414"/>
                  <a:pt x="775" y="413"/>
                </a:cubicBezTo>
                <a:cubicBezTo>
                  <a:pt x="771" y="413"/>
                  <a:pt x="770" y="418"/>
                  <a:pt x="768" y="420"/>
                </a:cubicBezTo>
                <a:cubicBezTo>
                  <a:pt x="766" y="421"/>
                  <a:pt x="764" y="422"/>
                  <a:pt x="761" y="422"/>
                </a:cubicBezTo>
                <a:cubicBezTo>
                  <a:pt x="760" y="422"/>
                  <a:pt x="758" y="422"/>
                  <a:pt x="756" y="422"/>
                </a:cubicBezTo>
                <a:cubicBezTo>
                  <a:pt x="749" y="421"/>
                  <a:pt x="752" y="428"/>
                  <a:pt x="749" y="431"/>
                </a:cubicBezTo>
                <a:cubicBezTo>
                  <a:pt x="748" y="431"/>
                  <a:pt x="748" y="432"/>
                  <a:pt x="747" y="432"/>
                </a:cubicBezTo>
                <a:cubicBezTo>
                  <a:pt x="745" y="432"/>
                  <a:pt x="744" y="432"/>
                  <a:pt x="743" y="433"/>
                </a:cubicBezTo>
                <a:cubicBezTo>
                  <a:pt x="736" y="432"/>
                  <a:pt x="730" y="436"/>
                  <a:pt x="723" y="433"/>
                </a:cubicBezTo>
                <a:cubicBezTo>
                  <a:pt x="720" y="430"/>
                  <a:pt x="723" y="428"/>
                  <a:pt x="725" y="427"/>
                </a:cubicBezTo>
                <a:cubicBezTo>
                  <a:pt x="729" y="423"/>
                  <a:pt x="734" y="424"/>
                  <a:pt x="738" y="423"/>
                </a:cubicBezTo>
                <a:cubicBezTo>
                  <a:pt x="734" y="424"/>
                  <a:pt x="728" y="418"/>
                  <a:pt x="726" y="425"/>
                </a:cubicBezTo>
                <a:cubicBezTo>
                  <a:pt x="722" y="427"/>
                  <a:pt x="718" y="427"/>
                  <a:pt x="714" y="425"/>
                </a:cubicBezTo>
                <a:cubicBezTo>
                  <a:pt x="713" y="425"/>
                  <a:pt x="712" y="423"/>
                  <a:pt x="711" y="423"/>
                </a:cubicBezTo>
                <a:cubicBezTo>
                  <a:pt x="711" y="423"/>
                  <a:pt x="711" y="424"/>
                  <a:pt x="710" y="425"/>
                </a:cubicBezTo>
                <a:cubicBezTo>
                  <a:pt x="710" y="426"/>
                  <a:pt x="709" y="426"/>
                  <a:pt x="709" y="427"/>
                </a:cubicBezTo>
                <a:cubicBezTo>
                  <a:pt x="707" y="427"/>
                  <a:pt x="705" y="427"/>
                  <a:pt x="704" y="427"/>
                </a:cubicBezTo>
                <a:cubicBezTo>
                  <a:pt x="698" y="428"/>
                  <a:pt x="692" y="427"/>
                  <a:pt x="686" y="427"/>
                </a:cubicBezTo>
                <a:cubicBezTo>
                  <a:pt x="684" y="427"/>
                  <a:pt x="681" y="427"/>
                  <a:pt x="678" y="428"/>
                </a:cubicBezTo>
                <a:cubicBezTo>
                  <a:pt x="677" y="428"/>
                  <a:pt x="677" y="429"/>
                  <a:pt x="676" y="429"/>
                </a:cubicBezTo>
                <a:cubicBezTo>
                  <a:pt x="676" y="430"/>
                  <a:pt x="675" y="431"/>
                  <a:pt x="675" y="432"/>
                </a:cubicBezTo>
                <a:cubicBezTo>
                  <a:pt x="676" y="433"/>
                  <a:pt x="677" y="435"/>
                  <a:pt x="676" y="437"/>
                </a:cubicBezTo>
                <a:cubicBezTo>
                  <a:pt x="673" y="440"/>
                  <a:pt x="669" y="438"/>
                  <a:pt x="665" y="439"/>
                </a:cubicBezTo>
                <a:cubicBezTo>
                  <a:pt x="663" y="439"/>
                  <a:pt x="660" y="439"/>
                  <a:pt x="658" y="440"/>
                </a:cubicBezTo>
                <a:cubicBezTo>
                  <a:pt x="658" y="441"/>
                  <a:pt x="659" y="440"/>
                  <a:pt x="660" y="441"/>
                </a:cubicBezTo>
                <a:cubicBezTo>
                  <a:pt x="662" y="441"/>
                  <a:pt x="664" y="441"/>
                  <a:pt x="666" y="443"/>
                </a:cubicBezTo>
                <a:cubicBezTo>
                  <a:pt x="667" y="444"/>
                  <a:pt x="667" y="446"/>
                  <a:pt x="666" y="447"/>
                </a:cubicBezTo>
                <a:cubicBezTo>
                  <a:pt x="666" y="448"/>
                  <a:pt x="664" y="450"/>
                  <a:pt x="666" y="451"/>
                </a:cubicBezTo>
                <a:cubicBezTo>
                  <a:pt x="667" y="451"/>
                  <a:pt x="668" y="450"/>
                  <a:pt x="670" y="449"/>
                </a:cubicBezTo>
                <a:cubicBezTo>
                  <a:pt x="673" y="444"/>
                  <a:pt x="676" y="450"/>
                  <a:pt x="679" y="450"/>
                </a:cubicBezTo>
                <a:cubicBezTo>
                  <a:pt x="687" y="451"/>
                  <a:pt x="695" y="447"/>
                  <a:pt x="703" y="447"/>
                </a:cubicBezTo>
                <a:cubicBezTo>
                  <a:pt x="709" y="447"/>
                  <a:pt x="715" y="447"/>
                  <a:pt x="721" y="446"/>
                </a:cubicBezTo>
                <a:cubicBezTo>
                  <a:pt x="722" y="446"/>
                  <a:pt x="723" y="446"/>
                  <a:pt x="724" y="446"/>
                </a:cubicBezTo>
                <a:cubicBezTo>
                  <a:pt x="728" y="445"/>
                  <a:pt x="732" y="446"/>
                  <a:pt x="736" y="444"/>
                </a:cubicBezTo>
                <a:cubicBezTo>
                  <a:pt x="737" y="443"/>
                  <a:pt x="738" y="442"/>
                  <a:pt x="740" y="442"/>
                </a:cubicBezTo>
                <a:cubicBezTo>
                  <a:pt x="743" y="442"/>
                  <a:pt x="746" y="442"/>
                  <a:pt x="746" y="446"/>
                </a:cubicBezTo>
                <a:cubicBezTo>
                  <a:pt x="746" y="449"/>
                  <a:pt x="743" y="449"/>
                  <a:pt x="740" y="450"/>
                </a:cubicBezTo>
                <a:cubicBezTo>
                  <a:pt x="738" y="450"/>
                  <a:pt x="736" y="449"/>
                  <a:pt x="734" y="451"/>
                </a:cubicBezTo>
                <a:cubicBezTo>
                  <a:pt x="732" y="451"/>
                  <a:pt x="730" y="451"/>
                  <a:pt x="729" y="451"/>
                </a:cubicBezTo>
                <a:cubicBezTo>
                  <a:pt x="723" y="453"/>
                  <a:pt x="717" y="450"/>
                  <a:pt x="712" y="453"/>
                </a:cubicBezTo>
                <a:cubicBezTo>
                  <a:pt x="712" y="453"/>
                  <a:pt x="712" y="453"/>
                  <a:pt x="712" y="453"/>
                </a:cubicBezTo>
                <a:cubicBezTo>
                  <a:pt x="706" y="455"/>
                  <a:pt x="699" y="452"/>
                  <a:pt x="693" y="454"/>
                </a:cubicBezTo>
                <a:cubicBezTo>
                  <a:pt x="693" y="454"/>
                  <a:pt x="693" y="454"/>
                  <a:pt x="693" y="454"/>
                </a:cubicBezTo>
                <a:cubicBezTo>
                  <a:pt x="690" y="456"/>
                  <a:pt x="686" y="454"/>
                  <a:pt x="683" y="456"/>
                </a:cubicBezTo>
                <a:cubicBezTo>
                  <a:pt x="679" y="455"/>
                  <a:pt x="675" y="459"/>
                  <a:pt x="671" y="456"/>
                </a:cubicBezTo>
                <a:cubicBezTo>
                  <a:pt x="668" y="458"/>
                  <a:pt x="664" y="455"/>
                  <a:pt x="661" y="458"/>
                </a:cubicBezTo>
                <a:cubicBezTo>
                  <a:pt x="657" y="461"/>
                  <a:pt x="652" y="461"/>
                  <a:pt x="648" y="461"/>
                </a:cubicBezTo>
                <a:cubicBezTo>
                  <a:pt x="635" y="460"/>
                  <a:pt x="623" y="463"/>
                  <a:pt x="611" y="466"/>
                </a:cubicBezTo>
                <a:cubicBezTo>
                  <a:pt x="600" y="469"/>
                  <a:pt x="588" y="469"/>
                  <a:pt x="576" y="471"/>
                </a:cubicBezTo>
                <a:cubicBezTo>
                  <a:pt x="566" y="472"/>
                  <a:pt x="557" y="476"/>
                  <a:pt x="548" y="475"/>
                </a:cubicBezTo>
                <a:cubicBezTo>
                  <a:pt x="545" y="474"/>
                  <a:pt x="543" y="477"/>
                  <a:pt x="543" y="480"/>
                </a:cubicBezTo>
                <a:cubicBezTo>
                  <a:pt x="542" y="483"/>
                  <a:pt x="540" y="486"/>
                  <a:pt x="537" y="488"/>
                </a:cubicBezTo>
                <a:cubicBezTo>
                  <a:pt x="533" y="488"/>
                  <a:pt x="527" y="492"/>
                  <a:pt x="531" y="483"/>
                </a:cubicBezTo>
                <a:cubicBezTo>
                  <a:pt x="531" y="482"/>
                  <a:pt x="531" y="482"/>
                  <a:pt x="529" y="482"/>
                </a:cubicBezTo>
                <a:cubicBezTo>
                  <a:pt x="528" y="482"/>
                  <a:pt x="526" y="482"/>
                  <a:pt x="524" y="482"/>
                </a:cubicBezTo>
                <a:cubicBezTo>
                  <a:pt x="523" y="482"/>
                  <a:pt x="521" y="482"/>
                  <a:pt x="520" y="483"/>
                </a:cubicBezTo>
                <a:cubicBezTo>
                  <a:pt x="519" y="484"/>
                  <a:pt x="518" y="486"/>
                  <a:pt x="518" y="487"/>
                </a:cubicBezTo>
                <a:cubicBezTo>
                  <a:pt x="518" y="490"/>
                  <a:pt x="515" y="490"/>
                  <a:pt x="513" y="492"/>
                </a:cubicBezTo>
                <a:cubicBezTo>
                  <a:pt x="507" y="493"/>
                  <a:pt x="502" y="494"/>
                  <a:pt x="496" y="495"/>
                </a:cubicBezTo>
                <a:cubicBezTo>
                  <a:pt x="495" y="497"/>
                  <a:pt x="494" y="501"/>
                  <a:pt x="489" y="498"/>
                </a:cubicBezTo>
                <a:cubicBezTo>
                  <a:pt x="485" y="495"/>
                  <a:pt x="482" y="497"/>
                  <a:pt x="477" y="498"/>
                </a:cubicBezTo>
                <a:cubicBezTo>
                  <a:pt x="467" y="502"/>
                  <a:pt x="456" y="508"/>
                  <a:pt x="444" y="503"/>
                </a:cubicBezTo>
                <a:cubicBezTo>
                  <a:pt x="440" y="503"/>
                  <a:pt x="436" y="499"/>
                  <a:pt x="432" y="503"/>
                </a:cubicBezTo>
                <a:cubicBezTo>
                  <a:pt x="429" y="505"/>
                  <a:pt x="427" y="506"/>
                  <a:pt x="423" y="505"/>
                </a:cubicBezTo>
                <a:cubicBezTo>
                  <a:pt x="419" y="504"/>
                  <a:pt x="414" y="502"/>
                  <a:pt x="409" y="506"/>
                </a:cubicBezTo>
                <a:cubicBezTo>
                  <a:pt x="406" y="509"/>
                  <a:pt x="402" y="506"/>
                  <a:pt x="400" y="503"/>
                </a:cubicBezTo>
                <a:cubicBezTo>
                  <a:pt x="398" y="499"/>
                  <a:pt x="396" y="500"/>
                  <a:pt x="393" y="502"/>
                </a:cubicBezTo>
                <a:cubicBezTo>
                  <a:pt x="390" y="503"/>
                  <a:pt x="386" y="499"/>
                  <a:pt x="382" y="502"/>
                </a:cubicBezTo>
                <a:cubicBezTo>
                  <a:pt x="379" y="502"/>
                  <a:pt x="376" y="505"/>
                  <a:pt x="374" y="508"/>
                </a:cubicBezTo>
                <a:cubicBezTo>
                  <a:pt x="371" y="510"/>
                  <a:pt x="370" y="508"/>
                  <a:pt x="370" y="506"/>
                </a:cubicBezTo>
                <a:cubicBezTo>
                  <a:pt x="370" y="504"/>
                  <a:pt x="370" y="502"/>
                  <a:pt x="367" y="503"/>
                </a:cubicBezTo>
                <a:cubicBezTo>
                  <a:pt x="359" y="506"/>
                  <a:pt x="353" y="515"/>
                  <a:pt x="343" y="513"/>
                </a:cubicBezTo>
                <a:cubicBezTo>
                  <a:pt x="336" y="512"/>
                  <a:pt x="329" y="517"/>
                  <a:pt x="323" y="512"/>
                </a:cubicBezTo>
                <a:cubicBezTo>
                  <a:pt x="322" y="511"/>
                  <a:pt x="320" y="513"/>
                  <a:pt x="318" y="514"/>
                </a:cubicBezTo>
                <a:cubicBezTo>
                  <a:pt x="314" y="514"/>
                  <a:pt x="310" y="513"/>
                  <a:pt x="308" y="519"/>
                </a:cubicBezTo>
                <a:cubicBezTo>
                  <a:pt x="300" y="520"/>
                  <a:pt x="293" y="524"/>
                  <a:pt x="284" y="521"/>
                </a:cubicBezTo>
                <a:cubicBezTo>
                  <a:pt x="280" y="520"/>
                  <a:pt x="275" y="524"/>
                  <a:pt x="270" y="523"/>
                </a:cubicBezTo>
                <a:close/>
              </a:path>
            </a:pathLst>
          </a:custGeom>
          <a:gradFill>
            <a:gsLst>
              <a:gs pos="100000">
                <a:schemeClr val="accent1">
                  <a:lumMod val="75000"/>
                </a:schemeClr>
              </a:gs>
              <a:gs pos="0">
                <a:schemeClr val="accent2"/>
              </a:gs>
            </a:gsLst>
            <a:lin ang="135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pic>
        <p:nvPicPr>
          <p:cNvPr id="12" name="图片 11">
            <a:extLst>
              <a:ext uri="{FF2B5EF4-FFF2-40B4-BE49-F238E27FC236}">
                <a16:creationId xmlns:a16="http://schemas.microsoft.com/office/drawing/2014/main" id="{6C85A401-389B-8B99-7295-B7F55373C38F}"/>
              </a:ext>
            </a:extLst>
          </p:cNvPr>
          <p:cNvPicPr>
            <a:picLocks noChangeAspect="1"/>
          </p:cNvPicPr>
          <p:nvPr userDrawn="1"/>
        </p:nvPicPr>
        <p:blipFill>
          <a:blip r:embed="rId2" cstate="screen">
            <a:extLst>
              <a:ext uri="{28A0092B-C50C-407E-A947-70E740481C1C}">
                <a14:useLocalDpi xmlns:a14="http://schemas.microsoft.com/office/drawing/2010/main"/>
              </a:ext>
            </a:extLst>
          </a:blip>
          <a:srcRect l="4218" r="4191"/>
          <a:stretch>
            <a:fillRect/>
          </a:stretch>
        </p:blipFill>
        <p:spPr>
          <a:xfrm>
            <a:off x="0" y="2424226"/>
            <a:ext cx="12192000" cy="4433774"/>
          </a:xfrm>
          <a:custGeom>
            <a:avLst/>
            <a:gdLst>
              <a:gd name="connsiteX0" fmla="*/ 0 w 12192000"/>
              <a:gd name="connsiteY0" fmla="*/ 0 h 4433774"/>
              <a:gd name="connsiteX1" fmla="*/ 12192000 w 12192000"/>
              <a:gd name="connsiteY1" fmla="*/ 0 h 4433774"/>
              <a:gd name="connsiteX2" fmla="*/ 12192000 w 12192000"/>
              <a:gd name="connsiteY2" fmla="*/ 4433774 h 4433774"/>
              <a:gd name="connsiteX3" fmla="*/ 0 w 12192000"/>
              <a:gd name="connsiteY3" fmla="*/ 4433774 h 4433774"/>
            </a:gdLst>
            <a:ahLst/>
            <a:cxnLst>
              <a:cxn ang="0">
                <a:pos x="connsiteX0" y="connsiteY0"/>
              </a:cxn>
              <a:cxn ang="0">
                <a:pos x="connsiteX1" y="connsiteY1"/>
              </a:cxn>
              <a:cxn ang="0">
                <a:pos x="connsiteX2" y="connsiteY2"/>
              </a:cxn>
              <a:cxn ang="0">
                <a:pos x="connsiteX3" y="connsiteY3"/>
              </a:cxn>
            </a:cxnLst>
            <a:rect l="l" t="t" r="r" b="b"/>
            <a:pathLst>
              <a:path w="12192000" h="4433774">
                <a:moveTo>
                  <a:pt x="0" y="0"/>
                </a:moveTo>
                <a:lnTo>
                  <a:pt x="12192000" y="0"/>
                </a:lnTo>
                <a:lnTo>
                  <a:pt x="12192000" y="4433774"/>
                </a:lnTo>
                <a:lnTo>
                  <a:pt x="0" y="4433774"/>
                </a:lnTo>
                <a:close/>
              </a:path>
            </a:pathLst>
          </a:custGeom>
        </p:spPr>
      </p:pic>
      <p:sp>
        <p:nvSpPr>
          <p:cNvPr id="2" name="Title 1">
            <a:extLst>
              <a:ext uri="{FF2B5EF4-FFF2-40B4-BE49-F238E27FC236}">
                <a16:creationId xmlns:a16="http://schemas.microsoft.com/office/drawing/2014/main" id="{000C7662-4F6D-4B06-BB36-235FC06BF816}"/>
              </a:ext>
            </a:extLst>
          </p:cNvPr>
          <p:cNvSpPr>
            <a:spLocks noGrp="1"/>
          </p:cNvSpPr>
          <p:nvPr>
            <p:ph type="title" hasCustomPrompt="1"/>
          </p:nvPr>
        </p:nvSpPr>
        <p:spPr>
          <a:xfrm>
            <a:off x="2898450" y="2619721"/>
            <a:ext cx="6395100" cy="951057"/>
          </a:xfrm>
        </p:spPr>
        <p:txBody>
          <a:bodyPr vert="horz" lIns="91440" tIns="45720" rIns="91440" bIns="45720" rtlCol="0" anchor="b">
            <a:noAutofit/>
          </a:bodyPr>
          <a:lstStyle>
            <a:lvl1pPr algn="ctr">
              <a:defRPr lang="zh-CN" altLang="en-US" sz="8000" b="1">
                <a:gradFill>
                  <a:gsLst>
                    <a:gs pos="100000">
                      <a:schemeClr val="accent3"/>
                    </a:gs>
                    <a:gs pos="0">
                      <a:schemeClr val="accent3">
                        <a:lumMod val="20000"/>
                        <a:lumOff val="80000"/>
                      </a:schemeClr>
                    </a:gs>
                  </a:gsLst>
                  <a:lin ang="13500000" scaled="1"/>
                </a:gradFill>
              </a:defRPr>
            </a:lvl1pPr>
          </a:lstStyle>
          <a:p>
            <a:pPr lvl="0" defTabSz="914354"/>
            <a:r>
              <a:rPr lang="zh-CN" altLang="en-US" dirty="0"/>
              <a:t>单击添加标题</a:t>
            </a:r>
          </a:p>
        </p:txBody>
      </p:sp>
      <p:sp>
        <p:nvSpPr>
          <p:cNvPr id="3" name="Text Placeholder 2">
            <a:extLst>
              <a:ext uri="{FF2B5EF4-FFF2-40B4-BE49-F238E27FC236}">
                <a16:creationId xmlns:a16="http://schemas.microsoft.com/office/drawing/2014/main" id="{9FF9930E-40DF-417D-8161-BD38EB172DC1}"/>
              </a:ext>
            </a:extLst>
          </p:cNvPr>
          <p:cNvSpPr>
            <a:spLocks noGrp="1"/>
          </p:cNvSpPr>
          <p:nvPr>
            <p:ph type="body" idx="1"/>
          </p:nvPr>
        </p:nvSpPr>
        <p:spPr>
          <a:xfrm>
            <a:off x="3230418" y="3540026"/>
            <a:ext cx="5731164" cy="440729"/>
          </a:xfrm>
        </p:spPr>
        <p:txBody>
          <a:bodyPr>
            <a:normAutofit/>
          </a:bodyPr>
          <a:lstStyle>
            <a:lvl1pPr marL="0" indent="0" algn="ctr">
              <a:buNone/>
              <a:defRPr lang="en-US" altLang="zh-CN" sz="1600" kern="1200">
                <a:solidFill>
                  <a:srgbClr val="FFFFFF"/>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endParaRPr lang="en-US" altLang="zh-CN" dirty="0"/>
          </a:p>
        </p:txBody>
      </p:sp>
      <p:sp>
        <p:nvSpPr>
          <p:cNvPr id="8" name="文本占位符 7">
            <a:extLst>
              <a:ext uri="{FF2B5EF4-FFF2-40B4-BE49-F238E27FC236}">
                <a16:creationId xmlns:a16="http://schemas.microsoft.com/office/drawing/2014/main" id="{49A950A1-B947-717D-E187-AD0063089D78}"/>
              </a:ext>
            </a:extLst>
          </p:cNvPr>
          <p:cNvSpPr>
            <a:spLocks noGrp="1"/>
          </p:cNvSpPr>
          <p:nvPr>
            <p:ph type="body" sz="quarter" idx="13" hasCustomPrompt="1"/>
          </p:nvPr>
        </p:nvSpPr>
        <p:spPr>
          <a:xfrm>
            <a:off x="5592923" y="1335165"/>
            <a:ext cx="1006155" cy="950912"/>
          </a:xfrm>
        </p:spPr>
        <p:txBody>
          <a:bodyPr wrap="none" anchor="b">
            <a:noAutofit/>
          </a:bodyPr>
          <a:lstStyle>
            <a:lvl1pPr marL="0" indent="0">
              <a:buNone/>
              <a:defRPr sz="6600" b="0">
                <a:ln w="15875">
                  <a:noFill/>
                </a:ln>
                <a:solidFill>
                  <a:srgbClr val="FFFFFF"/>
                </a:solidFill>
                <a:latin typeface="+mj-ea"/>
                <a:ea typeface="+mj-ea"/>
              </a:defRPr>
            </a:lvl1pPr>
          </a:lstStyle>
          <a:p>
            <a:pPr lvl="0"/>
            <a:r>
              <a:rPr lang="zh-CN" altLang="en-US" dirty="0"/>
              <a:t>壹</a:t>
            </a:r>
          </a:p>
        </p:txBody>
      </p:sp>
    </p:spTree>
    <p:extLst>
      <p:ext uri="{BB962C8B-B14F-4D97-AF65-F5344CB8AC3E}">
        <p14:creationId xmlns:p14="http://schemas.microsoft.com/office/powerpoint/2010/main" val="6412207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44FF9A94-9ACD-ACB5-5840-745292FDC288}"/>
              </a:ext>
            </a:extLst>
          </p:cNvPr>
          <p:cNvSpPr>
            <a:spLocks noGrp="1"/>
          </p:cNvSpPr>
          <p:nvPr>
            <p:ph type="title"/>
          </p:nvPr>
        </p:nvSpPr>
        <p:spPr/>
        <p:txBody>
          <a:bodyPr/>
          <a:lstStyle/>
          <a:p>
            <a:r>
              <a:rPr lang="zh-CN" altLang="en-US"/>
              <a:t>单击此处编辑母版标题样式</a:t>
            </a:r>
          </a:p>
        </p:txBody>
      </p:sp>
      <p:sp>
        <p:nvSpPr>
          <p:cNvPr id="4" name="日期占位符 3">
            <a:extLst>
              <a:ext uri="{FF2B5EF4-FFF2-40B4-BE49-F238E27FC236}">
                <a16:creationId xmlns:a16="http://schemas.microsoft.com/office/drawing/2014/main" id="{61382BB4-FCCA-CF79-EB90-E993CFA019C5}"/>
              </a:ext>
            </a:extLst>
          </p:cNvPr>
          <p:cNvSpPr>
            <a:spLocks noGrp="1"/>
          </p:cNvSpPr>
          <p:nvPr>
            <p:ph type="dt" sz="half" idx="10"/>
          </p:nvPr>
        </p:nvSpPr>
        <p:spPr/>
        <p:txBody>
          <a:bodyPr/>
          <a:lstStyle/>
          <a:p>
            <a:fld id="{D899311A-0DF8-4FEC-9529-E1EAA5233BBE}" type="datetime1">
              <a:rPr lang="zh-CN" altLang="en-US" smtClean="0"/>
              <a:t>2023/8/7</a:t>
            </a:fld>
            <a:endParaRPr lang="en-US" dirty="0"/>
          </a:p>
        </p:txBody>
      </p:sp>
      <p:sp>
        <p:nvSpPr>
          <p:cNvPr id="5" name="页脚占位符 4">
            <a:extLst>
              <a:ext uri="{FF2B5EF4-FFF2-40B4-BE49-F238E27FC236}">
                <a16:creationId xmlns:a16="http://schemas.microsoft.com/office/drawing/2014/main" id="{691DB478-13F8-BD0C-37A9-9E84BDF7A336}"/>
              </a:ext>
            </a:extLst>
          </p:cNvPr>
          <p:cNvSpPr>
            <a:spLocks noGrp="1"/>
          </p:cNvSpPr>
          <p:nvPr>
            <p:ph type="ftr" sz="quarter" idx="11"/>
          </p:nvPr>
        </p:nvSpPr>
        <p:spPr/>
        <p:txBody>
          <a:bodyPr/>
          <a:lstStyle/>
          <a:p>
            <a:r>
              <a:rPr lang="en-US" altLang="zh-CN"/>
              <a:t>51PPT</a:t>
            </a:r>
            <a:endParaRPr lang="zh-CN" altLang="en-US" dirty="0"/>
          </a:p>
        </p:txBody>
      </p:sp>
      <p:sp>
        <p:nvSpPr>
          <p:cNvPr id="9" name="灯片编号占位符 8">
            <a:extLst>
              <a:ext uri="{FF2B5EF4-FFF2-40B4-BE49-F238E27FC236}">
                <a16:creationId xmlns:a16="http://schemas.microsoft.com/office/drawing/2014/main" id="{099EDB93-9313-5D6B-3C5F-A30B0EC32AD5}"/>
              </a:ext>
            </a:extLst>
          </p:cNvPr>
          <p:cNvSpPr>
            <a:spLocks noGrp="1"/>
          </p:cNvSpPr>
          <p:nvPr>
            <p:ph type="sldNum" sz="quarter" idx="12"/>
          </p:nvPr>
        </p:nvSpPr>
        <p:spPr/>
        <p:txBody>
          <a:body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3257642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50A04B27-C132-EAD0-7FD8-65A562A8E70B}"/>
              </a:ext>
            </a:extLst>
          </p:cNvPr>
          <p:cNvSpPr>
            <a:spLocks noGrp="1"/>
          </p:cNvSpPr>
          <p:nvPr>
            <p:ph type="dt" sz="half" idx="10"/>
          </p:nvPr>
        </p:nvSpPr>
        <p:spPr/>
        <p:txBody>
          <a:bodyPr/>
          <a:lstStyle/>
          <a:p>
            <a:fld id="{9FB1EB7F-1490-4B56-967A-2F566467AA6D}" type="datetime1">
              <a:rPr lang="zh-CN" altLang="en-US" smtClean="0"/>
              <a:t>2023/8/7</a:t>
            </a:fld>
            <a:endParaRPr lang="en-US" altLang="zh-CN" dirty="0"/>
          </a:p>
        </p:txBody>
      </p:sp>
      <p:sp>
        <p:nvSpPr>
          <p:cNvPr id="6" name="页脚占位符 5">
            <a:extLst>
              <a:ext uri="{FF2B5EF4-FFF2-40B4-BE49-F238E27FC236}">
                <a16:creationId xmlns:a16="http://schemas.microsoft.com/office/drawing/2014/main" id="{A5BBB1DF-4104-F52A-976B-B0FCA8BFC7CE}"/>
              </a:ext>
            </a:extLst>
          </p:cNvPr>
          <p:cNvSpPr>
            <a:spLocks noGrp="1"/>
          </p:cNvSpPr>
          <p:nvPr>
            <p:ph type="ftr" sz="quarter" idx="11"/>
          </p:nvPr>
        </p:nvSpPr>
        <p:spPr/>
        <p:txBody>
          <a:bodyPr/>
          <a:lstStyle/>
          <a:p>
            <a:r>
              <a:rPr lang="af-ZA" altLang="zh-CN"/>
              <a:t>51PPT</a:t>
            </a:r>
            <a:endParaRPr lang="af-ZA" altLang="zh-CN" dirty="0"/>
          </a:p>
        </p:txBody>
      </p:sp>
      <p:sp>
        <p:nvSpPr>
          <p:cNvPr id="7" name="灯片编号占位符 6">
            <a:extLst>
              <a:ext uri="{FF2B5EF4-FFF2-40B4-BE49-F238E27FC236}">
                <a16:creationId xmlns:a16="http://schemas.microsoft.com/office/drawing/2014/main" id="{D9295F59-02F6-A7AB-1D8F-B9449773B603}"/>
              </a:ext>
            </a:extLst>
          </p:cNvPr>
          <p:cNvSpPr>
            <a:spLocks noGrp="1"/>
          </p:cNvSpPr>
          <p:nvPr>
            <p:ph type="sldNum" sz="quarter" idx="12"/>
          </p:nvPr>
        </p:nvSpPr>
        <p:spPr/>
        <p:txBody>
          <a:body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771624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2E1B0AA9-39E4-D50F-7DE7-161E7C2B500E}"/>
              </a:ext>
            </a:extLst>
          </p:cNvPr>
          <p:cNvSpPr txBox="1"/>
          <p:nvPr userDrawn="1"/>
        </p:nvSpPr>
        <p:spPr>
          <a:xfrm>
            <a:off x="-99926" y="772706"/>
            <a:ext cx="12542712" cy="1200329"/>
          </a:xfrm>
          <a:prstGeom prst="rect">
            <a:avLst/>
          </a:prstGeom>
          <a:noFill/>
        </p:spPr>
        <p:txBody>
          <a:bodyPr wrap="square" rtlCol="0">
            <a:spAutoFit/>
          </a:bodyPr>
          <a:lstStyle/>
          <a:p>
            <a:r>
              <a:rPr lang="en-US" altLang="zh-CN" sz="7200" b="1" dirty="0">
                <a:gradFill>
                  <a:gsLst>
                    <a:gs pos="0">
                      <a:srgbClr val="FFFFFF">
                        <a:alpha val="80000"/>
                      </a:srgbClr>
                    </a:gs>
                    <a:gs pos="100000">
                      <a:srgbClr val="FFFFFF">
                        <a:alpha val="80000"/>
                      </a:srgbClr>
                    </a:gs>
                  </a:gsLst>
                  <a:lin ang="2700000" scaled="1"/>
                </a:gradFill>
                <a:latin typeface="+mj-lt"/>
              </a:rPr>
              <a:t>CHINESE STYLE TEMPLATE</a:t>
            </a:r>
            <a:endParaRPr lang="zh-CN" altLang="en-US" sz="7200" b="1" dirty="0">
              <a:gradFill>
                <a:gsLst>
                  <a:gs pos="0">
                    <a:srgbClr val="FFFFFF">
                      <a:alpha val="80000"/>
                    </a:srgbClr>
                  </a:gs>
                  <a:gs pos="100000">
                    <a:srgbClr val="FFFFFF">
                      <a:alpha val="80000"/>
                    </a:srgbClr>
                  </a:gs>
                </a:gsLst>
                <a:lin ang="2700000" scaled="1"/>
              </a:gradFill>
              <a:latin typeface="+mj-lt"/>
            </a:endParaRPr>
          </a:p>
        </p:txBody>
      </p:sp>
      <p:sp>
        <p:nvSpPr>
          <p:cNvPr id="3" name="椭圆 2">
            <a:extLst>
              <a:ext uri="{FF2B5EF4-FFF2-40B4-BE49-F238E27FC236}">
                <a16:creationId xmlns:a16="http://schemas.microsoft.com/office/drawing/2014/main" id="{BEA66834-05EE-5E8D-C42D-0921B4F69012}"/>
              </a:ext>
            </a:extLst>
          </p:cNvPr>
          <p:cNvSpPr/>
          <p:nvPr userDrawn="1"/>
        </p:nvSpPr>
        <p:spPr>
          <a:xfrm>
            <a:off x="3044858" y="377858"/>
            <a:ext cx="6102284" cy="6102284"/>
          </a:xfrm>
          <a:prstGeom prst="ellipse">
            <a:avLst/>
          </a:prstGeom>
          <a:gradFill flip="none" rotWithShape="1">
            <a:gsLst>
              <a:gs pos="48000">
                <a:schemeClr val="accent2"/>
              </a:gs>
              <a:gs pos="100000">
                <a:schemeClr val="accent1">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927CE610-376F-E20F-6A43-F8285A2B437C}"/>
              </a:ext>
            </a:extLst>
          </p:cNvPr>
          <p:cNvPicPr>
            <a:picLocks noChangeAspect="1"/>
          </p:cNvPicPr>
          <p:nvPr userDrawn="1"/>
        </p:nvPicPr>
        <p:blipFill>
          <a:blip r:embed="rId2" cstate="screen">
            <a:extLst>
              <a:ext uri="{28A0092B-C50C-407E-A947-70E740481C1C}">
                <a14:useLocalDpi xmlns:a14="http://schemas.microsoft.com/office/drawing/2010/main"/>
              </a:ext>
            </a:extLst>
          </a:blip>
          <a:srcRect l="4218" r="4191"/>
          <a:stretch>
            <a:fillRect/>
          </a:stretch>
        </p:blipFill>
        <p:spPr>
          <a:xfrm>
            <a:off x="0" y="2424226"/>
            <a:ext cx="12192000" cy="4433774"/>
          </a:xfrm>
          <a:custGeom>
            <a:avLst/>
            <a:gdLst>
              <a:gd name="connsiteX0" fmla="*/ 0 w 12192000"/>
              <a:gd name="connsiteY0" fmla="*/ 0 h 4433774"/>
              <a:gd name="connsiteX1" fmla="*/ 12192000 w 12192000"/>
              <a:gd name="connsiteY1" fmla="*/ 0 h 4433774"/>
              <a:gd name="connsiteX2" fmla="*/ 12192000 w 12192000"/>
              <a:gd name="connsiteY2" fmla="*/ 4433774 h 4433774"/>
              <a:gd name="connsiteX3" fmla="*/ 0 w 12192000"/>
              <a:gd name="connsiteY3" fmla="*/ 4433774 h 4433774"/>
            </a:gdLst>
            <a:ahLst/>
            <a:cxnLst>
              <a:cxn ang="0">
                <a:pos x="connsiteX0" y="connsiteY0"/>
              </a:cxn>
              <a:cxn ang="0">
                <a:pos x="connsiteX1" y="connsiteY1"/>
              </a:cxn>
              <a:cxn ang="0">
                <a:pos x="connsiteX2" y="connsiteY2"/>
              </a:cxn>
              <a:cxn ang="0">
                <a:pos x="connsiteX3" y="connsiteY3"/>
              </a:cxn>
            </a:cxnLst>
            <a:rect l="l" t="t" r="r" b="b"/>
            <a:pathLst>
              <a:path w="12192000" h="4433774">
                <a:moveTo>
                  <a:pt x="0" y="0"/>
                </a:moveTo>
                <a:lnTo>
                  <a:pt x="12192000" y="0"/>
                </a:lnTo>
                <a:lnTo>
                  <a:pt x="12192000" y="4433774"/>
                </a:lnTo>
                <a:lnTo>
                  <a:pt x="0" y="4433774"/>
                </a:lnTo>
                <a:close/>
              </a:path>
            </a:pathLst>
          </a:custGeom>
        </p:spPr>
      </p:pic>
      <p:grpSp>
        <p:nvGrpSpPr>
          <p:cNvPr id="5" name="组合 4">
            <a:extLst>
              <a:ext uri="{FF2B5EF4-FFF2-40B4-BE49-F238E27FC236}">
                <a16:creationId xmlns:a16="http://schemas.microsoft.com/office/drawing/2014/main" id="{ED6AAA28-E692-5E6A-7798-813585917AD3}"/>
              </a:ext>
            </a:extLst>
          </p:cNvPr>
          <p:cNvGrpSpPr/>
          <p:nvPr userDrawn="1"/>
        </p:nvGrpSpPr>
        <p:grpSpPr>
          <a:xfrm>
            <a:off x="4503420" y="3482803"/>
            <a:ext cx="800884" cy="115850"/>
            <a:chOff x="4503420" y="3320243"/>
            <a:chExt cx="800884" cy="115850"/>
          </a:xfrm>
        </p:grpSpPr>
        <p:sp>
          <p:nvSpPr>
            <p:cNvPr id="6" name="椭圆 5">
              <a:extLst>
                <a:ext uri="{FF2B5EF4-FFF2-40B4-BE49-F238E27FC236}">
                  <a16:creationId xmlns:a16="http://schemas.microsoft.com/office/drawing/2014/main" id="{AB35389A-F74B-E008-7C0A-584139E9DD13}"/>
                </a:ext>
              </a:extLst>
            </p:cNvPr>
            <p:cNvSpPr/>
            <p:nvPr userDrawn="1"/>
          </p:nvSpPr>
          <p:spPr>
            <a:xfrm>
              <a:off x="4663674"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15D1FB3E-A29F-3D22-DE0F-22989A684245}"/>
                </a:ext>
              </a:extLst>
            </p:cNvPr>
            <p:cNvSpPr/>
            <p:nvPr userDrawn="1"/>
          </p:nvSpPr>
          <p:spPr>
            <a:xfrm>
              <a:off x="4804511"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6337EC38-4A3D-7460-AB40-0B30033035F1}"/>
                </a:ext>
              </a:extLst>
            </p:cNvPr>
            <p:cNvSpPr/>
            <p:nvPr userDrawn="1"/>
          </p:nvSpPr>
          <p:spPr>
            <a:xfrm>
              <a:off x="4945348"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椭圆 11">
              <a:extLst>
                <a:ext uri="{FF2B5EF4-FFF2-40B4-BE49-F238E27FC236}">
                  <a16:creationId xmlns:a16="http://schemas.microsoft.com/office/drawing/2014/main" id="{EC5C02E2-7C81-CE59-1709-785EEEC82000}"/>
                </a:ext>
              </a:extLst>
            </p:cNvPr>
            <p:cNvSpPr/>
            <p:nvPr userDrawn="1"/>
          </p:nvSpPr>
          <p:spPr>
            <a:xfrm>
              <a:off x="5086185"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1F41DBA8-F621-FEAD-988E-6A53B75F8EFD}"/>
                </a:ext>
              </a:extLst>
            </p:cNvPr>
            <p:cNvSpPr/>
            <p:nvPr userDrawn="1"/>
          </p:nvSpPr>
          <p:spPr>
            <a:xfrm>
              <a:off x="5227022"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C35D1389-2295-30A8-A295-FD66BDA93F19}"/>
                </a:ext>
              </a:extLst>
            </p:cNvPr>
            <p:cNvSpPr/>
            <p:nvPr userDrawn="1"/>
          </p:nvSpPr>
          <p:spPr>
            <a:xfrm>
              <a:off x="4503420" y="3320243"/>
              <a:ext cx="115850" cy="115850"/>
            </a:xfrm>
            <a:prstGeom prst="ellipse">
              <a:avLst/>
            </a:prstGeom>
            <a:noFill/>
            <a:ln w="3175">
              <a:solidFill>
                <a:srgbClr val="F6CF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a:extLst>
              <a:ext uri="{FF2B5EF4-FFF2-40B4-BE49-F238E27FC236}">
                <a16:creationId xmlns:a16="http://schemas.microsoft.com/office/drawing/2014/main" id="{6DA8F2AD-1C34-4738-93D9-EC0D5F47710B}"/>
              </a:ext>
            </a:extLst>
          </p:cNvPr>
          <p:cNvGrpSpPr/>
          <p:nvPr userDrawn="1"/>
        </p:nvGrpSpPr>
        <p:grpSpPr>
          <a:xfrm flipH="1">
            <a:off x="6905244" y="3482803"/>
            <a:ext cx="800884" cy="115850"/>
            <a:chOff x="4503420" y="3320243"/>
            <a:chExt cx="800884" cy="115850"/>
          </a:xfrm>
        </p:grpSpPr>
        <p:sp>
          <p:nvSpPr>
            <p:cNvPr id="16" name="椭圆 15">
              <a:extLst>
                <a:ext uri="{FF2B5EF4-FFF2-40B4-BE49-F238E27FC236}">
                  <a16:creationId xmlns:a16="http://schemas.microsoft.com/office/drawing/2014/main" id="{F6B833F7-E888-87D3-EDC3-CC08DCD6E2CB}"/>
                </a:ext>
              </a:extLst>
            </p:cNvPr>
            <p:cNvSpPr/>
            <p:nvPr userDrawn="1"/>
          </p:nvSpPr>
          <p:spPr>
            <a:xfrm>
              <a:off x="4663674"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C36DA72E-248F-A389-A607-496DCF53A99B}"/>
                </a:ext>
              </a:extLst>
            </p:cNvPr>
            <p:cNvSpPr/>
            <p:nvPr userDrawn="1"/>
          </p:nvSpPr>
          <p:spPr>
            <a:xfrm>
              <a:off x="4804511"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332F4F1F-64EB-DD78-8A38-6325E8ED951F}"/>
                </a:ext>
              </a:extLst>
            </p:cNvPr>
            <p:cNvSpPr/>
            <p:nvPr userDrawn="1"/>
          </p:nvSpPr>
          <p:spPr>
            <a:xfrm>
              <a:off x="4945348"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0AF97D95-7F3C-C513-A6B0-F3AF8BF4CD3A}"/>
                </a:ext>
              </a:extLst>
            </p:cNvPr>
            <p:cNvSpPr/>
            <p:nvPr userDrawn="1"/>
          </p:nvSpPr>
          <p:spPr>
            <a:xfrm>
              <a:off x="5086185"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9341BCDA-38AE-0B86-24DA-5C05C1735AC3}"/>
                </a:ext>
              </a:extLst>
            </p:cNvPr>
            <p:cNvSpPr/>
            <p:nvPr userDrawn="1"/>
          </p:nvSpPr>
          <p:spPr>
            <a:xfrm>
              <a:off x="5227022"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C51CAF6F-7DE7-2A2E-8F97-E9E654216692}"/>
                </a:ext>
              </a:extLst>
            </p:cNvPr>
            <p:cNvSpPr/>
            <p:nvPr userDrawn="1"/>
          </p:nvSpPr>
          <p:spPr>
            <a:xfrm>
              <a:off x="4503420" y="3320243"/>
              <a:ext cx="115850" cy="115850"/>
            </a:xfrm>
            <a:prstGeom prst="ellipse">
              <a:avLst/>
            </a:prstGeom>
            <a:noFill/>
            <a:ln w="3175">
              <a:solidFill>
                <a:srgbClr val="F6CF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itle 1">
            <a:extLst>
              <a:ext uri="{FF2B5EF4-FFF2-40B4-BE49-F238E27FC236}">
                <a16:creationId xmlns:a16="http://schemas.microsoft.com/office/drawing/2014/main" id="{07C13BD3-2C9C-32B7-95C6-279A04BD402F}"/>
              </a:ext>
            </a:extLst>
          </p:cNvPr>
          <p:cNvSpPr>
            <a:spLocks noGrp="1"/>
          </p:cNvSpPr>
          <p:nvPr>
            <p:ph type="ctrTitle" hasCustomPrompt="1"/>
          </p:nvPr>
        </p:nvSpPr>
        <p:spPr>
          <a:xfrm>
            <a:off x="2533104" y="2451100"/>
            <a:ext cx="7125793" cy="728662"/>
          </a:xfrm>
        </p:spPr>
        <p:txBody>
          <a:bodyPr vert="horz" lIns="91440" tIns="45720" rIns="91440" bIns="45720" rtlCol="0" anchor="b">
            <a:noAutofit/>
          </a:bodyPr>
          <a:lstStyle>
            <a:lvl1pPr algn="ctr">
              <a:defRPr lang="zh-CN" altLang="en-US" sz="8000" b="0" dirty="0">
                <a:solidFill>
                  <a:srgbClr val="FFFFFF"/>
                </a:solidFill>
              </a:defRPr>
            </a:lvl1pPr>
          </a:lstStyle>
          <a:p>
            <a:pPr lvl="0" defTabSz="914354"/>
            <a:r>
              <a:rPr lang="zh-CN" altLang="en-US" dirty="0"/>
              <a:t>谢谢观看</a:t>
            </a:r>
          </a:p>
        </p:txBody>
      </p:sp>
      <p:sp>
        <p:nvSpPr>
          <p:cNvPr id="23" name="Subtitle 2">
            <a:extLst>
              <a:ext uri="{FF2B5EF4-FFF2-40B4-BE49-F238E27FC236}">
                <a16:creationId xmlns:a16="http://schemas.microsoft.com/office/drawing/2014/main" id="{28C1B8D2-F638-E590-CD61-2CEBAB817015}"/>
              </a:ext>
            </a:extLst>
          </p:cNvPr>
          <p:cNvSpPr>
            <a:spLocks noGrp="1"/>
          </p:cNvSpPr>
          <p:nvPr>
            <p:ph type="subTitle" idx="1" hasCustomPrompt="1"/>
          </p:nvPr>
        </p:nvSpPr>
        <p:spPr>
          <a:xfrm>
            <a:off x="5135941" y="3421317"/>
            <a:ext cx="1937666" cy="276923"/>
          </a:xfrm>
        </p:spPr>
        <p:txBody>
          <a:bodyPr vert="horz" lIns="91440" tIns="45720" rIns="91440" bIns="45720" rtlCol="0" anchor="t">
            <a:normAutofit/>
          </a:bodyPr>
          <a:lstStyle>
            <a:lvl1pPr marL="0" indent="0" algn="ctr">
              <a:spcBef>
                <a:spcPts val="0"/>
              </a:spcBef>
              <a:buNone/>
              <a:defRPr lang="zh-CN" altLang="en-US" sz="1600">
                <a:solidFill>
                  <a:srgbClr val="FFFFFF"/>
                </a:solidFill>
              </a:defRPr>
            </a:lvl1pPr>
          </a:lstStyle>
          <a:p>
            <a:pPr marL="228600" lvl="0" indent="-228600" defTabSz="914354"/>
            <a:r>
              <a:rPr lang="zh-CN" altLang="en-US" dirty="0"/>
              <a:t>这里是副标题</a:t>
            </a:r>
            <a:endParaRPr lang="en-US" altLang="zh-CN" dirty="0"/>
          </a:p>
        </p:txBody>
      </p:sp>
      <p:sp>
        <p:nvSpPr>
          <p:cNvPr id="24" name="文本占位符 35">
            <a:extLst>
              <a:ext uri="{FF2B5EF4-FFF2-40B4-BE49-F238E27FC236}">
                <a16:creationId xmlns:a16="http://schemas.microsoft.com/office/drawing/2014/main" id="{0B8AE1DC-A506-5F7D-E0C6-4AE50FC2ACB2}"/>
              </a:ext>
            </a:extLst>
          </p:cNvPr>
          <p:cNvSpPr>
            <a:spLocks noGrp="1"/>
          </p:cNvSpPr>
          <p:nvPr>
            <p:ph type="body" sz="quarter" idx="10" hasCustomPrompt="1"/>
          </p:nvPr>
        </p:nvSpPr>
        <p:spPr>
          <a:xfrm>
            <a:off x="5026660" y="4572635"/>
            <a:ext cx="2180336" cy="288925"/>
          </a:xfrm>
        </p:spPr>
        <p:txBody>
          <a:bodyPr>
            <a:noAutofit/>
          </a:bodyPr>
          <a:lstStyle>
            <a:lvl1pPr marL="0" indent="0" algn="ctr">
              <a:buNone/>
              <a:defRPr sz="1400">
                <a:solidFill>
                  <a:srgbClr val="FFFFFF"/>
                </a:solidFill>
              </a:defRPr>
            </a:lvl1pPr>
          </a:lstStyle>
          <a:p>
            <a:pPr lvl="0"/>
            <a:r>
              <a:rPr lang="zh-CN" altLang="en-US" dirty="0"/>
              <a:t>汇报人：</a:t>
            </a:r>
            <a:r>
              <a:rPr lang="en-US" altLang="zh-CN" dirty="0"/>
              <a:t>51PPT</a:t>
            </a:r>
            <a:endParaRPr lang="zh-CN" altLang="en-US" dirty="0"/>
          </a:p>
        </p:txBody>
      </p:sp>
      <p:sp>
        <p:nvSpPr>
          <p:cNvPr id="25" name="文本占位符 35">
            <a:extLst>
              <a:ext uri="{FF2B5EF4-FFF2-40B4-BE49-F238E27FC236}">
                <a16:creationId xmlns:a16="http://schemas.microsoft.com/office/drawing/2014/main" id="{4D371DA0-D4C5-6024-F508-03A2B631C29A}"/>
              </a:ext>
            </a:extLst>
          </p:cNvPr>
          <p:cNvSpPr>
            <a:spLocks noGrp="1"/>
          </p:cNvSpPr>
          <p:nvPr>
            <p:ph type="body" sz="quarter" idx="11" hasCustomPrompt="1"/>
          </p:nvPr>
        </p:nvSpPr>
        <p:spPr>
          <a:xfrm>
            <a:off x="5026660" y="4818507"/>
            <a:ext cx="2180336" cy="288925"/>
          </a:xfrm>
        </p:spPr>
        <p:txBody>
          <a:bodyPr>
            <a:noAutofit/>
          </a:bodyPr>
          <a:lstStyle>
            <a:lvl1pPr marL="0" indent="0" algn="ctr">
              <a:buNone/>
              <a:defRPr sz="1400">
                <a:solidFill>
                  <a:srgbClr val="FFFFFF"/>
                </a:solidFill>
              </a:defRPr>
            </a:lvl1pPr>
          </a:lstStyle>
          <a:p>
            <a:pPr lvl="0"/>
            <a:r>
              <a:rPr lang="zh-CN" altLang="en-US" dirty="0"/>
              <a:t>时间：</a:t>
            </a:r>
            <a:r>
              <a:rPr lang="en-US" altLang="zh-CN" dirty="0"/>
              <a:t>20XX</a:t>
            </a:r>
            <a:r>
              <a:rPr lang="zh-CN" altLang="en-US" dirty="0"/>
              <a:t>年</a:t>
            </a:r>
            <a:r>
              <a:rPr lang="en-US" altLang="zh-CN" dirty="0"/>
              <a:t>X</a:t>
            </a:r>
            <a:r>
              <a:rPr lang="zh-CN" altLang="en-US" dirty="0"/>
              <a:t>月</a:t>
            </a:r>
            <a:r>
              <a:rPr lang="en-US" altLang="zh-CN" dirty="0"/>
              <a:t>X</a:t>
            </a:r>
            <a:r>
              <a:rPr lang="zh-CN" altLang="en-US" dirty="0"/>
              <a:t>日</a:t>
            </a:r>
          </a:p>
        </p:txBody>
      </p:sp>
    </p:spTree>
    <p:extLst>
      <p:ext uri="{BB962C8B-B14F-4D97-AF65-F5344CB8AC3E}">
        <p14:creationId xmlns:p14="http://schemas.microsoft.com/office/powerpoint/2010/main" val="34448059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2023/8/7</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73853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F57EA2B-17C5-52B9-340E-2F2610FEE3BB}"/>
              </a:ext>
            </a:extLst>
          </p:cNvPr>
          <p:cNvPicPr>
            <a:picLocks noChangeAspect="1"/>
          </p:cNvPicPr>
          <p:nvPr userDrawn="1"/>
        </p:nvPicPr>
        <p:blipFill>
          <a:blip r:embed="rId9"/>
          <a:stretch>
            <a:fillRect/>
          </a:stretch>
        </p:blipFill>
        <p:spPr>
          <a:xfrm>
            <a:off x="0" y="0"/>
            <a:ext cx="12193057" cy="6858594"/>
          </a:xfrm>
          <a:prstGeom prst="rect">
            <a:avLst/>
          </a:prstGeom>
        </p:spPr>
      </p:pic>
      <p:sp>
        <p:nvSpPr>
          <p:cNvPr id="2" name="Title Placeholder 1">
            <a:extLst>
              <a:ext uri="{FF2B5EF4-FFF2-40B4-BE49-F238E27FC236}">
                <a16:creationId xmlns:a16="http://schemas.microsoft.com/office/drawing/2014/main" id="{89307103-D92B-4D3C-B386-9FD58793CACA}"/>
              </a:ext>
            </a:extLst>
          </p:cNvPr>
          <p:cNvSpPr>
            <a:spLocks noGrp="1"/>
          </p:cNvSpPr>
          <p:nvPr>
            <p:ph type="title"/>
          </p:nvPr>
        </p:nvSpPr>
        <p:spPr>
          <a:xfrm>
            <a:off x="660400" y="0"/>
            <a:ext cx="10858500" cy="1028700"/>
          </a:xfrm>
          <a:prstGeom prst="rect">
            <a:avLst/>
          </a:prstGeom>
        </p:spPr>
        <p:txBody>
          <a:bodyPr vert="horz" lIns="91440" tIns="45720" rIns="91440" bIns="45720" rtlCol="0" anchor="b">
            <a:normAutofit/>
          </a:bodyPr>
          <a:lstStyle/>
          <a:p>
            <a:pPr lvl="0" defTabSz="914354"/>
            <a:endParaRPr lang="zh-CN" altLang="en-US" dirty="0"/>
          </a:p>
        </p:txBody>
      </p:sp>
      <p:sp>
        <p:nvSpPr>
          <p:cNvPr id="3" name="Text Placeholder 2">
            <a:extLst>
              <a:ext uri="{FF2B5EF4-FFF2-40B4-BE49-F238E27FC236}">
                <a16:creationId xmlns:a16="http://schemas.microsoft.com/office/drawing/2014/main" id="{0F8920D0-E0E5-40BB-AEDA-3D7A0909240E}"/>
              </a:ext>
            </a:extLst>
          </p:cNvPr>
          <p:cNvSpPr>
            <a:spLocks noGrp="1"/>
          </p:cNvSpPr>
          <p:nvPr>
            <p:ph type="body" idx="1"/>
          </p:nvPr>
        </p:nvSpPr>
        <p:spPr>
          <a:xfrm>
            <a:off x="660400" y="1130300"/>
            <a:ext cx="10858500" cy="5003800"/>
          </a:xfrm>
          <a:prstGeom prst="rect">
            <a:avLst/>
          </a:prstGeom>
        </p:spPr>
        <p:txBody>
          <a:bodyPr vert="horz" lIns="91440" tIns="45720" rIns="91440" bIns="45720" rtlCol="0">
            <a:normAutofit/>
          </a:bodyPr>
          <a:lstStyle/>
          <a:p>
            <a:pPr lvl="0"/>
            <a:endParaRPr lang="zh-CN" altLang="en-US" dirty="0"/>
          </a:p>
        </p:txBody>
      </p:sp>
      <p:sp>
        <p:nvSpPr>
          <p:cNvPr id="5" name="Footer Placeholder 4">
            <a:extLst>
              <a:ext uri="{FF2B5EF4-FFF2-40B4-BE49-F238E27FC236}">
                <a16:creationId xmlns:a16="http://schemas.microsoft.com/office/drawing/2014/main" id="{10B16C00-AE39-4635-9F10-B7233D2AC2F8}"/>
              </a:ext>
            </a:extLst>
          </p:cNvPr>
          <p:cNvSpPr>
            <a:spLocks noGrp="1"/>
          </p:cNvSpPr>
          <p:nvPr>
            <p:ph type="ftr" sz="quarter" idx="3"/>
          </p:nvPr>
        </p:nvSpPr>
        <p:spPr>
          <a:xfrm>
            <a:off x="660401" y="6438900"/>
            <a:ext cx="3992171" cy="215900"/>
          </a:xfrm>
          <a:prstGeom prst="rect">
            <a:avLst/>
          </a:prstGeom>
        </p:spPr>
        <p:txBody>
          <a:bodyPr vert="horz" lIns="91440" tIns="45720" rIns="91440" bIns="45720" rtlCol="0" anchor="ctr"/>
          <a:lstStyle>
            <a:lvl1pPr>
              <a:defRPr lang="zh-CN" altLang="en-US" sz="1000">
                <a:solidFill>
                  <a:schemeClr val="tx1"/>
                </a:solidFill>
              </a:defRPr>
            </a:lvl1pPr>
          </a:lstStyle>
          <a:p>
            <a:r>
              <a:rPr lang="en-US" altLang="zh-CN"/>
              <a:t>51PPT</a:t>
            </a:r>
            <a:endParaRPr lang="zh-CN" altLang="en-US" dirty="0"/>
          </a:p>
        </p:txBody>
      </p:sp>
      <p:sp>
        <p:nvSpPr>
          <p:cNvPr id="4" name="Date Placeholder 3">
            <a:extLst>
              <a:ext uri="{FF2B5EF4-FFF2-40B4-BE49-F238E27FC236}">
                <a16:creationId xmlns:a16="http://schemas.microsoft.com/office/drawing/2014/main" id="{0C12D871-753D-4991-B44B-EFAE9F8682B5}"/>
              </a:ext>
            </a:extLst>
          </p:cNvPr>
          <p:cNvSpPr>
            <a:spLocks noGrp="1"/>
          </p:cNvSpPr>
          <p:nvPr>
            <p:ph type="dt" sz="half" idx="2"/>
          </p:nvPr>
        </p:nvSpPr>
        <p:spPr>
          <a:xfrm>
            <a:off x="5504656" y="6438900"/>
            <a:ext cx="1802924" cy="215900"/>
          </a:xfrm>
          <a:prstGeom prst="rect">
            <a:avLst/>
          </a:prstGeom>
        </p:spPr>
        <p:txBody>
          <a:bodyPr vert="horz" lIns="91440" tIns="45720" rIns="91440" bIns="45720" rtlCol="0" anchor="ctr"/>
          <a:lstStyle>
            <a:lvl1pPr algn="ctr">
              <a:defRPr lang="zh-CN" altLang="en-US" sz="1000" smtClean="0">
                <a:solidFill>
                  <a:schemeClr val="tx1"/>
                </a:solidFill>
              </a:defRPr>
            </a:lvl1pPr>
          </a:lstStyle>
          <a:p>
            <a:fld id="{5A0CE290-0719-48B9-AFC3-C2B9F027612A}" type="datetime1">
              <a:rPr lang="zh-CN" altLang="en-US" smtClean="0"/>
              <a:t>2023/8/7</a:t>
            </a:fld>
            <a:endParaRPr lang="en-US" dirty="0"/>
          </a:p>
        </p:txBody>
      </p:sp>
      <p:sp>
        <p:nvSpPr>
          <p:cNvPr id="6" name="Slide Number Placeholder 5">
            <a:extLst>
              <a:ext uri="{FF2B5EF4-FFF2-40B4-BE49-F238E27FC236}">
                <a16:creationId xmlns:a16="http://schemas.microsoft.com/office/drawing/2014/main" id="{6D23E9ED-4E00-42D1-BFBF-5EBD27D29806}"/>
              </a:ext>
            </a:extLst>
          </p:cNvPr>
          <p:cNvSpPr>
            <a:spLocks noGrp="1"/>
          </p:cNvSpPr>
          <p:nvPr>
            <p:ph type="sldNum" sz="quarter" idx="4"/>
          </p:nvPr>
        </p:nvSpPr>
        <p:spPr>
          <a:xfrm>
            <a:off x="8857452" y="6438900"/>
            <a:ext cx="2661448" cy="215900"/>
          </a:xfrm>
          <a:prstGeom prst="rect">
            <a:avLst/>
          </a:prstGeom>
        </p:spPr>
        <p:txBody>
          <a:bodyPr vert="horz" lIns="91440" tIns="45720" rIns="91440" bIns="45720" rtlCol="0" anchor="ctr"/>
          <a:lstStyle>
            <a:lvl1pPr algn="r">
              <a:defRPr lang="zh-CN" altLang="en-US" sz="1000" smtClean="0">
                <a:solidFill>
                  <a:schemeClr val="tx1"/>
                </a:solidFill>
              </a:defRPr>
            </a:lvl1pPr>
          </a:lstStyle>
          <a:p>
            <a:fld id="{7F65B630-C7FF-41C0-9923-C5E5E29EED81}" type="slidenum">
              <a:rPr lang="en-US" altLang="zh-CN" smtClean="0"/>
              <a:pPr/>
              <a:t>‹#›</a:t>
            </a:fld>
            <a:endParaRPr lang="en-US" altLang="zh-CN" dirty="0"/>
          </a:p>
        </p:txBody>
      </p:sp>
    </p:spTree>
    <p:extLst>
      <p:ext uri="{BB962C8B-B14F-4D97-AF65-F5344CB8AC3E}">
        <p14:creationId xmlns:p14="http://schemas.microsoft.com/office/powerpoint/2010/main" val="146791595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1" r:id="rId3"/>
    <p:sldLayoutId id="2147483654" r:id="rId4"/>
    <p:sldLayoutId id="2147483655" r:id="rId5"/>
    <p:sldLayoutId id="2147483656" r:id="rId6"/>
    <p:sldLayoutId id="2147483658" r:id="rId7"/>
  </p:sldLayoutIdLst>
  <p:hf hdr="0"/>
  <p:txStyles>
    <p:titleStyle>
      <a:lvl1pPr algn="l" defTabSz="914400" rtl="0" eaLnBrk="1" latinLnBrk="0" hangingPunct="1">
        <a:lnSpc>
          <a:spcPct val="90000"/>
        </a:lnSpc>
        <a:spcBef>
          <a:spcPct val="0"/>
        </a:spcBef>
        <a:buNone/>
        <a:defRPr lang="zh-CN" altLang="en-US"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www.51pptmoban.com/zt/jiuyeshizhan/" TargetMode="External"/><Relationship Id="rId5" Type="http://schemas.openxmlformats.org/officeDocument/2006/relationships/image" Target="../media/image14.sv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a:extLst>
              <a:ext uri="{FF2B5EF4-FFF2-40B4-BE49-F238E27FC236}">
                <a16:creationId xmlns:a16="http://schemas.microsoft.com/office/drawing/2014/main" id="{6F06935D-F976-5735-D791-11711B4D9930}"/>
              </a:ext>
            </a:extLst>
          </p:cNvPr>
          <p:cNvSpPr>
            <a:spLocks noGrp="1"/>
          </p:cNvSpPr>
          <p:nvPr>
            <p:ph type="ctrTitle"/>
          </p:nvPr>
        </p:nvSpPr>
        <p:spPr/>
        <p:txBody>
          <a:bodyPr/>
          <a:lstStyle/>
          <a:p>
            <a:r>
              <a:rPr lang="zh-CN" altLang="en-US" dirty="0"/>
              <a:t>中国风</a:t>
            </a:r>
            <a:br>
              <a:rPr lang="en-US" altLang="zh-CN" dirty="0"/>
            </a:br>
            <a:r>
              <a:rPr lang="zh-CN" altLang="en-US" dirty="0"/>
              <a:t>通用演示模板</a:t>
            </a:r>
          </a:p>
        </p:txBody>
      </p:sp>
      <p:sp>
        <p:nvSpPr>
          <p:cNvPr id="11" name="副标题 10">
            <a:extLst>
              <a:ext uri="{FF2B5EF4-FFF2-40B4-BE49-F238E27FC236}">
                <a16:creationId xmlns:a16="http://schemas.microsoft.com/office/drawing/2014/main" id="{CC53CBE5-FF47-3CF6-DF8D-EBB758769633}"/>
              </a:ext>
            </a:extLst>
          </p:cNvPr>
          <p:cNvSpPr>
            <a:spLocks noGrp="1"/>
          </p:cNvSpPr>
          <p:nvPr>
            <p:ph type="subTitle" idx="1"/>
          </p:nvPr>
        </p:nvSpPr>
        <p:spPr/>
        <p:txBody>
          <a:bodyPr>
            <a:normAutofit fontScale="92500" lnSpcReduction="20000"/>
          </a:bodyPr>
          <a:lstStyle/>
          <a:p>
            <a:r>
              <a:rPr lang="zh-CN" altLang="en-US" dirty="0"/>
              <a:t>这里是副标题</a:t>
            </a:r>
          </a:p>
        </p:txBody>
      </p:sp>
      <p:sp>
        <p:nvSpPr>
          <p:cNvPr id="12" name="文本占位符 11">
            <a:extLst>
              <a:ext uri="{FF2B5EF4-FFF2-40B4-BE49-F238E27FC236}">
                <a16:creationId xmlns:a16="http://schemas.microsoft.com/office/drawing/2014/main" id="{F550FF7A-9A96-5E2A-CC1E-FDFDBC421F4D}"/>
              </a:ext>
            </a:extLst>
          </p:cNvPr>
          <p:cNvSpPr>
            <a:spLocks noGrp="1"/>
          </p:cNvSpPr>
          <p:nvPr>
            <p:ph type="body" sz="quarter" idx="10"/>
          </p:nvPr>
        </p:nvSpPr>
        <p:spPr/>
        <p:txBody>
          <a:bodyPr/>
          <a:lstStyle/>
          <a:p>
            <a:r>
              <a:rPr lang="zh-CN" altLang="en-US" dirty="0"/>
              <a:t>汇报人：</a:t>
            </a:r>
            <a:r>
              <a:rPr lang="en-US" altLang="zh-CN" dirty="0"/>
              <a:t>51PPT</a:t>
            </a:r>
            <a:endParaRPr lang="zh-CN" altLang="en-US" dirty="0"/>
          </a:p>
        </p:txBody>
      </p:sp>
      <p:sp>
        <p:nvSpPr>
          <p:cNvPr id="13" name="文本占位符 12">
            <a:extLst>
              <a:ext uri="{FF2B5EF4-FFF2-40B4-BE49-F238E27FC236}">
                <a16:creationId xmlns:a16="http://schemas.microsoft.com/office/drawing/2014/main" id="{0D3593D2-8B5D-274A-9DD1-8C94566D6DA4}"/>
              </a:ext>
            </a:extLst>
          </p:cNvPr>
          <p:cNvSpPr>
            <a:spLocks noGrp="1"/>
          </p:cNvSpPr>
          <p:nvPr>
            <p:ph type="body" sz="quarter" idx="11"/>
          </p:nvPr>
        </p:nvSpPr>
        <p:spPr/>
        <p:txBody>
          <a:bodyPr/>
          <a:lstStyle/>
          <a:p>
            <a:r>
              <a:rPr lang="zh-CN" altLang="en-US" dirty="0"/>
              <a:t>时间：</a:t>
            </a:r>
            <a:r>
              <a:rPr lang="en-US" altLang="zh-CN" dirty="0"/>
              <a:t>20XX</a:t>
            </a:r>
            <a:r>
              <a:rPr lang="zh-CN" altLang="en-US" dirty="0"/>
              <a:t>年</a:t>
            </a:r>
            <a:r>
              <a:rPr lang="en-US" altLang="zh-CN" dirty="0"/>
              <a:t>X</a:t>
            </a:r>
            <a:r>
              <a:rPr lang="zh-CN" altLang="en-US" dirty="0"/>
              <a:t>月</a:t>
            </a:r>
            <a:r>
              <a:rPr lang="en-US" altLang="zh-CN" dirty="0"/>
              <a:t>X</a:t>
            </a:r>
            <a:r>
              <a:rPr lang="zh-CN" altLang="en-US" dirty="0"/>
              <a:t>日</a:t>
            </a:r>
          </a:p>
        </p:txBody>
      </p:sp>
      <p:sp>
        <p:nvSpPr>
          <p:cNvPr id="2" name="Logo Placeholder 5">
            <a:extLst>
              <a:ext uri="{FF2B5EF4-FFF2-40B4-BE49-F238E27FC236}">
                <a16:creationId xmlns:a16="http://schemas.microsoft.com/office/drawing/2014/main" id="{C414D752-5585-CACC-7A4B-BAB7531AFFA3}"/>
              </a:ext>
            </a:extLst>
          </p:cNvPr>
          <p:cNvSpPr txBox="1">
            <a:spLocks/>
          </p:cNvSpPr>
          <p:nvPr/>
        </p:nvSpPr>
        <p:spPr>
          <a:xfrm>
            <a:off x="5576455" y="936444"/>
            <a:ext cx="1039091" cy="296271"/>
          </a:xfrm>
          <a:prstGeom prst="rect">
            <a:avLst/>
          </a:prstGeom>
        </p:spPr>
        <p:txBody>
          <a:bodyPr vert="horz" wrap="none"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lang="en-US" altLang="zh-CN" sz="1200" b="0" kern="120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altLang="zh-CN" sz="1600" kern="1200" smtClean="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altLang="zh-CN" sz="1400" kern="120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en-US" altLang="zh-CN" sz="1200" kern="1200" smtClean="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zh-CN" altLang="en-US"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FFFFFF"/>
                </a:solidFill>
              </a:rPr>
              <a:t>LOGO HERE</a:t>
            </a:r>
          </a:p>
        </p:txBody>
      </p:sp>
      <p:grpSp>
        <p:nvGrpSpPr>
          <p:cNvPr id="14" name="组合 13">
            <a:extLst>
              <a:ext uri="{FF2B5EF4-FFF2-40B4-BE49-F238E27FC236}">
                <a16:creationId xmlns:a16="http://schemas.microsoft.com/office/drawing/2014/main" id="{E00E8739-0845-38D7-6F80-706AB90C6C6A}"/>
              </a:ext>
            </a:extLst>
          </p:cNvPr>
          <p:cNvGrpSpPr/>
          <p:nvPr/>
        </p:nvGrpSpPr>
        <p:grpSpPr>
          <a:xfrm>
            <a:off x="4503420" y="3482803"/>
            <a:ext cx="800884" cy="115850"/>
            <a:chOff x="4503420" y="3320243"/>
            <a:chExt cx="800884" cy="115850"/>
          </a:xfrm>
        </p:grpSpPr>
        <p:sp>
          <p:nvSpPr>
            <p:cNvPr id="15" name="椭圆 14">
              <a:extLst>
                <a:ext uri="{FF2B5EF4-FFF2-40B4-BE49-F238E27FC236}">
                  <a16:creationId xmlns:a16="http://schemas.microsoft.com/office/drawing/2014/main" id="{9ECD62EF-07D8-72E1-A3CB-883130FEF69B}"/>
                </a:ext>
              </a:extLst>
            </p:cNvPr>
            <p:cNvSpPr/>
            <p:nvPr userDrawn="1"/>
          </p:nvSpPr>
          <p:spPr>
            <a:xfrm>
              <a:off x="4663674"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E5A03F0E-BF8F-8B80-E52E-73654BCFF873}"/>
                </a:ext>
              </a:extLst>
            </p:cNvPr>
            <p:cNvSpPr/>
            <p:nvPr userDrawn="1"/>
          </p:nvSpPr>
          <p:spPr>
            <a:xfrm>
              <a:off x="4804511"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703EFCC8-8529-1740-25FB-AF02B1F851C2}"/>
                </a:ext>
              </a:extLst>
            </p:cNvPr>
            <p:cNvSpPr/>
            <p:nvPr userDrawn="1"/>
          </p:nvSpPr>
          <p:spPr>
            <a:xfrm>
              <a:off x="4945348"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椭圆 17">
              <a:extLst>
                <a:ext uri="{FF2B5EF4-FFF2-40B4-BE49-F238E27FC236}">
                  <a16:creationId xmlns:a16="http://schemas.microsoft.com/office/drawing/2014/main" id="{80DABE78-C22A-2F05-D820-18AE4F1B2256}"/>
                </a:ext>
              </a:extLst>
            </p:cNvPr>
            <p:cNvSpPr/>
            <p:nvPr userDrawn="1"/>
          </p:nvSpPr>
          <p:spPr>
            <a:xfrm>
              <a:off x="5086185"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2232D269-152F-8765-4F87-DAD6022539EA}"/>
                </a:ext>
              </a:extLst>
            </p:cNvPr>
            <p:cNvSpPr/>
            <p:nvPr userDrawn="1"/>
          </p:nvSpPr>
          <p:spPr>
            <a:xfrm>
              <a:off x="5227022"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1DFD5F51-F97E-5825-0397-B862A6900BCB}"/>
                </a:ext>
              </a:extLst>
            </p:cNvPr>
            <p:cNvSpPr/>
            <p:nvPr userDrawn="1"/>
          </p:nvSpPr>
          <p:spPr>
            <a:xfrm>
              <a:off x="4503420" y="3320243"/>
              <a:ext cx="115850" cy="115850"/>
            </a:xfrm>
            <a:prstGeom prst="ellipse">
              <a:avLst/>
            </a:prstGeom>
            <a:noFill/>
            <a:ln w="3175">
              <a:solidFill>
                <a:srgbClr val="F6CF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a:extLst>
              <a:ext uri="{FF2B5EF4-FFF2-40B4-BE49-F238E27FC236}">
                <a16:creationId xmlns:a16="http://schemas.microsoft.com/office/drawing/2014/main" id="{7AA763B1-BDF1-AB0E-B742-CCFA58FFE80E}"/>
              </a:ext>
            </a:extLst>
          </p:cNvPr>
          <p:cNvGrpSpPr/>
          <p:nvPr/>
        </p:nvGrpSpPr>
        <p:grpSpPr>
          <a:xfrm flipH="1">
            <a:off x="6905244" y="3482803"/>
            <a:ext cx="800884" cy="115850"/>
            <a:chOff x="4503420" y="3320243"/>
            <a:chExt cx="800884" cy="115850"/>
          </a:xfrm>
        </p:grpSpPr>
        <p:sp>
          <p:nvSpPr>
            <p:cNvPr id="22" name="椭圆 21">
              <a:extLst>
                <a:ext uri="{FF2B5EF4-FFF2-40B4-BE49-F238E27FC236}">
                  <a16:creationId xmlns:a16="http://schemas.microsoft.com/office/drawing/2014/main" id="{A0BBA208-A8B1-869E-F19F-858023E76141}"/>
                </a:ext>
              </a:extLst>
            </p:cNvPr>
            <p:cNvSpPr/>
            <p:nvPr userDrawn="1"/>
          </p:nvSpPr>
          <p:spPr>
            <a:xfrm>
              <a:off x="4663674"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3394CB36-6087-EE22-E534-A439B0AE263B}"/>
                </a:ext>
              </a:extLst>
            </p:cNvPr>
            <p:cNvSpPr/>
            <p:nvPr userDrawn="1"/>
          </p:nvSpPr>
          <p:spPr>
            <a:xfrm>
              <a:off x="4804511"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93B02FE6-2172-21BC-EA96-132CAFCCE0F7}"/>
                </a:ext>
              </a:extLst>
            </p:cNvPr>
            <p:cNvSpPr/>
            <p:nvPr userDrawn="1"/>
          </p:nvSpPr>
          <p:spPr>
            <a:xfrm>
              <a:off x="4945348"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a:extLst>
                <a:ext uri="{FF2B5EF4-FFF2-40B4-BE49-F238E27FC236}">
                  <a16:creationId xmlns:a16="http://schemas.microsoft.com/office/drawing/2014/main" id="{E33F75B7-82C9-44C6-E7EA-FB867E2B4691}"/>
                </a:ext>
              </a:extLst>
            </p:cNvPr>
            <p:cNvSpPr/>
            <p:nvPr userDrawn="1"/>
          </p:nvSpPr>
          <p:spPr>
            <a:xfrm>
              <a:off x="5086185"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6B7FEC3A-234F-BE10-9852-961AAEB4D08B}"/>
                </a:ext>
              </a:extLst>
            </p:cNvPr>
            <p:cNvSpPr/>
            <p:nvPr userDrawn="1"/>
          </p:nvSpPr>
          <p:spPr>
            <a:xfrm>
              <a:off x="5227022" y="3339527"/>
              <a:ext cx="77282" cy="7728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6C8B8853-FA5F-49A0-51C7-FDC2A66F329B}"/>
                </a:ext>
              </a:extLst>
            </p:cNvPr>
            <p:cNvSpPr/>
            <p:nvPr userDrawn="1"/>
          </p:nvSpPr>
          <p:spPr>
            <a:xfrm>
              <a:off x="4503420" y="3320243"/>
              <a:ext cx="115850" cy="115850"/>
            </a:xfrm>
            <a:prstGeom prst="ellipse">
              <a:avLst/>
            </a:prstGeom>
            <a:noFill/>
            <a:ln w="3175">
              <a:solidFill>
                <a:srgbClr val="F6CF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421421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A1EEB0-EE9D-FE14-7DAA-F002E96C2578}"/>
              </a:ext>
            </a:extLst>
          </p:cNvPr>
          <p:cNvSpPr>
            <a:spLocks noGrp="1"/>
          </p:cNvSpPr>
          <p:nvPr>
            <p:ph type="title"/>
          </p:nvPr>
        </p:nvSpPr>
        <p:spPr/>
        <p:txBody>
          <a:bodyPr/>
          <a:lstStyle/>
          <a:p>
            <a:r>
              <a:rPr lang="zh-CN" altLang="en-US" dirty="0"/>
              <a:t>单击此处添加标题</a:t>
            </a:r>
          </a:p>
        </p:txBody>
      </p:sp>
      <p:grpSp>
        <p:nvGrpSpPr>
          <p:cNvPr id="12" name="组合 11">
            <a:extLst>
              <a:ext uri="{FF2B5EF4-FFF2-40B4-BE49-F238E27FC236}">
                <a16:creationId xmlns:a16="http://schemas.microsoft.com/office/drawing/2014/main" id="{BC0EC577-F694-C179-1E3B-E688CA40ECBB}"/>
              </a:ext>
            </a:extLst>
          </p:cNvPr>
          <p:cNvGrpSpPr/>
          <p:nvPr/>
        </p:nvGrpSpPr>
        <p:grpSpPr>
          <a:xfrm>
            <a:off x="5899386" y="792480"/>
            <a:ext cx="5619514" cy="5589440"/>
            <a:chOff x="-1741559" y="3004286"/>
            <a:chExt cx="1271652" cy="1264848"/>
          </a:xfrm>
          <a:blipFill>
            <a:blip r:embed="rId2"/>
            <a:stretch>
              <a:fillRect/>
            </a:stretch>
          </a:blipFill>
        </p:grpSpPr>
        <p:sp>
          <p:nvSpPr>
            <p:cNvPr id="14" name="椭圆 13">
              <a:extLst>
                <a:ext uri="{FF2B5EF4-FFF2-40B4-BE49-F238E27FC236}">
                  <a16:creationId xmlns:a16="http://schemas.microsoft.com/office/drawing/2014/main" id="{DEDFFCAD-55D4-9F89-9EAF-BDA12BE7F621}"/>
                </a:ext>
              </a:extLst>
            </p:cNvPr>
            <p:cNvSpPr/>
            <p:nvPr/>
          </p:nvSpPr>
          <p:spPr>
            <a:xfrm>
              <a:off x="-1551940" y="3154680"/>
              <a:ext cx="919480" cy="9194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9">
              <a:extLst>
                <a:ext uri="{FF2B5EF4-FFF2-40B4-BE49-F238E27FC236}">
                  <a16:creationId xmlns:a16="http://schemas.microsoft.com/office/drawing/2014/main" id="{BD1B8587-A431-36AE-CA68-5EB17FB1A5C8}"/>
                </a:ext>
              </a:extLst>
            </p:cNvPr>
            <p:cNvSpPr>
              <a:spLocks noEditPoints="1"/>
            </p:cNvSpPr>
            <p:nvPr/>
          </p:nvSpPr>
          <p:spPr bwMode="auto">
            <a:xfrm>
              <a:off x="-1741559" y="3004286"/>
              <a:ext cx="1271652" cy="1264848"/>
            </a:xfrm>
            <a:custGeom>
              <a:avLst/>
              <a:gdLst>
                <a:gd name="T0" fmla="*/ 379 w 1017"/>
                <a:gd name="T1" fmla="*/ 848 h 1011"/>
                <a:gd name="T2" fmla="*/ 525 w 1017"/>
                <a:gd name="T3" fmla="*/ 836 h 1011"/>
                <a:gd name="T4" fmla="*/ 685 w 1017"/>
                <a:gd name="T5" fmla="*/ 802 h 1011"/>
                <a:gd name="T6" fmla="*/ 860 w 1017"/>
                <a:gd name="T7" fmla="*/ 607 h 1011"/>
                <a:gd name="T8" fmla="*/ 866 w 1017"/>
                <a:gd name="T9" fmla="*/ 411 h 1011"/>
                <a:gd name="T10" fmla="*/ 781 w 1017"/>
                <a:gd name="T11" fmla="*/ 242 h 1011"/>
                <a:gd name="T12" fmla="*/ 631 w 1017"/>
                <a:gd name="T13" fmla="*/ 161 h 1011"/>
                <a:gd name="T14" fmla="*/ 471 w 1017"/>
                <a:gd name="T15" fmla="*/ 150 h 1011"/>
                <a:gd name="T16" fmla="*/ 308 w 1017"/>
                <a:gd name="T17" fmla="*/ 191 h 1011"/>
                <a:gd name="T18" fmla="*/ 308 w 1017"/>
                <a:gd name="T19" fmla="*/ 130 h 1011"/>
                <a:gd name="T20" fmla="*/ 364 w 1017"/>
                <a:gd name="T21" fmla="*/ 86 h 1011"/>
                <a:gd name="T22" fmla="*/ 399 w 1017"/>
                <a:gd name="T23" fmla="*/ 10 h 1011"/>
                <a:gd name="T24" fmla="*/ 577 w 1017"/>
                <a:gd name="T25" fmla="*/ 40 h 1011"/>
                <a:gd name="T26" fmla="*/ 619 w 1017"/>
                <a:gd name="T27" fmla="*/ 121 h 1011"/>
                <a:gd name="T28" fmla="*/ 715 w 1017"/>
                <a:gd name="T29" fmla="*/ 59 h 1011"/>
                <a:gd name="T30" fmla="*/ 774 w 1017"/>
                <a:gd name="T31" fmla="*/ 93 h 1011"/>
                <a:gd name="T32" fmla="*/ 838 w 1017"/>
                <a:gd name="T33" fmla="*/ 174 h 1011"/>
                <a:gd name="T34" fmla="*/ 897 w 1017"/>
                <a:gd name="T35" fmla="*/ 162 h 1011"/>
                <a:gd name="T36" fmla="*/ 862 w 1017"/>
                <a:gd name="T37" fmla="*/ 230 h 1011"/>
                <a:gd name="T38" fmla="*/ 912 w 1017"/>
                <a:gd name="T39" fmla="*/ 255 h 1011"/>
                <a:gd name="T40" fmla="*/ 930 w 1017"/>
                <a:gd name="T41" fmla="*/ 341 h 1011"/>
                <a:gd name="T42" fmla="*/ 932 w 1017"/>
                <a:gd name="T43" fmla="*/ 463 h 1011"/>
                <a:gd name="T44" fmla="*/ 969 w 1017"/>
                <a:gd name="T45" fmla="*/ 517 h 1011"/>
                <a:gd name="T46" fmla="*/ 947 w 1017"/>
                <a:gd name="T47" fmla="*/ 618 h 1011"/>
                <a:gd name="T48" fmla="*/ 933 w 1017"/>
                <a:gd name="T49" fmla="*/ 744 h 1011"/>
                <a:gd name="T50" fmla="*/ 878 w 1017"/>
                <a:gd name="T51" fmla="*/ 833 h 1011"/>
                <a:gd name="T52" fmla="*/ 804 w 1017"/>
                <a:gd name="T53" fmla="*/ 861 h 1011"/>
                <a:gd name="T54" fmla="*/ 708 w 1017"/>
                <a:gd name="T55" fmla="*/ 920 h 1011"/>
                <a:gd name="T56" fmla="*/ 596 w 1017"/>
                <a:gd name="T57" fmla="*/ 940 h 1011"/>
                <a:gd name="T58" fmla="*/ 544 w 1017"/>
                <a:gd name="T59" fmla="*/ 1004 h 1011"/>
                <a:gd name="T60" fmla="*/ 466 w 1017"/>
                <a:gd name="T61" fmla="*/ 914 h 1011"/>
                <a:gd name="T62" fmla="*/ 396 w 1017"/>
                <a:gd name="T63" fmla="*/ 891 h 1011"/>
                <a:gd name="T64" fmla="*/ 843 w 1017"/>
                <a:gd name="T65" fmla="*/ 190 h 1011"/>
                <a:gd name="T66" fmla="*/ 847 w 1017"/>
                <a:gd name="T67" fmla="*/ 219 h 1011"/>
                <a:gd name="T68" fmla="*/ 854 w 1017"/>
                <a:gd name="T69" fmla="*/ 197 h 1011"/>
                <a:gd name="T70" fmla="*/ 187 w 1017"/>
                <a:gd name="T71" fmla="*/ 239 h 1011"/>
                <a:gd name="T72" fmla="*/ 226 w 1017"/>
                <a:gd name="T73" fmla="*/ 117 h 1011"/>
                <a:gd name="T74" fmla="*/ 250 w 1017"/>
                <a:gd name="T75" fmla="*/ 286 h 1011"/>
                <a:gd name="T76" fmla="*/ 187 w 1017"/>
                <a:gd name="T77" fmla="*/ 521 h 1011"/>
                <a:gd name="T78" fmla="*/ 268 w 1017"/>
                <a:gd name="T79" fmla="*/ 721 h 1011"/>
                <a:gd name="T80" fmla="*/ 352 w 1017"/>
                <a:gd name="T81" fmla="*/ 855 h 1011"/>
                <a:gd name="T82" fmla="*/ 265 w 1017"/>
                <a:gd name="T83" fmla="*/ 904 h 1011"/>
                <a:gd name="T84" fmla="*/ 221 w 1017"/>
                <a:gd name="T85" fmla="*/ 838 h 1011"/>
                <a:gd name="T86" fmla="*/ 124 w 1017"/>
                <a:gd name="T87" fmla="*/ 807 h 1011"/>
                <a:gd name="T88" fmla="*/ 140 w 1017"/>
                <a:gd name="T89" fmla="*/ 716 h 1011"/>
                <a:gd name="T90" fmla="*/ 78 w 1017"/>
                <a:gd name="T91" fmla="*/ 566 h 1011"/>
                <a:gd name="T92" fmla="*/ 88 w 1017"/>
                <a:gd name="T93" fmla="*/ 543 h 1011"/>
                <a:gd name="T94" fmla="*/ 36 w 1017"/>
                <a:gd name="T95" fmla="*/ 491 h 1011"/>
                <a:gd name="T96" fmla="*/ 29 w 1017"/>
                <a:gd name="T97" fmla="*/ 422 h 1011"/>
                <a:gd name="T98" fmla="*/ 146 w 1017"/>
                <a:gd name="T99" fmla="*/ 353 h 1011"/>
                <a:gd name="T100" fmla="*/ 84 w 1017"/>
                <a:gd name="T101" fmla="*/ 268 h 1011"/>
                <a:gd name="T102" fmla="*/ 153 w 1017"/>
                <a:gd name="T103" fmla="*/ 265 h 1011"/>
                <a:gd name="T104" fmla="*/ 201 w 1017"/>
                <a:gd name="T105" fmla="*/ 361 h 1011"/>
                <a:gd name="T106" fmla="*/ 59 w 1017"/>
                <a:gd name="T107" fmla="*/ 518 h 1011"/>
                <a:gd name="T108" fmla="*/ 847 w 1017"/>
                <a:gd name="T109" fmla="*/ 878 h 1011"/>
                <a:gd name="T110" fmla="*/ 947 w 1017"/>
                <a:gd name="T111" fmla="*/ 631 h 1011"/>
                <a:gd name="T112" fmla="*/ 590 w 1017"/>
                <a:gd name="T113" fmla="*/ 51 h 1011"/>
                <a:gd name="T114" fmla="*/ 922 w 1017"/>
                <a:gd name="T115" fmla="*/ 266 h 1011"/>
                <a:gd name="T116" fmla="*/ 393 w 1017"/>
                <a:gd name="T117" fmla="*/ 66 h 1011"/>
                <a:gd name="T118" fmla="*/ 391 w 1017"/>
                <a:gd name="T119" fmla="*/ 933 h 1011"/>
                <a:gd name="T120" fmla="*/ 83 w 1017"/>
                <a:gd name="T121" fmla="*/ 602 h 1011"/>
                <a:gd name="T122" fmla="*/ 995 w 1017"/>
                <a:gd name="T123" fmla="*/ 546 h 1011"/>
                <a:gd name="T124" fmla="*/ 769 w 1017"/>
                <a:gd name="T125" fmla="*/ 953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1">
                  <a:moveTo>
                    <a:pt x="383" y="902"/>
                  </a:moveTo>
                  <a:cubicBezTo>
                    <a:pt x="383" y="900"/>
                    <a:pt x="383" y="900"/>
                    <a:pt x="384" y="899"/>
                  </a:cubicBezTo>
                  <a:cubicBezTo>
                    <a:pt x="384" y="898"/>
                    <a:pt x="384" y="898"/>
                    <a:pt x="384" y="897"/>
                  </a:cubicBezTo>
                  <a:cubicBezTo>
                    <a:pt x="385" y="896"/>
                    <a:pt x="385" y="896"/>
                    <a:pt x="386" y="895"/>
                  </a:cubicBezTo>
                  <a:cubicBezTo>
                    <a:pt x="386" y="894"/>
                    <a:pt x="387" y="894"/>
                    <a:pt x="386" y="893"/>
                  </a:cubicBezTo>
                  <a:cubicBezTo>
                    <a:pt x="387" y="892"/>
                    <a:pt x="388" y="892"/>
                    <a:pt x="389" y="891"/>
                  </a:cubicBezTo>
                  <a:cubicBezTo>
                    <a:pt x="389" y="891"/>
                    <a:pt x="389" y="890"/>
                    <a:pt x="389" y="890"/>
                  </a:cubicBezTo>
                  <a:cubicBezTo>
                    <a:pt x="389" y="889"/>
                    <a:pt x="389" y="889"/>
                    <a:pt x="389" y="889"/>
                  </a:cubicBezTo>
                  <a:cubicBezTo>
                    <a:pt x="389" y="888"/>
                    <a:pt x="389" y="888"/>
                    <a:pt x="389" y="887"/>
                  </a:cubicBezTo>
                  <a:cubicBezTo>
                    <a:pt x="389" y="887"/>
                    <a:pt x="390" y="886"/>
                    <a:pt x="390" y="886"/>
                  </a:cubicBezTo>
                  <a:cubicBezTo>
                    <a:pt x="390" y="886"/>
                    <a:pt x="390" y="885"/>
                    <a:pt x="390" y="885"/>
                  </a:cubicBezTo>
                  <a:cubicBezTo>
                    <a:pt x="390" y="884"/>
                    <a:pt x="390" y="884"/>
                    <a:pt x="389" y="884"/>
                  </a:cubicBezTo>
                  <a:cubicBezTo>
                    <a:pt x="390" y="884"/>
                    <a:pt x="391" y="883"/>
                    <a:pt x="392" y="882"/>
                  </a:cubicBezTo>
                  <a:cubicBezTo>
                    <a:pt x="392" y="881"/>
                    <a:pt x="392" y="880"/>
                    <a:pt x="393" y="879"/>
                  </a:cubicBezTo>
                  <a:cubicBezTo>
                    <a:pt x="393" y="879"/>
                    <a:pt x="392" y="878"/>
                    <a:pt x="392" y="877"/>
                  </a:cubicBezTo>
                  <a:cubicBezTo>
                    <a:pt x="392" y="878"/>
                    <a:pt x="392" y="878"/>
                    <a:pt x="391" y="878"/>
                  </a:cubicBezTo>
                  <a:cubicBezTo>
                    <a:pt x="391" y="879"/>
                    <a:pt x="390" y="879"/>
                    <a:pt x="390" y="880"/>
                  </a:cubicBezTo>
                  <a:cubicBezTo>
                    <a:pt x="390" y="881"/>
                    <a:pt x="389" y="881"/>
                    <a:pt x="389" y="882"/>
                  </a:cubicBezTo>
                  <a:cubicBezTo>
                    <a:pt x="388" y="883"/>
                    <a:pt x="387" y="884"/>
                    <a:pt x="386" y="885"/>
                  </a:cubicBezTo>
                  <a:cubicBezTo>
                    <a:pt x="386" y="885"/>
                    <a:pt x="386" y="885"/>
                    <a:pt x="386" y="885"/>
                  </a:cubicBezTo>
                  <a:cubicBezTo>
                    <a:pt x="386" y="886"/>
                    <a:pt x="386" y="887"/>
                    <a:pt x="385" y="887"/>
                  </a:cubicBezTo>
                  <a:cubicBezTo>
                    <a:pt x="385" y="888"/>
                    <a:pt x="384" y="888"/>
                    <a:pt x="383" y="890"/>
                  </a:cubicBezTo>
                  <a:cubicBezTo>
                    <a:pt x="383" y="890"/>
                    <a:pt x="382" y="891"/>
                    <a:pt x="382" y="892"/>
                  </a:cubicBezTo>
                  <a:cubicBezTo>
                    <a:pt x="382" y="892"/>
                    <a:pt x="381" y="893"/>
                    <a:pt x="380" y="894"/>
                  </a:cubicBezTo>
                  <a:cubicBezTo>
                    <a:pt x="380" y="894"/>
                    <a:pt x="379" y="895"/>
                    <a:pt x="379" y="896"/>
                  </a:cubicBezTo>
                  <a:cubicBezTo>
                    <a:pt x="378" y="897"/>
                    <a:pt x="377" y="897"/>
                    <a:pt x="377" y="898"/>
                  </a:cubicBezTo>
                  <a:cubicBezTo>
                    <a:pt x="376" y="898"/>
                    <a:pt x="376" y="899"/>
                    <a:pt x="376" y="899"/>
                  </a:cubicBezTo>
                  <a:cubicBezTo>
                    <a:pt x="376" y="899"/>
                    <a:pt x="376" y="900"/>
                    <a:pt x="376" y="900"/>
                  </a:cubicBezTo>
                  <a:cubicBezTo>
                    <a:pt x="376" y="901"/>
                    <a:pt x="376" y="902"/>
                    <a:pt x="376" y="902"/>
                  </a:cubicBezTo>
                  <a:cubicBezTo>
                    <a:pt x="375" y="903"/>
                    <a:pt x="374" y="904"/>
                    <a:pt x="374" y="904"/>
                  </a:cubicBezTo>
                  <a:cubicBezTo>
                    <a:pt x="374" y="905"/>
                    <a:pt x="373" y="906"/>
                    <a:pt x="373" y="906"/>
                  </a:cubicBezTo>
                  <a:cubicBezTo>
                    <a:pt x="373" y="908"/>
                    <a:pt x="372" y="909"/>
                    <a:pt x="372" y="910"/>
                  </a:cubicBezTo>
                  <a:cubicBezTo>
                    <a:pt x="372" y="910"/>
                    <a:pt x="371" y="910"/>
                    <a:pt x="371" y="911"/>
                  </a:cubicBezTo>
                  <a:cubicBezTo>
                    <a:pt x="371" y="912"/>
                    <a:pt x="370" y="912"/>
                    <a:pt x="370" y="913"/>
                  </a:cubicBezTo>
                  <a:cubicBezTo>
                    <a:pt x="369" y="913"/>
                    <a:pt x="370" y="914"/>
                    <a:pt x="369" y="915"/>
                  </a:cubicBezTo>
                  <a:cubicBezTo>
                    <a:pt x="369" y="915"/>
                    <a:pt x="369" y="916"/>
                    <a:pt x="369" y="916"/>
                  </a:cubicBezTo>
                  <a:cubicBezTo>
                    <a:pt x="368" y="917"/>
                    <a:pt x="367" y="919"/>
                    <a:pt x="366" y="920"/>
                  </a:cubicBezTo>
                  <a:cubicBezTo>
                    <a:pt x="366" y="921"/>
                    <a:pt x="365" y="921"/>
                    <a:pt x="365" y="922"/>
                  </a:cubicBezTo>
                  <a:cubicBezTo>
                    <a:pt x="364" y="923"/>
                    <a:pt x="364" y="923"/>
                    <a:pt x="363" y="924"/>
                  </a:cubicBezTo>
                  <a:cubicBezTo>
                    <a:pt x="363" y="925"/>
                    <a:pt x="362" y="926"/>
                    <a:pt x="362" y="927"/>
                  </a:cubicBezTo>
                  <a:cubicBezTo>
                    <a:pt x="361" y="928"/>
                    <a:pt x="359" y="930"/>
                    <a:pt x="357" y="932"/>
                  </a:cubicBezTo>
                  <a:cubicBezTo>
                    <a:pt x="357" y="932"/>
                    <a:pt x="357" y="932"/>
                    <a:pt x="357" y="932"/>
                  </a:cubicBezTo>
                  <a:cubicBezTo>
                    <a:pt x="356" y="933"/>
                    <a:pt x="355" y="933"/>
                    <a:pt x="355" y="934"/>
                  </a:cubicBezTo>
                  <a:cubicBezTo>
                    <a:pt x="354" y="934"/>
                    <a:pt x="354" y="934"/>
                    <a:pt x="354" y="935"/>
                  </a:cubicBezTo>
                  <a:cubicBezTo>
                    <a:pt x="353" y="936"/>
                    <a:pt x="352" y="937"/>
                    <a:pt x="351" y="938"/>
                  </a:cubicBezTo>
                  <a:cubicBezTo>
                    <a:pt x="350" y="937"/>
                    <a:pt x="350" y="939"/>
                    <a:pt x="349" y="939"/>
                  </a:cubicBezTo>
                  <a:cubicBezTo>
                    <a:pt x="349" y="939"/>
                    <a:pt x="348" y="939"/>
                    <a:pt x="348" y="940"/>
                  </a:cubicBezTo>
                  <a:cubicBezTo>
                    <a:pt x="347" y="940"/>
                    <a:pt x="347" y="941"/>
                    <a:pt x="346" y="942"/>
                  </a:cubicBezTo>
                  <a:cubicBezTo>
                    <a:pt x="346" y="942"/>
                    <a:pt x="345" y="943"/>
                    <a:pt x="345" y="943"/>
                  </a:cubicBezTo>
                  <a:cubicBezTo>
                    <a:pt x="344" y="943"/>
                    <a:pt x="343" y="944"/>
                    <a:pt x="343" y="944"/>
                  </a:cubicBezTo>
                  <a:cubicBezTo>
                    <a:pt x="342" y="944"/>
                    <a:pt x="341" y="945"/>
                    <a:pt x="341" y="945"/>
                  </a:cubicBezTo>
                  <a:cubicBezTo>
                    <a:pt x="340" y="946"/>
                    <a:pt x="338" y="946"/>
                    <a:pt x="337" y="947"/>
                  </a:cubicBezTo>
                  <a:cubicBezTo>
                    <a:pt x="337" y="947"/>
                    <a:pt x="337" y="947"/>
                    <a:pt x="337" y="948"/>
                  </a:cubicBezTo>
                  <a:cubicBezTo>
                    <a:pt x="337" y="948"/>
                    <a:pt x="336" y="948"/>
                    <a:pt x="336" y="948"/>
                  </a:cubicBezTo>
                  <a:cubicBezTo>
                    <a:pt x="335" y="948"/>
                    <a:pt x="335" y="948"/>
                    <a:pt x="335" y="949"/>
                  </a:cubicBezTo>
                  <a:cubicBezTo>
                    <a:pt x="334" y="949"/>
                    <a:pt x="334" y="949"/>
                    <a:pt x="333" y="949"/>
                  </a:cubicBezTo>
                  <a:cubicBezTo>
                    <a:pt x="333" y="949"/>
                    <a:pt x="333" y="950"/>
                    <a:pt x="332" y="950"/>
                  </a:cubicBezTo>
                  <a:cubicBezTo>
                    <a:pt x="331" y="950"/>
                    <a:pt x="330" y="950"/>
                    <a:pt x="329" y="950"/>
                  </a:cubicBezTo>
                  <a:cubicBezTo>
                    <a:pt x="329" y="951"/>
                    <a:pt x="328" y="951"/>
                    <a:pt x="327" y="952"/>
                  </a:cubicBezTo>
                  <a:cubicBezTo>
                    <a:pt x="327" y="953"/>
                    <a:pt x="327" y="953"/>
                    <a:pt x="326" y="954"/>
                  </a:cubicBezTo>
                  <a:cubicBezTo>
                    <a:pt x="326" y="954"/>
                    <a:pt x="325" y="954"/>
                    <a:pt x="324" y="954"/>
                  </a:cubicBezTo>
                  <a:cubicBezTo>
                    <a:pt x="324" y="954"/>
                    <a:pt x="324" y="953"/>
                    <a:pt x="324" y="953"/>
                  </a:cubicBezTo>
                  <a:cubicBezTo>
                    <a:pt x="323" y="952"/>
                    <a:pt x="323" y="952"/>
                    <a:pt x="322" y="952"/>
                  </a:cubicBezTo>
                  <a:cubicBezTo>
                    <a:pt x="322" y="952"/>
                    <a:pt x="321" y="951"/>
                    <a:pt x="321" y="951"/>
                  </a:cubicBezTo>
                  <a:cubicBezTo>
                    <a:pt x="320" y="951"/>
                    <a:pt x="319" y="951"/>
                    <a:pt x="319" y="951"/>
                  </a:cubicBezTo>
                  <a:cubicBezTo>
                    <a:pt x="318" y="951"/>
                    <a:pt x="318" y="950"/>
                    <a:pt x="318" y="950"/>
                  </a:cubicBezTo>
                  <a:cubicBezTo>
                    <a:pt x="318" y="950"/>
                    <a:pt x="317" y="949"/>
                    <a:pt x="317" y="949"/>
                  </a:cubicBezTo>
                  <a:cubicBezTo>
                    <a:pt x="317" y="948"/>
                    <a:pt x="317" y="948"/>
                    <a:pt x="317" y="947"/>
                  </a:cubicBezTo>
                  <a:cubicBezTo>
                    <a:pt x="318" y="946"/>
                    <a:pt x="317" y="946"/>
                    <a:pt x="317" y="945"/>
                  </a:cubicBezTo>
                  <a:cubicBezTo>
                    <a:pt x="319" y="943"/>
                    <a:pt x="321" y="941"/>
                    <a:pt x="323" y="940"/>
                  </a:cubicBezTo>
                  <a:cubicBezTo>
                    <a:pt x="323" y="940"/>
                    <a:pt x="323" y="940"/>
                    <a:pt x="323" y="940"/>
                  </a:cubicBezTo>
                  <a:cubicBezTo>
                    <a:pt x="323" y="939"/>
                    <a:pt x="324" y="939"/>
                    <a:pt x="325" y="938"/>
                  </a:cubicBezTo>
                  <a:cubicBezTo>
                    <a:pt x="326" y="938"/>
                    <a:pt x="327" y="937"/>
                    <a:pt x="327" y="937"/>
                  </a:cubicBezTo>
                  <a:cubicBezTo>
                    <a:pt x="328" y="936"/>
                    <a:pt x="329" y="935"/>
                    <a:pt x="329" y="935"/>
                  </a:cubicBezTo>
                  <a:cubicBezTo>
                    <a:pt x="330" y="934"/>
                    <a:pt x="331" y="933"/>
                    <a:pt x="332" y="932"/>
                  </a:cubicBezTo>
                  <a:cubicBezTo>
                    <a:pt x="332" y="931"/>
                    <a:pt x="334" y="931"/>
                    <a:pt x="334" y="930"/>
                  </a:cubicBezTo>
                  <a:cubicBezTo>
                    <a:pt x="335" y="929"/>
                    <a:pt x="335" y="928"/>
                    <a:pt x="336" y="927"/>
                  </a:cubicBezTo>
                  <a:cubicBezTo>
                    <a:pt x="336" y="927"/>
                    <a:pt x="336" y="927"/>
                    <a:pt x="336" y="926"/>
                  </a:cubicBezTo>
                  <a:cubicBezTo>
                    <a:pt x="336" y="925"/>
                    <a:pt x="337" y="925"/>
                    <a:pt x="337" y="924"/>
                  </a:cubicBezTo>
                  <a:cubicBezTo>
                    <a:pt x="338" y="923"/>
                    <a:pt x="339" y="923"/>
                    <a:pt x="339" y="922"/>
                  </a:cubicBezTo>
                  <a:cubicBezTo>
                    <a:pt x="339" y="922"/>
                    <a:pt x="339" y="921"/>
                    <a:pt x="340" y="921"/>
                  </a:cubicBezTo>
                  <a:cubicBezTo>
                    <a:pt x="341" y="920"/>
                    <a:pt x="341" y="919"/>
                    <a:pt x="342" y="918"/>
                  </a:cubicBezTo>
                  <a:cubicBezTo>
                    <a:pt x="342" y="917"/>
                    <a:pt x="342" y="916"/>
                    <a:pt x="343" y="915"/>
                  </a:cubicBezTo>
                  <a:cubicBezTo>
                    <a:pt x="343" y="915"/>
                    <a:pt x="344" y="914"/>
                    <a:pt x="344" y="914"/>
                  </a:cubicBezTo>
                  <a:cubicBezTo>
                    <a:pt x="344" y="912"/>
                    <a:pt x="346" y="911"/>
                    <a:pt x="347" y="909"/>
                  </a:cubicBezTo>
                  <a:cubicBezTo>
                    <a:pt x="348" y="907"/>
                    <a:pt x="349" y="904"/>
                    <a:pt x="351" y="903"/>
                  </a:cubicBezTo>
                  <a:cubicBezTo>
                    <a:pt x="351" y="903"/>
                    <a:pt x="351" y="902"/>
                    <a:pt x="351" y="902"/>
                  </a:cubicBezTo>
                  <a:cubicBezTo>
                    <a:pt x="352" y="901"/>
                    <a:pt x="351" y="900"/>
                    <a:pt x="352" y="900"/>
                  </a:cubicBezTo>
                  <a:cubicBezTo>
                    <a:pt x="353" y="899"/>
                    <a:pt x="353" y="898"/>
                    <a:pt x="353" y="898"/>
                  </a:cubicBezTo>
                  <a:cubicBezTo>
                    <a:pt x="354" y="897"/>
                    <a:pt x="354" y="896"/>
                    <a:pt x="354" y="895"/>
                  </a:cubicBezTo>
                  <a:cubicBezTo>
                    <a:pt x="355" y="894"/>
                    <a:pt x="356" y="894"/>
                    <a:pt x="356" y="893"/>
                  </a:cubicBezTo>
                  <a:cubicBezTo>
                    <a:pt x="356" y="892"/>
                    <a:pt x="357" y="892"/>
                    <a:pt x="357" y="891"/>
                  </a:cubicBezTo>
                  <a:cubicBezTo>
                    <a:pt x="358" y="890"/>
                    <a:pt x="358" y="889"/>
                    <a:pt x="359" y="888"/>
                  </a:cubicBezTo>
                  <a:cubicBezTo>
                    <a:pt x="359" y="888"/>
                    <a:pt x="359" y="887"/>
                    <a:pt x="359" y="887"/>
                  </a:cubicBezTo>
                  <a:cubicBezTo>
                    <a:pt x="360" y="887"/>
                    <a:pt x="360" y="886"/>
                    <a:pt x="361" y="886"/>
                  </a:cubicBezTo>
                  <a:cubicBezTo>
                    <a:pt x="361" y="886"/>
                    <a:pt x="361" y="886"/>
                    <a:pt x="361" y="885"/>
                  </a:cubicBezTo>
                  <a:cubicBezTo>
                    <a:pt x="362" y="885"/>
                    <a:pt x="362" y="884"/>
                    <a:pt x="363" y="883"/>
                  </a:cubicBezTo>
                  <a:cubicBezTo>
                    <a:pt x="363" y="882"/>
                    <a:pt x="364" y="882"/>
                    <a:pt x="364" y="881"/>
                  </a:cubicBezTo>
                  <a:cubicBezTo>
                    <a:pt x="365" y="880"/>
                    <a:pt x="367" y="878"/>
                    <a:pt x="368" y="876"/>
                  </a:cubicBezTo>
                  <a:cubicBezTo>
                    <a:pt x="368" y="876"/>
                    <a:pt x="369" y="876"/>
                    <a:pt x="369" y="876"/>
                  </a:cubicBezTo>
                  <a:cubicBezTo>
                    <a:pt x="369" y="875"/>
                    <a:pt x="370" y="875"/>
                    <a:pt x="370" y="874"/>
                  </a:cubicBezTo>
                  <a:cubicBezTo>
                    <a:pt x="370" y="874"/>
                    <a:pt x="370" y="873"/>
                    <a:pt x="371" y="873"/>
                  </a:cubicBezTo>
                  <a:cubicBezTo>
                    <a:pt x="372" y="872"/>
                    <a:pt x="373" y="871"/>
                    <a:pt x="374" y="870"/>
                  </a:cubicBezTo>
                  <a:cubicBezTo>
                    <a:pt x="374" y="870"/>
                    <a:pt x="374" y="869"/>
                    <a:pt x="374" y="869"/>
                  </a:cubicBezTo>
                  <a:cubicBezTo>
                    <a:pt x="375" y="868"/>
                    <a:pt x="376" y="868"/>
                    <a:pt x="376" y="867"/>
                  </a:cubicBezTo>
                  <a:cubicBezTo>
                    <a:pt x="376" y="867"/>
                    <a:pt x="376" y="867"/>
                    <a:pt x="376" y="866"/>
                  </a:cubicBezTo>
                  <a:cubicBezTo>
                    <a:pt x="376" y="866"/>
                    <a:pt x="376" y="866"/>
                    <a:pt x="375" y="866"/>
                  </a:cubicBezTo>
                  <a:cubicBezTo>
                    <a:pt x="374" y="865"/>
                    <a:pt x="373" y="864"/>
                    <a:pt x="372" y="863"/>
                  </a:cubicBezTo>
                  <a:cubicBezTo>
                    <a:pt x="372" y="862"/>
                    <a:pt x="372" y="861"/>
                    <a:pt x="372" y="861"/>
                  </a:cubicBezTo>
                  <a:cubicBezTo>
                    <a:pt x="372" y="860"/>
                    <a:pt x="372" y="860"/>
                    <a:pt x="372" y="860"/>
                  </a:cubicBezTo>
                  <a:cubicBezTo>
                    <a:pt x="371" y="860"/>
                    <a:pt x="372" y="859"/>
                    <a:pt x="371" y="859"/>
                  </a:cubicBezTo>
                  <a:cubicBezTo>
                    <a:pt x="372" y="858"/>
                    <a:pt x="372" y="858"/>
                    <a:pt x="372" y="858"/>
                  </a:cubicBezTo>
                  <a:cubicBezTo>
                    <a:pt x="372" y="857"/>
                    <a:pt x="372" y="856"/>
                    <a:pt x="372" y="855"/>
                  </a:cubicBezTo>
                  <a:cubicBezTo>
                    <a:pt x="372" y="855"/>
                    <a:pt x="373" y="854"/>
                    <a:pt x="373" y="854"/>
                  </a:cubicBezTo>
                  <a:cubicBezTo>
                    <a:pt x="373" y="854"/>
                    <a:pt x="373" y="853"/>
                    <a:pt x="373" y="853"/>
                  </a:cubicBezTo>
                  <a:cubicBezTo>
                    <a:pt x="373" y="853"/>
                    <a:pt x="372" y="853"/>
                    <a:pt x="372" y="853"/>
                  </a:cubicBezTo>
                  <a:cubicBezTo>
                    <a:pt x="372" y="853"/>
                    <a:pt x="373" y="852"/>
                    <a:pt x="373" y="852"/>
                  </a:cubicBezTo>
                  <a:cubicBezTo>
                    <a:pt x="373" y="851"/>
                    <a:pt x="373" y="851"/>
                    <a:pt x="373" y="850"/>
                  </a:cubicBezTo>
                  <a:cubicBezTo>
                    <a:pt x="373" y="850"/>
                    <a:pt x="372" y="849"/>
                    <a:pt x="372" y="849"/>
                  </a:cubicBezTo>
                  <a:cubicBezTo>
                    <a:pt x="372" y="848"/>
                    <a:pt x="372" y="848"/>
                    <a:pt x="372" y="847"/>
                  </a:cubicBezTo>
                  <a:cubicBezTo>
                    <a:pt x="373" y="846"/>
                    <a:pt x="373" y="846"/>
                    <a:pt x="373" y="845"/>
                  </a:cubicBezTo>
                  <a:cubicBezTo>
                    <a:pt x="374" y="845"/>
                    <a:pt x="373" y="847"/>
                    <a:pt x="374" y="847"/>
                  </a:cubicBezTo>
                  <a:cubicBezTo>
                    <a:pt x="374" y="848"/>
                    <a:pt x="374" y="849"/>
                    <a:pt x="374" y="850"/>
                  </a:cubicBezTo>
                  <a:cubicBezTo>
                    <a:pt x="375" y="851"/>
                    <a:pt x="375" y="852"/>
                    <a:pt x="375" y="852"/>
                  </a:cubicBezTo>
                  <a:cubicBezTo>
                    <a:pt x="376" y="852"/>
                    <a:pt x="376" y="852"/>
                    <a:pt x="377" y="852"/>
                  </a:cubicBezTo>
                  <a:cubicBezTo>
                    <a:pt x="377" y="852"/>
                    <a:pt x="377" y="851"/>
                    <a:pt x="377" y="850"/>
                  </a:cubicBezTo>
                  <a:cubicBezTo>
                    <a:pt x="378" y="849"/>
                    <a:pt x="378" y="849"/>
                    <a:pt x="378" y="848"/>
                  </a:cubicBezTo>
                  <a:cubicBezTo>
                    <a:pt x="378" y="848"/>
                    <a:pt x="379" y="848"/>
                    <a:pt x="379" y="848"/>
                  </a:cubicBezTo>
                  <a:cubicBezTo>
                    <a:pt x="379" y="848"/>
                    <a:pt x="379" y="848"/>
                    <a:pt x="379" y="848"/>
                  </a:cubicBezTo>
                  <a:cubicBezTo>
                    <a:pt x="379" y="848"/>
                    <a:pt x="379" y="847"/>
                    <a:pt x="379" y="847"/>
                  </a:cubicBezTo>
                  <a:cubicBezTo>
                    <a:pt x="380" y="846"/>
                    <a:pt x="381" y="844"/>
                    <a:pt x="382" y="842"/>
                  </a:cubicBezTo>
                  <a:cubicBezTo>
                    <a:pt x="382" y="841"/>
                    <a:pt x="382" y="840"/>
                    <a:pt x="382" y="839"/>
                  </a:cubicBezTo>
                  <a:cubicBezTo>
                    <a:pt x="383" y="838"/>
                    <a:pt x="384" y="837"/>
                    <a:pt x="385" y="836"/>
                  </a:cubicBezTo>
                  <a:cubicBezTo>
                    <a:pt x="385" y="836"/>
                    <a:pt x="385" y="835"/>
                    <a:pt x="386" y="835"/>
                  </a:cubicBezTo>
                  <a:cubicBezTo>
                    <a:pt x="386" y="834"/>
                    <a:pt x="386" y="833"/>
                    <a:pt x="386" y="833"/>
                  </a:cubicBezTo>
                  <a:cubicBezTo>
                    <a:pt x="386" y="832"/>
                    <a:pt x="387" y="831"/>
                    <a:pt x="387" y="830"/>
                  </a:cubicBezTo>
                  <a:cubicBezTo>
                    <a:pt x="387" y="830"/>
                    <a:pt x="387" y="830"/>
                    <a:pt x="387" y="830"/>
                  </a:cubicBezTo>
                  <a:cubicBezTo>
                    <a:pt x="386" y="829"/>
                    <a:pt x="386" y="828"/>
                    <a:pt x="387" y="828"/>
                  </a:cubicBezTo>
                  <a:cubicBezTo>
                    <a:pt x="387" y="827"/>
                    <a:pt x="387" y="826"/>
                    <a:pt x="387" y="826"/>
                  </a:cubicBezTo>
                  <a:cubicBezTo>
                    <a:pt x="386" y="825"/>
                    <a:pt x="386" y="824"/>
                    <a:pt x="387" y="823"/>
                  </a:cubicBezTo>
                  <a:cubicBezTo>
                    <a:pt x="387" y="823"/>
                    <a:pt x="387" y="822"/>
                    <a:pt x="388" y="822"/>
                  </a:cubicBezTo>
                  <a:cubicBezTo>
                    <a:pt x="388" y="822"/>
                    <a:pt x="388" y="822"/>
                    <a:pt x="388" y="822"/>
                  </a:cubicBezTo>
                  <a:cubicBezTo>
                    <a:pt x="388" y="823"/>
                    <a:pt x="388" y="825"/>
                    <a:pt x="388" y="826"/>
                  </a:cubicBezTo>
                  <a:cubicBezTo>
                    <a:pt x="389" y="826"/>
                    <a:pt x="388" y="827"/>
                    <a:pt x="389" y="828"/>
                  </a:cubicBezTo>
                  <a:cubicBezTo>
                    <a:pt x="391" y="827"/>
                    <a:pt x="391" y="825"/>
                    <a:pt x="392" y="824"/>
                  </a:cubicBezTo>
                  <a:cubicBezTo>
                    <a:pt x="392" y="823"/>
                    <a:pt x="392" y="822"/>
                    <a:pt x="392" y="822"/>
                  </a:cubicBezTo>
                  <a:cubicBezTo>
                    <a:pt x="392" y="821"/>
                    <a:pt x="391" y="821"/>
                    <a:pt x="391" y="821"/>
                  </a:cubicBezTo>
                  <a:cubicBezTo>
                    <a:pt x="390" y="820"/>
                    <a:pt x="390" y="821"/>
                    <a:pt x="390" y="821"/>
                  </a:cubicBezTo>
                  <a:cubicBezTo>
                    <a:pt x="389" y="821"/>
                    <a:pt x="389" y="821"/>
                    <a:pt x="388" y="821"/>
                  </a:cubicBezTo>
                  <a:cubicBezTo>
                    <a:pt x="388" y="820"/>
                    <a:pt x="388" y="820"/>
                    <a:pt x="388" y="819"/>
                  </a:cubicBezTo>
                  <a:cubicBezTo>
                    <a:pt x="388" y="819"/>
                    <a:pt x="389" y="819"/>
                    <a:pt x="389" y="818"/>
                  </a:cubicBezTo>
                  <a:cubicBezTo>
                    <a:pt x="389" y="818"/>
                    <a:pt x="390" y="818"/>
                    <a:pt x="390" y="818"/>
                  </a:cubicBezTo>
                  <a:cubicBezTo>
                    <a:pt x="390" y="818"/>
                    <a:pt x="391" y="819"/>
                    <a:pt x="391" y="819"/>
                  </a:cubicBezTo>
                  <a:cubicBezTo>
                    <a:pt x="391" y="819"/>
                    <a:pt x="392" y="819"/>
                    <a:pt x="392" y="819"/>
                  </a:cubicBezTo>
                  <a:cubicBezTo>
                    <a:pt x="393" y="819"/>
                    <a:pt x="393" y="819"/>
                    <a:pt x="393" y="818"/>
                  </a:cubicBezTo>
                  <a:cubicBezTo>
                    <a:pt x="394" y="818"/>
                    <a:pt x="394" y="819"/>
                    <a:pt x="394" y="819"/>
                  </a:cubicBezTo>
                  <a:cubicBezTo>
                    <a:pt x="395" y="819"/>
                    <a:pt x="395" y="819"/>
                    <a:pt x="395" y="818"/>
                  </a:cubicBezTo>
                  <a:cubicBezTo>
                    <a:pt x="396" y="818"/>
                    <a:pt x="397" y="818"/>
                    <a:pt x="398" y="818"/>
                  </a:cubicBezTo>
                  <a:cubicBezTo>
                    <a:pt x="398" y="818"/>
                    <a:pt x="399" y="818"/>
                    <a:pt x="399" y="818"/>
                  </a:cubicBezTo>
                  <a:cubicBezTo>
                    <a:pt x="400" y="817"/>
                    <a:pt x="400" y="818"/>
                    <a:pt x="400" y="818"/>
                  </a:cubicBezTo>
                  <a:cubicBezTo>
                    <a:pt x="400" y="818"/>
                    <a:pt x="400" y="818"/>
                    <a:pt x="401" y="818"/>
                  </a:cubicBezTo>
                  <a:cubicBezTo>
                    <a:pt x="401" y="818"/>
                    <a:pt x="402" y="818"/>
                    <a:pt x="403" y="818"/>
                  </a:cubicBezTo>
                  <a:cubicBezTo>
                    <a:pt x="404" y="819"/>
                    <a:pt x="403" y="819"/>
                    <a:pt x="403" y="820"/>
                  </a:cubicBezTo>
                  <a:cubicBezTo>
                    <a:pt x="404" y="821"/>
                    <a:pt x="405" y="822"/>
                    <a:pt x="406" y="823"/>
                  </a:cubicBezTo>
                  <a:cubicBezTo>
                    <a:pt x="406" y="823"/>
                    <a:pt x="407" y="823"/>
                    <a:pt x="407" y="823"/>
                  </a:cubicBezTo>
                  <a:cubicBezTo>
                    <a:pt x="408" y="822"/>
                    <a:pt x="408" y="821"/>
                    <a:pt x="409" y="820"/>
                  </a:cubicBezTo>
                  <a:cubicBezTo>
                    <a:pt x="409" y="819"/>
                    <a:pt x="409" y="818"/>
                    <a:pt x="409" y="817"/>
                  </a:cubicBezTo>
                  <a:cubicBezTo>
                    <a:pt x="409" y="817"/>
                    <a:pt x="410" y="817"/>
                    <a:pt x="410" y="816"/>
                  </a:cubicBezTo>
                  <a:cubicBezTo>
                    <a:pt x="411" y="816"/>
                    <a:pt x="411" y="816"/>
                    <a:pt x="412" y="816"/>
                  </a:cubicBezTo>
                  <a:cubicBezTo>
                    <a:pt x="412" y="816"/>
                    <a:pt x="412" y="817"/>
                    <a:pt x="412" y="817"/>
                  </a:cubicBezTo>
                  <a:cubicBezTo>
                    <a:pt x="413" y="817"/>
                    <a:pt x="414" y="817"/>
                    <a:pt x="415" y="817"/>
                  </a:cubicBezTo>
                  <a:cubicBezTo>
                    <a:pt x="415" y="817"/>
                    <a:pt x="416" y="817"/>
                    <a:pt x="416" y="818"/>
                  </a:cubicBezTo>
                  <a:cubicBezTo>
                    <a:pt x="417" y="818"/>
                    <a:pt x="418" y="818"/>
                    <a:pt x="419" y="818"/>
                  </a:cubicBezTo>
                  <a:cubicBezTo>
                    <a:pt x="419" y="818"/>
                    <a:pt x="419" y="818"/>
                    <a:pt x="419" y="818"/>
                  </a:cubicBezTo>
                  <a:cubicBezTo>
                    <a:pt x="420" y="818"/>
                    <a:pt x="421" y="818"/>
                    <a:pt x="422" y="818"/>
                  </a:cubicBezTo>
                  <a:cubicBezTo>
                    <a:pt x="422" y="819"/>
                    <a:pt x="422" y="819"/>
                    <a:pt x="422" y="819"/>
                  </a:cubicBezTo>
                  <a:cubicBezTo>
                    <a:pt x="424" y="819"/>
                    <a:pt x="426" y="819"/>
                    <a:pt x="428" y="819"/>
                  </a:cubicBezTo>
                  <a:cubicBezTo>
                    <a:pt x="428" y="819"/>
                    <a:pt x="429" y="820"/>
                    <a:pt x="429" y="820"/>
                  </a:cubicBezTo>
                  <a:cubicBezTo>
                    <a:pt x="431" y="820"/>
                    <a:pt x="432" y="821"/>
                    <a:pt x="434" y="823"/>
                  </a:cubicBezTo>
                  <a:cubicBezTo>
                    <a:pt x="435" y="823"/>
                    <a:pt x="436" y="823"/>
                    <a:pt x="437" y="823"/>
                  </a:cubicBezTo>
                  <a:cubicBezTo>
                    <a:pt x="437" y="823"/>
                    <a:pt x="438" y="823"/>
                    <a:pt x="438" y="823"/>
                  </a:cubicBezTo>
                  <a:cubicBezTo>
                    <a:pt x="438" y="823"/>
                    <a:pt x="438" y="823"/>
                    <a:pt x="438" y="823"/>
                  </a:cubicBezTo>
                  <a:cubicBezTo>
                    <a:pt x="439" y="823"/>
                    <a:pt x="439" y="823"/>
                    <a:pt x="440" y="823"/>
                  </a:cubicBezTo>
                  <a:cubicBezTo>
                    <a:pt x="440" y="823"/>
                    <a:pt x="440" y="823"/>
                    <a:pt x="441" y="823"/>
                  </a:cubicBezTo>
                  <a:cubicBezTo>
                    <a:pt x="441" y="823"/>
                    <a:pt x="441" y="823"/>
                    <a:pt x="441" y="823"/>
                  </a:cubicBezTo>
                  <a:cubicBezTo>
                    <a:pt x="442" y="823"/>
                    <a:pt x="443" y="823"/>
                    <a:pt x="443" y="823"/>
                  </a:cubicBezTo>
                  <a:cubicBezTo>
                    <a:pt x="444" y="822"/>
                    <a:pt x="444" y="822"/>
                    <a:pt x="444" y="822"/>
                  </a:cubicBezTo>
                  <a:cubicBezTo>
                    <a:pt x="445" y="822"/>
                    <a:pt x="445" y="822"/>
                    <a:pt x="446" y="822"/>
                  </a:cubicBezTo>
                  <a:cubicBezTo>
                    <a:pt x="446" y="822"/>
                    <a:pt x="446" y="822"/>
                    <a:pt x="446" y="823"/>
                  </a:cubicBezTo>
                  <a:cubicBezTo>
                    <a:pt x="447" y="823"/>
                    <a:pt x="447" y="823"/>
                    <a:pt x="448" y="823"/>
                  </a:cubicBezTo>
                  <a:cubicBezTo>
                    <a:pt x="449" y="824"/>
                    <a:pt x="451" y="826"/>
                    <a:pt x="452" y="827"/>
                  </a:cubicBezTo>
                  <a:cubicBezTo>
                    <a:pt x="453" y="827"/>
                    <a:pt x="454" y="827"/>
                    <a:pt x="455" y="827"/>
                  </a:cubicBezTo>
                  <a:cubicBezTo>
                    <a:pt x="455" y="827"/>
                    <a:pt x="455" y="827"/>
                    <a:pt x="456" y="828"/>
                  </a:cubicBezTo>
                  <a:cubicBezTo>
                    <a:pt x="456" y="828"/>
                    <a:pt x="456" y="828"/>
                    <a:pt x="456" y="828"/>
                  </a:cubicBezTo>
                  <a:cubicBezTo>
                    <a:pt x="457" y="828"/>
                    <a:pt x="457" y="828"/>
                    <a:pt x="457" y="829"/>
                  </a:cubicBezTo>
                  <a:cubicBezTo>
                    <a:pt x="457" y="830"/>
                    <a:pt x="457" y="832"/>
                    <a:pt x="457" y="833"/>
                  </a:cubicBezTo>
                  <a:cubicBezTo>
                    <a:pt x="458" y="834"/>
                    <a:pt x="459" y="835"/>
                    <a:pt x="460" y="836"/>
                  </a:cubicBezTo>
                  <a:cubicBezTo>
                    <a:pt x="461" y="836"/>
                    <a:pt x="461" y="836"/>
                    <a:pt x="462" y="836"/>
                  </a:cubicBezTo>
                  <a:cubicBezTo>
                    <a:pt x="462" y="836"/>
                    <a:pt x="463" y="837"/>
                    <a:pt x="463" y="836"/>
                  </a:cubicBezTo>
                  <a:cubicBezTo>
                    <a:pt x="464" y="836"/>
                    <a:pt x="464" y="836"/>
                    <a:pt x="465" y="835"/>
                  </a:cubicBezTo>
                  <a:cubicBezTo>
                    <a:pt x="466" y="835"/>
                    <a:pt x="467" y="835"/>
                    <a:pt x="468" y="835"/>
                  </a:cubicBezTo>
                  <a:cubicBezTo>
                    <a:pt x="468" y="836"/>
                    <a:pt x="468" y="836"/>
                    <a:pt x="468" y="837"/>
                  </a:cubicBezTo>
                  <a:cubicBezTo>
                    <a:pt x="468" y="837"/>
                    <a:pt x="469" y="837"/>
                    <a:pt x="469" y="837"/>
                  </a:cubicBezTo>
                  <a:cubicBezTo>
                    <a:pt x="469" y="837"/>
                    <a:pt x="470" y="836"/>
                    <a:pt x="470" y="836"/>
                  </a:cubicBezTo>
                  <a:cubicBezTo>
                    <a:pt x="470" y="836"/>
                    <a:pt x="471" y="836"/>
                    <a:pt x="471" y="837"/>
                  </a:cubicBezTo>
                  <a:cubicBezTo>
                    <a:pt x="471" y="837"/>
                    <a:pt x="471" y="838"/>
                    <a:pt x="471" y="838"/>
                  </a:cubicBezTo>
                  <a:cubicBezTo>
                    <a:pt x="471" y="839"/>
                    <a:pt x="472" y="838"/>
                    <a:pt x="472" y="839"/>
                  </a:cubicBezTo>
                  <a:cubicBezTo>
                    <a:pt x="473" y="838"/>
                    <a:pt x="474" y="838"/>
                    <a:pt x="475" y="837"/>
                  </a:cubicBezTo>
                  <a:cubicBezTo>
                    <a:pt x="475" y="837"/>
                    <a:pt x="476" y="837"/>
                    <a:pt x="476" y="837"/>
                  </a:cubicBezTo>
                  <a:cubicBezTo>
                    <a:pt x="476" y="837"/>
                    <a:pt x="476" y="837"/>
                    <a:pt x="476" y="838"/>
                  </a:cubicBezTo>
                  <a:cubicBezTo>
                    <a:pt x="476" y="838"/>
                    <a:pt x="476" y="838"/>
                    <a:pt x="476" y="838"/>
                  </a:cubicBezTo>
                  <a:cubicBezTo>
                    <a:pt x="477" y="839"/>
                    <a:pt x="478" y="840"/>
                    <a:pt x="479" y="839"/>
                  </a:cubicBezTo>
                  <a:cubicBezTo>
                    <a:pt x="479" y="838"/>
                    <a:pt x="479" y="837"/>
                    <a:pt x="479" y="835"/>
                  </a:cubicBezTo>
                  <a:cubicBezTo>
                    <a:pt x="480" y="835"/>
                    <a:pt x="480" y="835"/>
                    <a:pt x="481" y="835"/>
                  </a:cubicBezTo>
                  <a:cubicBezTo>
                    <a:pt x="481" y="835"/>
                    <a:pt x="481" y="836"/>
                    <a:pt x="482" y="836"/>
                  </a:cubicBezTo>
                  <a:cubicBezTo>
                    <a:pt x="482" y="836"/>
                    <a:pt x="482" y="837"/>
                    <a:pt x="482" y="837"/>
                  </a:cubicBezTo>
                  <a:cubicBezTo>
                    <a:pt x="481" y="838"/>
                    <a:pt x="480" y="838"/>
                    <a:pt x="480" y="840"/>
                  </a:cubicBezTo>
                  <a:cubicBezTo>
                    <a:pt x="480" y="840"/>
                    <a:pt x="479" y="840"/>
                    <a:pt x="479" y="840"/>
                  </a:cubicBezTo>
                  <a:cubicBezTo>
                    <a:pt x="479" y="841"/>
                    <a:pt x="478" y="842"/>
                    <a:pt x="478" y="843"/>
                  </a:cubicBezTo>
                  <a:cubicBezTo>
                    <a:pt x="478" y="843"/>
                    <a:pt x="479" y="843"/>
                    <a:pt x="479" y="843"/>
                  </a:cubicBezTo>
                  <a:cubicBezTo>
                    <a:pt x="480" y="842"/>
                    <a:pt x="480" y="841"/>
                    <a:pt x="481" y="841"/>
                  </a:cubicBezTo>
                  <a:cubicBezTo>
                    <a:pt x="481" y="841"/>
                    <a:pt x="481" y="841"/>
                    <a:pt x="481" y="841"/>
                  </a:cubicBezTo>
                  <a:cubicBezTo>
                    <a:pt x="482" y="841"/>
                    <a:pt x="481" y="842"/>
                    <a:pt x="481" y="841"/>
                  </a:cubicBezTo>
                  <a:cubicBezTo>
                    <a:pt x="483" y="840"/>
                    <a:pt x="484" y="839"/>
                    <a:pt x="485" y="838"/>
                  </a:cubicBezTo>
                  <a:cubicBezTo>
                    <a:pt x="486" y="838"/>
                    <a:pt x="486" y="839"/>
                    <a:pt x="487" y="839"/>
                  </a:cubicBezTo>
                  <a:cubicBezTo>
                    <a:pt x="487" y="839"/>
                    <a:pt x="488" y="840"/>
                    <a:pt x="488" y="840"/>
                  </a:cubicBezTo>
                  <a:cubicBezTo>
                    <a:pt x="488" y="841"/>
                    <a:pt x="488" y="842"/>
                    <a:pt x="489" y="842"/>
                  </a:cubicBezTo>
                  <a:cubicBezTo>
                    <a:pt x="490" y="843"/>
                    <a:pt x="490" y="843"/>
                    <a:pt x="490" y="844"/>
                  </a:cubicBezTo>
                  <a:cubicBezTo>
                    <a:pt x="490" y="844"/>
                    <a:pt x="491" y="844"/>
                    <a:pt x="491" y="845"/>
                  </a:cubicBezTo>
                  <a:cubicBezTo>
                    <a:pt x="491" y="845"/>
                    <a:pt x="492" y="845"/>
                    <a:pt x="492" y="846"/>
                  </a:cubicBezTo>
                  <a:cubicBezTo>
                    <a:pt x="492" y="846"/>
                    <a:pt x="493" y="847"/>
                    <a:pt x="493" y="847"/>
                  </a:cubicBezTo>
                  <a:cubicBezTo>
                    <a:pt x="494" y="848"/>
                    <a:pt x="494" y="849"/>
                    <a:pt x="494" y="849"/>
                  </a:cubicBezTo>
                  <a:cubicBezTo>
                    <a:pt x="495" y="849"/>
                    <a:pt x="495" y="849"/>
                    <a:pt x="495" y="849"/>
                  </a:cubicBezTo>
                  <a:cubicBezTo>
                    <a:pt x="495" y="849"/>
                    <a:pt x="496" y="849"/>
                    <a:pt x="496" y="849"/>
                  </a:cubicBezTo>
                  <a:cubicBezTo>
                    <a:pt x="497" y="849"/>
                    <a:pt x="497" y="849"/>
                    <a:pt x="497" y="848"/>
                  </a:cubicBezTo>
                  <a:cubicBezTo>
                    <a:pt x="498" y="847"/>
                    <a:pt x="498" y="846"/>
                    <a:pt x="499" y="846"/>
                  </a:cubicBezTo>
                  <a:cubicBezTo>
                    <a:pt x="499" y="845"/>
                    <a:pt x="499" y="844"/>
                    <a:pt x="499" y="843"/>
                  </a:cubicBezTo>
                  <a:cubicBezTo>
                    <a:pt x="499" y="842"/>
                    <a:pt x="499" y="841"/>
                    <a:pt x="500" y="841"/>
                  </a:cubicBezTo>
                  <a:cubicBezTo>
                    <a:pt x="500" y="841"/>
                    <a:pt x="501" y="841"/>
                    <a:pt x="501" y="841"/>
                  </a:cubicBezTo>
                  <a:cubicBezTo>
                    <a:pt x="502" y="841"/>
                    <a:pt x="502" y="842"/>
                    <a:pt x="503" y="842"/>
                  </a:cubicBezTo>
                  <a:cubicBezTo>
                    <a:pt x="503" y="842"/>
                    <a:pt x="504" y="842"/>
                    <a:pt x="505" y="842"/>
                  </a:cubicBezTo>
                  <a:cubicBezTo>
                    <a:pt x="506" y="842"/>
                    <a:pt x="506" y="841"/>
                    <a:pt x="506" y="840"/>
                  </a:cubicBezTo>
                  <a:cubicBezTo>
                    <a:pt x="507" y="840"/>
                    <a:pt x="506" y="841"/>
                    <a:pt x="507" y="841"/>
                  </a:cubicBezTo>
                  <a:cubicBezTo>
                    <a:pt x="507" y="841"/>
                    <a:pt x="508" y="841"/>
                    <a:pt x="508" y="841"/>
                  </a:cubicBezTo>
                  <a:cubicBezTo>
                    <a:pt x="508" y="842"/>
                    <a:pt x="508" y="842"/>
                    <a:pt x="508" y="842"/>
                  </a:cubicBezTo>
                  <a:cubicBezTo>
                    <a:pt x="509" y="842"/>
                    <a:pt x="509" y="842"/>
                    <a:pt x="509" y="841"/>
                  </a:cubicBezTo>
                  <a:cubicBezTo>
                    <a:pt x="509" y="841"/>
                    <a:pt x="509" y="842"/>
                    <a:pt x="510" y="842"/>
                  </a:cubicBezTo>
                  <a:cubicBezTo>
                    <a:pt x="510" y="842"/>
                    <a:pt x="511" y="842"/>
                    <a:pt x="511" y="842"/>
                  </a:cubicBezTo>
                  <a:cubicBezTo>
                    <a:pt x="511" y="843"/>
                    <a:pt x="512" y="843"/>
                    <a:pt x="512" y="843"/>
                  </a:cubicBezTo>
                  <a:cubicBezTo>
                    <a:pt x="512" y="843"/>
                    <a:pt x="513" y="843"/>
                    <a:pt x="513" y="843"/>
                  </a:cubicBezTo>
                  <a:cubicBezTo>
                    <a:pt x="514" y="842"/>
                    <a:pt x="514" y="841"/>
                    <a:pt x="515" y="840"/>
                  </a:cubicBezTo>
                  <a:cubicBezTo>
                    <a:pt x="516" y="840"/>
                    <a:pt x="516" y="840"/>
                    <a:pt x="516" y="842"/>
                  </a:cubicBezTo>
                  <a:cubicBezTo>
                    <a:pt x="517" y="842"/>
                    <a:pt x="517" y="842"/>
                    <a:pt x="518" y="843"/>
                  </a:cubicBezTo>
                  <a:cubicBezTo>
                    <a:pt x="518" y="843"/>
                    <a:pt x="518" y="843"/>
                    <a:pt x="519" y="843"/>
                  </a:cubicBezTo>
                  <a:cubicBezTo>
                    <a:pt x="519" y="843"/>
                    <a:pt x="519" y="843"/>
                    <a:pt x="519" y="843"/>
                  </a:cubicBezTo>
                  <a:cubicBezTo>
                    <a:pt x="519" y="841"/>
                    <a:pt x="519" y="840"/>
                    <a:pt x="519" y="839"/>
                  </a:cubicBezTo>
                  <a:cubicBezTo>
                    <a:pt x="520" y="838"/>
                    <a:pt x="520" y="837"/>
                    <a:pt x="521" y="837"/>
                  </a:cubicBezTo>
                  <a:cubicBezTo>
                    <a:pt x="522" y="837"/>
                    <a:pt x="524" y="835"/>
                    <a:pt x="525" y="836"/>
                  </a:cubicBezTo>
                  <a:cubicBezTo>
                    <a:pt x="526" y="836"/>
                    <a:pt x="527" y="837"/>
                    <a:pt x="527" y="839"/>
                  </a:cubicBezTo>
                  <a:cubicBezTo>
                    <a:pt x="528" y="839"/>
                    <a:pt x="528" y="839"/>
                    <a:pt x="529" y="839"/>
                  </a:cubicBezTo>
                  <a:cubicBezTo>
                    <a:pt x="529" y="838"/>
                    <a:pt x="529" y="838"/>
                    <a:pt x="529" y="837"/>
                  </a:cubicBezTo>
                  <a:cubicBezTo>
                    <a:pt x="529" y="837"/>
                    <a:pt x="530" y="836"/>
                    <a:pt x="530" y="836"/>
                  </a:cubicBezTo>
                  <a:cubicBezTo>
                    <a:pt x="531" y="836"/>
                    <a:pt x="532" y="836"/>
                    <a:pt x="532" y="836"/>
                  </a:cubicBezTo>
                  <a:cubicBezTo>
                    <a:pt x="533" y="836"/>
                    <a:pt x="533" y="836"/>
                    <a:pt x="534" y="837"/>
                  </a:cubicBezTo>
                  <a:cubicBezTo>
                    <a:pt x="533" y="838"/>
                    <a:pt x="532" y="838"/>
                    <a:pt x="532" y="839"/>
                  </a:cubicBezTo>
                  <a:cubicBezTo>
                    <a:pt x="532" y="840"/>
                    <a:pt x="532" y="840"/>
                    <a:pt x="532" y="840"/>
                  </a:cubicBezTo>
                  <a:cubicBezTo>
                    <a:pt x="532" y="841"/>
                    <a:pt x="531" y="841"/>
                    <a:pt x="531" y="842"/>
                  </a:cubicBezTo>
                  <a:cubicBezTo>
                    <a:pt x="531" y="842"/>
                    <a:pt x="533" y="843"/>
                    <a:pt x="534" y="843"/>
                  </a:cubicBezTo>
                  <a:cubicBezTo>
                    <a:pt x="534" y="843"/>
                    <a:pt x="534" y="844"/>
                    <a:pt x="534" y="844"/>
                  </a:cubicBezTo>
                  <a:cubicBezTo>
                    <a:pt x="534" y="844"/>
                    <a:pt x="535" y="845"/>
                    <a:pt x="535" y="845"/>
                  </a:cubicBezTo>
                  <a:cubicBezTo>
                    <a:pt x="535" y="845"/>
                    <a:pt x="535" y="846"/>
                    <a:pt x="535" y="846"/>
                  </a:cubicBezTo>
                  <a:cubicBezTo>
                    <a:pt x="535" y="846"/>
                    <a:pt x="535" y="847"/>
                    <a:pt x="536" y="847"/>
                  </a:cubicBezTo>
                  <a:cubicBezTo>
                    <a:pt x="536" y="846"/>
                    <a:pt x="537" y="846"/>
                    <a:pt x="538" y="846"/>
                  </a:cubicBezTo>
                  <a:cubicBezTo>
                    <a:pt x="538" y="845"/>
                    <a:pt x="538" y="845"/>
                    <a:pt x="538" y="844"/>
                  </a:cubicBezTo>
                  <a:cubicBezTo>
                    <a:pt x="538" y="844"/>
                    <a:pt x="538" y="843"/>
                    <a:pt x="539" y="843"/>
                  </a:cubicBezTo>
                  <a:cubicBezTo>
                    <a:pt x="539" y="842"/>
                    <a:pt x="540" y="841"/>
                    <a:pt x="540" y="841"/>
                  </a:cubicBezTo>
                  <a:cubicBezTo>
                    <a:pt x="541" y="841"/>
                    <a:pt x="541" y="842"/>
                    <a:pt x="541" y="842"/>
                  </a:cubicBezTo>
                  <a:cubicBezTo>
                    <a:pt x="541" y="843"/>
                    <a:pt x="541" y="843"/>
                    <a:pt x="541" y="843"/>
                  </a:cubicBezTo>
                  <a:cubicBezTo>
                    <a:pt x="541" y="844"/>
                    <a:pt x="541" y="845"/>
                    <a:pt x="541" y="846"/>
                  </a:cubicBezTo>
                  <a:cubicBezTo>
                    <a:pt x="541" y="846"/>
                    <a:pt x="541" y="847"/>
                    <a:pt x="541" y="847"/>
                  </a:cubicBezTo>
                  <a:cubicBezTo>
                    <a:pt x="542" y="847"/>
                    <a:pt x="543" y="847"/>
                    <a:pt x="544" y="847"/>
                  </a:cubicBezTo>
                  <a:cubicBezTo>
                    <a:pt x="544" y="847"/>
                    <a:pt x="545" y="846"/>
                    <a:pt x="545" y="846"/>
                  </a:cubicBezTo>
                  <a:cubicBezTo>
                    <a:pt x="546" y="846"/>
                    <a:pt x="546" y="846"/>
                    <a:pt x="547" y="846"/>
                  </a:cubicBezTo>
                  <a:cubicBezTo>
                    <a:pt x="547" y="845"/>
                    <a:pt x="547" y="845"/>
                    <a:pt x="548" y="845"/>
                  </a:cubicBezTo>
                  <a:cubicBezTo>
                    <a:pt x="549" y="844"/>
                    <a:pt x="549" y="846"/>
                    <a:pt x="550" y="845"/>
                  </a:cubicBezTo>
                  <a:cubicBezTo>
                    <a:pt x="551" y="845"/>
                    <a:pt x="550" y="844"/>
                    <a:pt x="551" y="843"/>
                  </a:cubicBezTo>
                  <a:cubicBezTo>
                    <a:pt x="551" y="843"/>
                    <a:pt x="551" y="843"/>
                    <a:pt x="551" y="843"/>
                  </a:cubicBezTo>
                  <a:cubicBezTo>
                    <a:pt x="551" y="842"/>
                    <a:pt x="551" y="842"/>
                    <a:pt x="551" y="842"/>
                  </a:cubicBezTo>
                  <a:cubicBezTo>
                    <a:pt x="552" y="841"/>
                    <a:pt x="551" y="840"/>
                    <a:pt x="552" y="839"/>
                  </a:cubicBezTo>
                  <a:cubicBezTo>
                    <a:pt x="552" y="839"/>
                    <a:pt x="552" y="840"/>
                    <a:pt x="552" y="840"/>
                  </a:cubicBezTo>
                  <a:cubicBezTo>
                    <a:pt x="552" y="840"/>
                    <a:pt x="553" y="840"/>
                    <a:pt x="553" y="840"/>
                  </a:cubicBezTo>
                  <a:cubicBezTo>
                    <a:pt x="554" y="839"/>
                    <a:pt x="554" y="839"/>
                    <a:pt x="555" y="839"/>
                  </a:cubicBezTo>
                  <a:cubicBezTo>
                    <a:pt x="556" y="840"/>
                    <a:pt x="557" y="841"/>
                    <a:pt x="557" y="842"/>
                  </a:cubicBezTo>
                  <a:cubicBezTo>
                    <a:pt x="558" y="841"/>
                    <a:pt x="558" y="840"/>
                    <a:pt x="558" y="840"/>
                  </a:cubicBezTo>
                  <a:cubicBezTo>
                    <a:pt x="559" y="840"/>
                    <a:pt x="560" y="840"/>
                    <a:pt x="560" y="840"/>
                  </a:cubicBezTo>
                  <a:cubicBezTo>
                    <a:pt x="561" y="839"/>
                    <a:pt x="561" y="838"/>
                    <a:pt x="562" y="838"/>
                  </a:cubicBezTo>
                  <a:cubicBezTo>
                    <a:pt x="562" y="838"/>
                    <a:pt x="562" y="838"/>
                    <a:pt x="562" y="838"/>
                  </a:cubicBezTo>
                  <a:cubicBezTo>
                    <a:pt x="562" y="839"/>
                    <a:pt x="562" y="841"/>
                    <a:pt x="562" y="842"/>
                  </a:cubicBezTo>
                  <a:cubicBezTo>
                    <a:pt x="562" y="842"/>
                    <a:pt x="561" y="842"/>
                    <a:pt x="561" y="843"/>
                  </a:cubicBezTo>
                  <a:cubicBezTo>
                    <a:pt x="562" y="843"/>
                    <a:pt x="562" y="845"/>
                    <a:pt x="563" y="845"/>
                  </a:cubicBezTo>
                  <a:cubicBezTo>
                    <a:pt x="564" y="845"/>
                    <a:pt x="564" y="844"/>
                    <a:pt x="565" y="844"/>
                  </a:cubicBezTo>
                  <a:cubicBezTo>
                    <a:pt x="565" y="843"/>
                    <a:pt x="565" y="843"/>
                    <a:pt x="565" y="842"/>
                  </a:cubicBezTo>
                  <a:cubicBezTo>
                    <a:pt x="565" y="842"/>
                    <a:pt x="565" y="841"/>
                    <a:pt x="565" y="841"/>
                  </a:cubicBezTo>
                  <a:cubicBezTo>
                    <a:pt x="565" y="840"/>
                    <a:pt x="565" y="840"/>
                    <a:pt x="565" y="839"/>
                  </a:cubicBezTo>
                  <a:cubicBezTo>
                    <a:pt x="566" y="839"/>
                    <a:pt x="566" y="838"/>
                    <a:pt x="567" y="837"/>
                  </a:cubicBezTo>
                  <a:cubicBezTo>
                    <a:pt x="567" y="838"/>
                    <a:pt x="568" y="839"/>
                    <a:pt x="569" y="839"/>
                  </a:cubicBezTo>
                  <a:cubicBezTo>
                    <a:pt x="570" y="839"/>
                    <a:pt x="571" y="838"/>
                    <a:pt x="571" y="837"/>
                  </a:cubicBezTo>
                  <a:cubicBezTo>
                    <a:pt x="571" y="837"/>
                    <a:pt x="571" y="837"/>
                    <a:pt x="572" y="836"/>
                  </a:cubicBezTo>
                  <a:cubicBezTo>
                    <a:pt x="572" y="836"/>
                    <a:pt x="572" y="835"/>
                    <a:pt x="572" y="835"/>
                  </a:cubicBezTo>
                  <a:cubicBezTo>
                    <a:pt x="572" y="835"/>
                    <a:pt x="573" y="835"/>
                    <a:pt x="573" y="835"/>
                  </a:cubicBezTo>
                  <a:cubicBezTo>
                    <a:pt x="573" y="837"/>
                    <a:pt x="573" y="839"/>
                    <a:pt x="573" y="840"/>
                  </a:cubicBezTo>
                  <a:cubicBezTo>
                    <a:pt x="573" y="841"/>
                    <a:pt x="573" y="841"/>
                    <a:pt x="574" y="841"/>
                  </a:cubicBezTo>
                  <a:cubicBezTo>
                    <a:pt x="574" y="840"/>
                    <a:pt x="574" y="840"/>
                    <a:pt x="575" y="840"/>
                  </a:cubicBezTo>
                  <a:cubicBezTo>
                    <a:pt x="575" y="839"/>
                    <a:pt x="574" y="839"/>
                    <a:pt x="574" y="838"/>
                  </a:cubicBezTo>
                  <a:cubicBezTo>
                    <a:pt x="574" y="838"/>
                    <a:pt x="574" y="837"/>
                    <a:pt x="574" y="837"/>
                  </a:cubicBezTo>
                  <a:cubicBezTo>
                    <a:pt x="574" y="836"/>
                    <a:pt x="575" y="836"/>
                    <a:pt x="575" y="836"/>
                  </a:cubicBezTo>
                  <a:cubicBezTo>
                    <a:pt x="575" y="836"/>
                    <a:pt x="576" y="836"/>
                    <a:pt x="576" y="836"/>
                  </a:cubicBezTo>
                  <a:cubicBezTo>
                    <a:pt x="576" y="836"/>
                    <a:pt x="577" y="836"/>
                    <a:pt x="577" y="836"/>
                  </a:cubicBezTo>
                  <a:cubicBezTo>
                    <a:pt x="577" y="836"/>
                    <a:pt x="578" y="836"/>
                    <a:pt x="578" y="836"/>
                  </a:cubicBezTo>
                  <a:cubicBezTo>
                    <a:pt x="578" y="836"/>
                    <a:pt x="578" y="836"/>
                    <a:pt x="578" y="836"/>
                  </a:cubicBezTo>
                  <a:cubicBezTo>
                    <a:pt x="579" y="837"/>
                    <a:pt x="580" y="836"/>
                    <a:pt x="581" y="836"/>
                  </a:cubicBezTo>
                  <a:cubicBezTo>
                    <a:pt x="581" y="836"/>
                    <a:pt x="581" y="836"/>
                    <a:pt x="582" y="836"/>
                  </a:cubicBezTo>
                  <a:cubicBezTo>
                    <a:pt x="582" y="836"/>
                    <a:pt x="583" y="836"/>
                    <a:pt x="583" y="836"/>
                  </a:cubicBezTo>
                  <a:cubicBezTo>
                    <a:pt x="583" y="835"/>
                    <a:pt x="583" y="835"/>
                    <a:pt x="584" y="835"/>
                  </a:cubicBezTo>
                  <a:cubicBezTo>
                    <a:pt x="584" y="835"/>
                    <a:pt x="585" y="835"/>
                    <a:pt x="585" y="835"/>
                  </a:cubicBezTo>
                  <a:cubicBezTo>
                    <a:pt x="585" y="835"/>
                    <a:pt x="586" y="834"/>
                    <a:pt x="586" y="833"/>
                  </a:cubicBezTo>
                  <a:cubicBezTo>
                    <a:pt x="587" y="834"/>
                    <a:pt x="587" y="834"/>
                    <a:pt x="587" y="834"/>
                  </a:cubicBezTo>
                  <a:cubicBezTo>
                    <a:pt x="588" y="834"/>
                    <a:pt x="588" y="834"/>
                    <a:pt x="589" y="834"/>
                  </a:cubicBezTo>
                  <a:cubicBezTo>
                    <a:pt x="589" y="834"/>
                    <a:pt x="589" y="833"/>
                    <a:pt x="590" y="833"/>
                  </a:cubicBezTo>
                  <a:cubicBezTo>
                    <a:pt x="590" y="833"/>
                    <a:pt x="591" y="833"/>
                    <a:pt x="592" y="833"/>
                  </a:cubicBezTo>
                  <a:cubicBezTo>
                    <a:pt x="592" y="834"/>
                    <a:pt x="592" y="835"/>
                    <a:pt x="593" y="835"/>
                  </a:cubicBezTo>
                  <a:cubicBezTo>
                    <a:pt x="593" y="835"/>
                    <a:pt x="594" y="835"/>
                    <a:pt x="594" y="835"/>
                  </a:cubicBezTo>
                  <a:cubicBezTo>
                    <a:pt x="594" y="834"/>
                    <a:pt x="596" y="834"/>
                    <a:pt x="597" y="833"/>
                  </a:cubicBezTo>
                  <a:cubicBezTo>
                    <a:pt x="598" y="833"/>
                    <a:pt x="599" y="833"/>
                    <a:pt x="600" y="833"/>
                  </a:cubicBezTo>
                  <a:cubicBezTo>
                    <a:pt x="600" y="833"/>
                    <a:pt x="600" y="833"/>
                    <a:pt x="601" y="833"/>
                  </a:cubicBezTo>
                  <a:cubicBezTo>
                    <a:pt x="601" y="833"/>
                    <a:pt x="601" y="834"/>
                    <a:pt x="602" y="834"/>
                  </a:cubicBezTo>
                  <a:cubicBezTo>
                    <a:pt x="602" y="833"/>
                    <a:pt x="603" y="833"/>
                    <a:pt x="603" y="832"/>
                  </a:cubicBezTo>
                  <a:cubicBezTo>
                    <a:pt x="604" y="832"/>
                    <a:pt x="604" y="832"/>
                    <a:pt x="605" y="832"/>
                  </a:cubicBezTo>
                  <a:cubicBezTo>
                    <a:pt x="606" y="833"/>
                    <a:pt x="607" y="833"/>
                    <a:pt x="607" y="835"/>
                  </a:cubicBezTo>
                  <a:cubicBezTo>
                    <a:pt x="607" y="835"/>
                    <a:pt x="608" y="835"/>
                    <a:pt x="608" y="835"/>
                  </a:cubicBezTo>
                  <a:cubicBezTo>
                    <a:pt x="608" y="835"/>
                    <a:pt x="608" y="835"/>
                    <a:pt x="609" y="835"/>
                  </a:cubicBezTo>
                  <a:cubicBezTo>
                    <a:pt x="609" y="834"/>
                    <a:pt x="610" y="834"/>
                    <a:pt x="611" y="833"/>
                  </a:cubicBezTo>
                  <a:cubicBezTo>
                    <a:pt x="612" y="833"/>
                    <a:pt x="612" y="832"/>
                    <a:pt x="613" y="831"/>
                  </a:cubicBezTo>
                  <a:cubicBezTo>
                    <a:pt x="613" y="831"/>
                    <a:pt x="614" y="831"/>
                    <a:pt x="615" y="831"/>
                  </a:cubicBezTo>
                  <a:cubicBezTo>
                    <a:pt x="615" y="831"/>
                    <a:pt x="615" y="831"/>
                    <a:pt x="616" y="831"/>
                  </a:cubicBezTo>
                  <a:cubicBezTo>
                    <a:pt x="617" y="830"/>
                    <a:pt x="617" y="832"/>
                    <a:pt x="618" y="832"/>
                  </a:cubicBezTo>
                  <a:cubicBezTo>
                    <a:pt x="618" y="832"/>
                    <a:pt x="618" y="832"/>
                    <a:pt x="618" y="832"/>
                  </a:cubicBezTo>
                  <a:cubicBezTo>
                    <a:pt x="618" y="831"/>
                    <a:pt x="618" y="831"/>
                    <a:pt x="619" y="830"/>
                  </a:cubicBezTo>
                  <a:cubicBezTo>
                    <a:pt x="619" y="830"/>
                    <a:pt x="619" y="830"/>
                    <a:pt x="619" y="829"/>
                  </a:cubicBezTo>
                  <a:cubicBezTo>
                    <a:pt x="621" y="829"/>
                    <a:pt x="622" y="829"/>
                    <a:pt x="623" y="829"/>
                  </a:cubicBezTo>
                  <a:cubicBezTo>
                    <a:pt x="625" y="830"/>
                    <a:pt x="626" y="831"/>
                    <a:pt x="627" y="831"/>
                  </a:cubicBezTo>
                  <a:cubicBezTo>
                    <a:pt x="627" y="831"/>
                    <a:pt x="627" y="831"/>
                    <a:pt x="628" y="831"/>
                  </a:cubicBezTo>
                  <a:cubicBezTo>
                    <a:pt x="628" y="831"/>
                    <a:pt x="628" y="831"/>
                    <a:pt x="628" y="831"/>
                  </a:cubicBezTo>
                  <a:cubicBezTo>
                    <a:pt x="629" y="830"/>
                    <a:pt x="630" y="830"/>
                    <a:pt x="631" y="829"/>
                  </a:cubicBezTo>
                  <a:cubicBezTo>
                    <a:pt x="632" y="829"/>
                    <a:pt x="633" y="829"/>
                    <a:pt x="634" y="828"/>
                  </a:cubicBezTo>
                  <a:cubicBezTo>
                    <a:pt x="634" y="828"/>
                    <a:pt x="635" y="828"/>
                    <a:pt x="635" y="828"/>
                  </a:cubicBezTo>
                  <a:cubicBezTo>
                    <a:pt x="636" y="828"/>
                    <a:pt x="637" y="828"/>
                    <a:pt x="637" y="828"/>
                  </a:cubicBezTo>
                  <a:cubicBezTo>
                    <a:pt x="637" y="828"/>
                    <a:pt x="637" y="827"/>
                    <a:pt x="638" y="827"/>
                  </a:cubicBezTo>
                  <a:cubicBezTo>
                    <a:pt x="638" y="827"/>
                    <a:pt x="639" y="827"/>
                    <a:pt x="640" y="827"/>
                  </a:cubicBezTo>
                  <a:cubicBezTo>
                    <a:pt x="641" y="827"/>
                    <a:pt x="641" y="826"/>
                    <a:pt x="642" y="826"/>
                  </a:cubicBezTo>
                  <a:cubicBezTo>
                    <a:pt x="642" y="826"/>
                    <a:pt x="642" y="825"/>
                    <a:pt x="642" y="825"/>
                  </a:cubicBezTo>
                  <a:cubicBezTo>
                    <a:pt x="643" y="825"/>
                    <a:pt x="643" y="824"/>
                    <a:pt x="644" y="823"/>
                  </a:cubicBezTo>
                  <a:cubicBezTo>
                    <a:pt x="645" y="823"/>
                    <a:pt x="645" y="823"/>
                    <a:pt x="646" y="823"/>
                  </a:cubicBezTo>
                  <a:cubicBezTo>
                    <a:pt x="647" y="824"/>
                    <a:pt x="647" y="825"/>
                    <a:pt x="648" y="826"/>
                  </a:cubicBezTo>
                  <a:cubicBezTo>
                    <a:pt x="648" y="826"/>
                    <a:pt x="648" y="826"/>
                    <a:pt x="648" y="826"/>
                  </a:cubicBezTo>
                  <a:cubicBezTo>
                    <a:pt x="648" y="826"/>
                    <a:pt x="648" y="825"/>
                    <a:pt x="648" y="825"/>
                  </a:cubicBezTo>
                  <a:cubicBezTo>
                    <a:pt x="649" y="824"/>
                    <a:pt x="651" y="824"/>
                    <a:pt x="652" y="823"/>
                  </a:cubicBezTo>
                  <a:cubicBezTo>
                    <a:pt x="653" y="821"/>
                    <a:pt x="654" y="821"/>
                    <a:pt x="656" y="820"/>
                  </a:cubicBezTo>
                  <a:cubicBezTo>
                    <a:pt x="656" y="820"/>
                    <a:pt x="656" y="820"/>
                    <a:pt x="656" y="819"/>
                  </a:cubicBezTo>
                  <a:cubicBezTo>
                    <a:pt x="656" y="819"/>
                    <a:pt x="657" y="819"/>
                    <a:pt x="657" y="819"/>
                  </a:cubicBezTo>
                  <a:cubicBezTo>
                    <a:pt x="657" y="819"/>
                    <a:pt x="658" y="819"/>
                    <a:pt x="658" y="819"/>
                  </a:cubicBezTo>
                  <a:cubicBezTo>
                    <a:pt x="659" y="817"/>
                    <a:pt x="661" y="817"/>
                    <a:pt x="662" y="815"/>
                  </a:cubicBezTo>
                  <a:cubicBezTo>
                    <a:pt x="664" y="816"/>
                    <a:pt x="664" y="815"/>
                    <a:pt x="665" y="814"/>
                  </a:cubicBezTo>
                  <a:cubicBezTo>
                    <a:pt x="665" y="814"/>
                    <a:pt x="666" y="814"/>
                    <a:pt x="667" y="814"/>
                  </a:cubicBezTo>
                  <a:cubicBezTo>
                    <a:pt x="668" y="813"/>
                    <a:pt x="669" y="813"/>
                    <a:pt x="670" y="813"/>
                  </a:cubicBezTo>
                  <a:cubicBezTo>
                    <a:pt x="670" y="812"/>
                    <a:pt x="671" y="813"/>
                    <a:pt x="671" y="813"/>
                  </a:cubicBezTo>
                  <a:cubicBezTo>
                    <a:pt x="671" y="812"/>
                    <a:pt x="672" y="811"/>
                    <a:pt x="672" y="810"/>
                  </a:cubicBezTo>
                  <a:cubicBezTo>
                    <a:pt x="673" y="810"/>
                    <a:pt x="674" y="809"/>
                    <a:pt x="675" y="809"/>
                  </a:cubicBezTo>
                  <a:cubicBezTo>
                    <a:pt x="675" y="809"/>
                    <a:pt x="675" y="809"/>
                    <a:pt x="676" y="809"/>
                  </a:cubicBezTo>
                  <a:cubicBezTo>
                    <a:pt x="676" y="808"/>
                    <a:pt x="677" y="808"/>
                    <a:pt x="677" y="807"/>
                  </a:cubicBezTo>
                  <a:cubicBezTo>
                    <a:pt x="678" y="807"/>
                    <a:pt x="678" y="807"/>
                    <a:pt x="679" y="807"/>
                  </a:cubicBezTo>
                  <a:cubicBezTo>
                    <a:pt x="679" y="807"/>
                    <a:pt x="680" y="806"/>
                    <a:pt x="680" y="806"/>
                  </a:cubicBezTo>
                  <a:cubicBezTo>
                    <a:pt x="681" y="806"/>
                    <a:pt x="681" y="806"/>
                    <a:pt x="682" y="806"/>
                  </a:cubicBezTo>
                  <a:cubicBezTo>
                    <a:pt x="682" y="806"/>
                    <a:pt x="682" y="805"/>
                    <a:pt x="682" y="805"/>
                  </a:cubicBezTo>
                  <a:cubicBezTo>
                    <a:pt x="682" y="805"/>
                    <a:pt x="683" y="805"/>
                    <a:pt x="683" y="805"/>
                  </a:cubicBezTo>
                  <a:cubicBezTo>
                    <a:pt x="684" y="804"/>
                    <a:pt x="684" y="803"/>
                    <a:pt x="685" y="803"/>
                  </a:cubicBezTo>
                  <a:cubicBezTo>
                    <a:pt x="685" y="802"/>
                    <a:pt x="685" y="802"/>
                    <a:pt x="685" y="802"/>
                  </a:cubicBezTo>
                  <a:cubicBezTo>
                    <a:pt x="685" y="800"/>
                    <a:pt x="685" y="799"/>
                    <a:pt x="685" y="798"/>
                  </a:cubicBezTo>
                  <a:cubicBezTo>
                    <a:pt x="687" y="795"/>
                    <a:pt x="688" y="794"/>
                    <a:pt x="691" y="792"/>
                  </a:cubicBezTo>
                  <a:cubicBezTo>
                    <a:pt x="692" y="792"/>
                    <a:pt x="694" y="792"/>
                    <a:pt x="695" y="792"/>
                  </a:cubicBezTo>
                  <a:cubicBezTo>
                    <a:pt x="695" y="792"/>
                    <a:pt x="696" y="792"/>
                    <a:pt x="696" y="792"/>
                  </a:cubicBezTo>
                  <a:cubicBezTo>
                    <a:pt x="697" y="792"/>
                    <a:pt x="698" y="792"/>
                    <a:pt x="699" y="792"/>
                  </a:cubicBezTo>
                  <a:cubicBezTo>
                    <a:pt x="700" y="791"/>
                    <a:pt x="702" y="791"/>
                    <a:pt x="703" y="790"/>
                  </a:cubicBezTo>
                  <a:cubicBezTo>
                    <a:pt x="704" y="789"/>
                    <a:pt x="704" y="788"/>
                    <a:pt x="705" y="787"/>
                  </a:cubicBezTo>
                  <a:cubicBezTo>
                    <a:pt x="706" y="787"/>
                    <a:pt x="706" y="787"/>
                    <a:pt x="707" y="786"/>
                  </a:cubicBezTo>
                  <a:cubicBezTo>
                    <a:pt x="707" y="786"/>
                    <a:pt x="708" y="786"/>
                    <a:pt x="709" y="786"/>
                  </a:cubicBezTo>
                  <a:cubicBezTo>
                    <a:pt x="709" y="786"/>
                    <a:pt x="709" y="786"/>
                    <a:pt x="710" y="786"/>
                  </a:cubicBezTo>
                  <a:cubicBezTo>
                    <a:pt x="710" y="786"/>
                    <a:pt x="710" y="786"/>
                    <a:pt x="710" y="785"/>
                  </a:cubicBezTo>
                  <a:cubicBezTo>
                    <a:pt x="710" y="785"/>
                    <a:pt x="710" y="785"/>
                    <a:pt x="710" y="785"/>
                  </a:cubicBezTo>
                  <a:cubicBezTo>
                    <a:pt x="711" y="784"/>
                    <a:pt x="711" y="784"/>
                    <a:pt x="713" y="784"/>
                  </a:cubicBezTo>
                  <a:cubicBezTo>
                    <a:pt x="713" y="784"/>
                    <a:pt x="714" y="783"/>
                    <a:pt x="714" y="784"/>
                  </a:cubicBezTo>
                  <a:cubicBezTo>
                    <a:pt x="715" y="783"/>
                    <a:pt x="716" y="782"/>
                    <a:pt x="716" y="782"/>
                  </a:cubicBezTo>
                  <a:cubicBezTo>
                    <a:pt x="717" y="781"/>
                    <a:pt x="718" y="781"/>
                    <a:pt x="718" y="781"/>
                  </a:cubicBezTo>
                  <a:cubicBezTo>
                    <a:pt x="719" y="780"/>
                    <a:pt x="721" y="779"/>
                    <a:pt x="721" y="778"/>
                  </a:cubicBezTo>
                  <a:cubicBezTo>
                    <a:pt x="721" y="778"/>
                    <a:pt x="721" y="778"/>
                    <a:pt x="721" y="778"/>
                  </a:cubicBezTo>
                  <a:cubicBezTo>
                    <a:pt x="722" y="779"/>
                    <a:pt x="722" y="778"/>
                    <a:pt x="723" y="778"/>
                  </a:cubicBezTo>
                  <a:cubicBezTo>
                    <a:pt x="723" y="777"/>
                    <a:pt x="724" y="777"/>
                    <a:pt x="725" y="776"/>
                  </a:cubicBezTo>
                  <a:cubicBezTo>
                    <a:pt x="725" y="776"/>
                    <a:pt x="726" y="776"/>
                    <a:pt x="727" y="776"/>
                  </a:cubicBezTo>
                  <a:cubicBezTo>
                    <a:pt x="727" y="776"/>
                    <a:pt x="728" y="775"/>
                    <a:pt x="728" y="774"/>
                  </a:cubicBezTo>
                  <a:cubicBezTo>
                    <a:pt x="729" y="774"/>
                    <a:pt x="730" y="774"/>
                    <a:pt x="730" y="774"/>
                  </a:cubicBezTo>
                  <a:cubicBezTo>
                    <a:pt x="730" y="774"/>
                    <a:pt x="731" y="773"/>
                    <a:pt x="731" y="773"/>
                  </a:cubicBezTo>
                  <a:cubicBezTo>
                    <a:pt x="732" y="773"/>
                    <a:pt x="732" y="773"/>
                    <a:pt x="733" y="773"/>
                  </a:cubicBezTo>
                  <a:cubicBezTo>
                    <a:pt x="733" y="772"/>
                    <a:pt x="734" y="771"/>
                    <a:pt x="735" y="771"/>
                  </a:cubicBezTo>
                  <a:cubicBezTo>
                    <a:pt x="736" y="769"/>
                    <a:pt x="736" y="769"/>
                    <a:pt x="737" y="768"/>
                  </a:cubicBezTo>
                  <a:cubicBezTo>
                    <a:pt x="738" y="767"/>
                    <a:pt x="739" y="768"/>
                    <a:pt x="739" y="767"/>
                  </a:cubicBezTo>
                  <a:cubicBezTo>
                    <a:pt x="740" y="766"/>
                    <a:pt x="740" y="765"/>
                    <a:pt x="740" y="765"/>
                  </a:cubicBezTo>
                  <a:cubicBezTo>
                    <a:pt x="740" y="764"/>
                    <a:pt x="741" y="764"/>
                    <a:pt x="741" y="764"/>
                  </a:cubicBezTo>
                  <a:cubicBezTo>
                    <a:pt x="741" y="764"/>
                    <a:pt x="741" y="765"/>
                    <a:pt x="742" y="765"/>
                  </a:cubicBezTo>
                  <a:cubicBezTo>
                    <a:pt x="742" y="765"/>
                    <a:pt x="742" y="765"/>
                    <a:pt x="742" y="764"/>
                  </a:cubicBezTo>
                  <a:cubicBezTo>
                    <a:pt x="743" y="764"/>
                    <a:pt x="744" y="763"/>
                    <a:pt x="744" y="763"/>
                  </a:cubicBezTo>
                  <a:cubicBezTo>
                    <a:pt x="745" y="763"/>
                    <a:pt x="745" y="762"/>
                    <a:pt x="746" y="762"/>
                  </a:cubicBezTo>
                  <a:cubicBezTo>
                    <a:pt x="746" y="762"/>
                    <a:pt x="746" y="762"/>
                    <a:pt x="747" y="762"/>
                  </a:cubicBezTo>
                  <a:cubicBezTo>
                    <a:pt x="749" y="761"/>
                    <a:pt x="749" y="758"/>
                    <a:pt x="751" y="757"/>
                  </a:cubicBezTo>
                  <a:cubicBezTo>
                    <a:pt x="751" y="757"/>
                    <a:pt x="752" y="757"/>
                    <a:pt x="753" y="757"/>
                  </a:cubicBezTo>
                  <a:cubicBezTo>
                    <a:pt x="753" y="757"/>
                    <a:pt x="753" y="756"/>
                    <a:pt x="754" y="756"/>
                  </a:cubicBezTo>
                  <a:cubicBezTo>
                    <a:pt x="754" y="755"/>
                    <a:pt x="754" y="754"/>
                    <a:pt x="755" y="754"/>
                  </a:cubicBezTo>
                  <a:cubicBezTo>
                    <a:pt x="755" y="753"/>
                    <a:pt x="756" y="753"/>
                    <a:pt x="756" y="752"/>
                  </a:cubicBezTo>
                  <a:cubicBezTo>
                    <a:pt x="755" y="751"/>
                    <a:pt x="757" y="750"/>
                    <a:pt x="756" y="749"/>
                  </a:cubicBezTo>
                  <a:cubicBezTo>
                    <a:pt x="758" y="749"/>
                    <a:pt x="758" y="750"/>
                    <a:pt x="758" y="750"/>
                  </a:cubicBezTo>
                  <a:cubicBezTo>
                    <a:pt x="759" y="750"/>
                    <a:pt x="759" y="750"/>
                    <a:pt x="760" y="751"/>
                  </a:cubicBezTo>
                  <a:cubicBezTo>
                    <a:pt x="760" y="751"/>
                    <a:pt x="760" y="750"/>
                    <a:pt x="761" y="750"/>
                  </a:cubicBezTo>
                  <a:cubicBezTo>
                    <a:pt x="761" y="750"/>
                    <a:pt x="762" y="750"/>
                    <a:pt x="762" y="750"/>
                  </a:cubicBezTo>
                  <a:cubicBezTo>
                    <a:pt x="763" y="749"/>
                    <a:pt x="763" y="747"/>
                    <a:pt x="764" y="746"/>
                  </a:cubicBezTo>
                  <a:cubicBezTo>
                    <a:pt x="764" y="746"/>
                    <a:pt x="764" y="746"/>
                    <a:pt x="765" y="745"/>
                  </a:cubicBezTo>
                  <a:cubicBezTo>
                    <a:pt x="765" y="745"/>
                    <a:pt x="766" y="745"/>
                    <a:pt x="767" y="745"/>
                  </a:cubicBezTo>
                  <a:cubicBezTo>
                    <a:pt x="768" y="744"/>
                    <a:pt x="768" y="743"/>
                    <a:pt x="769" y="742"/>
                  </a:cubicBezTo>
                  <a:cubicBezTo>
                    <a:pt x="769" y="742"/>
                    <a:pt x="769" y="742"/>
                    <a:pt x="769" y="741"/>
                  </a:cubicBezTo>
                  <a:cubicBezTo>
                    <a:pt x="770" y="740"/>
                    <a:pt x="771" y="739"/>
                    <a:pt x="772" y="739"/>
                  </a:cubicBezTo>
                  <a:cubicBezTo>
                    <a:pt x="773" y="738"/>
                    <a:pt x="774" y="737"/>
                    <a:pt x="775" y="736"/>
                  </a:cubicBezTo>
                  <a:cubicBezTo>
                    <a:pt x="775" y="736"/>
                    <a:pt x="776" y="736"/>
                    <a:pt x="776" y="736"/>
                  </a:cubicBezTo>
                  <a:cubicBezTo>
                    <a:pt x="777" y="736"/>
                    <a:pt x="777" y="736"/>
                    <a:pt x="777" y="735"/>
                  </a:cubicBezTo>
                  <a:cubicBezTo>
                    <a:pt x="778" y="735"/>
                    <a:pt x="779" y="734"/>
                    <a:pt x="780" y="733"/>
                  </a:cubicBezTo>
                  <a:cubicBezTo>
                    <a:pt x="780" y="733"/>
                    <a:pt x="780" y="733"/>
                    <a:pt x="780" y="733"/>
                  </a:cubicBezTo>
                  <a:cubicBezTo>
                    <a:pt x="781" y="733"/>
                    <a:pt x="781" y="732"/>
                    <a:pt x="782" y="732"/>
                  </a:cubicBezTo>
                  <a:cubicBezTo>
                    <a:pt x="783" y="731"/>
                    <a:pt x="783" y="731"/>
                    <a:pt x="784" y="730"/>
                  </a:cubicBezTo>
                  <a:cubicBezTo>
                    <a:pt x="785" y="730"/>
                    <a:pt x="786" y="729"/>
                    <a:pt x="786" y="728"/>
                  </a:cubicBezTo>
                  <a:cubicBezTo>
                    <a:pt x="786" y="728"/>
                    <a:pt x="786" y="727"/>
                    <a:pt x="786" y="726"/>
                  </a:cubicBezTo>
                  <a:cubicBezTo>
                    <a:pt x="787" y="726"/>
                    <a:pt x="787" y="725"/>
                    <a:pt x="787" y="724"/>
                  </a:cubicBezTo>
                  <a:cubicBezTo>
                    <a:pt x="788" y="723"/>
                    <a:pt x="789" y="722"/>
                    <a:pt x="790" y="722"/>
                  </a:cubicBezTo>
                  <a:cubicBezTo>
                    <a:pt x="792" y="721"/>
                    <a:pt x="792" y="720"/>
                    <a:pt x="793" y="719"/>
                  </a:cubicBezTo>
                  <a:cubicBezTo>
                    <a:pt x="794" y="718"/>
                    <a:pt x="795" y="717"/>
                    <a:pt x="796" y="716"/>
                  </a:cubicBezTo>
                  <a:cubicBezTo>
                    <a:pt x="796" y="715"/>
                    <a:pt x="796" y="715"/>
                    <a:pt x="796" y="715"/>
                  </a:cubicBezTo>
                  <a:cubicBezTo>
                    <a:pt x="798" y="713"/>
                    <a:pt x="799" y="712"/>
                    <a:pt x="800" y="711"/>
                  </a:cubicBezTo>
                  <a:cubicBezTo>
                    <a:pt x="800" y="711"/>
                    <a:pt x="801" y="711"/>
                    <a:pt x="801" y="711"/>
                  </a:cubicBezTo>
                  <a:cubicBezTo>
                    <a:pt x="801" y="710"/>
                    <a:pt x="801" y="710"/>
                    <a:pt x="801" y="710"/>
                  </a:cubicBezTo>
                  <a:cubicBezTo>
                    <a:pt x="801" y="709"/>
                    <a:pt x="803" y="709"/>
                    <a:pt x="803" y="707"/>
                  </a:cubicBezTo>
                  <a:cubicBezTo>
                    <a:pt x="803" y="707"/>
                    <a:pt x="803" y="707"/>
                    <a:pt x="803" y="707"/>
                  </a:cubicBezTo>
                  <a:cubicBezTo>
                    <a:pt x="804" y="707"/>
                    <a:pt x="804" y="707"/>
                    <a:pt x="805" y="707"/>
                  </a:cubicBezTo>
                  <a:cubicBezTo>
                    <a:pt x="805" y="706"/>
                    <a:pt x="805" y="705"/>
                    <a:pt x="806" y="705"/>
                  </a:cubicBezTo>
                  <a:cubicBezTo>
                    <a:pt x="807" y="704"/>
                    <a:pt x="807" y="703"/>
                    <a:pt x="808" y="702"/>
                  </a:cubicBezTo>
                  <a:cubicBezTo>
                    <a:pt x="808" y="702"/>
                    <a:pt x="809" y="701"/>
                    <a:pt x="809" y="700"/>
                  </a:cubicBezTo>
                  <a:cubicBezTo>
                    <a:pt x="809" y="699"/>
                    <a:pt x="810" y="699"/>
                    <a:pt x="811" y="698"/>
                  </a:cubicBezTo>
                  <a:cubicBezTo>
                    <a:pt x="811" y="697"/>
                    <a:pt x="812" y="696"/>
                    <a:pt x="813" y="695"/>
                  </a:cubicBezTo>
                  <a:cubicBezTo>
                    <a:pt x="813" y="695"/>
                    <a:pt x="814" y="695"/>
                    <a:pt x="814" y="695"/>
                  </a:cubicBezTo>
                  <a:cubicBezTo>
                    <a:pt x="815" y="695"/>
                    <a:pt x="814" y="694"/>
                    <a:pt x="814" y="693"/>
                  </a:cubicBezTo>
                  <a:cubicBezTo>
                    <a:pt x="815" y="693"/>
                    <a:pt x="815" y="692"/>
                    <a:pt x="816" y="691"/>
                  </a:cubicBezTo>
                  <a:cubicBezTo>
                    <a:pt x="816" y="691"/>
                    <a:pt x="817" y="690"/>
                    <a:pt x="817" y="690"/>
                  </a:cubicBezTo>
                  <a:cubicBezTo>
                    <a:pt x="817" y="689"/>
                    <a:pt x="818" y="687"/>
                    <a:pt x="818" y="686"/>
                  </a:cubicBezTo>
                  <a:cubicBezTo>
                    <a:pt x="819" y="686"/>
                    <a:pt x="819" y="685"/>
                    <a:pt x="819" y="685"/>
                  </a:cubicBezTo>
                  <a:cubicBezTo>
                    <a:pt x="820" y="685"/>
                    <a:pt x="820" y="684"/>
                    <a:pt x="820" y="683"/>
                  </a:cubicBezTo>
                  <a:cubicBezTo>
                    <a:pt x="821" y="683"/>
                    <a:pt x="821" y="683"/>
                    <a:pt x="821" y="682"/>
                  </a:cubicBezTo>
                  <a:cubicBezTo>
                    <a:pt x="821" y="681"/>
                    <a:pt x="822" y="681"/>
                    <a:pt x="822" y="680"/>
                  </a:cubicBezTo>
                  <a:cubicBezTo>
                    <a:pt x="822" y="680"/>
                    <a:pt x="823" y="680"/>
                    <a:pt x="823" y="680"/>
                  </a:cubicBezTo>
                  <a:cubicBezTo>
                    <a:pt x="824" y="679"/>
                    <a:pt x="824" y="678"/>
                    <a:pt x="825" y="677"/>
                  </a:cubicBezTo>
                  <a:cubicBezTo>
                    <a:pt x="826" y="676"/>
                    <a:pt x="826" y="675"/>
                    <a:pt x="827" y="674"/>
                  </a:cubicBezTo>
                  <a:cubicBezTo>
                    <a:pt x="828" y="674"/>
                    <a:pt x="829" y="674"/>
                    <a:pt x="830" y="674"/>
                  </a:cubicBezTo>
                  <a:cubicBezTo>
                    <a:pt x="831" y="673"/>
                    <a:pt x="831" y="672"/>
                    <a:pt x="833" y="671"/>
                  </a:cubicBezTo>
                  <a:cubicBezTo>
                    <a:pt x="833" y="670"/>
                    <a:pt x="833" y="670"/>
                    <a:pt x="833" y="669"/>
                  </a:cubicBezTo>
                  <a:cubicBezTo>
                    <a:pt x="833" y="669"/>
                    <a:pt x="834" y="668"/>
                    <a:pt x="835" y="668"/>
                  </a:cubicBezTo>
                  <a:cubicBezTo>
                    <a:pt x="835" y="667"/>
                    <a:pt x="835" y="667"/>
                    <a:pt x="835" y="666"/>
                  </a:cubicBezTo>
                  <a:cubicBezTo>
                    <a:pt x="835" y="666"/>
                    <a:pt x="836" y="666"/>
                    <a:pt x="837" y="665"/>
                  </a:cubicBezTo>
                  <a:cubicBezTo>
                    <a:pt x="837" y="665"/>
                    <a:pt x="838" y="665"/>
                    <a:pt x="839" y="665"/>
                  </a:cubicBezTo>
                  <a:cubicBezTo>
                    <a:pt x="839" y="665"/>
                    <a:pt x="839" y="665"/>
                    <a:pt x="840" y="665"/>
                  </a:cubicBezTo>
                  <a:cubicBezTo>
                    <a:pt x="840" y="665"/>
                    <a:pt x="840" y="665"/>
                    <a:pt x="841" y="665"/>
                  </a:cubicBezTo>
                  <a:cubicBezTo>
                    <a:pt x="841" y="665"/>
                    <a:pt x="842" y="666"/>
                    <a:pt x="843" y="666"/>
                  </a:cubicBezTo>
                  <a:cubicBezTo>
                    <a:pt x="843" y="666"/>
                    <a:pt x="845" y="666"/>
                    <a:pt x="846" y="666"/>
                  </a:cubicBezTo>
                  <a:cubicBezTo>
                    <a:pt x="846" y="666"/>
                    <a:pt x="847" y="665"/>
                    <a:pt x="848" y="664"/>
                  </a:cubicBezTo>
                  <a:cubicBezTo>
                    <a:pt x="848" y="663"/>
                    <a:pt x="848" y="662"/>
                    <a:pt x="848" y="661"/>
                  </a:cubicBezTo>
                  <a:cubicBezTo>
                    <a:pt x="846" y="660"/>
                    <a:pt x="844" y="659"/>
                    <a:pt x="843" y="659"/>
                  </a:cubicBezTo>
                  <a:cubicBezTo>
                    <a:pt x="843" y="658"/>
                    <a:pt x="843" y="658"/>
                    <a:pt x="843" y="657"/>
                  </a:cubicBezTo>
                  <a:cubicBezTo>
                    <a:pt x="843" y="657"/>
                    <a:pt x="843" y="656"/>
                    <a:pt x="842" y="655"/>
                  </a:cubicBezTo>
                  <a:cubicBezTo>
                    <a:pt x="842" y="655"/>
                    <a:pt x="842" y="654"/>
                    <a:pt x="842" y="654"/>
                  </a:cubicBezTo>
                  <a:cubicBezTo>
                    <a:pt x="841" y="654"/>
                    <a:pt x="841" y="654"/>
                    <a:pt x="841" y="654"/>
                  </a:cubicBezTo>
                  <a:cubicBezTo>
                    <a:pt x="840" y="653"/>
                    <a:pt x="841" y="653"/>
                    <a:pt x="840" y="652"/>
                  </a:cubicBezTo>
                  <a:cubicBezTo>
                    <a:pt x="841" y="652"/>
                    <a:pt x="841" y="652"/>
                    <a:pt x="841" y="651"/>
                  </a:cubicBezTo>
                  <a:cubicBezTo>
                    <a:pt x="842" y="651"/>
                    <a:pt x="842" y="651"/>
                    <a:pt x="842" y="651"/>
                  </a:cubicBezTo>
                  <a:cubicBezTo>
                    <a:pt x="842" y="652"/>
                    <a:pt x="843" y="652"/>
                    <a:pt x="844" y="652"/>
                  </a:cubicBezTo>
                  <a:cubicBezTo>
                    <a:pt x="844" y="651"/>
                    <a:pt x="845" y="651"/>
                    <a:pt x="845" y="651"/>
                  </a:cubicBezTo>
                  <a:cubicBezTo>
                    <a:pt x="845" y="650"/>
                    <a:pt x="844" y="649"/>
                    <a:pt x="843" y="648"/>
                  </a:cubicBezTo>
                  <a:cubicBezTo>
                    <a:pt x="843" y="646"/>
                    <a:pt x="843" y="644"/>
                    <a:pt x="843" y="642"/>
                  </a:cubicBezTo>
                  <a:cubicBezTo>
                    <a:pt x="844" y="642"/>
                    <a:pt x="844" y="641"/>
                    <a:pt x="844" y="641"/>
                  </a:cubicBezTo>
                  <a:cubicBezTo>
                    <a:pt x="845" y="640"/>
                    <a:pt x="845" y="640"/>
                    <a:pt x="845" y="639"/>
                  </a:cubicBezTo>
                  <a:cubicBezTo>
                    <a:pt x="845" y="638"/>
                    <a:pt x="846" y="637"/>
                    <a:pt x="847" y="636"/>
                  </a:cubicBezTo>
                  <a:cubicBezTo>
                    <a:pt x="847" y="635"/>
                    <a:pt x="848" y="634"/>
                    <a:pt x="849" y="633"/>
                  </a:cubicBezTo>
                  <a:cubicBezTo>
                    <a:pt x="849" y="633"/>
                    <a:pt x="849" y="632"/>
                    <a:pt x="849" y="632"/>
                  </a:cubicBezTo>
                  <a:cubicBezTo>
                    <a:pt x="850" y="631"/>
                    <a:pt x="850" y="630"/>
                    <a:pt x="851" y="629"/>
                  </a:cubicBezTo>
                  <a:cubicBezTo>
                    <a:pt x="851" y="629"/>
                    <a:pt x="851" y="629"/>
                    <a:pt x="852" y="629"/>
                  </a:cubicBezTo>
                  <a:cubicBezTo>
                    <a:pt x="852" y="628"/>
                    <a:pt x="853" y="627"/>
                    <a:pt x="853" y="627"/>
                  </a:cubicBezTo>
                  <a:cubicBezTo>
                    <a:pt x="853" y="626"/>
                    <a:pt x="853" y="625"/>
                    <a:pt x="853" y="625"/>
                  </a:cubicBezTo>
                  <a:cubicBezTo>
                    <a:pt x="854" y="624"/>
                    <a:pt x="854" y="624"/>
                    <a:pt x="854" y="624"/>
                  </a:cubicBezTo>
                  <a:cubicBezTo>
                    <a:pt x="854" y="623"/>
                    <a:pt x="854" y="621"/>
                    <a:pt x="854" y="620"/>
                  </a:cubicBezTo>
                  <a:cubicBezTo>
                    <a:pt x="855" y="619"/>
                    <a:pt x="855" y="620"/>
                    <a:pt x="856" y="620"/>
                  </a:cubicBezTo>
                  <a:cubicBezTo>
                    <a:pt x="856" y="619"/>
                    <a:pt x="856" y="619"/>
                    <a:pt x="856" y="619"/>
                  </a:cubicBezTo>
                  <a:cubicBezTo>
                    <a:pt x="855" y="618"/>
                    <a:pt x="855" y="617"/>
                    <a:pt x="856" y="616"/>
                  </a:cubicBezTo>
                  <a:cubicBezTo>
                    <a:pt x="858" y="616"/>
                    <a:pt x="858" y="613"/>
                    <a:pt x="860" y="611"/>
                  </a:cubicBezTo>
                  <a:cubicBezTo>
                    <a:pt x="860" y="610"/>
                    <a:pt x="860" y="609"/>
                    <a:pt x="860" y="607"/>
                  </a:cubicBezTo>
                  <a:cubicBezTo>
                    <a:pt x="860" y="607"/>
                    <a:pt x="860" y="607"/>
                    <a:pt x="860" y="607"/>
                  </a:cubicBezTo>
                  <a:cubicBezTo>
                    <a:pt x="860" y="606"/>
                    <a:pt x="860" y="606"/>
                    <a:pt x="860" y="606"/>
                  </a:cubicBezTo>
                  <a:cubicBezTo>
                    <a:pt x="860" y="605"/>
                    <a:pt x="860" y="604"/>
                    <a:pt x="860" y="603"/>
                  </a:cubicBezTo>
                  <a:cubicBezTo>
                    <a:pt x="860" y="603"/>
                    <a:pt x="861" y="603"/>
                    <a:pt x="861" y="602"/>
                  </a:cubicBezTo>
                  <a:cubicBezTo>
                    <a:pt x="861" y="601"/>
                    <a:pt x="861" y="601"/>
                    <a:pt x="861" y="600"/>
                  </a:cubicBezTo>
                  <a:cubicBezTo>
                    <a:pt x="862" y="599"/>
                    <a:pt x="863" y="599"/>
                    <a:pt x="863" y="598"/>
                  </a:cubicBezTo>
                  <a:cubicBezTo>
                    <a:pt x="863" y="597"/>
                    <a:pt x="864" y="596"/>
                    <a:pt x="865" y="595"/>
                  </a:cubicBezTo>
                  <a:cubicBezTo>
                    <a:pt x="865" y="594"/>
                    <a:pt x="865" y="593"/>
                    <a:pt x="865" y="591"/>
                  </a:cubicBezTo>
                  <a:cubicBezTo>
                    <a:pt x="864" y="591"/>
                    <a:pt x="864" y="591"/>
                    <a:pt x="864" y="590"/>
                  </a:cubicBezTo>
                  <a:cubicBezTo>
                    <a:pt x="865" y="589"/>
                    <a:pt x="866" y="589"/>
                    <a:pt x="866" y="588"/>
                  </a:cubicBezTo>
                  <a:cubicBezTo>
                    <a:pt x="866" y="588"/>
                    <a:pt x="866" y="587"/>
                    <a:pt x="866" y="586"/>
                  </a:cubicBezTo>
                  <a:cubicBezTo>
                    <a:pt x="866" y="586"/>
                    <a:pt x="865" y="585"/>
                    <a:pt x="865" y="585"/>
                  </a:cubicBezTo>
                  <a:cubicBezTo>
                    <a:pt x="865" y="585"/>
                    <a:pt x="865" y="584"/>
                    <a:pt x="865" y="584"/>
                  </a:cubicBezTo>
                  <a:cubicBezTo>
                    <a:pt x="865" y="583"/>
                    <a:pt x="865" y="583"/>
                    <a:pt x="865" y="582"/>
                  </a:cubicBezTo>
                  <a:cubicBezTo>
                    <a:pt x="866" y="582"/>
                    <a:pt x="866" y="581"/>
                    <a:pt x="866" y="581"/>
                  </a:cubicBezTo>
                  <a:cubicBezTo>
                    <a:pt x="866" y="580"/>
                    <a:pt x="866" y="580"/>
                    <a:pt x="865" y="580"/>
                  </a:cubicBezTo>
                  <a:cubicBezTo>
                    <a:pt x="866" y="579"/>
                    <a:pt x="867" y="578"/>
                    <a:pt x="868" y="578"/>
                  </a:cubicBezTo>
                  <a:cubicBezTo>
                    <a:pt x="868" y="577"/>
                    <a:pt x="868" y="577"/>
                    <a:pt x="868" y="576"/>
                  </a:cubicBezTo>
                  <a:cubicBezTo>
                    <a:pt x="869" y="576"/>
                    <a:pt x="869" y="575"/>
                    <a:pt x="870" y="575"/>
                  </a:cubicBezTo>
                  <a:cubicBezTo>
                    <a:pt x="870" y="574"/>
                    <a:pt x="869" y="574"/>
                    <a:pt x="869" y="573"/>
                  </a:cubicBezTo>
                  <a:cubicBezTo>
                    <a:pt x="869" y="573"/>
                    <a:pt x="869" y="572"/>
                    <a:pt x="869" y="572"/>
                  </a:cubicBezTo>
                  <a:cubicBezTo>
                    <a:pt x="870" y="572"/>
                    <a:pt x="870" y="571"/>
                    <a:pt x="871" y="571"/>
                  </a:cubicBezTo>
                  <a:cubicBezTo>
                    <a:pt x="872" y="570"/>
                    <a:pt x="873" y="569"/>
                    <a:pt x="873" y="569"/>
                  </a:cubicBezTo>
                  <a:cubicBezTo>
                    <a:pt x="873" y="568"/>
                    <a:pt x="873" y="567"/>
                    <a:pt x="873" y="567"/>
                  </a:cubicBezTo>
                  <a:cubicBezTo>
                    <a:pt x="873" y="566"/>
                    <a:pt x="872" y="566"/>
                    <a:pt x="871" y="566"/>
                  </a:cubicBezTo>
                  <a:cubicBezTo>
                    <a:pt x="871" y="566"/>
                    <a:pt x="871" y="566"/>
                    <a:pt x="871" y="566"/>
                  </a:cubicBezTo>
                  <a:cubicBezTo>
                    <a:pt x="871" y="565"/>
                    <a:pt x="870" y="563"/>
                    <a:pt x="870" y="562"/>
                  </a:cubicBezTo>
                  <a:cubicBezTo>
                    <a:pt x="870" y="562"/>
                    <a:pt x="870" y="561"/>
                    <a:pt x="870" y="561"/>
                  </a:cubicBezTo>
                  <a:cubicBezTo>
                    <a:pt x="870" y="561"/>
                    <a:pt x="869" y="561"/>
                    <a:pt x="869" y="560"/>
                  </a:cubicBezTo>
                  <a:cubicBezTo>
                    <a:pt x="869" y="560"/>
                    <a:pt x="869" y="559"/>
                    <a:pt x="869" y="559"/>
                  </a:cubicBezTo>
                  <a:cubicBezTo>
                    <a:pt x="869" y="558"/>
                    <a:pt x="869" y="558"/>
                    <a:pt x="870" y="558"/>
                  </a:cubicBezTo>
                  <a:cubicBezTo>
                    <a:pt x="870" y="557"/>
                    <a:pt x="870" y="557"/>
                    <a:pt x="870" y="556"/>
                  </a:cubicBezTo>
                  <a:cubicBezTo>
                    <a:pt x="869" y="556"/>
                    <a:pt x="869" y="556"/>
                    <a:pt x="869" y="556"/>
                  </a:cubicBezTo>
                  <a:cubicBezTo>
                    <a:pt x="869" y="555"/>
                    <a:pt x="869" y="554"/>
                    <a:pt x="869" y="554"/>
                  </a:cubicBezTo>
                  <a:cubicBezTo>
                    <a:pt x="869" y="553"/>
                    <a:pt x="869" y="553"/>
                    <a:pt x="870" y="553"/>
                  </a:cubicBezTo>
                  <a:cubicBezTo>
                    <a:pt x="869" y="553"/>
                    <a:pt x="869" y="552"/>
                    <a:pt x="869" y="552"/>
                  </a:cubicBezTo>
                  <a:cubicBezTo>
                    <a:pt x="869" y="551"/>
                    <a:pt x="869" y="551"/>
                    <a:pt x="870" y="550"/>
                  </a:cubicBezTo>
                  <a:cubicBezTo>
                    <a:pt x="870" y="549"/>
                    <a:pt x="870" y="548"/>
                    <a:pt x="870" y="546"/>
                  </a:cubicBezTo>
                  <a:cubicBezTo>
                    <a:pt x="870" y="545"/>
                    <a:pt x="872" y="544"/>
                    <a:pt x="873" y="543"/>
                  </a:cubicBezTo>
                  <a:cubicBezTo>
                    <a:pt x="872" y="542"/>
                    <a:pt x="871" y="541"/>
                    <a:pt x="870" y="541"/>
                  </a:cubicBezTo>
                  <a:cubicBezTo>
                    <a:pt x="870" y="540"/>
                    <a:pt x="870" y="539"/>
                    <a:pt x="870" y="538"/>
                  </a:cubicBezTo>
                  <a:cubicBezTo>
                    <a:pt x="871" y="537"/>
                    <a:pt x="872" y="537"/>
                    <a:pt x="872" y="536"/>
                  </a:cubicBezTo>
                  <a:cubicBezTo>
                    <a:pt x="873" y="535"/>
                    <a:pt x="871" y="534"/>
                    <a:pt x="872" y="532"/>
                  </a:cubicBezTo>
                  <a:cubicBezTo>
                    <a:pt x="872" y="532"/>
                    <a:pt x="872" y="532"/>
                    <a:pt x="872" y="532"/>
                  </a:cubicBezTo>
                  <a:cubicBezTo>
                    <a:pt x="872" y="530"/>
                    <a:pt x="872" y="528"/>
                    <a:pt x="872" y="526"/>
                  </a:cubicBezTo>
                  <a:cubicBezTo>
                    <a:pt x="873" y="525"/>
                    <a:pt x="873" y="525"/>
                    <a:pt x="873" y="524"/>
                  </a:cubicBezTo>
                  <a:cubicBezTo>
                    <a:pt x="874" y="523"/>
                    <a:pt x="875" y="522"/>
                    <a:pt x="875" y="522"/>
                  </a:cubicBezTo>
                  <a:cubicBezTo>
                    <a:pt x="875" y="521"/>
                    <a:pt x="874" y="521"/>
                    <a:pt x="874" y="520"/>
                  </a:cubicBezTo>
                  <a:cubicBezTo>
                    <a:pt x="874" y="520"/>
                    <a:pt x="874" y="519"/>
                    <a:pt x="874" y="519"/>
                  </a:cubicBezTo>
                  <a:cubicBezTo>
                    <a:pt x="874" y="519"/>
                    <a:pt x="875" y="520"/>
                    <a:pt x="875" y="520"/>
                  </a:cubicBezTo>
                  <a:cubicBezTo>
                    <a:pt x="875" y="520"/>
                    <a:pt x="875" y="520"/>
                    <a:pt x="875" y="520"/>
                  </a:cubicBezTo>
                  <a:cubicBezTo>
                    <a:pt x="876" y="519"/>
                    <a:pt x="876" y="518"/>
                    <a:pt x="877" y="517"/>
                  </a:cubicBezTo>
                  <a:cubicBezTo>
                    <a:pt x="876" y="517"/>
                    <a:pt x="876" y="517"/>
                    <a:pt x="876" y="516"/>
                  </a:cubicBezTo>
                  <a:cubicBezTo>
                    <a:pt x="875" y="516"/>
                    <a:pt x="875" y="517"/>
                    <a:pt x="874" y="517"/>
                  </a:cubicBezTo>
                  <a:cubicBezTo>
                    <a:pt x="874" y="516"/>
                    <a:pt x="874" y="515"/>
                    <a:pt x="874" y="514"/>
                  </a:cubicBezTo>
                  <a:cubicBezTo>
                    <a:pt x="874" y="514"/>
                    <a:pt x="873" y="514"/>
                    <a:pt x="873" y="514"/>
                  </a:cubicBezTo>
                  <a:cubicBezTo>
                    <a:pt x="874" y="513"/>
                    <a:pt x="874" y="513"/>
                    <a:pt x="874" y="512"/>
                  </a:cubicBezTo>
                  <a:cubicBezTo>
                    <a:pt x="874" y="512"/>
                    <a:pt x="875" y="512"/>
                    <a:pt x="875" y="512"/>
                  </a:cubicBezTo>
                  <a:cubicBezTo>
                    <a:pt x="875" y="511"/>
                    <a:pt x="876" y="511"/>
                    <a:pt x="876" y="511"/>
                  </a:cubicBezTo>
                  <a:cubicBezTo>
                    <a:pt x="877" y="511"/>
                    <a:pt x="877" y="511"/>
                    <a:pt x="877" y="511"/>
                  </a:cubicBezTo>
                  <a:cubicBezTo>
                    <a:pt x="878" y="511"/>
                    <a:pt x="879" y="510"/>
                    <a:pt x="880" y="509"/>
                  </a:cubicBezTo>
                  <a:cubicBezTo>
                    <a:pt x="879" y="509"/>
                    <a:pt x="879" y="509"/>
                    <a:pt x="879" y="508"/>
                  </a:cubicBezTo>
                  <a:cubicBezTo>
                    <a:pt x="878" y="508"/>
                    <a:pt x="877" y="508"/>
                    <a:pt x="876" y="508"/>
                  </a:cubicBezTo>
                  <a:cubicBezTo>
                    <a:pt x="876" y="508"/>
                    <a:pt x="876" y="508"/>
                    <a:pt x="875" y="508"/>
                  </a:cubicBezTo>
                  <a:cubicBezTo>
                    <a:pt x="876" y="508"/>
                    <a:pt x="876" y="507"/>
                    <a:pt x="876" y="507"/>
                  </a:cubicBezTo>
                  <a:cubicBezTo>
                    <a:pt x="876" y="507"/>
                    <a:pt x="876" y="507"/>
                    <a:pt x="876" y="507"/>
                  </a:cubicBezTo>
                  <a:cubicBezTo>
                    <a:pt x="877" y="506"/>
                    <a:pt x="878" y="505"/>
                    <a:pt x="879" y="504"/>
                  </a:cubicBezTo>
                  <a:cubicBezTo>
                    <a:pt x="879" y="504"/>
                    <a:pt x="880" y="504"/>
                    <a:pt x="881" y="504"/>
                  </a:cubicBezTo>
                  <a:cubicBezTo>
                    <a:pt x="881" y="504"/>
                    <a:pt x="881" y="503"/>
                    <a:pt x="882" y="503"/>
                  </a:cubicBezTo>
                  <a:cubicBezTo>
                    <a:pt x="882" y="503"/>
                    <a:pt x="883" y="503"/>
                    <a:pt x="883" y="502"/>
                  </a:cubicBezTo>
                  <a:cubicBezTo>
                    <a:pt x="883" y="502"/>
                    <a:pt x="883" y="501"/>
                    <a:pt x="883" y="501"/>
                  </a:cubicBezTo>
                  <a:cubicBezTo>
                    <a:pt x="882" y="500"/>
                    <a:pt x="882" y="499"/>
                    <a:pt x="880" y="499"/>
                  </a:cubicBezTo>
                  <a:cubicBezTo>
                    <a:pt x="880" y="498"/>
                    <a:pt x="880" y="497"/>
                    <a:pt x="880" y="496"/>
                  </a:cubicBezTo>
                  <a:cubicBezTo>
                    <a:pt x="880" y="495"/>
                    <a:pt x="880" y="495"/>
                    <a:pt x="880" y="494"/>
                  </a:cubicBezTo>
                  <a:cubicBezTo>
                    <a:pt x="880" y="493"/>
                    <a:pt x="880" y="492"/>
                    <a:pt x="880" y="491"/>
                  </a:cubicBezTo>
                  <a:cubicBezTo>
                    <a:pt x="880" y="491"/>
                    <a:pt x="879" y="490"/>
                    <a:pt x="880" y="489"/>
                  </a:cubicBezTo>
                  <a:cubicBezTo>
                    <a:pt x="879" y="489"/>
                    <a:pt x="879" y="489"/>
                    <a:pt x="878" y="488"/>
                  </a:cubicBezTo>
                  <a:cubicBezTo>
                    <a:pt x="878" y="488"/>
                    <a:pt x="878" y="488"/>
                    <a:pt x="877" y="488"/>
                  </a:cubicBezTo>
                  <a:cubicBezTo>
                    <a:pt x="877" y="488"/>
                    <a:pt x="876" y="487"/>
                    <a:pt x="876" y="487"/>
                  </a:cubicBezTo>
                  <a:cubicBezTo>
                    <a:pt x="876" y="487"/>
                    <a:pt x="877" y="486"/>
                    <a:pt x="877" y="486"/>
                  </a:cubicBezTo>
                  <a:cubicBezTo>
                    <a:pt x="878" y="485"/>
                    <a:pt x="877" y="484"/>
                    <a:pt x="877" y="484"/>
                  </a:cubicBezTo>
                  <a:cubicBezTo>
                    <a:pt x="877" y="483"/>
                    <a:pt x="877" y="482"/>
                    <a:pt x="877" y="482"/>
                  </a:cubicBezTo>
                  <a:cubicBezTo>
                    <a:pt x="877" y="481"/>
                    <a:pt x="877" y="481"/>
                    <a:pt x="876" y="481"/>
                  </a:cubicBezTo>
                  <a:cubicBezTo>
                    <a:pt x="876" y="478"/>
                    <a:pt x="876" y="478"/>
                    <a:pt x="877" y="476"/>
                  </a:cubicBezTo>
                  <a:cubicBezTo>
                    <a:pt x="877" y="475"/>
                    <a:pt x="877" y="474"/>
                    <a:pt x="877" y="473"/>
                  </a:cubicBezTo>
                  <a:cubicBezTo>
                    <a:pt x="877" y="473"/>
                    <a:pt x="877" y="473"/>
                    <a:pt x="877" y="472"/>
                  </a:cubicBezTo>
                  <a:cubicBezTo>
                    <a:pt x="877" y="472"/>
                    <a:pt x="877" y="471"/>
                    <a:pt x="877" y="470"/>
                  </a:cubicBezTo>
                  <a:cubicBezTo>
                    <a:pt x="876" y="469"/>
                    <a:pt x="876" y="468"/>
                    <a:pt x="876" y="468"/>
                  </a:cubicBezTo>
                  <a:cubicBezTo>
                    <a:pt x="875" y="467"/>
                    <a:pt x="875" y="466"/>
                    <a:pt x="874" y="466"/>
                  </a:cubicBezTo>
                  <a:cubicBezTo>
                    <a:pt x="873" y="466"/>
                    <a:pt x="873" y="466"/>
                    <a:pt x="873" y="465"/>
                  </a:cubicBezTo>
                  <a:cubicBezTo>
                    <a:pt x="872" y="464"/>
                    <a:pt x="873" y="464"/>
                    <a:pt x="873" y="464"/>
                  </a:cubicBezTo>
                  <a:cubicBezTo>
                    <a:pt x="873" y="463"/>
                    <a:pt x="873" y="462"/>
                    <a:pt x="873" y="462"/>
                  </a:cubicBezTo>
                  <a:cubicBezTo>
                    <a:pt x="874" y="460"/>
                    <a:pt x="875" y="459"/>
                    <a:pt x="875" y="458"/>
                  </a:cubicBezTo>
                  <a:cubicBezTo>
                    <a:pt x="875" y="457"/>
                    <a:pt x="875" y="456"/>
                    <a:pt x="875" y="455"/>
                  </a:cubicBezTo>
                  <a:cubicBezTo>
                    <a:pt x="876" y="455"/>
                    <a:pt x="878" y="454"/>
                    <a:pt x="877" y="453"/>
                  </a:cubicBezTo>
                  <a:cubicBezTo>
                    <a:pt x="878" y="452"/>
                    <a:pt x="878" y="451"/>
                    <a:pt x="879" y="451"/>
                  </a:cubicBezTo>
                  <a:cubicBezTo>
                    <a:pt x="879" y="450"/>
                    <a:pt x="879" y="449"/>
                    <a:pt x="879" y="449"/>
                  </a:cubicBezTo>
                  <a:cubicBezTo>
                    <a:pt x="878" y="448"/>
                    <a:pt x="877" y="448"/>
                    <a:pt x="876" y="448"/>
                  </a:cubicBezTo>
                  <a:cubicBezTo>
                    <a:pt x="876" y="448"/>
                    <a:pt x="875" y="447"/>
                    <a:pt x="875" y="446"/>
                  </a:cubicBezTo>
                  <a:cubicBezTo>
                    <a:pt x="875" y="446"/>
                    <a:pt x="875" y="445"/>
                    <a:pt x="875" y="444"/>
                  </a:cubicBezTo>
                  <a:cubicBezTo>
                    <a:pt x="873" y="444"/>
                    <a:pt x="872" y="445"/>
                    <a:pt x="871" y="444"/>
                  </a:cubicBezTo>
                  <a:cubicBezTo>
                    <a:pt x="871" y="444"/>
                    <a:pt x="871" y="443"/>
                    <a:pt x="871" y="443"/>
                  </a:cubicBezTo>
                  <a:cubicBezTo>
                    <a:pt x="871" y="442"/>
                    <a:pt x="872" y="442"/>
                    <a:pt x="872" y="442"/>
                  </a:cubicBezTo>
                  <a:cubicBezTo>
                    <a:pt x="873" y="442"/>
                    <a:pt x="873" y="442"/>
                    <a:pt x="874" y="442"/>
                  </a:cubicBezTo>
                  <a:cubicBezTo>
                    <a:pt x="874" y="441"/>
                    <a:pt x="874" y="440"/>
                    <a:pt x="873" y="439"/>
                  </a:cubicBezTo>
                  <a:cubicBezTo>
                    <a:pt x="874" y="438"/>
                    <a:pt x="875" y="438"/>
                    <a:pt x="876" y="437"/>
                  </a:cubicBezTo>
                  <a:cubicBezTo>
                    <a:pt x="876" y="436"/>
                    <a:pt x="876" y="435"/>
                    <a:pt x="878" y="434"/>
                  </a:cubicBezTo>
                  <a:cubicBezTo>
                    <a:pt x="877" y="434"/>
                    <a:pt x="877" y="434"/>
                    <a:pt x="877" y="433"/>
                  </a:cubicBezTo>
                  <a:cubicBezTo>
                    <a:pt x="877" y="433"/>
                    <a:pt x="877" y="432"/>
                    <a:pt x="877" y="431"/>
                  </a:cubicBezTo>
                  <a:cubicBezTo>
                    <a:pt x="876" y="430"/>
                    <a:pt x="875" y="430"/>
                    <a:pt x="875" y="430"/>
                  </a:cubicBezTo>
                  <a:cubicBezTo>
                    <a:pt x="875" y="429"/>
                    <a:pt x="875" y="429"/>
                    <a:pt x="875" y="429"/>
                  </a:cubicBezTo>
                  <a:cubicBezTo>
                    <a:pt x="874" y="429"/>
                    <a:pt x="874" y="429"/>
                    <a:pt x="874" y="429"/>
                  </a:cubicBezTo>
                  <a:cubicBezTo>
                    <a:pt x="873" y="429"/>
                    <a:pt x="873" y="430"/>
                    <a:pt x="873" y="430"/>
                  </a:cubicBezTo>
                  <a:cubicBezTo>
                    <a:pt x="873" y="430"/>
                    <a:pt x="872" y="430"/>
                    <a:pt x="872" y="430"/>
                  </a:cubicBezTo>
                  <a:cubicBezTo>
                    <a:pt x="872" y="430"/>
                    <a:pt x="872" y="430"/>
                    <a:pt x="872" y="429"/>
                  </a:cubicBezTo>
                  <a:cubicBezTo>
                    <a:pt x="872" y="429"/>
                    <a:pt x="872" y="428"/>
                    <a:pt x="873" y="428"/>
                  </a:cubicBezTo>
                  <a:cubicBezTo>
                    <a:pt x="873" y="428"/>
                    <a:pt x="873" y="428"/>
                    <a:pt x="874" y="428"/>
                  </a:cubicBezTo>
                  <a:cubicBezTo>
                    <a:pt x="873" y="427"/>
                    <a:pt x="872" y="427"/>
                    <a:pt x="871" y="426"/>
                  </a:cubicBezTo>
                  <a:cubicBezTo>
                    <a:pt x="871" y="426"/>
                    <a:pt x="871" y="426"/>
                    <a:pt x="871" y="425"/>
                  </a:cubicBezTo>
                  <a:cubicBezTo>
                    <a:pt x="871" y="425"/>
                    <a:pt x="870" y="424"/>
                    <a:pt x="870" y="424"/>
                  </a:cubicBezTo>
                  <a:cubicBezTo>
                    <a:pt x="870" y="424"/>
                    <a:pt x="869" y="423"/>
                    <a:pt x="870" y="423"/>
                  </a:cubicBezTo>
                  <a:cubicBezTo>
                    <a:pt x="870" y="422"/>
                    <a:pt x="870" y="421"/>
                    <a:pt x="871" y="420"/>
                  </a:cubicBezTo>
                  <a:cubicBezTo>
                    <a:pt x="871" y="419"/>
                    <a:pt x="870" y="419"/>
                    <a:pt x="870" y="418"/>
                  </a:cubicBezTo>
                  <a:cubicBezTo>
                    <a:pt x="870" y="418"/>
                    <a:pt x="870" y="418"/>
                    <a:pt x="870" y="417"/>
                  </a:cubicBezTo>
                  <a:cubicBezTo>
                    <a:pt x="869" y="417"/>
                    <a:pt x="868" y="416"/>
                    <a:pt x="868" y="415"/>
                  </a:cubicBezTo>
                  <a:cubicBezTo>
                    <a:pt x="868" y="415"/>
                    <a:pt x="868" y="414"/>
                    <a:pt x="868" y="414"/>
                  </a:cubicBezTo>
                  <a:cubicBezTo>
                    <a:pt x="867" y="414"/>
                    <a:pt x="867" y="413"/>
                    <a:pt x="867" y="413"/>
                  </a:cubicBezTo>
                  <a:cubicBezTo>
                    <a:pt x="867" y="413"/>
                    <a:pt x="867" y="412"/>
                    <a:pt x="867" y="412"/>
                  </a:cubicBezTo>
                  <a:cubicBezTo>
                    <a:pt x="867" y="411"/>
                    <a:pt x="866" y="411"/>
                    <a:pt x="866" y="411"/>
                  </a:cubicBezTo>
                  <a:cubicBezTo>
                    <a:pt x="866" y="410"/>
                    <a:pt x="866" y="410"/>
                    <a:pt x="866" y="409"/>
                  </a:cubicBezTo>
                  <a:cubicBezTo>
                    <a:pt x="866" y="409"/>
                    <a:pt x="866" y="409"/>
                    <a:pt x="865" y="409"/>
                  </a:cubicBezTo>
                  <a:cubicBezTo>
                    <a:pt x="865" y="408"/>
                    <a:pt x="865" y="407"/>
                    <a:pt x="865" y="406"/>
                  </a:cubicBezTo>
                  <a:cubicBezTo>
                    <a:pt x="865" y="406"/>
                    <a:pt x="865" y="405"/>
                    <a:pt x="865" y="405"/>
                  </a:cubicBezTo>
                  <a:cubicBezTo>
                    <a:pt x="865" y="404"/>
                    <a:pt x="865" y="403"/>
                    <a:pt x="865" y="403"/>
                  </a:cubicBezTo>
                  <a:cubicBezTo>
                    <a:pt x="864" y="402"/>
                    <a:pt x="864" y="401"/>
                    <a:pt x="863" y="400"/>
                  </a:cubicBezTo>
                  <a:cubicBezTo>
                    <a:pt x="863" y="399"/>
                    <a:pt x="863" y="398"/>
                    <a:pt x="863" y="398"/>
                  </a:cubicBezTo>
                  <a:cubicBezTo>
                    <a:pt x="863" y="397"/>
                    <a:pt x="863" y="397"/>
                    <a:pt x="863" y="396"/>
                  </a:cubicBezTo>
                  <a:cubicBezTo>
                    <a:pt x="862" y="396"/>
                    <a:pt x="862" y="396"/>
                    <a:pt x="862" y="396"/>
                  </a:cubicBezTo>
                  <a:cubicBezTo>
                    <a:pt x="862" y="394"/>
                    <a:pt x="862" y="392"/>
                    <a:pt x="862" y="390"/>
                  </a:cubicBezTo>
                  <a:cubicBezTo>
                    <a:pt x="861" y="389"/>
                    <a:pt x="861" y="389"/>
                    <a:pt x="860" y="389"/>
                  </a:cubicBezTo>
                  <a:cubicBezTo>
                    <a:pt x="860" y="388"/>
                    <a:pt x="860" y="387"/>
                    <a:pt x="860" y="386"/>
                  </a:cubicBezTo>
                  <a:cubicBezTo>
                    <a:pt x="861" y="386"/>
                    <a:pt x="861" y="386"/>
                    <a:pt x="861" y="386"/>
                  </a:cubicBezTo>
                  <a:cubicBezTo>
                    <a:pt x="861" y="384"/>
                    <a:pt x="861" y="384"/>
                    <a:pt x="860" y="382"/>
                  </a:cubicBezTo>
                  <a:cubicBezTo>
                    <a:pt x="860" y="381"/>
                    <a:pt x="860" y="380"/>
                    <a:pt x="860" y="378"/>
                  </a:cubicBezTo>
                  <a:cubicBezTo>
                    <a:pt x="859" y="378"/>
                    <a:pt x="859" y="378"/>
                    <a:pt x="859" y="378"/>
                  </a:cubicBezTo>
                  <a:cubicBezTo>
                    <a:pt x="859" y="377"/>
                    <a:pt x="859" y="377"/>
                    <a:pt x="859" y="377"/>
                  </a:cubicBezTo>
                  <a:cubicBezTo>
                    <a:pt x="859" y="377"/>
                    <a:pt x="858" y="376"/>
                    <a:pt x="858" y="376"/>
                  </a:cubicBezTo>
                  <a:cubicBezTo>
                    <a:pt x="857" y="376"/>
                    <a:pt x="858" y="375"/>
                    <a:pt x="858" y="374"/>
                  </a:cubicBezTo>
                  <a:cubicBezTo>
                    <a:pt x="858" y="374"/>
                    <a:pt x="858" y="373"/>
                    <a:pt x="858" y="372"/>
                  </a:cubicBezTo>
                  <a:cubicBezTo>
                    <a:pt x="856" y="372"/>
                    <a:pt x="856" y="370"/>
                    <a:pt x="855" y="370"/>
                  </a:cubicBezTo>
                  <a:cubicBezTo>
                    <a:pt x="855" y="369"/>
                    <a:pt x="855" y="368"/>
                    <a:pt x="855" y="367"/>
                  </a:cubicBezTo>
                  <a:cubicBezTo>
                    <a:pt x="855" y="366"/>
                    <a:pt x="854" y="367"/>
                    <a:pt x="853" y="366"/>
                  </a:cubicBezTo>
                  <a:cubicBezTo>
                    <a:pt x="854" y="366"/>
                    <a:pt x="854" y="365"/>
                    <a:pt x="854" y="365"/>
                  </a:cubicBezTo>
                  <a:cubicBezTo>
                    <a:pt x="854" y="365"/>
                    <a:pt x="854" y="364"/>
                    <a:pt x="854" y="364"/>
                  </a:cubicBezTo>
                  <a:cubicBezTo>
                    <a:pt x="853" y="363"/>
                    <a:pt x="853" y="362"/>
                    <a:pt x="852" y="362"/>
                  </a:cubicBezTo>
                  <a:cubicBezTo>
                    <a:pt x="852" y="360"/>
                    <a:pt x="852" y="359"/>
                    <a:pt x="852" y="358"/>
                  </a:cubicBezTo>
                  <a:cubicBezTo>
                    <a:pt x="852" y="358"/>
                    <a:pt x="851" y="358"/>
                    <a:pt x="851" y="357"/>
                  </a:cubicBezTo>
                  <a:cubicBezTo>
                    <a:pt x="852" y="357"/>
                    <a:pt x="852" y="356"/>
                    <a:pt x="853" y="356"/>
                  </a:cubicBezTo>
                  <a:cubicBezTo>
                    <a:pt x="854" y="356"/>
                    <a:pt x="853" y="355"/>
                    <a:pt x="854" y="355"/>
                  </a:cubicBezTo>
                  <a:cubicBezTo>
                    <a:pt x="854" y="354"/>
                    <a:pt x="853" y="354"/>
                    <a:pt x="853" y="353"/>
                  </a:cubicBezTo>
                  <a:cubicBezTo>
                    <a:pt x="852" y="353"/>
                    <a:pt x="852" y="353"/>
                    <a:pt x="852" y="353"/>
                  </a:cubicBezTo>
                  <a:cubicBezTo>
                    <a:pt x="851" y="351"/>
                    <a:pt x="850" y="351"/>
                    <a:pt x="848" y="350"/>
                  </a:cubicBezTo>
                  <a:cubicBezTo>
                    <a:pt x="848" y="349"/>
                    <a:pt x="849" y="349"/>
                    <a:pt x="849" y="349"/>
                  </a:cubicBezTo>
                  <a:cubicBezTo>
                    <a:pt x="849" y="348"/>
                    <a:pt x="849" y="347"/>
                    <a:pt x="848" y="347"/>
                  </a:cubicBezTo>
                  <a:cubicBezTo>
                    <a:pt x="849" y="346"/>
                    <a:pt x="849" y="346"/>
                    <a:pt x="849" y="345"/>
                  </a:cubicBezTo>
                  <a:cubicBezTo>
                    <a:pt x="849" y="344"/>
                    <a:pt x="848" y="344"/>
                    <a:pt x="847" y="343"/>
                  </a:cubicBezTo>
                  <a:cubicBezTo>
                    <a:pt x="847" y="343"/>
                    <a:pt x="847" y="342"/>
                    <a:pt x="847" y="342"/>
                  </a:cubicBezTo>
                  <a:cubicBezTo>
                    <a:pt x="847" y="342"/>
                    <a:pt x="847" y="342"/>
                    <a:pt x="847" y="342"/>
                  </a:cubicBezTo>
                  <a:cubicBezTo>
                    <a:pt x="845" y="342"/>
                    <a:pt x="844" y="342"/>
                    <a:pt x="842" y="342"/>
                  </a:cubicBezTo>
                  <a:cubicBezTo>
                    <a:pt x="842" y="341"/>
                    <a:pt x="842" y="340"/>
                    <a:pt x="841" y="340"/>
                  </a:cubicBezTo>
                  <a:cubicBezTo>
                    <a:pt x="840" y="339"/>
                    <a:pt x="841" y="338"/>
                    <a:pt x="840" y="338"/>
                  </a:cubicBezTo>
                  <a:cubicBezTo>
                    <a:pt x="839" y="337"/>
                    <a:pt x="839" y="336"/>
                    <a:pt x="838" y="335"/>
                  </a:cubicBezTo>
                  <a:cubicBezTo>
                    <a:pt x="837" y="334"/>
                    <a:pt x="837" y="333"/>
                    <a:pt x="836" y="332"/>
                  </a:cubicBezTo>
                  <a:cubicBezTo>
                    <a:pt x="836" y="332"/>
                    <a:pt x="837" y="332"/>
                    <a:pt x="837" y="331"/>
                  </a:cubicBezTo>
                  <a:cubicBezTo>
                    <a:pt x="837" y="331"/>
                    <a:pt x="837" y="330"/>
                    <a:pt x="837" y="329"/>
                  </a:cubicBezTo>
                  <a:cubicBezTo>
                    <a:pt x="837" y="329"/>
                    <a:pt x="836" y="329"/>
                    <a:pt x="836" y="328"/>
                  </a:cubicBezTo>
                  <a:cubicBezTo>
                    <a:pt x="836" y="327"/>
                    <a:pt x="837" y="327"/>
                    <a:pt x="837" y="326"/>
                  </a:cubicBezTo>
                  <a:cubicBezTo>
                    <a:pt x="837" y="326"/>
                    <a:pt x="836" y="325"/>
                    <a:pt x="836" y="325"/>
                  </a:cubicBezTo>
                  <a:cubicBezTo>
                    <a:pt x="835" y="324"/>
                    <a:pt x="835" y="323"/>
                    <a:pt x="834" y="323"/>
                  </a:cubicBezTo>
                  <a:cubicBezTo>
                    <a:pt x="834" y="323"/>
                    <a:pt x="834" y="323"/>
                    <a:pt x="833" y="323"/>
                  </a:cubicBezTo>
                  <a:cubicBezTo>
                    <a:pt x="832" y="323"/>
                    <a:pt x="832" y="322"/>
                    <a:pt x="831" y="321"/>
                  </a:cubicBezTo>
                  <a:cubicBezTo>
                    <a:pt x="832" y="319"/>
                    <a:pt x="833" y="319"/>
                    <a:pt x="833" y="317"/>
                  </a:cubicBezTo>
                  <a:cubicBezTo>
                    <a:pt x="832" y="317"/>
                    <a:pt x="832" y="317"/>
                    <a:pt x="831" y="316"/>
                  </a:cubicBezTo>
                  <a:cubicBezTo>
                    <a:pt x="831" y="316"/>
                    <a:pt x="831" y="315"/>
                    <a:pt x="831" y="315"/>
                  </a:cubicBezTo>
                  <a:cubicBezTo>
                    <a:pt x="830" y="314"/>
                    <a:pt x="830" y="314"/>
                    <a:pt x="829" y="313"/>
                  </a:cubicBezTo>
                  <a:cubicBezTo>
                    <a:pt x="829" y="313"/>
                    <a:pt x="829" y="312"/>
                    <a:pt x="829" y="312"/>
                  </a:cubicBezTo>
                  <a:cubicBezTo>
                    <a:pt x="829" y="311"/>
                    <a:pt x="828" y="311"/>
                    <a:pt x="828" y="311"/>
                  </a:cubicBezTo>
                  <a:cubicBezTo>
                    <a:pt x="827" y="310"/>
                    <a:pt x="827" y="311"/>
                    <a:pt x="827" y="311"/>
                  </a:cubicBezTo>
                  <a:cubicBezTo>
                    <a:pt x="826" y="311"/>
                    <a:pt x="826" y="311"/>
                    <a:pt x="826" y="310"/>
                  </a:cubicBezTo>
                  <a:cubicBezTo>
                    <a:pt x="826" y="310"/>
                    <a:pt x="826" y="310"/>
                    <a:pt x="826" y="310"/>
                  </a:cubicBezTo>
                  <a:cubicBezTo>
                    <a:pt x="824" y="309"/>
                    <a:pt x="824" y="309"/>
                    <a:pt x="823" y="307"/>
                  </a:cubicBezTo>
                  <a:cubicBezTo>
                    <a:pt x="822" y="306"/>
                    <a:pt x="822" y="304"/>
                    <a:pt x="821" y="303"/>
                  </a:cubicBezTo>
                  <a:cubicBezTo>
                    <a:pt x="820" y="303"/>
                    <a:pt x="820" y="303"/>
                    <a:pt x="819" y="303"/>
                  </a:cubicBezTo>
                  <a:cubicBezTo>
                    <a:pt x="818" y="303"/>
                    <a:pt x="818" y="303"/>
                    <a:pt x="818" y="302"/>
                  </a:cubicBezTo>
                  <a:cubicBezTo>
                    <a:pt x="818" y="302"/>
                    <a:pt x="818" y="302"/>
                    <a:pt x="818" y="301"/>
                  </a:cubicBezTo>
                  <a:cubicBezTo>
                    <a:pt x="819" y="301"/>
                    <a:pt x="819" y="300"/>
                    <a:pt x="821" y="300"/>
                  </a:cubicBezTo>
                  <a:cubicBezTo>
                    <a:pt x="821" y="300"/>
                    <a:pt x="821" y="299"/>
                    <a:pt x="821" y="299"/>
                  </a:cubicBezTo>
                  <a:cubicBezTo>
                    <a:pt x="820" y="298"/>
                    <a:pt x="819" y="299"/>
                    <a:pt x="819" y="299"/>
                  </a:cubicBezTo>
                  <a:cubicBezTo>
                    <a:pt x="818" y="299"/>
                    <a:pt x="818" y="299"/>
                    <a:pt x="817" y="299"/>
                  </a:cubicBezTo>
                  <a:cubicBezTo>
                    <a:pt x="817" y="299"/>
                    <a:pt x="817" y="298"/>
                    <a:pt x="817" y="298"/>
                  </a:cubicBezTo>
                  <a:cubicBezTo>
                    <a:pt x="818" y="298"/>
                    <a:pt x="819" y="297"/>
                    <a:pt x="819" y="296"/>
                  </a:cubicBezTo>
                  <a:cubicBezTo>
                    <a:pt x="819" y="296"/>
                    <a:pt x="819" y="295"/>
                    <a:pt x="819" y="294"/>
                  </a:cubicBezTo>
                  <a:cubicBezTo>
                    <a:pt x="819" y="294"/>
                    <a:pt x="819" y="294"/>
                    <a:pt x="818" y="293"/>
                  </a:cubicBezTo>
                  <a:cubicBezTo>
                    <a:pt x="817" y="293"/>
                    <a:pt x="817" y="293"/>
                    <a:pt x="816" y="293"/>
                  </a:cubicBezTo>
                  <a:cubicBezTo>
                    <a:pt x="815" y="293"/>
                    <a:pt x="815" y="292"/>
                    <a:pt x="814" y="291"/>
                  </a:cubicBezTo>
                  <a:cubicBezTo>
                    <a:pt x="814" y="291"/>
                    <a:pt x="814" y="291"/>
                    <a:pt x="814" y="291"/>
                  </a:cubicBezTo>
                  <a:cubicBezTo>
                    <a:pt x="815" y="290"/>
                    <a:pt x="815" y="289"/>
                    <a:pt x="816" y="288"/>
                  </a:cubicBezTo>
                  <a:cubicBezTo>
                    <a:pt x="816" y="287"/>
                    <a:pt x="816" y="286"/>
                    <a:pt x="816" y="285"/>
                  </a:cubicBezTo>
                  <a:cubicBezTo>
                    <a:pt x="815" y="284"/>
                    <a:pt x="813" y="283"/>
                    <a:pt x="812" y="283"/>
                  </a:cubicBezTo>
                  <a:cubicBezTo>
                    <a:pt x="812" y="282"/>
                    <a:pt x="813" y="282"/>
                    <a:pt x="813" y="281"/>
                  </a:cubicBezTo>
                  <a:cubicBezTo>
                    <a:pt x="813" y="281"/>
                    <a:pt x="814" y="281"/>
                    <a:pt x="814" y="281"/>
                  </a:cubicBezTo>
                  <a:cubicBezTo>
                    <a:pt x="815" y="280"/>
                    <a:pt x="815" y="279"/>
                    <a:pt x="816" y="278"/>
                  </a:cubicBezTo>
                  <a:cubicBezTo>
                    <a:pt x="816" y="277"/>
                    <a:pt x="814" y="277"/>
                    <a:pt x="813" y="276"/>
                  </a:cubicBezTo>
                  <a:cubicBezTo>
                    <a:pt x="813" y="277"/>
                    <a:pt x="813" y="277"/>
                    <a:pt x="812" y="278"/>
                  </a:cubicBezTo>
                  <a:cubicBezTo>
                    <a:pt x="812" y="278"/>
                    <a:pt x="812" y="278"/>
                    <a:pt x="812" y="279"/>
                  </a:cubicBezTo>
                  <a:cubicBezTo>
                    <a:pt x="812" y="279"/>
                    <a:pt x="811" y="280"/>
                    <a:pt x="811" y="280"/>
                  </a:cubicBezTo>
                  <a:cubicBezTo>
                    <a:pt x="810" y="280"/>
                    <a:pt x="810" y="280"/>
                    <a:pt x="810" y="281"/>
                  </a:cubicBezTo>
                  <a:cubicBezTo>
                    <a:pt x="809" y="281"/>
                    <a:pt x="809" y="282"/>
                    <a:pt x="808" y="282"/>
                  </a:cubicBezTo>
                  <a:cubicBezTo>
                    <a:pt x="807" y="281"/>
                    <a:pt x="807" y="279"/>
                    <a:pt x="807" y="278"/>
                  </a:cubicBezTo>
                  <a:cubicBezTo>
                    <a:pt x="806" y="278"/>
                    <a:pt x="806" y="278"/>
                    <a:pt x="806" y="278"/>
                  </a:cubicBezTo>
                  <a:cubicBezTo>
                    <a:pt x="806" y="278"/>
                    <a:pt x="805" y="279"/>
                    <a:pt x="805" y="279"/>
                  </a:cubicBezTo>
                  <a:cubicBezTo>
                    <a:pt x="805" y="279"/>
                    <a:pt x="805" y="279"/>
                    <a:pt x="804" y="278"/>
                  </a:cubicBezTo>
                  <a:cubicBezTo>
                    <a:pt x="805" y="278"/>
                    <a:pt x="805" y="277"/>
                    <a:pt x="806" y="277"/>
                  </a:cubicBezTo>
                  <a:cubicBezTo>
                    <a:pt x="806" y="276"/>
                    <a:pt x="806" y="276"/>
                    <a:pt x="806" y="275"/>
                  </a:cubicBezTo>
                  <a:cubicBezTo>
                    <a:pt x="805" y="275"/>
                    <a:pt x="805" y="275"/>
                    <a:pt x="804" y="275"/>
                  </a:cubicBezTo>
                  <a:cubicBezTo>
                    <a:pt x="804" y="275"/>
                    <a:pt x="803" y="276"/>
                    <a:pt x="803" y="276"/>
                  </a:cubicBezTo>
                  <a:cubicBezTo>
                    <a:pt x="803" y="276"/>
                    <a:pt x="802" y="276"/>
                    <a:pt x="802" y="276"/>
                  </a:cubicBezTo>
                  <a:cubicBezTo>
                    <a:pt x="801" y="275"/>
                    <a:pt x="802" y="275"/>
                    <a:pt x="801" y="274"/>
                  </a:cubicBezTo>
                  <a:cubicBezTo>
                    <a:pt x="802" y="273"/>
                    <a:pt x="804" y="273"/>
                    <a:pt x="805" y="272"/>
                  </a:cubicBezTo>
                  <a:cubicBezTo>
                    <a:pt x="805" y="271"/>
                    <a:pt x="805" y="271"/>
                    <a:pt x="806" y="270"/>
                  </a:cubicBezTo>
                  <a:cubicBezTo>
                    <a:pt x="805" y="270"/>
                    <a:pt x="805" y="270"/>
                    <a:pt x="805" y="270"/>
                  </a:cubicBezTo>
                  <a:cubicBezTo>
                    <a:pt x="805" y="269"/>
                    <a:pt x="805" y="269"/>
                    <a:pt x="806" y="269"/>
                  </a:cubicBezTo>
                  <a:cubicBezTo>
                    <a:pt x="805" y="269"/>
                    <a:pt x="806" y="269"/>
                    <a:pt x="806" y="269"/>
                  </a:cubicBezTo>
                  <a:cubicBezTo>
                    <a:pt x="805" y="268"/>
                    <a:pt x="804" y="269"/>
                    <a:pt x="804" y="268"/>
                  </a:cubicBezTo>
                  <a:cubicBezTo>
                    <a:pt x="803" y="268"/>
                    <a:pt x="802" y="269"/>
                    <a:pt x="802" y="269"/>
                  </a:cubicBezTo>
                  <a:cubicBezTo>
                    <a:pt x="801" y="269"/>
                    <a:pt x="801" y="268"/>
                    <a:pt x="800" y="267"/>
                  </a:cubicBezTo>
                  <a:cubicBezTo>
                    <a:pt x="800" y="267"/>
                    <a:pt x="799" y="267"/>
                    <a:pt x="798" y="267"/>
                  </a:cubicBezTo>
                  <a:cubicBezTo>
                    <a:pt x="798" y="266"/>
                    <a:pt x="797" y="267"/>
                    <a:pt x="796" y="266"/>
                  </a:cubicBezTo>
                  <a:cubicBezTo>
                    <a:pt x="797" y="266"/>
                    <a:pt x="797" y="266"/>
                    <a:pt x="797" y="265"/>
                  </a:cubicBezTo>
                  <a:cubicBezTo>
                    <a:pt x="797" y="265"/>
                    <a:pt x="797" y="264"/>
                    <a:pt x="797" y="263"/>
                  </a:cubicBezTo>
                  <a:cubicBezTo>
                    <a:pt x="797" y="263"/>
                    <a:pt x="796" y="263"/>
                    <a:pt x="796" y="263"/>
                  </a:cubicBezTo>
                  <a:cubicBezTo>
                    <a:pt x="795" y="262"/>
                    <a:pt x="796" y="261"/>
                    <a:pt x="797" y="261"/>
                  </a:cubicBezTo>
                  <a:cubicBezTo>
                    <a:pt x="796" y="260"/>
                    <a:pt x="795" y="258"/>
                    <a:pt x="795" y="257"/>
                  </a:cubicBezTo>
                  <a:cubicBezTo>
                    <a:pt x="794" y="257"/>
                    <a:pt x="794" y="257"/>
                    <a:pt x="793" y="257"/>
                  </a:cubicBezTo>
                  <a:cubicBezTo>
                    <a:pt x="793" y="257"/>
                    <a:pt x="793" y="257"/>
                    <a:pt x="793" y="256"/>
                  </a:cubicBezTo>
                  <a:cubicBezTo>
                    <a:pt x="791" y="256"/>
                    <a:pt x="790" y="257"/>
                    <a:pt x="789" y="257"/>
                  </a:cubicBezTo>
                  <a:cubicBezTo>
                    <a:pt x="789" y="258"/>
                    <a:pt x="789" y="258"/>
                    <a:pt x="789" y="258"/>
                  </a:cubicBezTo>
                  <a:cubicBezTo>
                    <a:pt x="788" y="259"/>
                    <a:pt x="787" y="258"/>
                    <a:pt x="786" y="258"/>
                  </a:cubicBezTo>
                  <a:cubicBezTo>
                    <a:pt x="786" y="258"/>
                    <a:pt x="785" y="258"/>
                    <a:pt x="784" y="257"/>
                  </a:cubicBezTo>
                  <a:cubicBezTo>
                    <a:pt x="784" y="257"/>
                    <a:pt x="784" y="256"/>
                    <a:pt x="784" y="255"/>
                  </a:cubicBezTo>
                  <a:cubicBezTo>
                    <a:pt x="784" y="255"/>
                    <a:pt x="783" y="254"/>
                    <a:pt x="783" y="254"/>
                  </a:cubicBezTo>
                  <a:cubicBezTo>
                    <a:pt x="783" y="253"/>
                    <a:pt x="783" y="252"/>
                    <a:pt x="783" y="251"/>
                  </a:cubicBezTo>
                  <a:cubicBezTo>
                    <a:pt x="783" y="251"/>
                    <a:pt x="782" y="250"/>
                    <a:pt x="782" y="250"/>
                  </a:cubicBezTo>
                  <a:cubicBezTo>
                    <a:pt x="782" y="250"/>
                    <a:pt x="782" y="249"/>
                    <a:pt x="782" y="249"/>
                  </a:cubicBezTo>
                  <a:cubicBezTo>
                    <a:pt x="782" y="248"/>
                    <a:pt x="782" y="248"/>
                    <a:pt x="782" y="248"/>
                  </a:cubicBezTo>
                  <a:cubicBezTo>
                    <a:pt x="782" y="247"/>
                    <a:pt x="782" y="246"/>
                    <a:pt x="782" y="245"/>
                  </a:cubicBezTo>
                  <a:cubicBezTo>
                    <a:pt x="781" y="245"/>
                    <a:pt x="781" y="245"/>
                    <a:pt x="781" y="244"/>
                  </a:cubicBezTo>
                  <a:cubicBezTo>
                    <a:pt x="781" y="243"/>
                    <a:pt x="781" y="242"/>
                    <a:pt x="781" y="242"/>
                  </a:cubicBezTo>
                  <a:cubicBezTo>
                    <a:pt x="780" y="241"/>
                    <a:pt x="780" y="241"/>
                    <a:pt x="780" y="240"/>
                  </a:cubicBezTo>
                  <a:cubicBezTo>
                    <a:pt x="779" y="240"/>
                    <a:pt x="779" y="241"/>
                    <a:pt x="778" y="241"/>
                  </a:cubicBezTo>
                  <a:cubicBezTo>
                    <a:pt x="778" y="241"/>
                    <a:pt x="777" y="240"/>
                    <a:pt x="777" y="240"/>
                  </a:cubicBezTo>
                  <a:cubicBezTo>
                    <a:pt x="777" y="240"/>
                    <a:pt x="776" y="240"/>
                    <a:pt x="776" y="239"/>
                  </a:cubicBezTo>
                  <a:cubicBezTo>
                    <a:pt x="776" y="239"/>
                    <a:pt x="776" y="239"/>
                    <a:pt x="776" y="239"/>
                  </a:cubicBezTo>
                  <a:cubicBezTo>
                    <a:pt x="777" y="239"/>
                    <a:pt x="777" y="238"/>
                    <a:pt x="777" y="237"/>
                  </a:cubicBezTo>
                  <a:cubicBezTo>
                    <a:pt x="777" y="237"/>
                    <a:pt x="777" y="236"/>
                    <a:pt x="777" y="236"/>
                  </a:cubicBezTo>
                  <a:cubicBezTo>
                    <a:pt x="777" y="235"/>
                    <a:pt x="776" y="235"/>
                    <a:pt x="775" y="235"/>
                  </a:cubicBezTo>
                  <a:cubicBezTo>
                    <a:pt x="775" y="236"/>
                    <a:pt x="775" y="236"/>
                    <a:pt x="775" y="236"/>
                  </a:cubicBezTo>
                  <a:cubicBezTo>
                    <a:pt x="774" y="237"/>
                    <a:pt x="773" y="238"/>
                    <a:pt x="772" y="240"/>
                  </a:cubicBezTo>
                  <a:cubicBezTo>
                    <a:pt x="771" y="239"/>
                    <a:pt x="771" y="240"/>
                    <a:pt x="770" y="240"/>
                  </a:cubicBezTo>
                  <a:cubicBezTo>
                    <a:pt x="770" y="240"/>
                    <a:pt x="770" y="240"/>
                    <a:pt x="770" y="240"/>
                  </a:cubicBezTo>
                  <a:cubicBezTo>
                    <a:pt x="770" y="239"/>
                    <a:pt x="771" y="238"/>
                    <a:pt x="771" y="237"/>
                  </a:cubicBezTo>
                  <a:cubicBezTo>
                    <a:pt x="772" y="236"/>
                    <a:pt x="772" y="235"/>
                    <a:pt x="773" y="234"/>
                  </a:cubicBezTo>
                  <a:cubicBezTo>
                    <a:pt x="773" y="234"/>
                    <a:pt x="772" y="234"/>
                    <a:pt x="772" y="234"/>
                  </a:cubicBezTo>
                  <a:cubicBezTo>
                    <a:pt x="771" y="234"/>
                    <a:pt x="771" y="234"/>
                    <a:pt x="770" y="234"/>
                  </a:cubicBezTo>
                  <a:cubicBezTo>
                    <a:pt x="769" y="235"/>
                    <a:pt x="769" y="235"/>
                    <a:pt x="769" y="236"/>
                  </a:cubicBezTo>
                  <a:cubicBezTo>
                    <a:pt x="768" y="236"/>
                    <a:pt x="768" y="236"/>
                    <a:pt x="768" y="237"/>
                  </a:cubicBezTo>
                  <a:cubicBezTo>
                    <a:pt x="767" y="237"/>
                    <a:pt x="767" y="236"/>
                    <a:pt x="767" y="235"/>
                  </a:cubicBezTo>
                  <a:cubicBezTo>
                    <a:pt x="766" y="235"/>
                    <a:pt x="766" y="235"/>
                    <a:pt x="765" y="235"/>
                  </a:cubicBezTo>
                  <a:cubicBezTo>
                    <a:pt x="765" y="234"/>
                    <a:pt x="765" y="233"/>
                    <a:pt x="765" y="231"/>
                  </a:cubicBezTo>
                  <a:cubicBezTo>
                    <a:pt x="766" y="231"/>
                    <a:pt x="766" y="230"/>
                    <a:pt x="766" y="229"/>
                  </a:cubicBezTo>
                  <a:cubicBezTo>
                    <a:pt x="766" y="229"/>
                    <a:pt x="765" y="229"/>
                    <a:pt x="765" y="228"/>
                  </a:cubicBezTo>
                  <a:cubicBezTo>
                    <a:pt x="765" y="228"/>
                    <a:pt x="764" y="228"/>
                    <a:pt x="763" y="228"/>
                  </a:cubicBezTo>
                  <a:cubicBezTo>
                    <a:pt x="763" y="228"/>
                    <a:pt x="763" y="228"/>
                    <a:pt x="763" y="227"/>
                  </a:cubicBezTo>
                  <a:cubicBezTo>
                    <a:pt x="762" y="227"/>
                    <a:pt x="762" y="226"/>
                    <a:pt x="762" y="225"/>
                  </a:cubicBezTo>
                  <a:cubicBezTo>
                    <a:pt x="761" y="225"/>
                    <a:pt x="760" y="225"/>
                    <a:pt x="760" y="224"/>
                  </a:cubicBezTo>
                  <a:cubicBezTo>
                    <a:pt x="759" y="224"/>
                    <a:pt x="758" y="224"/>
                    <a:pt x="758" y="224"/>
                  </a:cubicBezTo>
                  <a:cubicBezTo>
                    <a:pt x="757" y="224"/>
                    <a:pt x="757" y="223"/>
                    <a:pt x="757" y="222"/>
                  </a:cubicBezTo>
                  <a:cubicBezTo>
                    <a:pt x="758" y="222"/>
                    <a:pt x="758" y="221"/>
                    <a:pt x="758" y="221"/>
                  </a:cubicBezTo>
                  <a:cubicBezTo>
                    <a:pt x="758" y="220"/>
                    <a:pt x="758" y="220"/>
                    <a:pt x="758" y="219"/>
                  </a:cubicBezTo>
                  <a:cubicBezTo>
                    <a:pt x="757" y="219"/>
                    <a:pt x="756" y="219"/>
                    <a:pt x="755" y="219"/>
                  </a:cubicBezTo>
                  <a:cubicBezTo>
                    <a:pt x="754" y="219"/>
                    <a:pt x="753" y="220"/>
                    <a:pt x="752" y="220"/>
                  </a:cubicBezTo>
                  <a:cubicBezTo>
                    <a:pt x="751" y="219"/>
                    <a:pt x="749" y="218"/>
                    <a:pt x="747" y="218"/>
                  </a:cubicBezTo>
                  <a:cubicBezTo>
                    <a:pt x="747" y="217"/>
                    <a:pt x="747" y="216"/>
                    <a:pt x="747" y="216"/>
                  </a:cubicBezTo>
                  <a:cubicBezTo>
                    <a:pt x="746" y="216"/>
                    <a:pt x="746" y="216"/>
                    <a:pt x="745" y="216"/>
                  </a:cubicBezTo>
                  <a:cubicBezTo>
                    <a:pt x="744" y="216"/>
                    <a:pt x="745" y="216"/>
                    <a:pt x="745" y="217"/>
                  </a:cubicBezTo>
                  <a:cubicBezTo>
                    <a:pt x="744" y="217"/>
                    <a:pt x="744" y="217"/>
                    <a:pt x="743" y="218"/>
                  </a:cubicBezTo>
                  <a:cubicBezTo>
                    <a:pt x="743" y="218"/>
                    <a:pt x="742" y="218"/>
                    <a:pt x="741" y="218"/>
                  </a:cubicBezTo>
                  <a:cubicBezTo>
                    <a:pt x="741" y="217"/>
                    <a:pt x="740" y="217"/>
                    <a:pt x="740" y="216"/>
                  </a:cubicBezTo>
                  <a:cubicBezTo>
                    <a:pt x="740" y="216"/>
                    <a:pt x="739" y="214"/>
                    <a:pt x="739" y="214"/>
                  </a:cubicBezTo>
                  <a:cubicBezTo>
                    <a:pt x="739" y="213"/>
                    <a:pt x="739" y="213"/>
                    <a:pt x="739" y="213"/>
                  </a:cubicBezTo>
                  <a:cubicBezTo>
                    <a:pt x="738" y="212"/>
                    <a:pt x="738" y="211"/>
                    <a:pt x="737" y="211"/>
                  </a:cubicBezTo>
                  <a:cubicBezTo>
                    <a:pt x="737" y="210"/>
                    <a:pt x="737" y="210"/>
                    <a:pt x="737" y="210"/>
                  </a:cubicBezTo>
                  <a:cubicBezTo>
                    <a:pt x="737" y="209"/>
                    <a:pt x="737" y="208"/>
                    <a:pt x="736" y="208"/>
                  </a:cubicBezTo>
                  <a:cubicBezTo>
                    <a:pt x="736" y="208"/>
                    <a:pt x="735" y="208"/>
                    <a:pt x="734" y="208"/>
                  </a:cubicBezTo>
                  <a:cubicBezTo>
                    <a:pt x="734" y="207"/>
                    <a:pt x="733" y="207"/>
                    <a:pt x="733" y="206"/>
                  </a:cubicBezTo>
                  <a:cubicBezTo>
                    <a:pt x="732" y="205"/>
                    <a:pt x="734" y="205"/>
                    <a:pt x="733" y="204"/>
                  </a:cubicBezTo>
                  <a:cubicBezTo>
                    <a:pt x="733" y="203"/>
                    <a:pt x="732" y="204"/>
                    <a:pt x="731" y="203"/>
                  </a:cubicBezTo>
                  <a:cubicBezTo>
                    <a:pt x="730" y="204"/>
                    <a:pt x="730" y="204"/>
                    <a:pt x="729" y="204"/>
                  </a:cubicBezTo>
                  <a:cubicBezTo>
                    <a:pt x="729" y="204"/>
                    <a:pt x="728" y="203"/>
                    <a:pt x="728" y="203"/>
                  </a:cubicBezTo>
                  <a:cubicBezTo>
                    <a:pt x="727" y="203"/>
                    <a:pt x="725" y="203"/>
                    <a:pt x="724" y="203"/>
                  </a:cubicBezTo>
                  <a:cubicBezTo>
                    <a:pt x="724" y="202"/>
                    <a:pt x="724" y="202"/>
                    <a:pt x="724" y="202"/>
                  </a:cubicBezTo>
                  <a:cubicBezTo>
                    <a:pt x="722" y="202"/>
                    <a:pt x="720" y="202"/>
                    <a:pt x="719" y="202"/>
                  </a:cubicBezTo>
                  <a:cubicBezTo>
                    <a:pt x="717" y="201"/>
                    <a:pt x="718" y="200"/>
                    <a:pt x="717" y="199"/>
                  </a:cubicBezTo>
                  <a:cubicBezTo>
                    <a:pt x="717" y="199"/>
                    <a:pt x="717" y="198"/>
                    <a:pt x="717" y="198"/>
                  </a:cubicBezTo>
                  <a:cubicBezTo>
                    <a:pt x="716" y="198"/>
                    <a:pt x="716" y="197"/>
                    <a:pt x="716" y="197"/>
                  </a:cubicBezTo>
                  <a:cubicBezTo>
                    <a:pt x="715" y="197"/>
                    <a:pt x="715" y="197"/>
                    <a:pt x="714" y="197"/>
                  </a:cubicBezTo>
                  <a:cubicBezTo>
                    <a:pt x="714" y="197"/>
                    <a:pt x="714" y="198"/>
                    <a:pt x="714" y="198"/>
                  </a:cubicBezTo>
                  <a:cubicBezTo>
                    <a:pt x="715" y="199"/>
                    <a:pt x="715" y="199"/>
                    <a:pt x="715" y="200"/>
                  </a:cubicBezTo>
                  <a:cubicBezTo>
                    <a:pt x="714" y="200"/>
                    <a:pt x="714" y="200"/>
                    <a:pt x="714" y="199"/>
                  </a:cubicBezTo>
                  <a:cubicBezTo>
                    <a:pt x="713" y="199"/>
                    <a:pt x="712" y="198"/>
                    <a:pt x="711" y="198"/>
                  </a:cubicBezTo>
                  <a:cubicBezTo>
                    <a:pt x="711" y="198"/>
                    <a:pt x="710" y="198"/>
                    <a:pt x="710" y="197"/>
                  </a:cubicBezTo>
                  <a:cubicBezTo>
                    <a:pt x="710" y="197"/>
                    <a:pt x="710" y="197"/>
                    <a:pt x="709" y="197"/>
                  </a:cubicBezTo>
                  <a:cubicBezTo>
                    <a:pt x="708" y="196"/>
                    <a:pt x="707" y="195"/>
                    <a:pt x="706" y="194"/>
                  </a:cubicBezTo>
                  <a:cubicBezTo>
                    <a:pt x="705" y="194"/>
                    <a:pt x="704" y="194"/>
                    <a:pt x="704" y="194"/>
                  </a:cubicBezTo>
                  <a:cubicBezTo>
                    <a:pt x="703" y="194"/>
                    <a:pt x="703" y="193"/>
                    <a:pt x="703" y="193"/>
                  </a:cubicBezTo>
                  <a:cubicBezTo>
                    <a:pt x="704" y="192"/>
                    <a:pt x="704" y="192"/>
                    <a:pt x="705" y="191"/>
                  </a:cubicBezTo>
                  <a:cubicBezTo>
                    <a:pt x="705" y="190"/>
                    <a:pt x="704" y="190"/>
                    <a:pt x="703" y="189"/>
                  </a:cubicBezTo>
                  <a:cubicBezTo>
                    <a:pt x="702" y="189"/>
                    <a:pt x="702" y="190"/>
                    <a:pt x="701" y="191"/>
                  </a:cubicBezTo>
                  <a:cubicBezTo>
                    <a:pt x="701" y="191"/>
                    <a:pt x="701" y="191"/>
                    <a:pt x="701" y="192"/>
                  </a:cubicBezTo>
                  <a:cubicBezTo>
                    <a:pt x="701" y="192"/>
                    <a:pt x="700" y="192"/>
                    <a:pt x="700" y="192"/>
                  </a:cubicBezTo>
                  <a:cubicBezTo>
                    <a:pt x="700" y="192"/>
                    <a:pt x="700" y="192"/>
                    <a:pt x="699" y="193"/>
                  </a:cubicBezTo>
                  <a:cubicBezTo>
                    <a:pt x="699" y="192"/>
                    <a:pt x="699" y="192"/>
                    <a:pt x="700" y="191"/>
                  </a:cubicBezTo>
                  <a:cubicBezTo>
                    <a:pt x="700" y="190"/>
                    <a:pt x="700" y="190"/>
                    <a:pt x="700" y="189"/>
                  </a:cubicBezTo>
                  <a:cubicBezTo>
                    <a:pt x="699" y="189"/>
                    <a:pt x="698" y="188"/>
                    <a:pt x="697" y="187"/>
                  </a:cubicBezTo>
                  <a:cubicBezTo>
                    <a:pt x="697" y="187"/>
                    <a:pt x="696" y="187"/>
                    <a:pt x="696" y="187"/>
                  </a:cubicBezTo>
                  <a:cubicBezTo>
                    <a:pt x="696" y="186"/>
                    <a:pt x="695" y="186"/>
                    <a:pt x="695" y="186"/>
                  </a:cubicBezTo>
                  <a:cubicBezTo>
                    <a:pt x="695" y="185"/>
                    <a:pt x="695" y="185"/>
                    <a:pt x="695" y="184"/>
                  </a:cubicBezTo>
                  <a:cubicBezTo>
                    <a:pt x="694" y="184"/>
                    <a:pt x="694" y="184"/>
                    <a:pt x="694" y="184"/>
                  </a:cubicBezTo>
                  <a:cubicBezTo>
                    <a:pt x="693" y="184"/>
                    <a:pt x="693" y="185"/>
                    <a:pt x="692" y="185"/>
                  </a:cubicBezTo>
                  <a:cubicBezTo>
                    <a:pt x="692" y="186"/>
                    <a:pt x="691" y="187"/>
                    <a:pt x="691" y="187"/>
                  </a:cubicBezTo>
                  <a:cubicBezTo>
                    <a:pt x="690" y="187"/>
                    <a:pt x="690" y="186"/>
                    <a:pt x="690" y="185"/>
                  </a:cubicBezTo>
                  <a:cubicBezTo>
                    <a:pt x="690" y="185"/>
                    <a:pt x="691" y="185"/>
                    <a:pt x="691" y="185"/>
                  </a:cubicBezTo>
                  <a:cubicBezTo>
                    <a:pt x="691" y="184"/>
                    <a:pt x="691" y="183"/>
                    <a:pt x="691" y="183"/>
                  </a:cubicBezTo>
                  <a:cubicBezTo>
                    <a:pt x="692" y="182"/>
                    <a:pt x="692" y="182"/>
                    <a:pt x="692" y="182"/>
                  </a:cubicBezTo>
                  <a:cubicBezTo>
                    <a:pt x="692" y="181"/>
                    <a:pt x="691" y="181"/>
                    <a:pt x="691" y="180"/>
                  </a:cubicBezTo>
                  <a:cubicBezTo>
                    <a:pt x="690" y="180"/>
                    <a:pt x="689" y="181"/>
                    <a:pt x="689" y="180"/>
                  </a:cubicBezTo>
                  <a:cubicBezTo>
                    <a:pt x="687" y="180"/>
                    <a:pt x="686" y="180"/>
                    <a:pt x="684" y="180"/>
                  </a:cubicBezTo>
                  <a:cubicBezTo>
                    <a:pt x="684" y="180"/>
                    <a:pt x="683" y="180"/>
                    <a:pt x="683" y="180"/>
                  </a:cubicBezTo>
                  <a:cubicBezTo>
                    <a:pt x="683" y="179"/>
                    <a:pt x="682" y="180"/>
                    <a:pt x="681" y="179"/>
                  </a:cubicBezTo>
                  <a:cubicBezTo>
                    <a:pt x="681" y="179"/>
                    <a:pt x="680" y="178"/>
                    <a:pt x="681" y="177"/>
                  </a:cubicBezTo>
                  <a:cubicBezTo>
                    <a:pt x="680" y="177"/>
                    <a:pt x="679" y="177"/>
                    <a:pt x="678" y="177"/>
                  </a:cubicBezTo>
                  <a:cubicBezTo>
                    <a:pt x="678" y="178"/>
                    <a:pt x="678" y="178"/>
                    <a:pt x="677" y="178"/>
                  </a:cubicBezTo>
                  <a:cubicBezTo>
                    <a:pt x="677" y="179"/>
                    <a:pt x="677" y="179"/>
                    <a:pt x="677" y="179"/>
                  </a:cubicBezTo>
                  <a:cubicBezTo>
                    <a:pt x="677" y="179"/>
                    <a:pt x="676" y="179"/>
                    <a:pt x="676" y="179"/>
                  </a:cubicBezTo>
                  <a:cubicBezTo>
                    <a:pt x="676" y="179"/>
                    <a:pt x="676" y="179"/>
                    <a:pt x="676" y="179"/>
                  </a:cubicBezTo>
                  <a:cubicBezTo>
                    <a:pt x="675" y="179"/>
                    <a:pt x="674" y="179"/>
                    <a:pt x="673" y="179"/>
                  </a:cubicBezTo>
                  <a:cubicBezTo>
                    <a:pt x="673" y="178"/>
                    <a:pt x="672" y="178"/>
                    <a:pt x="672" y="177"/>
                  </a:cubicBezTo>
                  <a:cubicBezTo>
                    <a:pt x="671" y="177"/>
                    <a:pt x="671" y="177"/>
                    <a:pt x="671" y="177"/>
                  </a:cubicBezTo>
                  <a:cubicBezTo>
                    <a:pt x="670" y="176"/>
                    <a:pt x="669" y="176"/>
                    <a:pt x="669" y="175"/>
                  </a:cubicBezTo>
                  <a:cubicBezTo>
                    <a:pt x="667" y="175"/>
                    <a:pt x="667" y="175"/>
                    <a:pt x="666" y="175"/>
                  </a:cubicBezTo>
                  <a:cubicBezTo>
                    <a:pt x="666" y="176"/>
                    <a:pt x="666" y="176"/>
                    <a:pt x="665" y="177"/>
                  </a:cubicBezTo>
                  <a:cubicBezTo>
                    <a:pt x="665" y="176"/>
                    <a:pt x="665" y="175"/>
                    <a:pt x="665" y="175"/>
                  </a:cubicBezTo>
                  <a:cubicBezTo>
                    <a:pt x="665" y="174"/>
                    <a:pt x="664" y="174"/>
                    <a:pt x="664" y="174"/>
                  </a:cubicBezTo>
                  <a:cubicBezTo>
                    <a:pt x="663" y="173"/>
                    <a:pt x="663" y="174"/>
                    <a:pt x="662" y="174"/>
                  </a:cubicBezTo>
                  <a:cubicBezTo>
                    <a:pt x="662" y="174"/>
                    <a:pt x="661" y="174"/>
                    <a:pt x="660" y="173"/>
                  </a:cubicBezTo>
                  <a:cubicBezTo>
                    <a:pt x="660" y="173"/>
                    <a:pt x="659" y="173"/>
                    <a:pt x="659" y="172"/>
                  </a:cubicBezTo>
                  <a:cubicBezTo>
                    <a:pt x="659" y="171"/>
                    <a:pt x="658" y="171"/>
                    <a:pt x="657" y="170"/>
                  </a:cubicBezTo>
                  <a:cubicBezTo>
                    <a:pt x="657" y="170"/>
                    <a:pt x="656" y="169"/>
                    <a:pt x="656" y="169"/>
                  </a:cubicBezTo>
                  <a:cubicBezTo>
                    <a:pt x="655" y="169"/>
                    <a:pt x="655" y="169"/>
                    <a:pt x="654" y="169"/>
                  </a:cubicBezTo>
                  <a:cubicBezTo>
                    <a:pt x="654" y="169"/>
                    <a:pt x="653" y="169"/>
                    <a:pt x="653" y="169"/>
                  </a:cubicBezTo>
                  <a:cubicBezTo>
                    <a:pt x="652" y="169"/>
                    <a:pt x="651" y="169"/>
                    <a:pt x="650" y="169"/>
                  </a:cubicBezTo>
                  <a:cubicBezTo>
                    <a:pt x="650" y="169"/>
                    <a:pt x="650" y="169"/>
                    <a:pt x="650" y="169"/>
                  </a:cubicBezTo>
                  <a:cubicBezTo>
                    <a:pt x="650" y="169"/>
                    <a:pt x="650" y="168"/>
                    <a:pt x="650" y="168"/>
                  </a:cubicBezTo>
                  <a:cubicBezTo>
                    <a:pt x="650" y="168"/>
                    <a:pt x="649" y="168"/>
                    <a:pt x="649" y="168"/>
                  </a:cubicBezTo>
                  <a:cubicBezTo>
                    <a:pt x="649" y="168"/>
                    <a:pt x="649" y="167"/>
                    <a:pt x="648" y="167"/>
                  </a:cubicBezTo>
                  <a:cubicBezTo>
                    <a:pt x="648" y="167"/>
                    <a:pt x="648" y="168"/>
                    <a:pt x="647" y="168"/>
                  </a:cubicBezTo>
                  <a:cubicBezTo>
                    <a:pt x="646" y="168"/>
                    <a:pt x="647" y="167"/>
                    <a:pt x="646" y="166"/>
                  </a:cubicBezTo>
                  <a:cubicBezTo>
                    <a:pt x="646" y="166"/>
                    <a:pt x="645" y="166"/>
                    <a:pt x="645" y="166"/>
                  </a:cubicBezTo>
                  <a:cubicBezTo>
                    <a:pt x="644" y="165"/>
                    <a:pt x="643" y="165"/>
                    <a:pt x="643" y="165"/>
                  </a:cubicBezTo>
                  <a:cubicBezTo>
                    <a:pt x="642" y="165"/>
                    <a:pt x="642" y="163"/>
                    <a:pt x="641" y="163"/>
                  </a:cubicBezTo>
                  <a:cubicBezTo>
                    <a:pt x="641" y="163"/>
                    <a:pt x="640" y="164"/>
                    <a:pt x="640" y="164"/>
                  </a:cubicBezTo>
                  <a:cubicBezTo>
                    <a:pt x="639" y="164"/>
                    <a:pt x="639" y="164"/>
                    <a:pt x="638" y="163"/>
                  </a:cubicBezTo>
                  <a:cubicBezTo>
                    <a:pt x="638" y="163"/>
                    <a:pt x="638" y="163"/>
                    <a:pt x="638" y="162"/>
                  </a:cubicBezTo>
                  <a:cubicBezTo>
                    <a:pt x="637" y="162"/>
                    <a:pt x="636" y="162"/>
                    <a:pt x="636" y="162"/>
                  </a:cubicBezTo>
                  <a:cubicBezTo>
                    <a:pt x="635" y="163"/>
                    <a:pt x="635" y="163"/>
                    <a:pt x="634" y="164"/>
                  </a:cubicBezTo>
                  <a:cubicBezTo>
                    <a:pt x="633" y="163"/>
                    <a:pt x="633" y="162"/>
                    <a:pt x="632" y="161"/>
                  </a:cubicBezTo>
                  <a:cubicBezTo>
                    <a:pt x="632" y="161"/>
                    <a:pt x="631" y="161"/>
                    <a:pt x="631" y="161"/>
                  </a:cubicBezTo>
                  <a:cubicBezTo>
                    <a:pt x="631" y="161"/>
                    <a:pt x="631" y="161"/>
                    <a:pt x="631" y="160"/>
                  </a:cubicBezTo>
                  <a:cubicBezTo>
                    <a:pt x="630" y="159"/>
                    <a:pt x="629" y="159"/>
                    <a:pt x="628" y="158"/>
                  </a:cubicBezTo>
                  <a:cubicBezTo>
                    <a:pt x="628" y="158"/>
                    <a:pt x="627" y="158"/>
                    <a:pt x="627" y="157"/>
                  </a:cubicBezTo>
                  <a:cubicBezTo>
                    <a:pt x="626" y="157"/>
                    <a:pt x="626" y="157"/>
                    <a:pt x="625" y="157"/>
                  </a:cubicBezTo>
                  <a:cubicBezTo>
                    <a:pt x="624" y="157"/>
                    <a:pt x="624" y="158"/>
                    <a:pt x="624" y="158"/>
                  </a:cubicBezTo>
                  <a:cubicBezTo>
                    <a:pt x="623" y="158"/>
                    <a:pt x="622" y="159"/>
                    <a:pt x="622" y="158"/>
                  </a:cubicBezTo>
                  <a:cubicBezTo>
                    <a:pt x="622" y="157"/>
                    <a:pt x="623" y="157"/>
                    <a:pt x="623" y="157"/>
                  </a:cubicBezTo>
                  <a:cubicBezTo>
                    <a:pt x="624" y="157"/>
                    <a:pt x="625" y="156"/>
                    <a:pt x="625" y="155"/>
                  </a:cubicBezTo>
                  <a:cubicBezTo>
                    <a:pt x="625" y="155"/>
                    <a:pt x="625" y="154"/>
                    <a:pt x="625" y="154"/>
                  </a:cubicBezTo>
                  <a:cubicBezTo>
                    <a:pt x="624" y="154"/>
                    <a:pt x="624" y="154"/>
                    <a:pt x="624" y="153"/>
                  </a:cubicBezTo>
                  <a:cubicBezTo>
                    <a:pt x="623" y="153"/>
                    <a:pt x="623" y="153"/>
                    <a:pt x="622" y="153"/>
                  </a:cubicBezTo>
                  <a:cubicBezTo>
                    <a:pt x="622" y="153"/>
                    <a:pt x="621" y="152"/>
                    <a:pt x="621" y="152"/>
                  </a:cubicBezTo>
                  <a:cubicBezTo>
                    <a:pt x="620" y="152"/>
                    <a:pt x="619" y="152"/>
                    <a:pt x="618" y="152"/>
                  </a:cubicBezTo>
                  <a:cubicBezTo>
                    <a:pt x="618" y="153"/>
                    <a:pt x="618" y="153"/>
                    <a:pt x="617" y="153"/>
                  </a:cubicBezTo>
                  <a:cubicBezTo>
                    <a:pt x="617" y="153"/>
                    <a:pt x="617" y="153"/>
                    <a:pt x="617" y="154"/>
                  </a:cubicBezTo>
                  <a:cubicBezTo>
                    <a:pt x="616" y="154"/>
                    <a:pt x="616" y="154"/>
                    <a:pt x="616" y="155"/>
                  </a:cubicBezTo>
                  <a:cubicBezTo>
                    <a:pt x="616" y="155"/>
                    <a:pt x="616" y="156"/>
                    <a:pt x="616" y="157"/>
                  </a:cubicBezTo>
                  <a:cubicBezTo>
                    <a:pt x="615" y="158"/>
                    <a:pt x="615" y="159"/>
                    <a:pt x="615" y="159"/>
                  </a:cubicBezTo>
                  <a:cubicBezTo>
                    <a:pt x="615" y="159"/>
                    <a:pt x="614" y="159"/>
                    <a:pt x="614" y="159"/>
                  </a:cubicBezTo>
                  <a:cubicBezTo>
                    <a:pt x="614" y="159"/>
                    <a:pt x="614" y="159"/>
                    <a:pt x="613" y="158"/>
                  </a:cubicBezTo>
                  <a:cubicBezTo>
                    <a:pt x="613" y="158"/>
                    <a:pt x="612" y="158"/>
                    <a:pt x="611" y="158"/>
                  </a:cubicBezTo>
                  <a:cubicBezTo>
                    <a:pt x="611" y="158"/>
                    <a:pt x="611" y="158"/>
                    <a:pt x="611" y="158"/>
                  </a:cubicBezTo>
                  <a:cubicBezTo>
                    <a:pt x="610" y="158"/>
                    <a:pt x="609" y="158"/>
                    <a:pt x="608" y="158"/>
                  </a:cubicBezTo>
                  <a:cubicBezTo>
                    <a:pt x="608" y="158"/>
                    <a:pt x="607" y="157"/>
                    <a:pt x="607" y="157"/>
                  </a:cubicBezTo>
                  <a:cubicBezTo>
                    <a:pt x="605" y="157"/>
                    <a:pt x="604" y="157"/>
                    <a:pt x="602" y="157"/>
                  </a:cubicBezTo>
                  <a:cubicBezTo>
                    <a:pt x="602" y="157"/>
                    <a:pt x="601" y="156"/>
                    <a:pt x="601" y="156"/>
                  </a:cubicBezTo>
                  <a:cubicBezTo>
                    <a:pt x="601" y="156"/>
                    <a:pt x="601" y="156"/>
                    <a:pt x="601" y="155"/>
                  </a:cubicBezTo>
                  <a:cubicBezTo>
                    <a:pt x="600" y="155"/>
                    <a:pt x="599" y="155"/>
                    <a:pt x="599" y="153"/>
                  </a:cubicBezTo>
                  <a:cubicBezTo>
                    <a:pt x="599" y="153"/>
                    <a:pt x="598" y="152"/>
                    <a:pt x="597" y="152"/>
                  </a:cubicBezTo>
                  <a:cubicBezTo>
                    <a:pt x="597" y="152"/>
                    <a:pt x="597" y="151"/>
                    <a:pt x="596" y="151"/>
                  </a:cubicBezTo>
                  <a:cubicBezTo>
                    <a:pt x="596" y="151"/>
                    <a:pt x="596" y="150"/>
                    <a:pt x="596" y="150"/>
                  </a:cubicBezTo>
                  <a:cubicBezTo>
                    <a:pt x="595" y="150"/>
                    <a:pt x="595" y="149"/>
                    <a:pt x="594" y="149"/>
                  </a:cubicBezTo>
                  <a:cubicBezTo>
                    <a:pt x="593" y="149"/>
                    <a:pt x="592" y="150"/>
                    <a:pt x="591" y="150"/>
                  </a:cubicBezTo>
                  <a:cubicBezTo>
                    <a:pt x="591" y="150"/>
                    <a:pt x="590" y="151"/>
                    <a:pt x="590" y="150"/>
                  </a:cubicBezTo>
                  <a:cubicBezTo>
                    <a:pt x="590" y="150"/>
                    <a:pt x="590" y="150"/>
                    <a:pt x="590" y="149"/>
                  </a:cubicBezTo>
                  <a:cubicBezTo>
                    <a:pt x="590" y="149"/>
                    <a:pt x="589" y="149"/>
                    <a:pt x="589" y="149"/>
                  </a:cubicBezTo>
                  <a:cubicBezTo>
                    <a:pt x="588" y="149"/>
                    <a:pt x="588" y="150"/>
                    <a:pt x="587" y="150"/>
                  </a:cubicBezTo>
                  <a:cubicBezTo>
                    <a:pt x="587" y="150"/>
                    <a:pt x="587" y="149"/>
                    <a:pt x="587" y="149"/>
                  </a:cubicBezTo>
                  <a:cubicBezTo>
                    <a:pt x="587" y="148"/>
                    <a:pt x="588" y="148"/>
                    <a:pt x="588" y="147"/>
                  </a:cubicBezTo>
                  <a:cubicBezTo>
                    <a:pt x="588" y="147"/>
                    <a:pt x="588" y="146"/>
                    <a:pt x="588" y="145"/>
                  </a:cubicBezTo>
                  <a:cubicBezTo>
                    <a:pt x="587" y="145"/>
                    <a:pt x="585" y="145"/>
                    <a:pt x="583" y="145"/>
                  </a:cubicBezTo>
                  <a:cubicBezTo>
                    <a:pt x="585" y="144"/>
                    <a:pt x="586" y="143"/>
                    <a:pt x="586" y="143"/>
                  </a:cubicBezTo>
                  <a:cubicBezTo>
                    <a:pt x="586" y="141"/>
                    <a:pt x="586" y="141"/>
                    <a:pt x="586" y="140"/>
                  </a:cubicBezTo>
                  <a:cubicBezTo>
                    <a:pt x="587" y="139"/>
                    <a:pt x="588" y="137"/>
                    <a:pt x="589" y="136"/>
                  </a:cubicBezTo>
                  <a:cubicBezTo>
                    <a:pt x="589" y="136"/>
                    <a:pt x="589" y="135"/>
                    <a:pt x="589" y="135"/>
                  </a:cubicBezTo>
                  <a:cubicBezTo>
                    <a:pt x="588" y="134"/>
                    <a:pt x="588" y="134"/>
                    <a:pt x="588" y="135"/>
                  </a:cubicBezTo>
                  <a:cubicBezTo>
                    <a:pt x="588" y="135"/>
                    <a:pt x="588" y="135"/>
                    <a:pt x="588" y="136"/>
                  </a:cubicBezTo>
                  <a:cubicBezTo>
                    <a:pt x="586" y="138"/>
                    <a:pt x="584" y="139"/>
                    <a:pt x="582" y="141"/>
                  </a:cubicBezTo>
                  <a:cubicBezTo>
                    <a:pt x="582" y="142"/>
                    <a:pt x="581" y="144"/>
                    <a:pt x="580" y="145"/>
                  </a:cubicBezTo>
                  <a:cubicBezTo>
                    <a:pt x="580" y="145"/>
                    <a:pt x="580" y="145"/>
                    <a:pt x="580" y="145"/>
                  </a:cubicBezTo>
                  <a:cubicBezTo>
                    <a:pt x="580" y="146"/>
                    <a:pt x="579" y="146"/>
                    <a:pt x="579" y="147"/>
                  </a:cubicBezTo>
                  <a:cubicBezTo>
                    <a:pt x="578" y="148"/>
                    <a:pt x="577" y="149"/>
                    <a:pt x="577" y="150"/>
                  </a:cubicBezTo>
                  <a:cubicBezTo>
                    <a:pt x="576" y="150"/>
                    <a:pt x="575" y="150"/>
                    <a:pt x="575" y="150"/>
                  </a:cubicBezTo>
                  <a:cubicBezTo>
                    <a:pt x="575" y="150"/>
                    <a:pt x="575" y="150"/>
                    <a:pt x="575" y="150"/>
                  </a:cubicBezTo>
                  <a:cubicBezTo>
                    <a:pt x="575" y="149"/>
                    <a:pt x="575" y="149"/>
                    <a:pt x="575" y="148"/>
                  </a:cubicBezTo>
                  <a:cubicBezTo>
                    <a:pt x="576" y="147"/>
                    <a:pt x="576" y="146"/>
                    <a:pt x="577" y="145"/>
                  </a:cubicBezTo>
                  <a:cubicBezTo>
                    <a:pt x="577" y="145"/>
                    <a:pt x="577" y="144"/>
                    <a:pt x="577" y="144"/>
                  </a:cubicBezTo>
                  <a:cubicBezTo>
                    <a:pt x="576" y="144"/>
                    <a:pt x="576" y="144"/>
                    <a:pt x="575" y="144"/>
                  </a:cubicBezTo>
                  <a:cubicBezTo>
                    <a:pt x="574" y="145"/>
                    <a:pt x="573" y="145"/>
                    <a:pt x="573" y="146"/>
                  </a:cubicBezTo>
                  <a:cubicBezTo>
                    <a:pt x="572" y="147"/>
                    <a:pt x="571" y="147"/>
                    <a:pt x="570" y="148"/>
                  </a:cubicBezTo>
                  <a:cubicBezTo>
                    <a:pt x="570" y="147"/>
                    <a:pt x="570" y="147"/>
                    <a:pt x="570" y="147"/>
                  </a:cubicBezTo>
                  <a:cubicBezTo>
                    <a:pt x="569" y="147"/>
                    <a:pt x="569" y="147"/>
                    <a:pt x="569" y="147"/>
                  </a:cubicBezTo>
                  <a:cubicBezTo>
                    <a:pt x="568" y="147"/>
                    <a:pt x="567" y="147"/>
                    <a:pt x="567" y="147"/>
                  </a:cubicBezTo>
                  <a:cubicBezTo>
                    <a:pt x="566" y="147"/>
                    <a:pt x="566" y="146"/>
                    <a:pt x="566" y="146"/>
                  </a:cubicBezTo>
                  <a:cubicBezTo>
                    <a:pt x="565" y="145"/>
                    <a:pt x="564" y="144"/>
                    <a:pt x="563" y="143"/>
                  </a:cubicBezTo>
                  <a:cubicBezTo>
                    <a:pt x="563" y="143"/>
                    <a:pt x="563" y="142"/>
                    <a:pt x="563" y="141"/>
                  </a:cubicBezTo>
                  <a:cubicBezTo>
                    <a:pt x="563" y="141"/>
                    <a:pt x="562" y="141"/>
                    <a:pt x="562" y="140"/>
                  </a:cubicBezTo>
                  <a:cubicBezTo>
                    <a:pt x="562" y="140"/>
                    <a:pt x="562" y="139"/>
                    <a:pt x="562" y="138"/>
                  </a:cubicBezTo>
                  <a:cubicBezTo>
                    <a:pt x="561" y="138"/>
                    <a:pt x="561" y="138"/>
                    <a:pt x="561" y="138"/>
                  </a:cubicBezTo>
                  <a:cubicBezTo>
                    <a:pt x="560" y="138"/>
                    <a:pt x="561" y="139"/>
                    <a:pt x="561" y="139"/>
                  </a:cubicBezTo>
                  <a:cubicBezTo>
                    <a:pt x="560" y="140"/>
                    <a:pt x="559" y="139"/>
                    <a:pt x="559" y="140"/>
                  </a:cubicBezTo>
                  <a:cubicBezTo>
                    <a:pt x="558" y="141"/>
                    <a:pt x="559" y="141"/>
                    <a:pt x="558" y="142"/>
                  </a:cubicBezTo>
                  <a:cubicBezTo>
                    <a:pt x="558" y="142"/>
                    <a:pt x="557" y="142"/>
                    <a:pt x="557" y="142"/>
                  </a:cubicBezTo>
                  <a:cubicBezTo>
                    <a:pt x="557" y="141"/>
                    <a:pt x="557" y="141"/>
                    <a:pt x="557" y="140"/>
                  </a:cubicBezTo>
                  <a:cubicBezTo>
                    <a:pt x="557" y="140"/>
                    <a:pt x="558" y="139"/>
                    <a:pt x="557" y="138"/>
                  </a:cubicBezTo>
                  <a:cubicBezTo>
                    <a:pt x="557" y="139"/>
                    <a:pt x="556" y="139"/>
                    <a:pt x="556" y="140"/>
                  </a:cubicBezTo>
                  <a:cubicBezTo>
                    <a:pt x="556" y="139"/>
                    <a:pt x="555" y="139"/>
                    <a:pt x="555" y="139"/>
                  </a:cubicBezTo>
                  <a:cubicBezTo>
                    <a:pt x="555" y="139"/>
                    <a:pt x="554" y="139"/>
                    <a:pt x="554" y="139"/>
                  </a:cubicBezTo>
                  <a:cubicBezTo>
                    <a:pt x="553" y="140"/>
                    <a:pt x="552" y="140"/>
                    <a:pt x="551" y="141"/>
                  </a:cubicBezTo>
                  <a:cubicBezTo>
                    <a:pt x="550" y="141"/>
                    <a:pt x="549" y="141"/>
                    <a:pt x="548" y="141"/>
                  </a:cubicBezTo>
                  <a:cubicBezTo>
                    <a:pt x="547" y="142"/>
                    <a:pt x="546" y="143"/>
                    <a:pt x="545" y="144"/>
                  </a:cubicBezTo>
                  <a:cubicBezTo>
                    <a:pt x="545" y="145"/>
                    <a:pt x="544" y="146"/>
                    <a:pt x="544" y="146"/>
                  </a:cubicBezTo>
                  <a:cubicBezTo>
                    <a:pt x="543" y="146"/>
                    <a:pt x="543" y="147"/>
                    <a:pt x="542" y="147"/>
                  </a:cubicBezTo>
                  <a:cubicBezTo>
                    <a:pt x="542" y="147"/>
                    <a:pt x="541" y="147"/>
                    <a:pt x="541" y="148"/>
                  </a:cubicBezTo>
                  <a:cubicBezTo>
                    <a:pt x="540" y="148"/>
                    <a:pt x="538" y="148"/>
                    <a:pt x="537" y="148"/>
                  </a:cubicBezTo>
                  <a:cubicBezTo>
                    <a:pt x="536" y="147"/>
                    <a:pt x="536" y="146"/>
                    <a:pt x="536" y="146"/>
                  </a:cubicBezTo>
                  <a:cubicBezTo>
                    <a:pt x="536" y="145"/>
                    <a:pt x="536" y="145"/>
                    <a:pt x="535" y="145"/>
                  </a:cubicBezTo>
                  <a:cubicBezTo>
                    <a:pt x="535" y="145"/>
                    <a:pt x="534" y="145"/>
                    <a:pt x="534" y="145"/>
                  </a:cubicBezTo>
                  <a:cubicBezTo>
                    <a:pt x="533" y="145"/>
                    <a:pt x="534" y="146"/>
                    <a:pt x="533" y="146"/>
                  </a:cubicBezTo>
                  <a:cubicBezTo>
                    <a:pt x="533" y="146"/>
                    <a:pt x="533" y="147"/>
                    <a:pt x="533" y="147"/>
                  </a:cubicBezTo>
                  <a:cubicBezTo>
                    <a:pt x="532" y="147"/>
                    <a:pt x="532" y="147"/>
                    <a:pt x="532" y="147"/>
                  </a:cubicBezTo>
                  <a:cubicBezTo>
                    <a:pt x="531" y="147"/>
                    <a:pt x="531" y="147"/>
                    <a:pt x="531" y="146"/>
                  </a:cubicBezTo>
                  <a:cubicBezTo>
                    <a:pt x="531" y="146"/>
                    <a:pt x="531" y="146"/>
                    <a:pt x="531" y="146"/>
                  </a:cubicBezTo>
                  <a:cubicBezTo>
                    <a:pt x="529" y="146"/>
                    <a:pt x="528" y="146"/>
                    <a:pt x="527" y="146"/>
                  </a:cubicBezTo>
                  <a:cubicBezTo>
                    <a:pt x="527" y="146"/>
                    <a:pt x="526" y="147"/>
                    <a:pt x="526" y="147"/>
                  </a:cubicBezTo>
                  <a:cubicBezTo>
                    <a:pt x="526" y="147"/>
                    <a:pt x="526" y="146"/>
                    <a:pt x="525" y="146"/>
                  </a:cubicBezTo>
                  <a:cubicBezTo>
                    <a:pt x="524" y="146"/>
                    <a:pt x="522" y="146"/>
                    <a:pt x="520" y="146"/>
                  </a:cubicBezTo>
                  <a:cubicBezTo>
                    <a:pt x="520" y="146"/>
                    <a:pt x="520" y="147"/>
                    <a:pt x="520" y="147"/>
                  </a:cubicBezTo>
                  <a:cubicBezTo>
                    <a:pt x="519" y="147"/>
                    <a:pt x="519" y="146"/>
                    <a:pt x="519" y="146"/>
                  </a:cubicBezTo>
                  <a:cubicBezTo>
                    <a:pt x="518" y="147"/>
                    <a:pt x="517" y="145"/>
                    <a:pt x="516" y="145"/>
                  </a:cubicBezTo>
                  <a:cubicBezTo>
                    <a:pt x="516" y="145"/>
                    <a:pt x="514" y="145"/>
                    <a:pt x="514" y="144"/>
                  </a:cubicBezTo>
                  <a:cubicBezTo>
                    <a:pt x="513" y="143"/>
                    <a:pt x="513" y="142"/>
                    <a:pt x="513" y="141"/>
                  </a:cubicBezTo>
                  <a:cubicBezTo>
                    <a:pt x="512" y="141"/>
                    <a:pt x="512" y="141"/>
                    <a:pt x="512" y="141"/>
                  </a:cubicBezTo>
                  <a:cubicBezTo>
                    <a:pt x="511" y="141"/>
                    <a:pt x="512" y="140"/>
                    <a:pt x="511" y="140"/>
                  </a:cubicBezTo>
                  <a:cubicBezTo>
                    <a:pt x="511" y="139"/>
                    <a:pt x="510" y="139"/>
                    <a:pt x="510" y="138"/>
                  </a:cubicBezTo>
                  <a:cubicBezTo>
                    <a:pt x="510" y="138"/>
                    <a:pt x="510" y="138"/>
                    <a:pt x="509" y="139"/>
                  </a:cubicBezTo>
                  <a:cubicBezTo>
                    <a:pt x="508" y="139"/>
                    <a:pt x="507" y="139"/>
                    <a:pt x="506" y="140"/>
                  </a:cubicBezTo>
                  <a:cubicBezTo>
                    <a:pt x="506" y="141"/>
                    <a:pt x="505" y="140"/>
                    <a:pt x="505" y="140"/>
                  </a:cubicBezTo>
                  <a:cubicBezTo>
                    <a:pt x="504" y="141"/>
                    <a:pt x="504" y="141"/>
                    <a:pt x="504" y="142"/>
                  </a:cubicBezTo>
                  <a:cubicBezTo>
                    <a:pt x="503" y="143"/>
                    <a:pt x="505" y="144"/>
                    <a:pt x="504" y="145"/>
                  </a:cubicBezTo>
                  <a:cubicBezTo>
                    <a:pt x="504" y="145"/>
                    <a:pt x="504" y="146"/>
                    <a:pt x="503" y="146"/>
                  </a:cubicBezTo>
                  <a:cubicBezTo>
                    <a:pt x="503" y="146"/>
                    <a:pt x="503" y="145"/>
                    <a:pt x="503" y="144"/>
                  </a:cubicBezTo>
                  <a:cubicBezTo>
                    <a:pt x="502" y="144"/>
                    <a:pt x="501" y="144"/>
                    <a:pt x="500" y="144"/>
                  </a:cubicBezTo>
                  <a:cubicBezTo>
                    <a:pt x="500" y="144"/>
                    <a:pt x="500" y="143"/>
                    <a:pt x="499" y="143"/>
                  </a:cubicBezTo>
                  <a:cubicBezTo>
                    <a:pt x="498" y="143"/>
                    <a:pt x="498" y="143"/>
                    <a:pt x="497" y="143"/>
                  </a:cubicBezTo>
                  <a:cubicBezTo>
                    <a:pt x="497" y="143"/>
                    <a:pt x="496" y="143"/>
                    <a:pt x="496" y="144"/>
                  </a:cubicBezTo>
                  <a:cubicBezTo>
                    <a:pt x="496" y="144"/>
                    <a:pt x="496" y="145"/>
                    <a:pt x="496" y="146"/>
                  </a:cubicBezTo>
                  <a:cubicBezTo>
                    <a:pt x="495" y="146"/>
                    <a:pt x="494" y="146"/>
                    <a:pt x="493" y="146"/>
                  </a:cubicBezTo>
                  <a:cubicBezTo>
                    <a:pt x="492" y="145"/>
                    <a:pt x="492" y="143"/>
                    <a:pt x="490" y="143"/>
                  </a:cubicBezTo>
                  <a:cubicBezTo>
                    <a:pt x="490" y="143"/>
                    <a:pt x="489" y="143"/>
                    <a:pt x="487" y="143"/>
                  </a:cubicBezTo>
                  <a:cubicBezTo>
                    <a:pt x="487" y="143"/>
                    <a:pt x="487" y="144"/>
                    <a:pt x="486" y="144"/>
                  </a:cubicBezTo>
                  <a:cubicBezTo>
                    <a:pt x="486" y="143"/>
                    <a:pt x="486" y="143"/>
                    <a:pt x="485" y="142"/>
                  </a:cubicBezTo>
                  <a:cubicBezTo>
                    <a:pt x="484" y="142"/>
                    <a:pt x="483" y="142"/>
                    <a:pt x="483" y="143"/>
                  </a:cubicBezTo>
                  <a:cubicBezTo>
                    <a:pt x="483" y="144"/>
                    <a:pt x="482" y="144"/>
                    <a:pt x="482" y="146"/>
                  </a:cubicBezTo>
                  <a:cubicBezTo>
                    <a:pt x="482" y="146"/>
                    <a:pt x="482" y="146"/>
                    <a:pt x="481" y="147"/>
                  </a:cubicBezTo>
                  <a:cubicBezTo>
                    <a:pt x="481" y="147"/>
                    <a:pt x="480" y="147"/>
                    <a:pt x="480" y="147"/>
                  </a:cubicBezTo>
                  <a:cubicBezTo>
                    <a:pt x="480" y="147"/>
                    <a:pt x="479" y="147"/>
                    <a:pt x="479" y="148"/>
                  </a:cubicBezTo>
                  <a:cubicBezTo>
                    <a:pt x="477" y="148"/>
                    <a:pt x="475" y="148"/>
                    <a:pt x="473" y="148"/>
                  </a:cubicBezTo>
                  <a:cubicBezTo>
                    <a:pt x="473" y="148"/>
                    <a:pt x="472" y="149"/>
                    <a:pt x="471" y="150"/>
                  </a:cubicBezTo>
                  <a:cubicBezTo>
                    <a:pt x="471" y="151"/>
                    <a:pt x="470" y="152"/>
                    <a:pt x="469" y="153"/>
                  </a:cubicBezTo>
                  <a:cubicBezTo>
                    <a:pt x="469" y="152"/>
                    <a:pt x="469" y="152"/>
                    <a:pt x="469" y="152"/>
                  </a:cubicBezTo>
                  <a:cubicBezTo>
                    <a:pt x="468" y="152"/>
                    <a:pt x="468" y="152"/>
                    <a:pt x="468" y="152"/>
                  </a:cubicBezTo>
                  <a:cubicBezTo>
                    <a:pt x="468" y="151"/>
                    <a:pt x="468" y="150"/>
                    <a:pt x="468" y="149"/>
                  </a:cubicBezTo>
                  <a:cubicBezTo>
                    <a:pt x="468" y="149"/>
                    <a:pt x="467" y="149"/>
                    <a:pt x="467" y="148"/>
                  </a:cubicBezTo>
                  <a:cubicBezTo>
                    <a:pt x="467" y="149"/>
                    <a:pt x="467" y="149"/>
                    <a:pt x="467" y="149"/>
                  </a:cubicBezTo>
                  <a:cubicBezTo>
                    <a:pt x="466" y="149"/>
                    <a:pt x="465" y="149"/>
                    <a:pt x="465" y="149"/>
                  </a:cubicBezTo>
                  <a:cubicBezTo>
                    <a:pt x="465" y="149"/>
                    <a:pt x="464" y="150"/>
                    <a:pt x="464" y="150"/>
                  </a:cubicBezTo>
                  <a:cubicBezTo>
                    <a:pt x="464" y="150"/>
                    <a:pt x="463" y="150"/>
                    <a:pt x="462" y="150"/>
                  </a:cubicBezTo>
                  <a:cubicBezTo>
                    <a:pt x="462" y="150"/>
                    <a:pt x="462" y="149"/>
                    <a:pt x="461" y="149"/>
                  </a:cubicBezTo>
                  <a:cubicBezTo>
                    <a:pt x="460" y="149"/>
                    <a:pt x="458" y="149"/>
                    <a:pt x="457" y="149"/>
                  </a:cubicBezTo>
                  <a:cubicBezTo>
                    <a:pt x="456" y="149"/>
                    <a:pt x="456" y="149"/>
                    <a:pt x="456" y="148"/>
                  </a:cubicBezTo>
                  <a:cubicBezTo>
                    <a:pt x="454" y="148"/>
                    <a:pt x="454" y="149"/>
                    <a:pt x="453" y="150"/>
                  </a:cubicBezTo>
                  <a:cubicBezTo>
                    <a:pt x="453" y="150"/>
                    <a:pt x="453" y="150"/>
                    <a:pt x="453" y="150"/>
                  </a:cubicBezTo>
                  <a:cubicBezTo>
                    <a:pt x="453" y="150"/>
                    <a:pt x="452" y="151"/>
                    <a:pt x="452" y="151"/>
                  </a:cubicBezTo>
                  <a:cubicBezTo>
                    <a:pt x="452" y="151"/>
                    <a:pt x="451" y="151"/>
                    <a:pt x="450" y="151"/>
                  </a:cubicBezTo>
                  <a:cubicBezTo>
                    <a:pt x="450" y="152"/>
                    <a:pt x="450" y="152"/>
                    <a:pt x="450" y="152"/>
                  </a:cubicBezTo>
                  <a:cubicBezTo>
                    <a:pt x="450" y="152"/>
                    <a:pt x="450" y="153"/>
                    <a:pt x="449" y="153"/>
                  </a:cubicBezTo>
                  <a:cubicBezTo>
                    <a:pt x="449" y="153"/>
                    <a:pt x="448" y="153"/>
                    <a:pt x="448" y="153"/>
                  </a:cubicBezTo>
                  <a:cubicBezTo>
                    <a:pt x="448" y="153"/>
                    <a:pt x="447" y="153"/>
                    <a:pt x="447" y="153"/>
                  </a:cubicBezTo>
                  <a:cubicBezTo>
                    <a:pt x="447" y="153"/>
                    <a:pt x="446" y="152"/>
                    <a:pt x="446" y="152"/>
                  </a:cubicBezTo>
                  <a:cubicBezTo>
                    <a:pt x="445" y="152"/>
                    <a:pt x="445" y="153"/>
                    <a:pt x="444" y="153"/>
                  </a:cubicBezTo>
                  <a:cubicBezTo>
                    <a:pt x="444" y="153"/>
                    <a:pt x="443" y="153"/>
                    <a:pt x="443" y="153"/>
                  </a:cubicBezTo>
                  <a:cubicBezTo>
                    <a:pt x="442" y="153"/>
                    <a:pt x="441" y="153"/>
                    <a:pt x="440" y="153"/>
                  </a:cubicBezTo>
                  <a:cubicBezTo>
                    <a:pt x="439" y="154"/>
                    <a:pt x="438" y="155"/>
                    <a:pt x="437" y="155"/>
                  </a:cubicBezTo>
                  <a:cubicBezTo>
                    <a:pt x="437" y="155"/>
                    <a:pt x="437" y="156"/>
                    <a:pt x="437" y="156"/>
                  </a:cubicBezTo>
                  <a:cubicBezTo>
                    <a:pt x="436" y="156"/>
                    <a:pt x="435" y="156"/>
                    <a:pt x="435" y="157"/>
                  </a:cubicBezTo>
                  <a:cubicBezTo>
                    <a:pt x="435" y="157"/>
                    <a:pt x="434" y="157"/>
                    <a:pt x="434" y="157"/>
                  </a:cubicBezTo>
                  <a:cubicBezTo>
                    <a:pt x="433" y="158"/>
                    <a:pt x="433" y="158"/>
                    <a:pt x="432" y="159"/>
                  </a:cubicBezTo>
                  <a:cubicBezTo>
                    <a:pt x="432" y="159"/>
                    <a:pt x="431" y="159"/>
                    <a:pt x="430" y="160"/>
                  </a:cubicBezTo>
                  <a:cubicBezTo>
                    <a:pt x="430" y="160"/>
                    <a:pt x="430" y="160"/>
                    <a:pt x="430" y="160"/>
                  </a:cubicBezTo>
                  <a:cubicBezTo>
                    <a:pt x="429" y="161"/>
                    <a:pt x="429" y="163"/>
                    <a:pt x="428" y="164"/>
                  </a:cubicBezTo>
                  <a:cubicBezTo>
                    <a:pt x="427" y="164"/>
                    <a:pt x="427" y="165"/>
                    <a:pt x="426" y="165"/>
                  </a:cubicBezTo>
                  <a:cubicBezTo>
                    <a:pt x="425" y="165"/>
                    <a:pt x="425" y="166"/>
                    <a:pt x="424" y="166"/>
                  </a:cubicBezTo>
                  <a:cubicBezTo>
                    <a:pt x="423" y="167"/>
                    <a:pt x="423" y="167"/>
                    <a:pt x="422" y="168"/>
                  </a:cubicBezTo>
                  <a:cubicBezTo>
                    <a:pt x="422" y="168"/>
                    <a:pt x="421" y="168"/>
                    <a:pt x="420" y="168"/>
                  </a:cubicBezTo>
                  <a:cubicBezTo>
                    <a:pt x="420" y="168"/>
                    <a:pt x="420" y="168"/>
                    <a:pt x="419" y="169"/>
                  </a:cubicBezTo>
                  <a:cubicBezTo>
                    <a:pt x="418" y="169"/>
                    <a:pt x="417" y="169"/>
                    <a:pt x="415" y="169"/>
                  </a:cubicBezTo>
                  <a:cubicBezTo>
                    <a:pt x="415" y="168"/>
                    <a:pt x="414" y="167"/>
                    <a:pt x="414" y="166"/>
                  </a:cubicBezTo>
                  <a:cubicBezTo>
                    <a:pt x="414" y="166"/>
                    <a:pt x="413" y="165"/>
                    <a:pt x="412" y="164"/>
                  </a:cubicBezTo>
                  <a:cubicBezTo>
                    <a:pt x="412" y="164"/>
                    <a:pt x="411" y="164"/>
                    <a:pt x="411" y="164"/>
                  </a:cubicBezTo>
                  <a:cubicBezTo>
                    <a:pt x="410" y="165"/>
                    <a:pt x="410" y="165"/>
                    <a:pt x="409" y="166"/>
                  </a:cubicBezTo>
                  <a:cubicBezTo>
                    <a:pt x="409" y="166"/>
                    <a:pt x="408" y="165"/>
                    <a:pt x="407" y="165"/>
                  </a:cubicBezTo>
                  <a:cubicBezTo>
                    <a:pt x="407" y="164"/>
                    <a:pt x="406" y="164"/>
                    <a:pt x="405" y="163"/>
                  </a:cubicBezTo>
                  <a:cubicBezTo>
                    <a:pt x="404" y="162"/>
                    <a:pt x="403" y="164"/>
                    <a:pt x="402" y="164"/>
                  </a:cubicBezTo>
                  <a:cubicBezTo>
                    <a:pt x="402" y="164"/>
                    <a:pt x="401" y="165"/>
                    <a:pt x="400" y="166"/>
                  </a:cubicBezTo>
                  <a:cubicBezTo>
                    <a:pt x="400" y="165"/>
                    <a:pt x="400" y="165"/>
                    <a:pt x="399" y="164"/>
                  </a:cubicBezTo>
                  <a:cubicBezTo>
                    <a:pt x="398" y="164"/>
                    <a:pt x="397" y="164"/>
                    <a:pt x="396" y="164"/>
                  </a:cubicBezTo>
                  <a:cubicBezTo>
                    <a:pt x="396" y="164"/>
                    <a:pt x="396" y="165"/>
                    <a:pt x="396" y="165"/>
                  </a:cubicBezTo>
                  <a:cubicBezTo>
                    <a:pt x="396" y="166"/>
                    <a:pt x="396" y="166"/>
                    <a:pt x="395" y="166"/>
                  </a:cubicBezTo>
                  <a:cubicBezTo>
                    <a:pt x="395" y="167"/>
                    <a:pt x="395" y="168"/>
                    <a:pt x="395" y="168"/>
                  </a:cubicBezTo>
                  <a:cubicBezTo>
                    <a:pt x="395" y="169"/>
                    <a:pt x="394" y="169"/>
                    <a:pt x="393" y="170"/>
                  </a:cubicBezTo>
                  <a:cubicBezTo>
                    <a:pt x="393" y="170"/>
                    <a:pt x="392" y="170"/>
                    <a:pt x="392" y="170"/>
                  </a:cubicBezTo>
                  <a:cubicBezTo>
                    <a:pt x="391" y="170"/>
                    <a:pt x="391" y="169"/>
                    <a:pt x="391" y="168"/>
                  </a:cubicBezTo>
                  <a:cubicBezTo>
                    <a:pt x="392" y="168"/>
                    <a:pt x="392" y="168"/>
                    <a:pt x="392" y="168"/>
                  </a:cubicBezTo>
                  <a:cubicBezTo>
                    <a:pt x="392" y="167"/>
                    <a:pt x="391" y="166"/>
                    <a:pt x="391" y="166"/>
                  </a:cubicBezTo>
                  <a:cubicBezTo>
                    <a:pt x="391" y="166"/>
                    <a:pt x="390" y="166"/>
                    <a:pt x="389" y="166"/>
                  </a:cubicBezTo>
                  <a:cubicBezTo>
                    <a:pt x="389" y="166"/>
                    <a:pt x="389" y="166"/>
                    <a:pt x="388" y="167"/>
                  </a:cubicBezTo>
                  <a:cubicBezTo>
                    <a:pt x="388" y="167"/>
                    <a:pt x="388" y="168"/>
                    <a:pt x="388" y="168"/>
                  </a:cubicBezTo>
                  <a:cubicBezTo>
                    <a:pt x="388" y="169"/>
                    <a:pt x="388" y="169"/>
                    <a:pt x="388" y="169"/>
                  </a:cubicBezTo>
                  <a:cubicBezTo>
                    <a:pt x="387" y="168"/>
                    <a:pt x="387" y="167"/>
                    <a:pt x="387" y="167"/>
                  </a:cubicBezTo>
                  <a:cubicBezTo>
                    <a:pt x="387" y="166"/>
                    <a:pt x="386" y="166"/>
                    <a:pt x="386" y="166"/>
                  </a:cubicBezTo>
                  <a:cubicBezTo>
                    <a:pt x="386" y="167"/>
                    <a:pt x="386" y="167"/>
                    <a:pt x="386" y="169"/>
                  </a:cubicBezTo>
                  <a:cubicBezTo>
                    <a:pt x="386" y="169"/>
                    <a:pt x="386" y="169"/>
                    <a:pt x="386" y="170"/>
                  </a:cubicBezTo>
                  <a:cubicBezTo>
                    <a:pt x="386" y="170"/>
                    <a:pt x="386" y="171"/>
                    <a:pt x="386" y="172"/>
                  </a:cubicBezTo>
                  <a:cubicBezTo>
                    <a:pt x="387" y="172"/>
                    <a:pt x="387" y="173"/>
                    <a:pt x="388" y="173"/>
                  </a:cubicBezTo>
                  <a:cubicBezTo>
                    <a:pt x="389" y="174"/>
                    <a:pt x="388" y="175"/>
                    <a:pt x="389" y="175"/>
                  </a:cubicBezTo>
                  <a:cubicBezTo>
                    <a:pt x="389" y="175"/>
                    <a:pt x="388" y="175"/>
                    <a:pt x="388" y="175"/>
                  </a:cubicBezTo>
                  <a:cubicBezTo>
                    <a:pt x="387" y="175"/>
                    <a:pt x="387" y="175"/>
                    <a:pt x="387" y="174"/>
                  </a:cubicBezTo>
                  <a:cubicBezTo>
                    <a:pt x="387" y="174"/>
                    <a:pt x="386" y="174"/>
                    <a:pt x="386" y="174"/>
                  </a:cubicBezTo>
                  <a:cubicBezTo>
                    <a:pt x="385" y="176"/>
                    <a:pt x="383" y="176"/>
                    <a:pt x="382" y="177"/>
                  </a:cubicBezTo>
                  <a:cubicBezTo>
                    <a:pt x="381" y="177"/>
                    <a:pt x="381" y="177"/>
                    <a:pt x="380" y="177"/>
                  </a:cubicBezTo>
                  <a:cubicBezTo>
                    <a:pt x="380" y="178"/>
                    <a:pt x="380" y="178"/>
                    <a:pt x="380" y="178"/>
                  </a:cubicBezTo>
                  <a:cubicBezTo>
                    <a:pt x="380" y="179"/>
                    <a:pt x="379" y="179"/>
                    <a:pt x="379" y="179"/>
                  </a:cubicBezTo>
                  <a:cubicBezTo>
                    <a:pt x="379" y="180"/>
                    <a:pt x="378" y="181"/>
                    <a:pt x="377" y="182"/>
                  </a:cubicBezTo>
                  <a:cubicBezTo>
                    <a:pt x="375" y="181"/>
                    <a:pt x="375" y="182"/>
                    <a:pt x="374" y="183"/>
                  </a:cubicBezTo>
                  <a:cubicBezTo>
                    <a:pt x="374" y="183"/>
                    <a:pt x="374" y="183"/>
                    <a:pt x="374" y="183"/>
                  </a:cubicBezTo>
                  <a:cubicBezTo>
                    <a:pt x="373" y="185"/>
                    <a:pt x="371" y="185"/>
                    <a:pt x="370" y="187"/>
                  </a:cubicBezTo>
                  <a:cubicBezTo>
                    <a:pt x="369" y="186"/>
                    <a:pt x="368" y="186"/>
                    <a:pt x="368" y="186"/>
                  </a:cubicBezTo>
                  <a:cubicBezTo>
                    <a:pt x="367" y="186"/>
                    <a:pt x="367" y="187"/>
                    <a:pt x="366" y="187"/>
                  </a:cubicBezTo>
                  <a:cubicBezTo>
                    <a:pt x="365" y="188"/>
                    <a:pt x="365" y="187"/>
                    <a:pt x="364" y="187"/>
                  </a:cubicBezTo>
                  <a:cubicBezTo>
                    <a:pt x="364" y="187"/>
                    <a:pt x="364" y="187"/>
                    <a:pt x="363" y="187"/>
                  </a:cubicBezTo>
                  <a:cubicBezTo>
                    <a:pt x="362" y="187"/>
                    <a:pt x="361" y="187"/>
                    <a:pt x="360" y="187"/>
                  </a:cubicBezTo>
                  <a:cubicBezTo>
                    <a:pt x="360" y="188"/>
                    <a:pt x="359" y="188"/>
                    <a:pt x="359" y="189"/>
                  </a:cubicBezTo>
                  <a:cubicBezTo>
                    <a:pt x="359" y="189"/>
                    <a:pt x="359" y="189"/>
                    <a:pt x="359" y="190"/>
                  </a:cubicBezTo>
                  <a:cubicBezTo>
                    <a:pt x="358" y="190"/>
                    <a:pt x="358" y="191"/>
                    <a:pt x="358" y="192"/>
                  </a:cubicBezTo>
                  <a:cubicBezTo>
                    <a:pt x="357" y="192"/>
                    <a:pt x="357" y="192"/>
                    <a:pt x="357" y="192"/>
                  </a:cubicBezTo>
                  <a:cubicBezTo>
                    <a:pt x="356" y="191"/>
                    <a:pt x="357" y="191"/>
                    <a:pt x="357" y="191"/>
                  </a:cubicBezTo>
                  <a:cubicBezTo>
                    <a:pt x="357" y="190"/>
                    <a:pt x="357" y="189"/>
                    <a:pt x="356" y="190"/>
                  </a:cubicBezTo>
                  <a:cubicBezTo>
                    <a:pt x="356" y="190"/>
                    <a:pt x="356" y="191"/>
                    <a:pt x="356" y="191"/>
                  </a:cubicBezTo>
                  <a:cubicBezTo>
                    <a:pt x="355" y="191"/>
                    <a:pt x="354" y="191"/>
                    <a:pt x="354" y="190"/>
                  </a:cubicBezTo>
                  <a:cubicBezTo>
                    <a:pt x="353" y="192"/>
                    <a:pt x="352" y="193"/>
                    <a:pt x="350" y="194"/>
                  </a:cubicBezTo>
                  <a:cubicBezTo>
                    <a:pt x="349" y="194"/>
                    <a:pt x="349" y="195"/>
                    <a:pt x="348" y="195"/>
                  </a:cubicBezTo>
                  <a:cubicBezTo>
                    <a:pt x="348" y="195"/>
                    <a:pt x="348" y="195"/>
                    <a:pt x="348" y="195"/>
                  </a:cubicBezTo>
                  <a:cubicBezTo>
                    <a:pt x="347" y="195"/>
                    <a:pt x="347" y="195"/>
                    <a:pt x="347" y="194"/>
                  </a:cubicBezTo>
                  <a:cubicBezTo>
                    <a:pt x="347" y="194"/>
                    <a:pt x="347" y="194"/>
                    <a:pt x="346" y="194"/>
                  </a:cubicBezTo>
                  <a:cubicBezTo>
                    <a:pt x="345" y="194"/>
                    <a:pt x="345" y="195"/>
                    <a:pt x="345" y="196"/>
                  </a:cubicBezTo>
                  <a:cubicBezTo>
                    <a:pt x="344" y="197"/>
                    <a:pt x="344" y="197"/>
                    <a:pt x="344" y="199"/>
                  </a:cubicBezTo>
                  <a:cubicBezTo>
                    <a:pt x="343" y="197"/>
                    <a:pt x="342" y="198"/>
                    <a:pt x="341" y="198"/>
                  </a:cubicBezTo>
                  <a:cubicBezTo>
                    <a:pt x="341" y="198"/>
                    <a:pt x="340" y="199"/>
                    <a:pt x="339" y="199"/>
                  </a:cubicBezTo>
                  <a:cubicBezTo>
                    <a:pt x="339" y="200"/>
                    <a:pt x="339" y="200"/>
                    <a:pt x="339" y="200"/>
                  </a:cubicBezTo>
                  <a:cubicBezTo>
                    <a:pt x="338" y="201"/>
                    <a:pt x="338" y="200"/>
                    <a:pt x="337" y="200"/>
                  </a:cubicBezTo>
                  <a:cubicBezTo>
                    <a:pt x="336" y="201"/>
                    <a:pt x="336" y="203"/>
                    <a:pt x="335" y="203"/>
                  </a:cubicBezTo>
                  <a:cubicBezTo>
                    <a:pt x="335" y="203"/>
                    <a:pt x="334" y="203"/>
                    <a:pt x="333" y="203"/>
                  </a:cubicBezTo>
                  <a:cubicBezTo>
                    <a:pt x="333" y="204"/>
                    <a:pt x="333" y="204"/>
                    <a:pt x="333" y="205"/>
                  </a:cubicBezTo>
                  <a:cubicBezTo>
                    <a:pt x="332" y="205"/>
                    <a:pt x="333" y="206"/>
                    <a:pt x="333" y="206"/>
                  </a:cubicBezTo>
                  <a:cubicBezTo>
                    <a:pt x="333" y="207"/>
                    <a:pt x="333" y="207"/>
                    <a:pt x="333" y="208"/>
                  </a:cubicBezTo>
                  <a:cubicBezTo>
                    <a:pt x="332" y="208"/>
                    <a:pt x="331" y="208"/>
                    <a:pt x="330" y="208"/>
                  </a:cubicBezTo>
                  <a:cubicBezTo>
                    <a:pt x="329" y="207"/>
                    <a:pt x="330" y="206"/>
                    <a:pt x="329" y="206"/>
                  </a:cubicBezTo>
                  <a:cubicBezTo>
                    <a:pt x="329" y="206"/>
                    <a:pt x="329" y="205"/>
                    <a:pt x="329" y="205"/>
                  </a:cubicBezTo>
                  <a:cubicBezTo>
                    <a:pt x="329" y="205"/>
                    <a:pt x="328" y="205"/>
                    <a:pt x="328" y="205"/>
                  </a:cubicBezTo>
                  <a:cubicBezTo>
                    <a:pt x="327" y="205"/>
                    <a:pt x="327" y="204"/>
                    <a:pt x="326" y="204"/>
                  </a:cubicBezTo>
                  <a:cubicBezTo>
                    <a:pt x="326" y="204"/>
                    <a:pt x="326" y="205"/>
                    <a:pt x="326" y="205"/>
                  </a:cubicBezTo>
                  <a:cubicBezTo>
                    <a:pt x="325" y="205"/>
                    <a:pt x="325" y="205"/>
                    <a:pt x="324" y="205"/>
                  </a:cubicBezTo>
                  <a:cubicBezTo>
                    <a:pt x="324" y="205"/>
                    <a:pt x="324" y="206"/>
                    <a:pt x="324" y="207"/>
                  </a:cubicBezTo>
                  <a:cubicBezTo>
                    <a:pt x="323" y="207"/>
                    <a:pt x="323" y="208"/>
                    <a:pt x="322" y="208"/>
                  </a:cubicBezTo>
                  <a:cubicBezTo>
                    <a:pt x="322" y="208"/>
                    <a:pt x="321" y="208"/>
                    <a:pt x="321" y="208"/>
                  </a:cubicBezTo>
                  <a:cubicBezTo>
                    <a:pt x="320" y="208"/>
                    <a:pt x="320" y="208"/>
                    <a:pt x="319" y="208"/>
                  </a:cubicBezTo>
                  <a:cubicBezTo>
                    <a:pt x="319" y="207"/>
                    <a:pt x="318" y="206"/>
                    <a:pt x="317" y="206"/>
                  </a:cubicBezTo>
                  <a:cubicBezTo>
                    <a:pt x="317" y="205"/>
                    <a:pt x="318" y="205"/>
                    <a:pt x="317" y="205"/>
                  </a:cubicBezTo>
                  <a:cubicBezTo>
                    <a:pt x="316" y="205"/>
                    <a:pt x="316" y="205"/>
                    <a:pt x="315" y="205"/>
                  </a:cubicBezTo>
                  <a:cubicBezTo>
                    <a:pt x="314" y="204"/>
                    <a:pt x="315" y="203"/>
                    <a:pt x="314" y="203"/>
                  </a:cubicBezTo>
                  <a:cubicBezTo>
                    <a:pt x="314" y="202"/>
                    <a:pt x="314" y="202"/>
                    <a:pt x="314" y="201"/>
                  </a:cubicBezTo>
                  <a:cubicBezTo>
                    <a:pt x="313" y="200"/>
                    <a:pt x="313" y="200"/>
                    <a:pt x="313" y="199"/>
                  </a:cubicBezTo>
                  <a:cubicBezTo>
                    <a:pt x="312" y="199"/>
                    <a:pt x="312" y="198"/>
                    <a:pt x="312" y="198"/>
                  </a:cubicBezTo>
                  <a:cubicBezTo>
                    <a:pt x="312" y="197"/>
                    <a:pt x="312" y="196"/>
                    <a:pt x="312" y="195"/>
                  </a:cubicBezTo>
                  <a:cubicBezTo>
                    <a:pt x="311" y="194"/>
                    <a:pt x="311" y="193"/>
                    <a:pt x="310" y="193"/>
                  </a:cubicBezTo>
                  <a:cubicBezTo>
                    <a:pt x="310" y="193"/>
                    <a:pt x="310" y="193"/>
                    <a:pt x="309" y="193"/>
                  </a:cubicBezTo>
                  <a:cubicBezTo>
                    <a:pt x="309" y="192"/>
                    <a:pt x="309" y="191"/>
                    <a:pt x="308" y="191"/>
                  </a:cubicBezTo>
                  <a:cubicBezTo>
                    <a:pt x="307" y="190"/>
                    <a:pt x="308" y="189"/>
                    <a:pt x="307" y="188"/>
                  </a:cubicBezTo>
                  <a:cubicBezTo>
                    <a:pt x="307" y="187"/>
                    <a:pt x="306" y="187"/>
                    <a:pt x="305" y="187"/>
                  </a:cubicBezTo>
                  <a:cubicBezTo>
                    <a:pt x="305" y="186"/>
                    <a:pt x="305" y="185"/>
                    <a:pt x="305" y="184"/>
                  </a:cubicBezTo>
                  <a:cubicBezTo>
                    <a:pt x="305" y="184"/>
                    <a:pt x="305" y="184"/>
                    <a:pt x="304" y="184"/>
                  </a:cubicBezTo>
                  <a:cubicBezTo>
                    <a:pt x="304" y="183"/>
                    <a:pt x="304" y="183"/>
                    <a:pt x="304" y="182"/>
                  </a:cubicBezTo>
                  <a:cubicBezTo>
                    <a:pt x="304" y="182"/>
                    <a:pt x="304" y="182"/>
                    <a:pt x="304" y="182"/>
                  </a:cubicBezTo>
                  <a:cubicBezTo>
                    <a:pt x="303" y="181"/>
                    <a:pt x="302" y="181"/>
                    <a:pt x="302" y="180"/>
                  </a:cubicBezTo>
                  <a:cubicBezTo>
                    <a:pt x="302" y="179"/>
                    <a:pt x="302" y="179"/>
                    <a:pt x="302" y="178"/>
                  </a:cubicBezTo>
                  <a:cubicBezTo>
                    <a:pt x="302" y="178"/>
                    <a:pt x="302" y="178"/>
                    <a:pt x="302" y="178"/>
                  </a:cubicBezTo>
                  <a:cubicBezTo>
                    <a:pt x="301" y="178"/>
                    <a:pt x="300" y="177"/>
                    <a:pt x="300" y="176"/>
                  </a:cubicBezTo>
                  <a:cubicBezTo>
                    <a:pt x="300" y="175"/>
                    <a:pt x="299" y="175"/>
                    <a:pt x="298" y="174"/>
                  </a:cubicBezTo>
                  <a:cubicBezTo>
                    <a:pt x="298" y="174"/>
                    <a:pt x="298" y="173"/>
                    <a:pt x="298" y="173"/>
                  </a:cubicBezTo>
                  <a:cubicBezTo>
                    <a:pt x="298" y="172"/>
                    <a:pt x="297" y="172"/>
                    <a:pt x="297" y="171"/>
                  </a:cubicBezTo>
                  <a:cubicBezTo>
                    <a:pt x="297" y="171"/>
                    <a:pt x="297" y="170"/>
                    <a:pt x="297" y="170"/>
                  </a:cubicBezTo>
                  <a:cubicBezTo>
                    <a:pt x="297" y="169"/>
                    <a:pt x="296" y="169"/>
                    <a:pt x="296" y="169"/>
                  </a:cubicBezTo>
                  <a:cubicBezTo>
                    <a:pt x="296" y="169"/>
                    <a:pt x="297" y="169"/>
                    <a:pt x="297" y="168"/>
                  </a:cubicBezTo>
                  <a:cubicBezTo>
                    <a:pt x="296" y="168"/>
                    <a:pt x="296" y="166"/>
                    <a:pt x="295" y="166"/>
                  </a:cubicBezTo>
                  <a:cubicBezTo>
                    <a:pt x="295" y="166"/>
                    <a:pt x="294" y="166"/>
                    <a:pt x="294" y="166"/>
                  </a:cubicBezTo>
                  <a:cubicBezTo>
                    <a:pt x="294" y="166"/>
                    <a:pt x="294" y="166"/>
                    <a:pt x="294" y="166"/>
                  </a:cubicBezTo>
                  <a:cubicBezTo>
                    <a:pt x="293" y="165"/>
                    <a:pt x="293" y="165"/>
                    <a:pt x="293" y="165"/>
                  </a:cubicBezTo>
                  <a:cubicBezTo>
                    <a:pt x="293" y="164"/>
                    <a:pt x="291" y="163"/>
                    <a:pt x="292" y="162"/>
                  </a:cubicBezTo>
                  <a:cubicBezTo>
                    <a:pt x="292" y="161"/>
                    <a:pt x="293" y="161"/>
                    <a:pt x="293" y="160"/>
                  </a:cubicBezTo>
                  <a:cubicBezTo>
                    <a:pt x="293" y="159"/>
                    <a:pt x="293" y="159"/>
                    <a:pt x="292" y="158"/>
                  </a:cubicBezTo>
                  <a:cubicBezTo>
                    <a:pt x="292" y="158"/>
                    <a:pt x="291" y="158"/>
                    <a:pt x="290" y="158"/>
                  </a:cubicBezTo>
                  <a:cubicBezTo>
                    <a:pt x="289" y="158"/>
                    <a:pt x="290" y="157"/>
                    <a:pt x="290" y="157"/>
                  </a:cubicBezTo>
                  <a:cubicBezTo>
                    <a:pt x="290" y="156"/>
                    <a:pt x="289" y="156"/>
                    <a:pt x="289" y="156"/>
                  </a:cubicBezTo>
                  <a:cubicBezTo>
                    <a:pt x="289" y="156"/>
                    <a:pt x="289" y="155"/>
                    <a:pt x="289" y="154"/>
                  </a:cubicBezTo>
                  <a:cubicBezTo>
                    <a:pt x="289" y="154"/>
                    <a:pt x="290" y="154"/>
                    <a:pt x="290" y="153"/>
                  </a:cubicBezTo>
                  <a:cubicBezTo>
                    <a:pt x="290" y="153"/>
                    <a:pt x="290" y="153"/>
                    <a:pt x="290" y="152"/>
                  </a:cubicBezTo>
                  <a:cubicBezTo>
                    <a:pt x="290" y="152"/>
                    <a:pt x="290" y="151"/>
                    <a:pt x="290" y="150"/>
                  </a:cubicBezTo>
                  <a:cubicBezTo>
                    <a:pt x="290" y="150"/>
                    <a:pt x="289" y="150"/>
                    <a:pt x="289" y="149"/>
                  </a:cubicBezTo>
                  <a:cubicBezTo>
                    <a:pt x="289" y="149"/>
                    <a:pt x="289" y="148"/>
                    <a:pt x="289" y="147"/>
                  </a:cubicBezTo>
                  <a:cubicBezTo>
                    <a:pt x="288" y="147"/>
                    <a:pt x="289" y="146"/>
                    <a:pt x="288" y="146"/>
                  </a:cubicBezTo>
                  <a:cubicBezTo>
                    <a:pt x="287" y="145"/>
                    <a:pt x="288" y="144"/>
                    <a:pt x="287" y="144"/>
                  </a:cubicBezTo>
                  <a:cubicBezTo>
                    <a:pt x="287" y="144"/>
                    <a:pt x="287" y="143"/>
                    <a:pt x="287" y="142"/>
                  </a:cubicBezTo>
                  <a:cubicBezTo>
                    <a:pt x="286" y="141"/>
                    <a:pt x="285" y="142"/>
                    <a:pt x="285" y="141"/>
                  </a:cubicBezTo>
                  <a:cubicBezTo>
                    <a:pt x="285" y="141"/>
                    <a:pt x="285" y="141"/>
                    <a:pt x="286" y="141"/>
                  </a:cubicBezTo>
                  <a:cubicBezTo>
                    <a:pt x="285" y="140"/>
                    <a:pt x="284" y="140"/>
                    <a:pt x="284" y="140"/>
                  </a:cubicBezTo>
                  <a:cubicBezTo>
                    <a:pt x="284" y="139"/>
                    <a:pt x="284" y="139"/>
                    <a:pt x="284" y="139"/>
                  </a:cubicBezTo>
                  <a:cubicBezTo>
                    <a:pt x="284" y="138"/>
                    <a:pt x="283" y="138"/>
                    <a:pt x="283" y="138"/>
                  </a:cubicBezTo>
                  <a:cubicBezTo>
                    <a:pt x="282" y="139"/>
                    <a:pt x="282" y="140"/>
                    <a:pt x="282" y="140"/>
                  </a:cubicBezTo>
                  <a:cubicBezTo>
                    <a:pt x="281" y="140"/>
                    <a:pt x="281" y="140"/>
                    <a:pt x="281" y="140"/>
                  </a:cubicBezTo>
                  <a:cubicBezTo>
                    <a:pt x="281" y="139"/>
                    <a:pt x="281" y="139"/>
                    <a:pt x="281" y="138"/>
                  </a:cubicBezTo>
                  <a:cubicBezTo>
                    <a:pt x="282" y="138"/>
                    <a:pt x="282" y="137"/>
                    <a:pt x="282" y="137"/>
                  </a:cubicBezTo>
                  <a:cubicBezTo>
                    <a:pt x="282" y="136"/>
                    <a:pt x="282" y="136"/>
                    <a:pt x="283" y="136"/>
                  </a:cubicBezTo>
                  <a:cubicBezTo>
                    <a:pt x="282" y="135"/>
                    <a:pt x="282" y="135"/>
                    <a:pt x="282" y="135"/>
                  </a:cubicBezTo>
                  <a:cubicBezTo>
                    <a:pt x="282" y="134"/>
                    <a:pt x="282" y="134"/>
                    <a:pt x="282" y="133"/>
                  </a:cubicBezTo>
                  <a:cubicBezTo>
                    <a:pt x="282" y="133"/>
                    <a:pt x="282" y="133"/>
                    <a:pt x="281" y="133"/>
                  </a:cubicBezTo>
                  <a:cubicBezTo>
                    <a:pt x="281" y="133"/>
                    <a:pt x="281" y="132"/>
                    <a:pt x="281" y="132"/>
                  </a:cubicBezTo>
                  <a:cubicBezTo>
                    <a:pt x="281" y="131"/>
                    <a:pt x="281" y="130"/>
                    <a:pt x="280" y="130"/>
                  </a:cubicBezTo>
                  <a:cubicBezTo>
                    <a:pt x="280" y="130"/>
                    <a:pt x="280" y="130"/>
                    <a:pt x="279" y="130"/>
                  </a:cubicBezTo>
                  <a:cubicBezTo>
                    <a:pt x="279" y="129"/>
                    <a:pt x="279" y="128"/>
                    <a:pt x="278" y="127"/>
                  </a:cubicBezTo>
                  <a:cubicBezTo>
                    <a:pt x="277" y="128"/>
                    <a:pt x="278" y="130"/>
                    <a:pt x="278" y="130"/>
                  </a:cubicBezTo>
                  <a:cubicBezTo>
                    <a:pt x="278" y="131"/>
                    <a:pt x="278" y="131"/>
                    <a:pt x="278" y="131"/>
                  </a:cubicBezTo>
                  <a:cubicBezTo>
                    <a:pt x="278" y="132"/>
                    <a:pt x="278" y="133"/>
                    <a:pt x="278" y="133"/>
                  </a:cubicBezTo>
                  <a:cubicBezTo>
                    <a:pt x="278" y="133"/>
                    <a:pt x="278" y="133"/>
                    <a:pt x="278" y="133"/>
                  </a:cubicBezTo>
                  <a:cubicBezTo>
                    <a:pt x="277" y="132"/>
                    <a:pt x="277" y="131"/>
                    <a:pt x="276" y="130"/>
                  </a:cubicBezTo>
                  <a:cubicBezTo>
                    <a:pt x="276" y="129"/>
                    <a:pt x="276" y="129"/>
                    <a:pt x="276" y="128"/>
                  </a:cubicBezTo>
                  <a:cubicBezTo>
                    <a:pt x="275" y="127"/>
                    <a:pt x="275" y="125"/>
                    <a:pt x="274" y="125"/>
                  </a:cubicBezTo>
                  <a:cubicBezTo>
                    <a:pt x="274" y="124"/>
                    <a:pt x="274" y="124"/>
                    <a:pt x="274" y="123"/>
                  </a:cubicBezTo>
                  <a:cubicBezTo>
                    <a:pt x="275" y="123"/>
                    <a:pt x="275" y="123"/>
                    <a:pt x="275" y="124"/>
                  </a:cubicBezTo>
                  <a:cubicBezTo>
                    <a:pt x="276" y="124"/>
                    <a:pt x="276" y="123"/>
                    <a:pt x="277" y="123"/>
                  </a:cubicBezTo>
                  <a:cubicBezTo>
                    <a:pt x="276" y="122"/>
                    <a:pt x="276" y="120"/>
                    <a:pt x="275" y="120"/>
                  </a:cubicBezTo>
                  <a:cubicBezTo>
                    <a:pt x="275" y="120"/>
                    <a:pt x="275" y="119"/>
                    <a:pt x="275" y="119"/>
                  </a:cubicBezTo>
                  <a:cubicBezTo>
                    <a:pt x="274" y="119"/>
                    <a:pt x="274" y="119"/>
                    <a:pt x="274" y="119"/>
                  </a:cubicBezTo>
                  <a:cubicBezTo>
                    <a:pt x="273" y="120"/>
                    <a:pt x="274" y="121"/>
                    <a:pt x="273" y="122"/>
                  </a:cubicBezTo>
                  <a:cubicBezTo>
                    <a:pt x="273" y="121"/>
                    <a:pt x="273" y="121"/>
                    <a:pt x="273" y="121"/>
                  </a:cubicBezTo>
                  <a:cubicBezTo>
                    <a:pt x="273" y="120"/>
                    <a:pt x="271" y="118"/>
                    <a:pt x="272" y="117"/>
                  </a:cubicBezTo>
                  <a:cubicBezTo>
                    <a:pt x="272" y="116"/>
                    <a:pt x="273" y="117"/>
                    <a:pt x="273" y="116"/>
                  </a:cubicBezTo>
                  <a:cubicBezTo>
                    <a:pt x="274" y="116"/>
                    <a:pt x="274" y="115"/>
                    <a:pt x="275" y="115"/>
                  </a:cubicBezTo>
                  <a:cubicBezTo>
                    <a:pt x="275" y="114"/>
                    <a:pt x="275" y="114"/>
                    <a:pt x="275" y="113"/>
                  </a:cubicBezTo>
                  <a:cubicBezTo>
                    <a:pt x="273" y="112"/>
                    <a:pt x="273" y="110"/>
                    <a:pt x="272" y="109"/>
                  </a:cubicBezTo>
                  <a:cubicBezTo>
                    <a:pt x="272" y="107"/>
                    <a:pt x="271" y="106"/>
                    <a:pt x="271" y="105"/>
                  </a:cubicBezTo>
                  <a:cubicBezTo>
                    <a:pt x="271" y="103"/>
                    <a:pt x="270" y="102"/>
                    <a:pt x="270" y="101"/>
                  </a:cubicBezTo>
                  <a:cubicBezTo>
                    <a:pt x="269" y="100"/>
                    <a:pt x="269" y="98"/>
                    <a:pt x="268" y="97"/>
                  </a:cubicBezTo>
                  <a:cubicBezTo>
                    <a:pt x="268" y="97"/>
                    <a:pt x="268" y="96"/>
                    <a:pt x="268" y="95"/>
                  </a:cubicBezTo>
                  <a:cubicBezTo>
                    <a:pt x="268" y="95"/>
                    <a:pt x="266" y="94"/>
                    <a:pt x="267" y="93"/>
                  </a:cubicBezTo>
                  <a:cubicBezTo>
                    <a:pt x="268" y="94"/>
                    <a:pt x="269" y="95"/>
                    <a:pt x="269" y="95"/>
                  </a:cubicBezTo>
                  <a:cubicBezTo>
                    <a:pt x="269" y="96"/>
                    <a:pt x="269" y="97"/>
                    <a:pt x="269" y="97"/>
                  </a:cubicBezTo>
                  <a:cubicBezTo>
                    <a:pt x="269" y="98"/>
                    <a:pt x="270" y="98"/>
                    <a:pt x="270" y="98"/>
                  </a:cubicBezTo>
                  <a:cubicBezTo>
                    <a:pt x="270" y="99"/>
                    <a:pt x="271" y="101"/>
                    <a:pt x="272" y="101"/>
                  </a:cubicBezTo>
                  <a:cubicBezTo>
                    <a:pt x="273" y="102"/>
                    <a:pt x="273" y="103"/>
                    <a:pt x="273" y="104"/>
                  </a:cubicBezTo>
                  <a:cubicBezTo>
                    <a:pt x="273" y="104"/>
                    <a:pt x="273" y="105"/>
                    <a:pt x="273" y="105"/>
                  </a:cubicBezTo>
                  <a:cubicBezTo>
                    <a:pt x="274" y="106"/>
                    <a:pt x="275" y="106"/>
                    <a:pt x="275" y="107"/>
                  </a:cubicBezTo>
                  <a:cubicBezTo>
                    <a:pt x="275" y="107"/>
                    <a:pt x="275" y="108"/>
                    <a:pt x="276" y="108"/>
                  </a:cubicBezTo>
                  <a:cubicBezTo>
                    <a:pt x="276" y="109"/>
                    <a:pt x="276" y="109"/>
                    <a:pt x="276" y="110"/>
                  </a:cubicBezTo>
                  <a:cubicBezTo>
                    <a:pt x="278" y="110"/>
                    <a:pt x="278" y="109"/>
                    <a:pt x="279" y="108"/>
                  </a:cubicBezTo>
                  <a:cubicBezTo>
                    <a:pt x="278" y="107"/>
                    <a:pt x="278" y="106"/>
                    <a:pt x="277" y="104"/>
                  </a:cubicBezTo>
                  <a:cubicBezTo>
                    <a:pt x="277" y="104"/>
                    <a:pt x="277" y="103"/>
                    <a:pt x="277" y="102"/>
                  </a:cubicBezTo>
                  <a:cubicBezTo>
                    <a:pt x="277" y="102"/>
                    <a:pt x="276" y="102"/>
                    <a:pt x="276" y="101"/>
                  </a:cubicBezTo>
                  <a:cubicBezTo>
                    <a:pt x="276" y="101"/>
                    <a:pt x="275" y="100"/>
                    <a:pt x="276" y="100"/>
                  </a:cubicBezTo>
                  <a:cubicBezTo>
                    <a:pt x="276" y="100"/>
                    <a:pt x="276" y="100"/>
                    <a:pt x="276" y="100"/>
                  </a:cubicBezTo>
                  <a:cubicBezTo>
                    <a:pt x="276" y="100"/>
                    <a:pt x="277" y="101"/>
                    <a:pt x="277" y="101"/>
                  </a:cubicBezTo>
                  <a:cubicBezTo>
                    <a:pt x="278" y="102"/>
                    <a:pt x="278" y="103"/>
                    <a:pt x="279" y="104"/>
                  </a:cubicBezTo>
                  <a:cubicBezTo>
                    <a:pt x="279" y="104"/>
                    <a:pt x="279" y="104"/>
                    <a:pt x="279" y="104"/>
                  </a:cubicBezTo>
                  <a:cubicBezTo>
                    <a:pt x="279" y="105"/>
                    <a:pt x="279" y="105"/>
                    <a:pt x="279" y="106"/>
                  </a:cubicBezTo>
                  <a:cubicBezTo>
                    <a:pt x="280" y="105"/>
                    <a:pt x="280" y="105"/>
                    <a:pt x="279" y="104"/>
                  </a:cubicBezTo>
                  <a:cubicBezTo>
                    <a:pt x="279" y="103"/>
                    <a:pt x="280" y="103"/>
                    <a:pt x="281" y="102"/>
                  </a:cubicBezTo>
                  <a:cubicBezTo>
                    <a:pt x="281" y="104"/>
                    <a:pt x="283" y="105"/>
                    <a:pt x="283" y="107"/>
                  </a:cubicBezTo>
                  <a:cubicBezTo>
                    <a:pt x="284" y="107"/>
                    <a:pt x="284" y="108"/>
                    <a:pt x="285" y="109"/>
                  </a:cubicBezTo>
                  <a:cubicBezTo>
                    <a:pt x="285" y="111"/>
                    <a:pt x="286" y="112"/>
                    <a:pt x="286" y="113"/>
                  </a:cubicBezTo>
                  <a:cubicBezTo>
                    <a:pt x="286" y="115"/>
                    <a:pt x="288" y="114"/>
                    <a:pt x="289" y="115"/>
                  </a:cubicBezTo>
                  <a:cubicBezTo>
                    <a:pt x="289" y="116"/>
                    <a:pt x="289" y="116"/>
                    <a:pt x="288" y="116"/>
                  </a:cubicBezTo>
                  <a:cubicBezTo>
                    <a:pt x="289" y="118"/>
                    <a:pt x="290" y="120"/>
                    <a:pt x="292" y="122"/>
                  </a:cubicBezTo>
                  <a:cubicBezTo>
                    <a:pt x="292" y="122"/>
                    <a:pt x="292" y="123"/>
                    <a:pt x="292" y="123"/>
                  </a:cubicBezTo>
                  <a:cubicBezTo>
                    <a:pt x="293" y="125"/>
                    <a:pt x="293" y="126"/>
                    <a:pt x="293" y="127"/>
                  </a:cubicBezTo>
                  <a:cubicBezTo>
                    <a:pt x="294" y="127"/>
                    <a:pt x="294" y="128"/>
                    <a:pt x="295" y="128"/>
                  </a:cubicBezTo>
                  <a:cubicBezTo>
                    <a:pt x="295" y="129"/>
                    <a:pt x="295" y="130"/>
                    <a:pt x="296" y="130"/>
                  </a:cubicBezTo>
                  <a:cubicBezTo>
                    <a:pt x="296" y="131"/>
                    <a:pt x="297" y="131"/>
                    <a:pt x="297" y="132"/>
                  </a:cubicBezTo>
                  <a:cubicBezTo>
                    <a:pt x="298" y="132"/>
                    <a:pt x="297" y="133"/>
                    <a:pt x="298" y="134"/>
                  </a:cubicBezTo>
                  <a:cubicBezTo>
                    <a:pt x="298" y="134"/>
                    <a:pt x="298" y="134"/>
                    <a:pt x="299" y="134"/>
                  </a:cubicBezTo>
                  <a:cubicBezTo>
                    <a:pt x="299" y="134"/>
                    <a:pt x="299" y="135"/>
                    <a:pt x="300" y="135"/>
                  </a:cubicBezTo>
                  <a:cubicBezTo>
                    <a:pt x="300" y="135"/>
                    <a:pt x="300" y="136"/>
                    <a:pt x="300" y="136"/>
                  </a:cubicBezTo>
                  <a:cubicBezTo>
                    <a:pt x="301" y="137"/>
                    <a:pt x="301" y="138"/>
                    <a:pt x="302" y="139"/>
                  </a:cubicBezTo>
                  <a:cubicBezTo>
                    <a:pt x="302" y="139"/>
                    <a:pt x="303" y="139"/>
                    <a:pt x="303" y="139"/>
                  </a:cubicBezTo>
                  <a:cubicBezTo>
                    <a:pt x="304" y="139"/>
                    <a:pt x="303" y="141"/>
                    <a:pt x="304" y="141"/>
                  </a:cubicBezTo>
                  <a:cubicBezTo>
                    <a:pt x="304" y="141"/>
                    <a:pt x="304" y="142"/>
                    <a:pt x="304" y="142"/>
                  </a:cubicBezTo>
                  <a:cubicBezTo>
                    <a:pt x="305" y="143"/>
                    <a:pt x="305" y="144"/>
                    <a:pt x="306" y="145"/>
                  </a:cubicBezTo>
                  <a:cubicBezTo>
                    <a:pt x="306" y="145"/>
                    <a:pt x="307" y="146"/>
                    <a:pt x="307" y="146"/>
                  </a:cubicBezTo>
                  <a:cubicBezTo>
                    <a:pt x="308" y="147"/>
                    <a:pt x="307" y="148"/>
                    <a:pt x="308" y="148"/>
                  </a:cubicBezTo>
                  <a:cubicBezTo>
                    <a:pt x="308" y="148"/>
                    <a:pt x="308" y="148"/>
                    <a:pt x="309" y="148"/>
                  </a:cubicBezTo>
                  <a:cubicBezTo>
                    <a:pt x="309" y="148"/>
                    <a:pt x="309" y="148"/>
                    <a:pt x="309" y="148"/>
                  </a:cubicBezTo>
                  <a:cubicBezTo>
                    <a:pt x="309" y="148"/>
                    <a:pt x="309" y="147"/>
                    <a:pt x="309" y="147"/>
                  </a:cubicBezTo>
                  <a:cubicBezTo>
                    <a:pt x="309" y="146"/>
                    <a:pt x="309" y="146"/>
                    <a:pt x="310" y="146"/>
                  </a:cubicBezTo>
                  <a:cubicBezTo>
                    <a:pt x="310" y="145"/>
                    <a:pt x="310" y="144"/>
                    <a:pt x="310" y="144"/>
                  </a:cubicBezTo>
                  <a:cubicBezTo>
                    <a:pt x="309" y="143"/>
                    <a:pt x="309" y="143"/>
                    <a:pt x="309" y="143"/>
                  </a:cubicBezTo>
                  <a:cubicBezTo>
                    <a:pt x="309" y="140"/>
                    <a:pt x="309" y="137"/>
                    <a:pt x="309" y="134"/>
                  </a:cubicBezTo>
                  <a:cubicBezTo>
                    <a:pt x="309" y="134"/>
                    <a:pt x="309" y="134"/>
                    <a:pt x="308" y="134"/>
                  </a:cubicBezTo>
                  <a:cubicBezTo>
                    <a:pt x="308" y="132"/>
                    <a:pt x="308" y="131"/>
                    <a:pt x="308" y="130"/>
                  </a:cubicBezTo>
                  <a:cubicBezTo>
                    <a:pt x="308" y="130"/>
                    <a:pt x="308" y="129"/>
                    <a:pt x="308" y="129"/>
                  </a:cubicBezTo>
                  <a:cubicBezTo>
                    <a:pt x="308" y="129"/>
                    <a:pt x="308" y="129"/>
                    <a:pt x="308" y="128"/>
                  </a:cubicBezTo>
                  <a:cubicBezTo>
                    <a:pt x="308" y="127"/>
                    <a:pt x="308" y="126"/>
                    <a:pt x="308" y="125"/>
                  </a:cubicBezTo>
                  <a:cubicBezTo>
                    <a:pt x="308" y="124"/>
                    <a:pt x="308" y="124"/>
                    <a:pt x="308" y="124"/>
                  </a:cubicBezTo>
                  <a:cubicBezTo>
                    <a:pt x="308" y="124"/>
                    <a:pt x="308" y="123"/>
                    <a:pt x="309" y="123"/>
                  </a:cubicBezTo>
                  <a:cubicBezTo>
                    <a:pt x="309" y="122"/>
                    <a:pt x="309" y="121"/>
                    <a:pt x="309" y="120"/>
                  </a:cubicBezTo>
                  <a:cubicBezTo>
                    <a:pt x="309" y="120"/>
                    <a:pt x="309" y="120"/>
                    <a:pt x="310" y="120"/>
                  </a:cubicBezTo>
                  <a:cubicBezTo>
                    <a:pt x="310" y="118"/>
                    <a:pt x="310" y="116"/>
                    <a:pt x="310" y="115"/>
                  </a:cubicBezTo>
                  <a:cubicBezTo>
                    <a:pt x="310" y="114"/>
                    <a:pt x="310" y="114"/>
                    <a:pt x="310" y="114"/>
                  </a:cubicBezTo>
                  <a:cubicBezTo>
                    <a:pt x="310" y="111"/>
                    <a:pt x="310" y="108"/>
                    <a:pt x="310" y="105"/>
                  </a:cubicBezTo>
                  <a:cubicBezTo>
                    <a:pt x="311" y="104"/>
                    <a:pt x="311" y="104"/>
                    <a:pt x="311" y="104"/>
                  </a:cubicBezTo>
                  <a:cubicBezTo>
                    <a:pt x="311" y="103"/>
                    <a:pt x="311" y="102"/>
                    <a:pt x="311" y="101"/>
                  </a:cubicBezTo>
                  <a:cubicBezTo>
                    <a:pt x="311" y="101"/>
                    <a:pt x="312" y="100"/>
                    <a:pt x="312" y="100"/>
                  </a:cubicBezTo>
                  <a:cubicBezTo>
                    <a:pt x="312" y="98"/>
                    <a:pt x="312" y="96"/>
                    <a:pt x="312" y="94"/>
                  </a:cubicBezTo>
                  <a:cubicBezTo>
                    <a:pt x="312" y="94"/>
                    <a:pt x="312" y="94"/>
                    <a:pt x="312" y="94"/>
                  </a:cubicBezTo>
                  <a:cubicBezTo>
                    <a:pt x="312" y="96"/>
                    <a:pt x="312" y="97"/>
                    <a:pt x="312" y="99"/>
                  </a:cubicBezTo>
                  <a:cubicBezTo>
                    <a:pt x="313" y="99"/>
                    <a:pt x="313" y="99"/>
                    <a:pt x="313" y="99"/>
                  </a:cubicBezTo>
                  <a:cubicBezTo>
                    <a:pt x="313" y="99"/>
                    <a:pt x="313" y="99"/>
                    <a:pt x="313" y="99"/>
                  </a:cubicBezTo>
                  <a:cubicBezTo>
                    <a:pt x="313" y="103"/>
                    <a:pt x="313" y="106"/>
                    <a:pt x="313" y="109"/>
                  </a:cubicBezTo>
                  <a:cubicBezTo>
                    <a:pt x="313" y="109"/>
                    <a:pt x="313" y="109"/>
                    <a:pt x="313" y="109"/>
                  </a:cubicBezTo>
                  <a:cubicBezTo>
                    <a:pt x="314" y="109"/>
                    <a:pt x="314" y="109"/>
                    <a:pt x="314" y="109"/>
                  </a:cubicBezTo>
                  <a:cubicBezTo>
                    <a:pt x="314" y="110"/>
                    <a:pt x="314" y="111"/>
                    <a:pt x="315" y="112"/>
                  </a:cubicBezTo>
                  <a:cubicBezTo>
                    <a:pt x="315" y="114"/>
                    <a:pt x="315" y="116"/>
                    <a:pt x="315" y="118"/>
                  </a:cubicBezTo>
                  <a:cubicBezTo>
                    <a:pt x="315" y="119"/>
                    <a:pt x="315" y="119"/>
                    <a:pt x="316" y="120"/>
                  </a:cubicBezTo>
                  <a:cubicBezTo>
                    <a:pt x="316" y="120"/>
                    <a:pt x="317" y="121"/>
                    <a:pt x="317" y="122"/>
                  </a:cubicBezTo>
                  <a:cubicBezTo>
                    <a:pt x="317" y="122"/>
                    <a:pt x="316" y="122"/>
                    <a:pt x="316" y="123"/>
                  </a:cubicBezTo>
                  <a:cubicBezTo>
                    <a:pt x="316" y="123"/>
                    <a:pt x="316" y="124"/>
                    <a:pt x="317" y="124"/>
                  </a:cubicBezTo>
                  <a:cubicBezTo>
                    <a:pt x="317" y="125"/>
                    <a:pt x="317" y="126"/>
                    <a:pt x="317" y="126"/>
                  </a:cubicBezTo>
                  <a:cubicBezTo>
                    <a:pt x="317" y="126"/>
                    <a:pt x="316" y="127"/>
                    <a:pt x="316" y="127"/>
                  </a:cubicBezTo>
                  <a:cubicBezTo>
                    <a:pt x="316" y="127"/>
                    <a:pt x="316" y="127"/>
                    <a:pt x="317" y="128"/>
                  </a:cubicBezTo>
                  <a:cubicBezTo>
                    <a:pt x="317" y="129"/>
                    <a:pt x="317" y="130"/>
                    <a:pt x="317" y="131"/>
                  </a:cubicBezTo>
                  <a:cubicBezTo>
                    <a:pt x="317" y="132"/>
                    <a:pt x="317" y="132"/>
                    <a:pt x="317" y="132"/>
                  </a:cubicBezTo>
                  <a:cubicBezTo>
                    <a:pt x="317" y="133"/>
                    <a:pt x="317" y="133"/>
                    <a:pt x="317" y="134"/>
                  </a:cubicBezTo>
                  <a:cubicBezTo>
                    <a:pt x="318" y="134"/>
                    <a:pt x="318" y="135"/>
                    <a:pt x="318" y="135"/>
                  </a:cubicBezTo>
                  <a:cubicBezTo>
                    <a:pt x="318" y="136"/>
                    <a:pt x="318" y="137"/>
                    <a:pt x="319" y="138"/>
                  </a:cubicBezTo>
                  <a:cubicBezTo>
                    <a:pt x="319" y="138"/>
                    <a:pt x="320" y="139"/>
                    <a:pt x="321" y="140"/>
                  </a:cubicBezTo>
                  <a:cubicBezTo>
                    <a:pt x="322" y="140"/>
                    <a:pt x="323" y="141"/>
                    <a:pt x="323" y="142"/>
                  </a:cubicBezTo>
                  <a:cubicBezTo>
                    <a:pt x="323" y="143"/>
                    <a:pt x="324" y="143"/>
                    <a:pt x="324" y="143"/>
                  </a:cubicBezTo>
                  <a:cubicBezTo>
                    <a:pt x="325" y="143"/>
                    <a:pt x="326" y="143"/>
                    <a:pt x="326" y="142"/>
                  </a:cubicBezTo>
                  <a:cubicBezTo>
                    <a:pt x="326" y="141"/>
                    <a:pt x="325" y="140"/>
                    <a:pt x="325" y="139"/>
                  </a:cubicBezTo>
                  <a:cubicBezTo>
                    <a:pt x="326" y="139"/>
                    <a:pt x="326" y="139"/>
                    <a:pt x="326" y="138"/>
                  </a:cubicBezTo>
                  <a:cubicBezTo>
                    <a:pt x="326" y="138"/>
                    <a:pt x="325" y="138"/>
                    <a:pt x="325" y="137"/>
                  </a:cubicBezTo>
                  <a:cubicBezTo>
                    <a:pt x="326" y="137"/>
                    <a:pt x="326" y="137"/>
                    <a:pt x="326" y="136"/>
                  </a:cubicBezTo>
                  <a:cubicBezTo>
                    <a:pt x="326" y="136"/>
                    <a:pt x="326" y="136"/>
                    <a:pt x="326" y="136"/>
                  </a:cubicBezTo>
                  <a:cubicBezTo>
                    <a:pt x="326" y="135"/>
                    <a:pt x="325" y="135"/>
                    <a:pt x="325" y="135"/>
                  </a:cubicBezTo>
                  <a:cubicBezTo>
                    <a:pt x="325" y="133"/>
                    <a:pt x="325" y="131"/>
                    <a:pt x="325" y="128"/>
                  </a:cubicBezTo>
                  <a:cubicBezTo>
                    <a:pt x="325" y="128"/>
                    <a:pt x="325" y="128"/>
                    <a:pt x="325" y="128"/>
                  </a:cubicBezTo>
                  <a:cubicBezTo>
                    <a:pt x="325" y="127"/>
                    <a:pt x="324" y="127"/>
                    <a:pt x="324" y="126"/>
                  </a:cubicBezTo>
                  <a:cubicBezTo>
                    <a:pt x="324" y="125"/>
                    <a:pt x="324" y="124"/>
                    <a:pt x="324" y="124"/>
                  </a:cubicBezTo>
                  <a:cubicBezTo>
                    <a:pt x="323" y="123"/>
                    <a:pt x="323" y="123"/>
                    <a:pt x="323" y="122"/>
                  </a:cubicBezTo>
                  <a:cubicBezTo>
                    <a:pt x="322" y="122"/>
                    <a:pt x="322" y="123"/>
                    <a:pt x="321" y="123"/>
                  </a:cubicBezTo>
                  <a:cubicBezTo>
                    <a:pt x="321" y="123"/>
                    <a:pt x="321" y="123"/>
                    <a:pt x="321" y="123"/>
                  </a:cubicBezTo>
                  <a:cubicBezTo>
                    <a:pt x="321" y="121"/>
                    <a:pt x="321" y="120"/>
                    <a:pt x="321" y="119"/>
                  </a:cubicBezTo>
                  <a:cubicBezTo>
                    <a:pt x="322" y="118"/>
                    <a:pt x="322" y="118"/>
                    <a:pt x="322" y="117"/>
                  </a:cubicBezTo>
                  <a:cubicBezTo>
                    <a:pt x="322" y="117"/>
                    <a:pt x="321" y="116"/>
                    <a:pt x="321" y="116"/>
                  </a:cubicBezTo>
                  <a:cubicBezTo>
                    <a:pt x="321" y="116"/>
                    <a:pt x="322" y="116"/>
                    <a:pt x="322" y="115"/>
                  </a:cubicBezTo>
                  <a:cubicBezTo>
                    <a:pt x="322" y="115"/>
                    <a:pt x="322" y="115"/>
                    <a:pt x="322" y="114"/>
                  </a:cubicBezTo>
                  <a:cubicBezTo>
                    <a:pt x="322" y="114"/>
                    <a:pt x="322" y="115"/>
                    <a:pt x="323" y="115"/>
                  </a:cubicBezTo>
                  <a:cubicBezTo>
                    <a:pt x="323" y="114"/>
                    <a:pt x="324" y="114"/>
                    <a:pt x="324" y="113"/>
                  </a:cubicBezTo>
                  <a:cubicBezTo>
                    <a:pt x="324" y="111"/>
                    <a:pt x="324" y="109"/>
                    <a:pt x="324" y="107"/>
                  </a:cubicBezTo>
                  <a:cubicBezTo>
                    <a:pt x="325" y="107"/>
                    <a:pt x="325" y="106"/>
                    <a:pt x="325" y="106"/>
                  </a:cubicBezTo>
                  <a:cubicBezTo>
                    <a:pt x="325" y="106"/>
                    <a:pt x="325" y="106"/>
                    <a:pt x="325" y="105"/>
                  </a:cubicBezTo>
                  <a:cubicBezTo>
                    <a:pt x="325" y="102"/>
                    <a:pt x="325" y="99"/>
                    <a:pt x="325" y="96"/>
                  </a:cubicBezTo>
                  <a:cubicBezTo>
                    <a:pt x="325" y="96"/>
                    <a:pt x="325" y="96"/>
                    <a:pt x="325" y="96"/>
                  </a:cubicBezTo>
                  <a:cubicBezTo>
                    <a:pt x="325" y="96"/>
                    <a:pt x="326" y="95"/>
                    <a:pt x="326" y="95"/>
                  </a:cubicBezTo>
                  <a:cubicBezTo>
                    <a:pt x="327" y="95"/>
                    <a:pt x="327" y="94"/>
                    <a:pt x="327" y="94"/>
                  </a:cubicBezTo>
                  <a:cubicBezTo>
                    <a:pt x="327" y="93"/>
                    <a:pt x="327" y="93"/>
                    <a:pt x="327" y="92"/>
                  </a:cubicBezTo>
                  <a:cubicBezTo>
                    <a:pt x="327" y="92"/>
                    <a:pt x="327" y="92"/>
                    <a:pt x="327" y="92"/>
                  </a:cubicBezTo>
                  <a:cubicBezTo>
                    <a:pt x="327" y="90"/>
                    <a:pt x="327" y="88"/>
                    <a:pt x="327" y="86"/>
                  </a:cubicBezTo>
                  <a:cubicBezTo>
                    <a:pt x="329" y="86"/>
                    <a:pt x="328" y="85"/>
                    <a:pt x="328" y="84"/>
                  </a:cubicBezTo>
                  <a:cubicBezTo>
                    <a:pt x="329" y="84"/>
                    <a:pt x="329" y="85"/>
                    <a:pt x="329" y="86"/>
                  </a:cubicBezTo>
                  <a:cubicBezTo>
                    <a:pt x="329" y="88"/>
                    <a:pt x="329" y="90"/>
                    <a:pt x="329" y="93"/>
                  </a:cubicBezTo>
                  <a:cubicBezTo>
                    <a:pt x="330" y="93"/>
                    <a:pt x="330" y="93"/>
                    <a:pt x="330" y="94"/>
                  </a:cubicBezTo>
                  <a:cubicBezTo>
                    <a:pt x="330" y="94"/>
                    <a:pt x="330" y="95"/>
                    <a:pt x="331" y="96"/>
                  </a:cubicBezTo>
                  <a:cubicBezTo>
                    <a:pt x="331" y="97"/>
                    <a:pt x="332" y="98"/>
                    <a:pt x="333" y="100"/>
                  </a:cubicBezTo>
                  <a:cubicBezTo>
                    <a:pt x="333" y="100"/>
                    <a:pt x="333" y="100"/>
                    <a:pt x="333" y="100"/>
                  </a:cubicBezTo>
                  <a:cubicBezTo>
                    <a:pt x="333" y="101"/>
                    <a:pt x="333" y="102"/>
                    <a:pt x="333" y="103"/>
                  </a:cubicBezTo>
                  <a:cubicBezTo>
                    <a:pt x="333" y="103"/>
                    <a:pt x="334" y="104"/>
                    <a:pt x="334" y="104"/>
                  </a:cubicBezTo>
                  <a:cubicBezTo>
                    <a:pt x="334" y="105"/>
                    <a:pt x="334" y="107"/>
                    <a:pt x="334" y="109"/>
                  </a:cubicBezTo>
                  <a:cubicBezTo>
                    <a:pt x="334" y="109"/>
                    <a:pt x="333" y="109"/>
                    <a:pt x="333" y="110"/>
                  </a:cubicBezTo>
                  <a:cubicBezTo>
                    <a:pt x="333" y="110"/>
                    <a:pt x="333" y="111"/>
                    <a:pt x="333" y="111"/>
                  </a:cubicBezTo>
                  <a:cubicBezTo>
                    <a:pt x="333" y="111"/>
                    <a:pt x="334" y="112"/>
                    <a:pt x="334" y="112"/>
                  </a:cubicBezTo>
                  <a:cubicBezTo>
                    <a:pt x="334" y="112"/>
                    <a:pt x="334" y="113"/>
                    <a:pt x="334" y="114"/>
                  </a:cubicBezTo>
                  <a:cubicBezTo>
                    <a:pt x="334" y="114"/>
                    <a:pt x="335" y="115"/>
                    <a:pt x="335" y="115"/>
                  </a:cubicBezTo>
                  <a:cubicBezTo>
                    <a:pt x="335" y="116"/>
                    <a:pt x="334" y="116"/>
                    <a:pt x="335" y="116"/>
                  </a:cubicBezTo>
                  <a:cubicBezTo>
                    <a:pt x="334" y="117"/>
                    <a:pt x="335" y="117"/>
                    <a:pt x="335" y="117"/>
                  </a:cubicBezTo>
                  <a:cubicBezTo>
                    <a:pt x="335" y="119"/>
                    <a:pt x="335" y="121"/>
                    <a:pt x="335" y="122"/>
                  </a:cubicBezTo>
                  <a:cubicBezTo>
                    <a:pt x="336" y="124"/>
                    <a:pt x="336" y="124"/>
                    <a:pt x="337" y="124"/>
                  </a:cubicBezTo>
                  <a:cubicBezTo>
                    <a:pt x="338" y="123"/>
                    <a:pt x="337" y="122"/>
                    <a:pt x="338" y="122"/>
                  </a:cubicBezTo>
                  <a:cubicBezTo>
                    <a:pt x="338" y="122"/>
                    <a:pt x="338" y="122"/>
                    <a:pt x="338" y="121"/>
                  </a:cubicBezTo>
                  <a:cubicBezTo>
                    <a:pt x="338" y="121"/>
                    <a:pt x="338" y="120"/>
                    <a:pt x="338" y="119"/>
                  </a:cubicBezTo>
                  <a:cubicBezTo>
                    <a:pt x="338" y="119"/>
                    <a:pt x="338" y="119"/>
                    <a:pt x="339" y="118"/>
                  </a:cubicBezTo>
                  <a:cubicBezTo>
                    <a:pt x="339" y="117"/>
                    <a:pt x="339" y="115"/>
                    <a:pt x="339" y="114"/>
                  </a:cubicBezTo>
                  <a:cubicBezTo>
                    <a:pt x="339" y="114"/>
                    <a:pt x="339" y="114"/>
                    <a:pt x="339" y="114"/>
                  </a:cubicBezTo>
                  <a:cubicBezTo>
                    <a:pt x="339" y="114"/>
                    <a:pt x="340" y="114"/>
                    <a:pt x="340" y="114"/>
                  </a:cubicBezTo>
                  <a:cubicBezTo>
                    <a:pt x="341" y="113"/>
                    <a:pt x="340" y="112"/>
                    <a:pt x="341" y="112"/>
                  </a:cubicBezTo>
                  <a:cubicBezTo>
                    <a:pt x="341" y="112"/>
                    <a:pt x="340" y="111"/>
                    <a:pt x="340" y="111"/>
                  </a:cubicBezTo>
                  <a:cubicBezTo>
                    <a:pt x="340" y="111"/>
                    <a:pt x="340" y="110"/>
                    <a:pt x="340" y="110"/>
                  </a:cubicBezTo>
                  <a:cubicBezTo>
                    <a:pt x="340" y="109"/>
                    <a:pt x="341" y="109"/>
                    <a:pt x="341" y="109"/>
                  </a:cubicBezTo>
                  <a:cubicBezTo>
                    <a:pt x="342" y="110"/>
                    <a:pt x="341" y="110"/>
                    <a:pt x="342" y="111"/>
                  </a:cubicBezTo>
                  <a:cubicBezTo>
                    <a:pt x="342" y="111"/>
                    <a:pt x="342" y="112"/>
                    <a:pt x="342" y="112"/>
                  </a:cubicBezTo>
                  <a:cubicBezTo>
                    <a:pt x="342" y="113"/>
                    <a:pt x="341" y="114"/>
                    <a:pt x="341" y="115"/>
                  </a:cubicBezTo>
                  <a:cubicBezTo>
                    <a:pt x="342" y="116"/>
                    <a:pt x="343" y="116"/>
                    <a:pt x="344" y="117"/>
                  </a:cubicBezTo>
                  <a:cubicBezTo>
                    <a:pt x="344" y="117"/>
                    <a:pt x="345" y="118"/>
                    <a:pt x="345" y="119"/>
                  </a:cubicBezTo>
                  <a:cubicBezTo>
                    <a:pt x="346" y="119"/>
                    <a:pt x="346" y="119"/>
                    <a:pt x="347" y="119"/>
                  </a:cubicBezTo>
                  <a:cubicBezTo>
                    <a:pt x="348" y="118"/>
                    <a:pt x="348" y="117"/>
                    <a:pt x="348" y="116"/>
                  </a:cubicBezTo>
                  <a:cubicBezTo>
                    <a:pt x="349" y="116"/>
                    <a:pt x="350" y="115"/>
                    <a:pt x="350" y="115"/>
                  </a:cubicBezTo>
                  <a:cubicBezTo>
                    <a:pt x="350" y="114"/>
                    <a:pt x="350" y="114"/>
                    <a:pt x="350" y="113"/>
                  </a:cubicBezTo>
                  <a:cubicBezTo>
                    <a:pt x="350" y="113"/>
                    <a:pt x="350" y="113"/>
                    <a:pt x="351" y="113"/>
                  </a:cubicBezTo>
                  <a:cubicBezTo>
                    <a:pt x="351" y="112"/>
                    <a:pt x="351" y="111"/>
                    <a:pt x="351" y="110"/>
                  </a:cubicBezTo>
                  <a:cubicBezTo>
                    <a:pt x="352" y="109"/>
                    <a:pt x="352" y="109"/>
                    <a:pt x="354" y="108"/>
                  </a:cubicBezTo>
                  <a:cubicBezTo>
                    <a:pt x="354" y="107"/>
                    <a:pt x="355" y="106"/>
                    <a:pt x="356" y="105"/>
                  </a:cubicBezTo>
                  <a:cubicBezTo>
                    <a:pt x="356" y="105"/>
                    <a:pt x="357" y="105"/>
                    <a:pt x="357" y="104"/>
                  </a:cubicBezTo>
                  <a:cubicBezTo>
                    <a:pt x="357" y="104"/>
                    <a:pt x="358" y="104"/>
                    <a:pt x="359" y="103"/>
                  </a:cubicBezTo>
                  <a:cubicBezTo>
                    <a:pt x="359" y="102"/>
                    <a:pt x="359" y="102"/>
                    <a:pt x="358" y="101"/>
                  </a:cubicBezTo>
                  <a:cubicBezTo>
                    <a:pt x="358" y="101"/>
                    <a:pt x="358" y="101"/>
                    <a:pt x="357" y="102"/>
                  </a:cubicBezTo>
                  <a:cubicBezTo>
                    <a:pt x="356" y="101"/>
                    <a:pt x="355" y="101"/>
                    <a:pt x="354" y="101"/>
                  </a:cubicBezTo>
                  <a:cubicBezTo>
                    <a:pt x="354" y="101"/>
                    <a:pt x="354" y="100"/>
                    <a:pt x="354" y="100"/>
                  </a:cubicBezTo>
                  <a:cubicBezTo>
                    <a:pt x="355" y="100"/>
                    <a:pt x="355" y="99"/>
                    <a:pt x="356" y="99"/>
                  </a:cubicBezTo>
                  <a:cubicBezTo>
                    <a:pt x="356" y="98"/>
                    <a:pt x="356" y="98"/>
                    <a:pt x="357" y="97"/>
                  </a:cubicBezTo>
                  <a:cubicBezTo>
                    <a:pt x="357" y="97"/>
                    <a:pt x="357" y="96"/>
                    <a:pt x="357" y="95"/>
                  </a:cubicBezTo>
                  <a:cubicBezTo>
                    <a:pt x="357" y="95"/>
                    <a:pt x="357" y="94"/>
                    <a:pt x="358" y="93"/>
                  </a:cubicBezTo>
                  <a:cubicBezTo>
                    <a:pt x="358" y="93"/>
                    <a:pt x="358" y="92"/>
                    <a:pt x="358" y="92"/>
                  </a:cubicBezTo>
                  <a:cubicBezTo>
                    <a:pt x="359" y="92"/>
                    <a:pt x="360" y="92"/>
                    <a:pt x="360" y="92"/>
                  </a:cubicBezTo>
                  <a:cubicBezTo>
                    <a:pt x="361" y="92"/>
                    <a:pt x="361" y="91"/>
                    <a:pt x="362" y="90"/>
                  </a:cubicBezTo>
                  <a:cubicBezTo>
                    <a:pt x="363" y="90"/>
                    <a:pt x="364" y="90"/>
                    <a:pt x="364" y="89"/>
                  </a:cubicBezTo>
                  <a:cubicBezTo>
                    <a:pt x="364" y="89"/>
                    <a:pt x="364" y="88"/>
                    <a:pt x="364" y="88"/>
                  </a:cubicBezTo>
                  <a:cubicBezTo>
                    <a:pt x="364" y="88"/>
                    <a:pt x="364" y="87"/>
                    <a:pt x="364" y="87"/>
                  </a:cubicBezTo>
                  <a:cubicBezTo>
                    <a:pt x="364" y="87"/>
                    <a:pt x="364" y="87"/>
                    <a:pt x="364" y="86"/>
                  </a:cubicBezTo>
                  <a:cubicBezTo>
                    <a:pt x="364" y="86"/>
                    <a:pt x="364" y="85"/>
                    <a:pt x="364" y="85"/>
                  </a:cubicBezTo>
                  <a:cubicBezTo>
                    <a:pt x="365" y="84"/>
                    <a:pt x="366" y="83"/>
                    <a:pt x="367" y="82"/>
                  </a:cubicBezTo>
                  <a:cubicBezTo>
                    <a:pt x="367" y="82"/>
                    <a:pt x="367" y="81"/>
                    <a:pt x="367" y="81"/>
                  </a:cubicBezTo>
                  <a:cubicBezTo>
                    <a:pt x="367" y="80"/>
                    <a:pt x="367" y="80"/>
                    <a:pt x="366" y="80"/>
                  </a:cubicBezTo>
                  <a:cubicBezTo>
                    <a:pt x="366" y="79"/>
                    <a:pt x="367" y="79"/>
                    <a:pt x="366" y="78"/>
                  </a:cubicBezTo>
                  <a:cubicBezTo>
                    <a:pt x="365" y="77"/>
                    <a:pt x="365" y="75"/>
                    <a:pt x="364" y="74"/>
                  </a:cubicBezTo>
                  <a:cubicBezTo>
                    <a:pt x="364" y="74"/>
                    <a:pt x="364" y="73"/>
                    <a:pt x="364" y="73"/>
                  </a:cubicBezTo>
                  <a:cubicBezTo>
                    <a:pt x="364" y="73"/>
                    <a:pt x="364" y="73"/>
                    <a:pt x="363" y="72"/>
                  </a:cubicBezTo>
                  <a:cubicBezTo>
                    <a:pt x="363" y="72"/>
                    <a:pt x="362" y="71"/>
                    <a:pt x="362" y="70"/>
                  </a:cubicBezTo>
                  <a:cubicBezTo>
                    <a:pt x="361" y="69"/>
                    <a:pt x="360" y="69"/>
                    <a:pt x="360" y="68"/>
                  </a:cubicBezTo>
                  <a:cubicBezTo>
                    <a:pt x="360" y="67"/>
                    <a:pt x="359" y="67"/>
                    <a:pt x="359" y="66"/>
                  </a:cubicBezTo>
                  <a:cubicBezTo>
                    <a:pt x="359" y="66"/>
                    <a:pt x="358" y="65"/>
                    <a:pt x="358" y="64"/>
                  </a:cubicBezTo>
                  <a:cubicBezTo>
                    <a:pt x="358" y="63"/>
                    <a:pt x="357" y="63"/>
                    <a:pt x="356" y="62"/>
                  </a:cubicBezTo>
                  <a:cubicBezTo>
                    <a:pt x="354" y="61"/>
                    <a:pt x="354" y="61"/>
                    <a:pt x="353" y="59"/>
                  </a:cubicBezTo>
                  <a:cubicBezTo>
                    <a:pt x="353" y="59"/>
                    <a:pt x="353" y="59"/>
                    <a:pt x="352" y="59"/>
                  </a:cubicBezTo>
                  <a:cubicBezTo>
                    <a:pt x="352" y="59"/>
                    <a:pt x="352" y="58"/>
                    <a:pt x="352" y="58"/>
                  </a:cubicBezTo>
                  <a:cubicBezTo>
                    <a:pt x="352" y="58"/>
                    <a:pt x="351" y="57"/>
                    <a:pt x="351" y="56"/>
                  </a:cubicBezTo>
                  <a:cubicBezTo>
                    <a:pt x="350" y="56"/>
                    <a:pt x="350" y="56"/>
                    <a:pt x="350" y="56"/>
                  </a:cubicBezTo>
                  <a:cubicBezTo>
                    <a:pt x="349" y="56"/>
                    <a:pt x="349" y="55"/>
                    <a:pt x="349" y="54"/>
                  </a:cubicBezTo>
                  <a:cubicBezTo>
                    <a:pt x="347" y="53"/>
                    <a:pt x="345" y="51"/>
                    <a:pt x="344" y="49"/>
                  </a:cubicBezTo>
                  <a:cubicBezTo>
                    <a:pt x="344" y="47"/>
                    <a:pt x="344" y="44"/>
                    <a:pt x="344" y="41"/>
                  </a:cubicBezTo>
                  <a:cubicBezTo>
                    <a:pt x="344" y="41"/>
                    <a:pt x="343" y="40"/>
                    <a:pt x="343" y="40"/>
                  </a:cubicBezTo>
                  <a:cubicBezTo>
                    <a:pt x="343" y="40"/>
                    <a:pt x="343" y="40"/>
                    <a:pt x="343" y="39"/>
                  </a:cubicBezTo>
                  <a:cubicBezTo>
                    <a:pt x="344" y="39"/>
                    <a:pt x="344" y="40"/>
                    <a:pt x="345" y="40"/>
                  </a:cubicBezTo>
                  <a:cubicBezTo>
                    <a:pt x="345" y="40"/>
                    <a:pt x="345" y="41"/>
                    <a:pt x="345" y="41"/>
                  </a:cubicBezTo>
                  <a:cubicBezTo>
                    <a:pt x="346" y="41"/>
                    <a:pt x="346" y="41"/>
                    <a:pt x="346" y="41"/>
                  </a:cubicBezTo>
                  <a:cubicBezTo>
                    <a:pt x="348" y="43"/>
                    <a:pt x="349" y="44"/>
                    <a:pt x="351" y="46"/>
                  </a:cubicBezTo>
                  <a:cubicBezTo>
                    <a:pt x="352" y="47"/>
                    <a:pt x="353" y="47"/>
                    <a:pt x="353" y="48"/>
                  </a:cubicBezTo>
                  <a:cubicBezTo>
                    <a:pt x="354" y="48"/>
                    <a:pt x="355" y="49"/>
                    <a:pt x="355" y="50"/>
                  </a:cubicBezTo>
                  <a:cubicBezTo>
                    <a:pt x="356" y="50"/>
                    <a:pt x="356" y="50"/>
                    <a:pt x="356" y="50"/>
                  </a:cubicBezTo>
                  <a:cubicBezTo>
                    <a:pt x="356" y="50"/>
                    <a:pt x="357" y="51"/>
                    <a:pt x="357" y="51"/>
                  </a:cubicBezTo>
                  <a:cubicBezTo>
                    <a:pt x="357" y="51"/>
                    <a:pt x="358" y="52"/>
                    <a:pt x="359" y="52"/>
                  </a:cubicBezTo>
                  <a:cubicBezTo>
                    <a:pt x="360" y="53"/>
                    <a:pt x="361" y="54"/>
                    <a:pt x="362" y="55"/>
                  </a:cubicBezTo>
                  <a:cubicBezTo>
                    <a:pt x="363" y="55"/>
                    <a:pt x="364" y="56"/>
                    <a:pt x="364" y="57"/>
                  </a:cubicBezTo>
                  <a:cubicBezTo>
                    <a:pt x="365" y="57"/>
                    <a:pt x="366" y="58"/>
                    <a:pt x="367" y="58"/>
                  </a:cubicBezTo>
                  <a:cubicBezTo>
                    <a:pt x="367" y="59"/>
                    <a:pt x="368" y="59"/>
                    <a:pt x="369" y="60"/>
                  </a:cubicBezTo>
                  <a:cubicBezTo>
                    <a:pt x="370" y="60"/>
                    <a:pt x="370" y="60"/>
                    <a:pt x="371" y="60"/>
                  </a:cubicBezTo>
                  <a:cubicBezTo>
                    <a:pt x="372" y="60"/>
                    <a:pt x="371" y="61"/>
                    <a:pt x="371" y="61"/>
                  </a:cubicBezTo>
                  <a:cubicBezTo>
                    <a:pt x="372" y="62"/>
                    <a:pt x="373" y="62"/>
                    <a:pt x="373" y="63"/>
                  </a:cubicBezTo>
                  <a:cubicBezTo>
                    <a:pt x="373" y="63"/>
                    <a:pt x="374" y="63"/>
                    <a:pt x="374" y="63"/>
                  </a:cubicBezTo>
                  <a:cubicBezTo>
                    <a:pt x="374" y="64"/>
                    <a:pt x="375" y="65"/>
                    <a:pt x="376" y="65"/>
                  </a:cubicBezTo>
                  <a:cubicBezTo>
                    <a:pt x="377" y="66"/>
                    <a:pt x="378" y="67"/>
                    <a:pt x="379" y="68"/>
                  </a:cubicBezTo>
                  <a:cubicBezTo>
                    <a:pt x="380" y="68"/>
                    <a:pt x="381" y="69"/>
                    <a:pt x="383" y="70"/>
                  </a:cubicBezTo>
                  <a:cubicBezTo>
                    <a:pt x="383" y="70"/>
                    <a:pt x="383" y="70"/>
                    <a:pt x="383" y="71"/>
                  </a:cubicBezTo>
                  <a:cubicBezTo>
                    <a:pt x="383" y="71"/>
                    <a:pt x="384" y="72"/>
                    <a:pt x="385" y="72"/>
                  </a:cubicBezTo>
                  <a:cubicBezTo>
                    <a:pt x="385" y="73"/>
                    <a:pt x="385" y="74"/>
                    <a:pt x="386" y="74"/>
                  </a:cubicBezTo>
                  <a:cubicBezTo>
                    <a:pt x="386" y="74"/>
                    <a:pt x="386" y="74"/>
                    <a:pt x="387" y="74"/>
                  </a:cubicBezTo>
                  <a:cubicBezTo>
                    <a:pt x="388" y="75"/>
                    <a:pt x="388" y="76"/>
                    <a:pt x="389" y="77"/>
                  </a:cubicBezTo>
                  <a:cubicBezTo>
                    <a:pt x="389" y="77"/>
                    <a:pt x="390" y="77"/>
                    <a:pt x="390" y="77"/>
                  </a:cubicBezTo>
                  <a:cubicBezTo>
                    <a:pt x="391" y="76"/>
                    <a:pt x="391" y="75"/>
                    <a:pt x="392" y="75"/>
                  </a:cubicBezTo>
                  <a:cubicBezTo>
                    <a:pt x="392" y="75"/>
                    <a:pt x="392" y="75"/>
                    <a:pt x="392" y="75"/>
                  </a:cubicBezTo>
                  <a:cubicBezTo>
                    <a:pt x="392" y="75"/>
                    <a:pt x="392" y="74"/>
                    <a:pt x="392" y="73"/>
                  </a:cubicBezTo>
                  <a:cubicBezTo>
                    <a:pt x="393" y="74"/>
                    <a:pt x="393" y="75"/>
                    <a:pt x="394" y="75"/>
                  </a:cubicBezTo>
                  <a:cubicBezTo>
                    <a:pt x="394" y="75"/>
                    <a:pt x="395" y="75"/>
                    <a:pt x="395" y="75"/>
                  </a:cubicBezTo>
                  <a:cubicBezTo>
                    <a:pt x="397" y="75"/>
                    <a:pt x="396" y="73"/>
                    <a:pt x="397" y="73"/>
                  </a:cubicBezTo>
                  <a:cubicBezTo>
                    <a:pt x="397" y="71"/>
                    <a:pt x="397" y="70"/>
                    <a:pt x="397" y="69"/>
                  </a:cubicBezTo>
                  <a:cubicBezTo>
                    <a:pt x="397" y="69"/>
                    <a:pt x="397" y="69"/>
                    <a:pt x="398" y="68"/>
                  </a:cubicBezTo>
                  <a:cubicBezTo>
                    <a:pt x="398" y="67"/>
                    <a:pt x="398" y="66"/>
                    <a:pt x="398" y="65"/>
                  </a:cubicBezTo>
                  <a:cubicBezTo>
                    <a:pt x="399" y="64"/>
                    <a:pt x="398" y="63"/>
                    <a:pt x="398" y="63"/>
                  </a:cubicBezTo>
                  <a:cubicBezTo>
                    <a:pt x="399" y="62"/>
                    <a:pt x="400" y="61"/>
                    <a:pt x="400" y="60"/>
                  </a:cubicBezTo>
                  <a:cubicBezTo>
                    <a:pt x="401" y="61"/>
                    <a:pt x="401" y="62"/>
                    <a:pt x="402" y="62"/>
                  </a:cubicBezTo>
                  <a:cubicBezTo>
                    <a:pt x="403" y="62"/>
                    <a:pt x="403" y="61"/>
                    <a:pt x="403" y="61"/>
                  </a:cubicBezTo>
                  <a:cubicBezTo>
                    <a:pt x="403" y="62"/>
                    <a:pt x="403" y="63"/>
                    <a:pt x="403" y="63"/>
                  </a:cubicBezTo>
                  <a:cubicBezTo>
                    <a:pt x="404" y="64"/>
                    <a:pt x="404" y="64"/>
                    <a:pt x="405" y="64"/>
                  </a:cubicBezTo>
                  <a:cubicBezTo>
                    <a:pt x="405" y="65"/>
                    <a:pt x="405" y="65"/>
                    <a:pt x="405" y="65"/>
                  </a:cubicBezTo>
                  <a:cubicBezTo>
                    <a:pt x="405" y="69"/>
                    <a:pt x="405" y="72"/>
                    <a:pt x="405" y="76"/>
                  </a:cubicBezTo>
                  <a:cubicBezTo>
                    <a:pt x="405" y="77"/>
                    <a:pt x="406" y="77"/>
                    <a:pt x="406" y="77"/>
                  </a:cubicBezTo>
                  <a:cubicBezTo>
                    <a:pt x="406" y="77"/>
                    <a:pt x="407" y="77"/>
                    <a:pt x="408" y="76"/>
                  </a:cubicBezTo>
                  <a:cubicBezTo>
                    <a:pt x="408" y="76"/>
                    <a:pt x="408" y="75"/>
                    <a:pt x="408" y="74"/>
                  </a:cubicBezTo>
                  <a:cubicBezTo>
                    <a:pt x="408" y="74"/>
                    <a:pt x="408" y="74"/>
                    <a:pt x="408" y="73"/>
                  </a:cubicBezTo>
                  <a:cubicBezTo>
                    <a:pt x="408" y="72"/>
                    <a:pt x="408" y="71"/>
                    <a:pt x="408" y="69"/>
                  </a:cubicBezTo>
                  <a:cubicBezTo>
                    <a:pt x="409" y="69"/>
                    <a:pt x="409" y="69"/>
                    <a:pt x="409" y="68"/>
                  </a:cubicBezTo>
                  <a:cubicBezTo>
                    <a:pt x="409" y="67"/>
                    <a:pt x="409" y="65"/>
                    <a:pt x="409" y="63"/>
                  </a:cubicBezTo>
                  <a:cubicBezTo>
                    <a:pt x="409" y="63"/>
                    <a:pt x="410" y="63"/>
                    <a:pt x="410" y="63"/>
                  </a:cubicBezTo>
                  <a:cubicBezTo>
                    <a:pt x="410" y="66"/>
                    <a:pt x="410" y="70"/>
                    <a:pt x="410" y="73"/>
                  </a:cubicBezTo>
                  <a:cubicBezTo>
                    <a:pt x="410" y="73"/>
                    <a:pt x="410" y="73"/>
                    <a:pt x="410" y="74"/>
                  </a:cubicBezTo>
                  <a:cubicBezTo>
                    <a:pt x="410" y="74"/>
                    <a:pt x="410" y="74"/>
                    <a:pt x="411" y="74"/>
                  </a:cubicBezTo>
                  <a:cubicBezTo>
                    <a:pt x="411" y="75"/>
                    <a:pt x="410" y="77"/>
                    <a:pt x="411" y="78"/>
                  </a:cubicBezTo>
                  <a:cubicBezTo>
                    <a:pt x="412" y="78"/>
                    <a:pt x="413" y="78"/>
                    <a:pt x="414" y="78"/>
                  </a:cubicBezTo>
                  <a:cubicBezTo>
                    <a:pt x="414" y="79"/>
                    <a:pt x="414" y="79"/>
                    <a:pt x="414" y="79"/>
                  </a:cubicBezTo>
                  <a:cubicBezTo>
                    <a:pt x="415" y="80"/>
                    <a:pt x="416" y="80"/>
                    <a:pt x="416" y="79"/>
                  </a:cubicBezTo>
                  <a:cubicBezTo>
                    <a:pt x="416" y="78"/>
                    <a:pt x="416" y="78"/>
                    <a:pt x="416" y="78"/>
                  </a:cubicBezTo>
                  <a:cubicBezTo>
                    <a:pt x="416" y="77"/>
                    <a:pt x="416" y="76"/>
                    <a:pt x="417" y="75"/>
                  </a:cubicBezTo>
                  <a:cubicBezTo>
                    <a:pt x="417" y="75"/>
                    <a:pt x="416" y="75"/>
                    <a:pt x="416" y="74"/>
                  </a:cubicBezTo>
                  <a:cubicBezTo>
                    <a:pt x="416" y="74"/>
                    <a:pt x="415" y="73"/>
                    <a:pt x="416" y="73"/>
                  </a:cubicBezTo>
                  <a:cubicBezTo>
                    <a:pt x="416" y="72"/>
                    <a:pt x="416" y="72"/>
                    <a:pt x="415" y="71"/>
                  </a:cubicBezTo>
                  <a:cubicBezTo>
                    <a:pt x="415" y="71"/>
                    <a:pt x="415" y="70"/>
                    <a:pt x="415" y="70"/>
                  </a:cubicBezTo>
                  <a:cubicBezTo>
                    <a:pt x="414" y="69"/>
                    <a:pt x="414" y="69"/>
                    <a:pt x="413" y="68"/>
                  </a:cubicBezTo>
                  <a:cubicBezTo>
                    <a:pt x="413" y="68"/>
                    <a:pt x="413" y="67"/>
                    <a:pt x="413" y="67"/>
                  </a:cubicBezTo>
                  <a:cubicBezTo>
                    <a:pt x="413" y="66"/>
                    <a:pt x="413" y="65"/>
                    <a:pt x="412" y="65"/>
                  </a:cubicBezTo>
                  <a:cubicBezTo>
                    <a:pt x="411" y="64"/>
                    <a:pt x="411" y="63"/>
                    <a:pt x="411" y="63"/>
                  </a:cubicBezTo>
                  <a:cubicBezTo>
                    <a:pt x="411" y="63"/>
                    <a:pt x="410" y="63"/>
                    <a:pt x="410" y="63"/>
                  </a:cubicBezTo>
                  <a:cubicBezTo>
                    <a:pt x="410" y="63"/>
                    <a:pt x="410" y="62"/>
                    <a:pt x="410" y="62"/>
                  </a:cubicBezTo>
                  <a:cubicBezTo>
                    <a:pt x="410" y="62"/>
                    <a:pt x="409" y="61"/>
                    <a:pt x="409" y="61"/>
                  </a:cubicBezTo>
                  <a:cubicBezTo>
                    <a:pt x="409" y="61"/>
                    <a:pt x="409" y="60"/>
                    <a:pt x="409" y="60"/>
                  </a:cubicBezTo>
                  <a:cubicBezTo>
                    <a:pt x="409" y="59"/>
                    <a:pt x="408" y="59"/>
                    <a:pt x="408" y="58"/>
                  </a:cubicBezTo>
                  <a:cubicBezTo>
                    <a:pt x="408" y="58"/>
                    <a:pt x="408" y="57"/>
                    <a:pt x="407" y="57"/>
                  </a:cubicBezTo>
                  <a:cubicBezTo>
                    <a:pt x="407" y="56"/>
                    <a:pt x="407" y="55"/>
                    <a:pt x="405" y="55"/>
                  </a:cubicBezTo>
                  <a:cubicBezTo>
                    <a:pt x="405" y="55"/>
                    <a:pt x="404" y="54"/>
                    <a:pt x="404" y="54"/>
                  </a:cubicBezTo>
                  <a:cubicBezTo>
                    <a:pt x="404" y="53"/>
                    <a:pt x="404" y="53"/>
                    <a:pt x="404" y="52"/>
                  </a:cubicBezTo>
                  <a:cubicBezTo>
                    <a:pt x="403" y="51"/>
                    <a:pt x="401" y="49"/>
                    <a:pt x="400" y="48"/>
                  </a:cubicBezTo>
                  <a:cubicBezTo>
                    <a:pt x="400" y="47"/>
                    <a:pt x="400" y="47"/>
                    <a:pt x="399" y="47"/>
                  </a:cubicBezTo>
                  <a:cubicBezTo>
                    <a:pt x="399" y="45"/>
                    <a:pt x="399" y="44"/>
                    <a:pt x="399" y="43"/>
                  </a:cubicBezTo>
                  <a:cubicBezTo>
                    <a:pt x="399" y="42"/>
                    <a:pt x="398" y="42"/>
                    <a:pt x="398" y="42"/>
                  </a:cubicBezTo>
                  <a:cubicBezTo>
                    <a:pt x="398" y="41"/>
                    <a:pt x="398" y="41"/>
                    <a:pt x="398" y="41"/>
                  </a:cubicBezTo>
                  <a:cubicBezTo>
                    <a:pt x="397" y="40"/>
                    <a:pt x="396" y="40"/>
                    <a:pt x="396" y="40"/>
                  </a:cubicBezTo>
                  <a:cubicBezTo>
                    <a:pt x="396" y="40"/>
                    <a:pt x="395" y="40"/>
                    <a:pt x="395" y="39"/>
                  </a:cubicBezTo>
                  <a:cubicBezTo>
                    <a:pt x="395" y="39"/>
                    <a:pt x="395" y="39"/>
                    <a:pt x="395" y="39"/>
                  </a:cubicBezTo>
                  <a:cubicBezTo>
                    <a:pt x="395" y="38"/>
                    <a:pt x="394" y="38"/>
                    <a:pt x="394" y="38"/>
                  </a:cubicBezTo>
                  <a:cubicBezTo>
                    <a:pt x="394" y="38"/>
                    <a:pt x="393" y="37"/>
                    <a:pt x="393" y="36"/>
                  </a:cubicBezTo>
                  <a:cubicBezTo>
                    <a:pt x="392" y="35"/>
                    <a:pt x="391" y="34"/>
                    <a:pt x="390" y="32"/>
                  </a:cubicBezTo>
                  <a:cubicBezTo>
                    <a:pt x="389" y="32"/>
                    <a:pt x="389" y="32"/>
                    <a:pt x="388" y="32"/>
                  </a:cubicBezTo>
                  <a:cubicBezTo>
                    <a:pt x="388" y="32"/>
                    <a:pt x="387" y="31"/>
                    <a:pt x="387" y="30"/>
                  </a:cubicBezTo>
                  <a:cubicBezTo>
                    <a:pt x="387" y="30"/>
                    <a:pt x="386" y="29"/>
                    <a:pt x="386" y="29"/>
                  </a:cubicBezTo>
                  <a:cubicBezTo>
                    <a:pt x="385" y="29"/>
                    <a:pt x="385" y="28"/>
                    <a:pt x="384" y="27"/>
                  </a:cubicBezTo>
                  <a:cubicBezTo>
                    <a:pt x="383" y="26"/>
                    <a:pt x="383" y="24"/>
                    <a:pt x="381" y="23"/>
                  </a:cubicBezTo>
                  <a:cubicBezTo>
                    <a:pt x="382" y="22"/>
                    <a:pt x="383" y="22"/>
                    <a:pt x="384" y="22"/>
                  </a:cubicBezTo>
                  <a:cubicBezTo>
                    <a:pt x="385" y="22"/>
                    <a:pt x="385" y="22"/>
                    <a:pt x="386" y="22"/>
                  </a:cubicBezTo>
                  <a:cubicBezTo>
                    <a:pt x="386" y="21"/>
                    <a:pt x="388" y="22"/>
                    <a:pt x="388" y="21"/>
                  </a:cubicBezTo>
                  <a:cubicBezTo>
                    <a:pt x="389" y="20"/>
                    <a:pt x="389" y="20"/>
                    <a:pt x="390" y="19"/>
                  </a:cubicBezTo>
                  <a:cubicBezTo>
                    <a:pt x="390" y="19"/>
                    <a:pt x="389" y="19"/>
                    <a:pt x="389" y="18"/>
                  </a:cubicBezTo>
                  <a:cubicBezTo>
                    <a:pt x="389" y="17"/>
                    <a:pt x="389" y="16"/>
                    <a:pt x="389" y="15"/>
                  </a:cubicBezTo>
                  <a:cubicBezTo>
                    <a:pt x="390" y="15"/>
                    <a:pt x="390" y="15"/>
                    <a:pt x="390" y="15"/>
                  </a:cubicBezTo>
                  <a:cubicBezTo>
                    <a:pt x="391" y="16"/>
                    <a:pt x="392" y="16"/>
                    <a:pt x="392" y="17"/>
                  </a:cubicBezTo>
                  <a:cubicBezTo>
                    <a:pt x="393" y="17"/>
                    <a:pt x="394" y="17"/>
                    <a:pt x="395" y="17"/>
                  </a:cubicBezTo>
                  <a:cubicBezTo>
                    <a:pt x="396" y="17"/>
                    <a:pt x="396" y="16"/>
                    <a:pt x="397" y="17"/>
                  </a:cubicBezTo>
                  <a:cubicBezTo>
                    <a:pt x="397" y="16"/>
                    <a:pt x="397" y="15"/>
                    <a:pt x="397" y="15"/>
                  </a:cubicBezTo>
                  <a:cubicBezTo>
                    <a:pt x="397" y="14"/>
                    <a:pt x="399" y="14"/>
                    <a:pt x="398" y="13"/>
                  </a:cubicBezTo>
                  <a:cubicBezTo>
                    <a:pt x="399" y="12"/>
                    <a:pt x="399" y="11"/>
                    <a:pt x="399" y="10"/>
                  </a:cubicBezTo>
                  <a:cubicBezTo>
                    <a:pt x="399" y="10"/>
                    <a:pt x="398" y="10"/>
                    <a:pt x="398" y="9"/>
                  </a:cubicBezTo>
                  <a:cubicBezTo>
                    <a:pt x="399" y="9"/>
                    <a:pt x="399" y="9"/>
                    <a:pt x="400" y="9"/>
                  </a:cubicBezTo>
                  <a:cubicBezTo>
                    <a:pt x="402" y="8"/>
                    <a:pt x="402" y="8"/>
                    <a:pt x="405" y="5"/>
                  </a:cubicBezTo>
                  <a:cubicBezTo>
                    <a:pt x="405" y="5"/>
                    <a:pt x="406" y="5"/>
                    <a:pt x="406" y="6"/>
                  </a:cubicBezTo>
                  <a:cubicBezTo>
                    <a:pt x="406" y="6"/>
                    <a:pt x="407" y="6"/>
                    <a:pt x="407" y="6"/>
                  </a:cubicBezTo>
                  <a:cubicBezTo>
                    <a:pt x="408" y="6"/>
                    <a:pt x="408" y="6"/>
                    <a:pt x="408" y="6"/>
                  </a:cubicBezTo>
                  <a:cubicBezTo>
                    <a:pt x="410" y="6"/>
                    <a:pt x="411" y="6"/>
                    <a:pt x="413" y="6"/>
                  </a:cubicBezTo>
                  <a:cubicBezTo>
                    <a:pt x="414" y="6"/>
                    <a:pt x="414" y="5"/>
                    <a:pt x="415" y="4"/>
                  </a:cubicBezTo>
                  <a:cubicBezTo>
                    <a:pt x="414" y="3"/>
                    <a:pt x="414" y="2"/>
                    <a:pt x="413" y="1"/>
                  </a:cubicBezTo>
                  <a:cubicBezTo>
                    <a:pt x="413" y="1"/>
                    <a:pt x="413" y="0"/>
                    <a:pt x="414" y="0"/>
                  </a:cubicBezTo>
                  <a:cubicBezTo>
                    <a:pt x="414" y="0"/>
                    <a:pt x="415" y="0"/>
                    <a:pt x="416" y="0"/>
                  </a:cubicBezTo>
                  <a:cubicBezTo>
                    <a:pt x="416" y="1"/>
                    <a:pt x="417" y="1"/>
                    <a:pt x="418" y="2"/>
                  </a:cubicBezTo>
                  <a:cubicBezTo>
                    <a:pt x="419" y="2"/>
                    <a:pt x="420" y="2"/>
                    <a:pt x="422" y="2"/>
                  </a:cubicBezTo>
                  <a:cubicBezTo>
                    <a:pt x="422" y="2"/>
                    <a:pt x="422" y="2"/>
                    <a:pt x="422" y="3"/>
                  </a:cubicBezTo>
                  <a:cubicBezTo>
                    <a:pt x="423" y="3"/>
                    <a:pt x="423" y="3"/>
                    <a:pt x="424" y="3"/>
                  </a:cubicBezTo>
                  <a:cubicBezTo>
                    <a:pt x="424" y="3"/>
                    <a:pt x="424" y="3"/>
                    <a:pt x="424" y="3"/>
                  </a:cubicBezTo>
                  <a:cubicBezTo>
                    <a:pt x="425" y="3"/>
                    <a:pt x="426" y="3"/>
                    <a:pt x="426" y="3"/>
                  </a:cubicBezTo>
                  <a:cubicBezTo>
                    <a:pt x="428" y="5"/>
                    <a:pt x="429" y="6"/>
                    <a:pt x="430" y="8"/>
                  </a:cubicBezTo>
                  <a:cubicBezTo>
                    <a:pt x="430" y="8"/>
                    <a:pt x="431" y="8"/>
                    <a:pt x="431" y="8"/>
                  </a:cubicBezTo>
                  <a:cubicBezTo>
                    <a:pt x="431" y="8"/>
                    <a:pt x="432" y="9"/>
                    <a:pt x="432" y="9"/>
                  </a:cubicBezTo>
                  <a:cubicBezTo>
                    <a:pt x="433" y="9"/>
                    <a:pt x="433" y="9"/>
                    <a:pt x="434" y="10"/>
                  </a:cubicBezTo>
                  <a:cubicBezTo>
                    <a:pt x="435" y="10"/>
                    <a:pt x="435" y="10"/>
                    <a:pt x="436" y="10"/>
                  </a:cubicBezTo>
                  <a:cubicBezTo>
                    <a:pt x="436" y="10"/>
                    <a:pt x="437" y="10"/>
                    <a:pt x="437" y="10"/>
                  </a:cubicBezTo>
                  <a:cubicBezTo>
                    <a:pt x="437" y="10"/>
                    <a:pt x="437" y="9"/>
                    <a:pt x="437" y="9"/>
                  </a:cubicBezTo>
                  <a:cubicBezTo>
                    <a:pt x="438" y="9"/>
                    <a:pt x="439" y="9"/>
                    <a:pt x="440" y="9"/>
                  </a:cubicBezTo>
                  <a:cubicBezTo>
                    <a:pt x="440" y="10"/>
                    <a:pt x="441" y="10"/>
                    <a:pt x="441" y="11"/>
                  </a:cubicBezTo>
                  <a:cubicBezTo>
                    <a:pt x="442" y="12"/>
                    <a:pt x="442" y="12"/>
                    <a:pt x="443" y="12"/>
                  </a:cubicBezTo>
                  <a:cubicBezTo>
                    <a:pt x="444" y="13"/>
                    <a:pt x="445" y="15"/>
                    <a:pt x="446" y="16"/>
                  </a:cubicBezTo>
                  <a:cubicBezTo>
                    <a:pt x="447" y="18"/>
                    <a:pt x="449" y="19"/>
                    <a:pt x="451" y="21"/>
                  </a:cubicBezTo>
                  <a:cubicBezTo>
                    <a:pt x="452" y="21"/>
                    <a:pt x="453" y="21"/>
                    <a:pt x="453" y="22"/>
                  </a:cubicBezTo>
                  <a:cubicBezTo>
                    <a:pt x="456" y="23"/>
                    <a:pt x="456" y="26"/>
                    <a:pt x="458" y="27"/>
                  </a:cubicBezTo>
                  <a:cubicBezTo>
                    <a:pt x="458" y="28"/>
                    <a:pt x="459" y="28"/>
                    <a:pt x="459" y="29"/>
                  </a:cubicBezTo>
                  <a:cubicBezTo>
                    <a:pt x="460" y="30"/>
                    <a:pt x="460" y="30"/>
                    <a:pt x="461" y="31"/>
                  </a:cubicBezTo>
                  <a:cubicBezTo>
                    <a:pt x="461" y="32"/>
                    <a:pt x="462" y="32"/>
                    <a:pt x="462" y="33"/>
                  </a:cubicBezTo>
                  <a:cubicBezTo>
                    <a:pt x="462" y="33"/>
                    <a:pt x="462" y="33"/>
                    <a:pt x="462" y="34"/>
                  </a:cubicBezTo>
                  <a:cubicBezTo>
                    <a:pt x="464" y="35"/>
                    <a:pt x="465" y="37"/>
                    <a:pt x="467" y="39"/>
                  </a:cubicBezTo>
                  <a:cubicBezTo>
                    <a:pt x="467" y="39"/>
                    <a:pt x="467" y="39"/>
                    <a:pt x="467" y="39"/>
                  </a:cubicBezTo>
                  <a:cubicBezTo>
                    <a:pt x="467" y="41"/>
                    <a:pt x="469" y="41"/>
                    <a:pt x="469" y="42"/>
                  </a:cubicBezTo>
                  <a:cubicBezTo>
                    <a:pt x="469" y="43"/>
                    <a:pt x="470" y="44"/>
                    <a:pt x="471" y="44"/>
                  </a:cubicBezTo>
                  <a:cubicBezTo>
                    <a:pt x="473" y="45"/>
                    <a:pt x="473" y="46"/>
                    <a:pt x="474" y="48"/>
                  </a:cubicBezTo>
                  <a:cubicBezTo>
                    <a:pt x="475" y="49"/>
                    <a:pt x="476" y="49"/>
                    <a:pt x="477" y="51"/>
                  </a:cubicBezTo>
                  <a:cubicBezTo>
                    <a:pt x="478" y="51"/>
                    <a:pt x="480" y="52"/>
                    <a:pt x="480" y="54"/>
                  </a:cubicBezTo>
                  <a:cubicBezTo>
                    <a:pt x="480" y="54"/>
                    <a:pt x="481" y="55"/>
                    <a:pt x="482" y="56"/>
                  </a:cubicBezTo>
                  <a:cubicBezTo>
                    <a:pt x="482" y="56"/>
                    <a:pt x="482" y="57"/>
                    <a:pt x="483" y="57"/>
                  </a:cubicBezTo>
                  <a:cubicBezTo>
                    <a:pt x="484" y="58"/>
                    <a:pt x="484" y="59"/>
                    <a:pt x="484" y="59"/>
                  </a:cubicBezTo>
                  <a:cubicBezTo>
                    <a:pt x="485" y="60"/>
                    <a:pt x="486" y="61"/>
                    <a:pt x="487" y="62"/>
                  </a:cubicBezTo>
                  <a:cubicBezTo>
                    <a:pt x="487" y="62"/>
                    <a:pt x="487" y="63"/>
                    <a:pt x="487" y="63"/>
                  </a:cubicBezTo>
                  <a:cubicBezTo>
                    <a:pt x="487" y="64"/>
                    <a:pt x="488" y="64"/>
                    <a:pt x="488" y="65"/>
                  </a:cubicBezTo>
                  <a:cubicBezTo>
                    <a:pt x="488" y="66"/>
                    <a:pt x="489" y="66"/>
                    <a:pt x="489" y="67"/>
                  </a:cubicBezTo>
                  <a:cubicBezTo>
                    <a:pt x="490" y="68"/>
                    <a:pt x="491" y="69"/>
                    <a:pt x="492" y="71"/>
                  </a:cubicBezTo>
                  <a:cubicBezTo>
                    <a:pt x="493" y="72"/>
                    <a:pt x="493" y="73"/>
                    <a:pt x="494" y="74"/>
                  </a:cubicBezTo>
                  <a:cubicBezTo>
                    <a:pt x="494" y="74"/>
                    <a:pt x="495" y="75"/>
                    <a:pt x="495" y="75"/>
                  </a:cubicBezTo>
                  <a:cubicBezTo>
                    <a:pt x="495" y="75"/>
                    <a:pt x="495" y="75"/>
                    <a:pt x="495" y="76"/>
                  </a:cubicBezTo>
                  <a:cubicBezTo>
                    <a:pt x="496" y="76"/>
                    <a:pt x="496" y="76"/>
                    <a:pt x="496" y="77"/>
                  </a:cubicBezTo>
                  <a:cubicBezTo>
                    <a:pt x="496" y="78"/>
                    <a:pt x="496" y="78"/>
                    <a:pt x="496" y="79"/>
                  </a:cubicBezTo>
                  <a:cubicBezTo>
                    <a:pt x="497" y="81"/>
                    <a:pt x="499" y="81"/>
                    <a:pt x="500" y="82"/>
                  </a:cubicBezTo>
                  <a:cubicBezTo>
                    <a:pt x="500" y="83"/>
                    <a:pt x="500" y="83"/>
                    <a:pt x="500" y="83"/>
                  </a:cubicBezTo>
                  <a:cubicBezTo>
                    <a:pt x="501" y="84"/>
                    <a:pt x="501" y="85"/>
                    <a:pt x="502" y="85"/>
                  </a:cubicBezTo>
                  <a:cubicBezTo>
                    <a:pt x="502" y="85"/>
                    <a:pt x="502" y="85"/>
                    <a:pt x="503" y="85"/>
                  </a:cubicBezTo>
                  <a:cubicBezTo>
                    <a:pt x="503" y="84"/>
                    <a:pt x="503" y="83"/>
                    <a:pt x="503" y="82"/>
                  </a:cubicBezTo>
                  <a:cubicBezTo>
                    <a:pt x="504" y="82"/>
                    <a:pt x="503" y="83"/>
                    <a:pt x="504" y="83"/>
                  </a:cubicBezTo>
                  <a:cubicBezTo>
                    <a:pt x="504" y="84"/>
                    <a:pt x="505" y="84"/>
                    <a:pt x="505" y="85"/>
                  </a:cubicBezTo>
                  <a:cubicBezTo>
                    <a:pt x="505" y="86"/>
                    <a:pt x="506" y="87"/>
                    <a:pt x="506" y="87"/>
                  </a:cubicBezTo>
                  <a:cubicBezTo>
                    <a:pt x="506" y="87"/>
                    <a:pt x="507" y="87"/>
                    <a:pt x="507" y="87"/>
                  </a:cubicBezTo>
                  <a:cubicBezTo>
                    <a:pt x="507" y="88"/>
                    <a:pt x="508" y="88"/>
                    <a:pt x="508" y="89"/>
                  </a:cubicBezTo>
                  <a:cubicBezTo>
                    <a:pt x="509" y="89"/>
                    <a:pt x="510" y="89"/>
                    <a:pt x="510" y="89"/>
                  </a:cubicBezTo>
                  <a:cubicBezTo>
                    <a:pt x="511" y="89"/>
                    <a:pt x="511" y="88"/>
                    <a:pt x="512" y="88"/>
                  </a:cubicBezTo>
                  <a:cubicBezTo>
                    <a:pt x="512" y="87"/>
                    <a:pt x="513" y="87"/>
                    <a:pt x="514" y="86"/>
                  </a:cubicBezTo>
                  <a:cubicBezTo>
                    <a:pt x="514" y="86"/>
                    <a:pt x="514" y="85"/>
                    <a:pt x="514" y="84"/>
                  </a:cubicBezTo>
                  <a:cubicBezTo>
                    <a:pt x="514" y="84"/>
                    <a:pt x="514" y="83"/>
                    <a:pt x="515" y="83"/>
                  </a:cubicBezTo>
                  <a:cubicBezTo>
                    <a:pt x="515" y="84"/>
                    <a:pt x="515" y="84"/>
                    <a:pt x="516" y="84"/>
                  </a:cubicBezTo>
                  <a:cubicBezTo>
                    <a:pt x="516" y="84"/>
                    <a:pt x="516" y="85"/>
                    <a:pt x="516" y="85"/>
                  </a:cubicBezTo>
                  <a:cubicBezTo>
                    <a:pt x="517" y="86"/>
                    <a:pt x="518" y="87"/>
                    <a:pt x="519" y="88"/>
                  </a:cubicBezTo>
                  <a:cubicBezTo>
                    <a:pt x="519" y="88"/>
                    <a:pt x="520" y="88"/>
                    <a:pt x="520" y="89"/>
                  </a:cubicBezTo>
                  <a:cubicBezTo>
                    <a:pt x="520" y="89"/>
                    <a:pt x="520" y="89"/>
                    <a:pt x="519" y="89"/>
                  </a:cubicBezTo>
                  <a:cubicBezTo>
                    <a:pt x="521" y="90"/>
                    <a:pt x="521" y="92"/>
                    <a:pt x="522" y="93"/>
                  </a:cubicBezTo>
                  <a:cubicBezTo>
                    <a:pt x="522" y="94"/>
                    <a:pt x="522" y="95"/>
                    <a:pt x="522" y="95"/>
                  </a:cubicBezTo>
                  <a:cubicBezTo>
                    <a:pt x="522" y="96"/>
                    <a:pt x="523" y="97"/>
                    <a:pt x="523" y="97"/>
                  </a:cubicBezTo>
                  <a:cubicBezTo>
                    <a:pt x="523" y="98"/>
                    <a:pt x="524" y="98"/>
                    <a:pt x="524" y="98"/>
                  </a:cubicBezTo>
                  <a:cubicBezTo>
                    <a:pt x="524" y="98"/>
                    <a:pt x="524" y="98"/>
                    <a:pt x="524" y="98"/>
                  </a:cubicBezTo>
                  <a:cubicBezTo>
                    <a:pt x="524" y="100"/>
                    <a:pt x="524" y="103"/>
                    <a:pt x="524" y="105"/>
                  </a:cubicBezTo>
                  <a:cubicBezTo>
                    <a:pt x="524" y="105"/>
                    <a:pt x="525" y="106"/>
                    <a:pt x="525" y="106"/>
                  </a:cubicBezTo>
                  <a:cubicBezTo>
                    <a:pt x="525" y="106"/>
                    <a:pt x="525" y="107"/>
                    <a:pt x="525" y="108"/>
                  </a:cubicBezTo>
                  <a:cubicBezTo>
                    <a:pt x="526" y="108"/>
                    <a:pt x="525" y="109"/>
                    <a:pt x="526" y="110"/>
                  </a:cubicBezTo>
                  <a:cubicBezTo>
                    <a:pt x="527" y="110"/>
                    <a:pt x="526" y="111"/>
                    <a:pt x="526" y="112"/>
                  </a:cubicBezTo>
                  <a:cubicBezTo>
                    <a:pt x="527" y="112"/>
                    <a:pt x="527" y="112"/>
                    <a:pt x="527" y="113"/>
                  </a:cubicBezTo>
                  <a:cubicBezTo>
                    <a:pt x="528" y="113"/>
                    <a:pt x="529" y="113"/>
                    <a:pt x="530" y="113"/>
                  </a:cubicBezTo>
                  <a:cubicBezTo>
                    <a:pt x="530" y="112"/>
                    <a:pt x="531" y="112"/>
                    <a:pt x="531" y="111"/>
                  </a:cubicBezTo>
                  <a:cubicBezTo>
                    <a:pt x="531" y="110"/>
                    <a:pt x="532" y="109"/>
                    <a:pt x="532" y="109"/>
                  </a:cubicBezTo>
                  <a:cubicBezTo>
                    <a:pt x="532" y="107"/>
                    <a:pt x="532" y="104"/>
                    <a:pt x="532" y="102"/>
                  </a:cubicBezTo>
                  <a:cubicBezTo>
                    <a:pt x="532" y="102"/>
                    <a:pt x="532" y="102"/>
                    <a:pt x="531" y="102"/>
                  </a:cubicBezTo>
                  <a:cubicBezTo>
                    <a:pt x="531" y="100"/>
                    <a:pt x="531" y="99"/>
                    <a:pt x="531" y="97"/>
                  </a:cubicBezTo>
                  <a:cubicBezTo>
                    <a:pt x="532" y="97"/>
                    <a:pt x="532" y="96"/>
                    <a:pt x="533" y="96"/>
                  </a:cubicBezTo>
                  <a:cubicBezTo>
                    <a:pt x="533" y="95"/>
                    <a:pt x="533" y="95"/>
                    <a:pt x="533" y="94"/>
                  </a:cubicBezTo>
                  <a:cubicBezTo>
                    <a:pt x="533" y="94"/>
                    <a:pt x="534" y="93"/>
                    <a:pt x="535" y="92"/>
                  </a:cubicBezTo>
                  <a:cubicBezTo>
                    <a:pt x="535" y="92"/>
                    <a:pt x="535" y="91"/>
                    <a:pt x="535" y="91"/>
                  </a:cubicBezTo>
                  <a:cubicBezTo>
                    <a:pt x="536" y="90"/>
                    <a:pt x="537" y="89"/>
                    <a:pt x="538" y="88"/>
                  </a:cubicBezTo>
                  <a:cubicBezTo>
                    <a:pt x="538" y="88"/>
                    <a:pt x="539" y="87"/>
                    <a:pt x="539" y="87"/>
                  </a:cubicBezTo>
                  <a:cubicBezTo>
                    <a:pt x="539" y="86"/>
                    <a:pt x="540" y="85"/>
                    <a:pt x="541" y="84"/>
                  </a:cubicBezTo>
                  <a:cubicBezTo>
                    <a:pt x="542" y="83"/>
                    <a:pt x="542" y="82"/>
                    <a:pt x="543" y="81"/>
                  </a:cubicBezTo>
                  <a:cubicBezTo>
                    <a:pt x="543" y="81"/>
                    <a:pt x="543" y="80"/>
                    <a:pt x="543" y="80"/>
                  </a:cubicBezTo>
                  <a:cubicBezTo>
                    <a:pt x="543" y="79"/>
                    <a:pt x="544" y="79"/>
                    <a:pt x="545" y="78"/>
                  </a:cubicBezTo>
                  <a:cubicBezTo>
                    <a:pt x="545" y="77"/>
                    <a:pt x="546" y="76"/>
                    <a:pt x="546" y="76"/>
                  </a:cubicBezTo>
                  <a:cubicBezTo>
                    <a:pt x="546" y="75"/>
                    <a:pt x="546" y="75"/>
                    <a:pt x="546" y="75"/>
                  </a:cubicBezTo>
                  <a:cubicBezTo>
                    <a:pt x="548" y="73"/>
                    <a:pt x="549" y="71"/>
                    <a:pt x="550" y="69"/>
                  </a:cubicBezTo>
                  <a:cubicBezTo>
                    <a:pt x="551" y="69"/>
                    <a:pt x="551" y="68"/>
                    <a:pt x="552" y="67"/>
                  </a:cubicBezTo>
                  <a:cubicBezTo>
                    <a:pt x="552" y="66"/>
                    <a:pt x="553" y="66"/>
                    <a:pt x="553" y="65"/>
                  </a:cubicBezTo>
                  <a:cubicBezTo>
                    <a:pt x="553" y="65"/>
                    <a:pt x="553" y="65"/>
                    <a:pt x="553" y="64"/>
                  </a:cubicBezTo>
                  <a:cubicBezTo>
                    <a:pt x="554" y="63"/>
                    <a:pt x="555" y="62"/>
                    <a:pt x="556" y="61"/>
                  </a:cubicBezTo>
                  <a:cubicBezTo>
                    <a:pt x="556" y="61"/>
                    <a:pt x="556" y="61"/>
                    <a:pt x="556" y="60"/>
                  </a:cubicBezTo>
                  <a:cubicBezTo>
                    <a:pt x="557" y="60"/>
                    <a:pt x="557" y="60"/>
                    <a:pt x="557" y="59"/>
                  </a:cubicBezTo>
                  <a:cubicBezTo>
                    <a:pt x="558" y="60"/>
                    <a:pt x="558" y="60"/>
                    <a:pt x="557" y="61"/>
                  </a:cubicBezTo>
                  <a:cubicBezTo>
                    <a:pt x="557" y="61"/>
                    <a:pt x="558" y="62"/>
                    <a:pt x="558" y="62"/>
                  </a:cubicBezTo>
                  <a:cubicBezTo>
                    <a:pt x="558" y="62"/>
                    <a:pt x="558" y="62"/>
                    <a:pt x="559" y="62"/>
                  </a:cubicBezTo>
                  <a:cubicBezTo>
                    <a:pt x="559" y="62"/>
                    <a:pt x="559" y="61"/>
                    <a:pt x="559" y="60"/>
                  </a:cubicBezTo>
                  <a:cubicBezTo>
                    <a:pt x="560" y="60"/>
                    <a:pt x="560" y="59"/>
                    <a:pt x="561" y="59"/>
                  </a:cubicBezTo>
                  <a:cubicBezTo>
                    <a:pt x="561" y="58"/>
                    <a:pt x="561" y="57"/>
                    <a:pt x="562" y="57"/>
                  </a:cubicBezTo>
                  <a:cubicBezTo>
                    <a:pt x="562" y="58"/>
                    <a:pt x="562" y="58"/>
                    <a:pt x="562" y="59"/>
                  </a:cubicBezTo>
                  <a:cubicBezTo>
                    <a:pt x="562" y="59"/>
                    <a:pt x="563" y="59"/>
                    <a:pt x="563" y="59"/>
                  </a:cubicBezTo>
                  <a:cubicBezTo>
                    <a:pt x="563" y="59"/>
                    <a:pt x="564" y="58"/>
                    <a:pt x="564" y="58"/>
                  </a:cubicBezTo>
                  <a:cubicBezTo>
                    <a:pt x="564" y="58"/>
                    <a:pt x="564" y="58"/>
                    <a:pt x="564" y="57"/>
                  </a:cubicBezTo>
                  <a:cubicBezTo>
                    <a:pt x="564" y="57"/>
                    <a:pt x="565" y="57"/>
                    <a:pt x="565" y="57"/>
                  </a:cubicBezTo>
                  <a:cubicBezTo>
                    <a:pt x="565" y="56"/>
                    <a:pt x="566" y="55"/>
                    <a:pt x="566" y="54"/>
                  </a:cubicBezTo>
                  <a:cubicBezTo>
                    <a:pt x="568" y="54"/>
                    <a:pt x="568" y="52"/>
                    <a:pt x="569" y="51"/>
                  </a:cubicBezTo>
                  <a:cubicBezTo>
                    <a:pt x="569" y="50"/>
                    <a:pt x="569" y="50"/>
                    <a:pt x="569" y="49"/>
                  </a:cubicBezTo>
                  <a:cubicBezTo>
                    <a:pt x="571" y="48"/>
                    <a:pt x="572" y="48"/>
                    <a:pt x="573" y="45"/>
                  </a:cubicBezTo>
                  <a:cubicBezTo>
                    <a:pt x="574" y="45"/>
                    <a:pt x="575" y="44"/>
                    <a:pt x="576" y="44"/>
                  </a:cubicBezTo>
                  <a:cubicBezTo>
                    <a:pt x="576" y="44"/>
                    <a:pt x="576" y="43"/>
                    <a:pt x="577" y="43"/>
                  </a:cubicBezTo>
                  <a:cubicBezTo>
                    <a:pt x="577" y="42"/>
                    <a:pt x="576" y="41"/>
                    <a:pt x="577" y="40"/>
                  </a:cubicBezTo>
                  <a:cubicBezTo>
                    <a:pt x="578" y="41"/>
                    <a:pt x="578" y="41"/>
                    <a:pt x="578" y="41"/>
                  </a:cubicBezTo>
                  <a:cubicBezTo>
                    <a:pt x="579" y="41"/>
                    <a:pt x="579" y="40"/>
                    <a:pt x="580" y="40"/>
                  </a:cubicBezTo>
                  <a:cubicBezTo>
                    <a:pt x="580" y="40"/>
                    <a:pt x="581" y="40"/>
                    <a:pt x="581" y="39"/>
                  </a:cubicBezTo>
                  <a:cubicBezTo>
                    <a:pt x="582" y="39"/>
                    <a:pt x="582" y="39"/>
                    <a:pt x="583" y="39"/>
                  </a:cubicBezTo>
                  <a:cubicBezTo>
                    <a:pt x="582" y="40"/>
                    <a:pt x="581" y="41"/>
                    <a:pt x="581" y="41"/>
                  </a:cubicBezTo>
                  <a:cubicBezTo>
                    <a:pt x="580" y="42"/>
                    <a:pt x="580" y="43"/>
                    <a:pt x="581" y="44"/>
                  </a:cubicBezTo>
                  <a:cubicBezTo>
                    <a:pt x="580" y="45"/>
                    <a:pt x="579" y="46"/>
                    <a:pt x="578" y="47"/>
                  </a:cubicBezTo>
                  <a:cubicBezTo>
                    <a:pt x="578" y="48"/>
                    <a:pt x="576" y="49"/>
                    <a:pt x="577" y="50"/>
                  </a:cubicBezTo>
                  <a:cubicBezTo>
                    <a:pt x="577" y="50"/>
                    <a:pt x="576" y="51"/>
                    <a:pt x="576" y="51"/>
                  </a:cubicBezTo>
                  <a:cubicBezTo>
                    <a:pt x="576" y="51"/>
                    <a:pt x="577" y="51"/>
                    <a:pt x="577" y="52"/>
                  </a:cubicBezTo>
                  <a:cubicBezTo>
                    <a:pt x="577" y="52"/>
                    <a:pt x="576" y="53"/>
                    <a:pt x="576" y="53"/>
                  </a:cubicBezTo>
                  <a:cubicBezTo>
                    <a:pt x="577" y="54"/>
                    <a:pt x="577" y="54"/>
                    <a:pt x="577" y="55"/>
                  </a:cubicBezTo>
                  <a:cubicBezTo>
                    <a:pt x="576" y="55"/>
                    <a:pt x="576" y="55"/>
                    <a:pt x="575" y="55"/>
                  </a:cubicBezTo>
                  <a:cubicBezTo>
                    <a:pt x="574" y="55"/>
                    <a:pt x="575" y="57"/>
                    <a:pt x="574" y="57"/>
                  </a:cubicBezTo>
                  <a:cubicBezTo>
                    <a:pt x="574" y="58"/>
                    <a:pt x="574" y="59"/>
                    <a:pt x="573" y="59"/>
                  </a:cubicBezTo>
                  <a:cubicBezTo>
                    <a:pt x="574" y="60"/>
                    <a:pt x="572" y="60"/>
                    <a:pt x="573" y="61"/>
                  </a:cubicBezTo>
                  <a:cubicBezTo>
                    <a:pt x="573" y="62"/>
                    <a:pt x="574" y="61"/>
                    <a:pt x="575" y="62"/>
                  </a:cubicBezTo>
                  <a:cubicBezTo>
                    <a:pt x="575" y="62"/>
                    <a:pt x="575" y="63"/>
                    <a:pt x="575" y="63"/>
                  </a:cubicBezTo>
                  <a:cubicBezTo>
                    <a:pt x="574" y="64"/>
                    <a:pt x="574" y="64"/>
                    <a:pt x="573" y="65"/>
                  </a:cubicBezTo>
                  <a:cubicBezTo>
                    <a:pt x="573" y="65"/>
                    <a:pt x="573" y="65"/>
                    <a:pt x="573" y="65"/>
                  </a:cubicBezTo>
                  <a:cubicBezTo>
                    <a:pt x="573" y="66"/>
                    <a:pt x="573" y="67"/>
                    <a:pt x="573" y="68"/>
                  </a:cubicBezTo>
                  <a:cubicBezTo>
                    <a:pt x="574" y="69"/>
                    <a:pt x="574" y="69"/>
                    <a:pt x="575" y="68"/>
                  </a:cubicBezTo>
                  <a:cubicBezTo>
                    <a:pt x="576" y="68"/>
                    <a:pt x="575" y="67"/>
                    <a:pt x="576" y="66"/>
                  </a:cubicBezTo>
                  <a:cubicBezTo>
                    <a:pt x="576" y="65"/>
                    <a:pt x="577" y="65"/>
                    <a:pt x="577" y="64"/>
                  </a:cubicBezTo>
                  <a:cubicBezTo>
                    <a:pt x="578" y="64"/>
                    <a:pt x="579" y="64"/>
                    <a:pt x="580" y="64"/>
                  </a:cubicBezTo>
                  <a:cubicBezTo>
                    <a:pt x="580" y="64"/>
                    <a:pt x="581" y="64"/>
                    <a:pt x="582" y="63"/>
                  </a:cubicBezTo>
                  <a:cubicBezTo>
                    <a:pt x="582" y="63"/>
                    <a:pt x="582" y="62"/>
                    <a:pt x="582" y="62"/>
                  </a:cubicBezTo>
                  <a:cubicBezTo>
                    <a:pt x="582" y="62"/>
                    <a:pt x="582" y="61"/>
                    <a:pt x="583" y="61"/>
                  </a:cubicBezTo>
                  <a:cubicBezTo>
                    <a:pt x="583" y="60"/>
                    <a:pt x="584" y="60"/>
                    <a:pt x="584" y="60"/>
                  </a:cubicBezTo>
                  <a:cubicBezTo>
                    <a:pt x="584" y="59"/>
                    <a:pt x="585" y="59"/>
                    <a:pt x="585" y="59"/>
                  </a:cubicBezTo>
                  <a:cubicBezTo>
                    <a:pt x="585" y="58"/>
                    <a:pt x="585" y="58"/>
                    <a:pt x="586" y="58"/>
                  </a:cubicBezTo>
                  <a:cubicBezTo>
                    <a:pt x="586" y="58"/>
                    <a:pt x="586" y="59"/>
                    <a:pt x="586" y="60"/>
                  </a:cubicBezTo>
                  <a:cubicBezTo>
                    <a:pt x="586" y="60"/>
                    <a:pt x="586" y="60"/>
                    <a:pt x="585" y="60"/>
                  </a:cubicBezTo>
                  <a:cubicBezTo>
                    <a:pt x="586" y="61"/>
                    <a:pt x="586" y="61"/>
                    <a:pt x="587" y="61"/>
                  </a:cubicBezTo>
                  <a:cubicBezTo>
                    <a:pt x="588" y="60"/>
                    <a:pt x="589" y="59"/>
                    <a:pt x="590" y="59"/>
                  </a:cubicBezTo>
                  <a:cubicBezTo>
                    <a:pt x="590" y="59"/>
                    <a:pt x="590" y="58"/>
                    <a:pt x="590" y="58"/>
                  </a:cubicBezTo>
                  <a:cubicBezTo>
                    <a:pt x="590" y="58"/>
                    <a:pt x="590" y="58"/>
                    <a:pt x="591" y="58"/>
                  </a:cubicBezTo>
                  <a:cubicBezTo>
                    <a:pt x="592" y="56"/>
                    <a:pt x="594" y="54"/>
                    <a:pt x="596" y="53"/>
                  </a:cubicBezTo>
                  <a:cubicBezTo>
                    <a:pt x="596" y="52"/>
                    <a:pt x="597" y="51"/>
                    <a:pt x="599" y="50"/>
                  </a:cubicBezTo>
                  <a:cubicBezTo>
                    <a:pt x="599" y="50"/>
                    <a:pt x="600" y="49"/>
                    <a:pt x="600" y="48"/>
                  </a:cubicBezTo>
                  <a:cubicBezTo>
                    <a:pt x="601" y="47"/>
                    <a:pt x="602" y="46"/>
                    <a:pt x="603" y="46"/>
                  </a:cubicBezTo>
                  <a:cubicBezTo>
                    <a:pt x="603" y="46"/>
                    <a:pt x="604" y="46"/>
                    <a:pt x="605" y="46"/>
                  </a:cubicBezTo>
                  <a:cubicBezTo>
                    <a:pt x="605" y="46"/>
                    <a:pt x="606" y="46"/>
                    <a:pt x="606" y="47"/>
                  </a:cubicBezTo>
                  <a:cubicBezTo>
                    <a:pt x="606" y="48"/>
                    <a:pt x="605" y="49"/>
                    <a:pt x="605" y="49"/>
                  </a:cubicBezTo>
                  <a:cubicBezTo>
                    <a:pt x="605" y="50"/>
                    <a:pt x="605" y="51"/>
                    <a:pt x="605" y="51"/>
                  </a:cubicBezTo>
                  <a:cubicBezTo>
                    <a:pt x="604" y="52"/>
                    <a:pt x="604" y="54"/>
                    <a:pt x="602" y="55"/>
                  </a:cubicBezTo>
                  <a:cubicBezTo>
                    <a:pt x="602" y="56"/>
                    <a:pt x="602" y="57"/>
                    <a:pt x="602" y="57"/>
                  </a:cubicBezTo>
                  <a:cubicBezTo>
                    <a:pt x="602" y="58"/>
                    <a:pt x="602" y="58"/>
                    <a:pt x="602" y="58"/>
                  </a:cubicBezTo>
                  <a:cubicBezTo>
                    <a:pt x="602" y="59"/>
                    <a:pt x="602" y="59"/>
                    <a:pt x="603" y="60"/>
                  </a:cubicBezTo>
                  <a:cubicBezTo>
                    <a:pt x="603" y="60"/>
                    <a:pt x="604" y="60"/>
                    <a:pt x="605" y="60"/>
                  </a:cubicBezTo>
                  <a:cubicBezTo>
                    <a:pt x="605" y="60"/>
                    <a:pt x="605" y="61"/>
                    <a:pt x="605" y="61"/>
                  </a:cubicBezTo>
                  <a:cubicBezTo>
                    <a:pt x="604" y="62"/>
                    <a:pt x="603" y="62"/>
                    <a:pt x="603" y="63"/>
                  </a:cubicBezTo>
                  <a:cubicBezTo>
                    <a:pt x="603" y="63"/>
                    <a:pt x="603" y="64"/>
                    <a:pt x="602" y="64"/>
                  </a:cubicBezTo>
                  <a:cubicBezTo>
                    <a:pt x="602" y="65"/>
                    <a:pt x="602" y="66"/>
                    <a:pt x="602" y="66"/>
                  </a:cubicBezTo>
                  <a:cubicBezTo>
                    <a:pt x="602" y="66"/>
                    <a:pt x="602" y="66"/>
                    <a:pt x="601" y="67"/>
                  </a:cubicBezTo>
                  <a:cubicBezTo>
                    <a:pt x="601" y="67"/>
                    <a:pt x="601" y="67"/>
                    <a:pt x="601" y="68"/>
                  </a:cubicBezTo>
                  <a:cubicBezTo>
                    <a:pt x="600" y="68"/>
                    <a:pt x="600" y="68"/>
                    <a:pt x="600" y="68"/>
                  </a:cubicBezTo>
                  <a:cubicBezTo>
                    <a:pt x="600" y="69"/>
                    <a:pt x="600" y="69"/>
                    <a:pt x="600" y="69"/>
                  </a:cubicBezTo>
                  <a:cubicBezTo>
                    <a:pt x="599" y="70"/>
                    <a:pt x="598" y="70"/>
                    <a:pt x="598" y="71"/>
                  </a:cubicBezTo>
                  <a:cubicBezTo>
                    <a:pt x="598" y="73"/>
                    <a:pt x="598" y="74"/>
                    <a:pt x="598" y="76"/>
                  </a:cubicBezTo>
                  <a:cubicBezTo>
                    <a:pt x="599" y="76"/>
                    <a:pt x="598" y="77"/>
                    <a:pt x="598" y="78"/>
                  </a:cubicBezTo>
                  <a:cubicBezTo>
                    <a:pt x="599" y="78"/>
                    <a:pt x="598" y="79"/>
                    <a:pt x="599" y="79"/>
                  </a:cubicBezTo>
                  <a:cubicBezTo>
                    <a:pt x="600" y="79"/>
                    <a:pt x="601" y="78"/>
                    <a:pt x="601" y="77"/>
                  </a:cubicBezTo>
                  <a:cubicBezTo>
                    <a:pt x="602" y="76"/>
                    <a:pt x="602" y="75"/>
                    <a:pt x="603" y="74"/>
                  </a:cubicBezTo>
                  <a:cubicBezTo>
                    <a:pt x="603" y="74"/>
                    <a:pt x="603" y="73"/>
                    <a:pt x="604" y="73"/>
                  </a:cubicBezTo>
                  <a:cubicBezTo>
                    <a:pt x="605" y="72"/>
                    <a:pt x="604" y="72"/>
                    <a:pt x="605" y="71"/>
                  </a:cubicBezTo>
                  <a:cubicBezTo>
                    <a:pt x="605" y="70"/>
                    <a:pt x="606" y="69"/>
                    <a:pt x="606" y="69"/>
                  </a:cubicBezTo>
                  <a:cubicBezTo>
                    <a:pt x="606" y="68"/>
                    <a:pt x="607" y="67"/>
                    <a:pt x="607" y="67"/>
                  </a:cubicBezTo>
                  <a:cubicBezTo>
                    <a:pt x="607" y="66"/>
                    <a:pt x="608" y="65"/>
                    <a:pt x="608" y="64"/>
                  </a:cubicBezTo>
                  <a:cubicBezTo>
                    <a:pt x="609" y="64"/>
                    <a:pt x="610" y="63"/>
                    <a:pt x="610" y="63"/>
                  </a:cubicBezTo>
                  <a:cubicBezTo>
                    <a:pt x="610" y="62"/>
                    <a:pt x="611" y="61"/>
                    <a:pt x="611" y="60"/>
                  </a:cubicBezTo>
                  <a:cubicBezTo>
                    <a:pt x="611" y="60"/>
                    <a:pt x="611" y="60"/>
                    <a:pt x="612" y="60"/>
                  </a:cubicBezTo>
                  <a:cubicBezTo>
                    <a:pt x="613" y="59"/>
                    <a:pt x="613" y="57"/>
                    <a:pt x="614" y="56"/>
                  </a:cubicBezTo>
                  <a:cubicBezTo>
                    <a:pt x="615" y="55"/>
                    <a:pt x="616" y="54"/>
                    <a:pt x="617" y="53"/>
                  </a:cubicBezTo>
                  <a:cubicBezTo>
                    <a:pt x="618" y="52"/>
                    <a:pt x="618" y="51"/>
                    <a:pt x="619" y="51"/>
                  </a:cubicBezTo>
                  <a:cubicBezTo>
                    <a:pt x="620" y="50"/>
                    <a:pt x="621" y="49"/>
                    <a:pt x="622" y="49"/>
                  </a:cubicBezTo>
                  <a:cubicBezTo>
                    <a:pt x="623" y="48"/>
                    <a:pt x="623" y="48"/>
                    <a:pt x="624" y="47"/>
                  </a:cubicBezTo>
                  <a:cubicBezTo>
                    <a:pt x="625" y="47"/>
                    <a:pt x="625" y="47"/>
                    <a:pt x="625" y="47"/>
                  </a:cubicBezTo>
                  <a:cubicBezTo>
                    <a:pt x="626" y="46"/>
                    <a:pt x="626" y="46"/>
                    <a:pt x="627" y="46"/>
                  </a:cubicBezTo>
                  <a:cubicBezTo>
                    <a:pt x="627" y="46"/>
                    <a:pt x="627" y="46"/>
                    <a:pt x="627" y="46"/>
                  </a:cubicBezTo>
                  <a:cubicBezTo>
                    <a:pt x="627" y="47"/>
                    <a:pt x="627" y="48"/>
                    <a:pt x="627" y="49"/>
                  </a:cubicBezTo>
                  <a:cubicBezTo>
                    <a:pt x="626" y="49"/>
                    <a:pt x="627" y="50"/>
                    <a:pt x="626" y="51"/>
                  </a:cubicBezTo>
                  <a:cubicBezTo>
                    <a:pt x="626" y="51"/>
                    <a:pt x="626" y="52"/>
                    <a:pt x="626" y="52"/>
                  </a:cubicBezTo>
                  <a:cubicBezTo>
                    <a:pt x="625" y="53"/>
                    <a:pt x="624" y="55"/>
                    <a:pt x="623" y="56"/>
                  </a:cubicBezTo>
                  <a:cubicBezTo>
                    <a:pt x="623" y="56"/>
                    <a:pt x="623" y="57"/>
                    <a:pt x="623" y="57"/>
                  </a:cubicBezTo>
                  <a:cubicBezTo>
                    <a:pt x="622" y="58"/>
                    <a:pt x="622" y="59"/>
                    <a:pt x="622" y="60"/>
                  </a:cubicBezTo>
                  <a:cubicBezTo>
                    <a:pt x="622" y="60"/>
                    <a:pt x="622" y="61"/>
                    <a:pt x="622" y="62"/>
                  </a:cubicBezTo>
                  <a:cubicBezTo>
                    <a:pt x="621" y="63"/>
                    <a:pt x="620" y="65"/>
                    <a:pt x="619" y="66"/>
                  </a:cubicBezTo>
                  <a:cubicBezTo>
                    <a:pt x="619" y="67"/>
                    <a:pt x="619" y="67"/>
                    <a:pt x="619" y="68"/>
                  </a:cubicBezTo>
                  <a:cubicBezTo>
                    <a:pt x="618" y="68"/>
                    <a:pt x="618" y="70"/>
                    <a:pt x="617" y="71"/>
                  </a:cubicBezTo>
                  <a:cubicBezTo>
                    <a:pt x="616" y="71"/>
                    <a:pt x="616" y="73"/>
                    <a:pt x="615" y="73"/>
                  </a:cubicBezTo>
                  <a:cubicBezTo>
                    <a:pt x="615" y="74"/>
                    <a:pt x="615" y="74"/>
                    <a:pt x="615" y="75"/>
                  </a:cubicBezTo>
                  <a:cubicBezTo>
                    <a:pt x="614" y="76"/>
                    <a:pt x="613" y="76"/>
                    <a:pt x="613" y="77"/>
                  </a:cubicBezTo>
                  <a:cubicBezTo>
                    <a:pt x="612" y="78"/>
                    <a:pt x="612" y="79"/>
                    <a:pt x="612" y="80"/>
                  </a:cubicBezTo>
                  <a:cubicBezTo>
                    <a:pt x="611" y="80"/>
                    <a:pt x="611" y="82"/>
                    <a:pt x="610" y="82"/>
                  </a:cubicBezTo>
                  <a:cubicBezTo>
                    <a:pt x="610" y="83"/>
                    <a:pt x="610" y="84"/>
                    <a:pt x="610" y="86"/>
                  </a:cubicBezTo>
                  <a:cubicBezTo>
                    <a:pt x="610" y="86"/>
                    <a:pt x="609" y="87"/>
                    <a:pt x="609" y="87"/>
                  </a:cubicBezTo>
                  <a:cubicBezTo>
                    <a:pt x="609" y="88"/>
                    <a:pt x="609" y="90"/>
                    <a:pt x="609" y="91"/>
                  </a:cubicBezTo>
                  <a:cubicBezTo>
                    <a:pt x="608" y="91"/>
                    <a:pt x="608" y="92"/>
                    <a:pt x="608" y="93"/>
                  </a:cubicBezTo>
                  <a:cubicBezTo>
                    <a:pt x="607" y="94"/>
                    <a:pt x="607" y="95"/>
                    <a:pt x="607" y="95"/>
                  </a:cubicBezTo>
                  <a:cubicBezTo>
                    <a:pt x="606" y="96"/>
                    <a:pt x="605" y="97"/>
                    <a:pt x="605" y="97"/>
                  </a:cubicBezTo>
                  <a:cubicBezTo>
                    <a:pt x="605" y="98"/>
                    <a:pt x="604" y="99"/>
                    <a:pt x="604" y="100"/>
                  </a:cubicBezTo>
                  <a:cubicBezTo>
                    <a:pt x="604" y="100"/>
                    <a:pt x="604" y="101"/>
                    <a:pt x="604" y="102"/>
                  </a:cubicBezTo>
                  <a:cubicBezTo>
                    <a:pt x="604" y="102"/>
                    <a:pt x="605" y="102"/>
                    <a:pt x="605" y="103"/>
                  </a:cubicBezTo>
                  <a:cubicBezTo>
                    <a:pt x="605" y="103"/>
                    <a:pt x="605" y="103"/>
                    <a:pt x="606" y="103"/>
                  </a:cubicBezTo>
                  <a:cubicBezTo>
                    <a:pt x="607" y="104"/>
                    <a:pt x="608" y="105"/>
                    <a:pt x="609" y="106"/>
                  </a:cubicBezTo>
                  <a:cubicBezTo>
                    <a:pt x="609" y="106"/>
                    <a:pt x="610" y="106"/>
                    <a:pt x="610" y="106"/>
                  </a:cubicBezTo>
                  <a:cubicBezTo>
                    <a:pt x="611" y="106"/>
                    <a:pt x="611" y="107"/>
                    <a:pt x="612" y="107"/>
                  </a:cubicBezTo>
                  <a:cubicBezTo>
                    <a:pt x="612" y="108"/>
                    <a:pt x="612" y="108"/>
                    <a:pt x="612" y="109"/>
                  </a:cubicBezTo>
                  <a:cubicBezTo>
                    <a:pt x="613" y="109"/>
                    <a:pt x="613" y="110"/>
                    <a:pt x="614" y="110"/>
                  </a:cubicBezTo>
                  <a:cubicBezTo>
                    <a:pt x="614" y="111"/>
                    <a:pt x="613" y="111"/>
                    <a:pt x="613" y="112"/>
                  </a:cubicBezTo>
                  <a:cubicBezTo>
                    <a:pt x="613" y="113"/>
                    <a:pt x="613" y="113"/>
                    <a:pt x="614" y="113"/>
                  </a:cubicBezTo>
                  <a:cubicBezTo>
                    <a:pt x="614" y="114"/>
                    <a:pt x="614" y="115"/>
                    <a:pt x="614" y="116"/>
                  </a:cubicBezTo>
                  <a:cubicBezTo>
                    <a:pt x="614" y="116"/>
                    <a:pt x="613" y="117"/>
                    <a:pt x="613" y="117"/>
                  </a:cubicBezTo>
                  <a:cubicBezTo>
                    <a:pt x="613" y="117"/>
                    <a:pt x="613" y="118"/>
                    <a:pt x="613" y="118"/>
                  </a:cubicBezTo>
                  <a:cubicBezTo>
                    <a:pt x="613" y="119"/>
                    <a:pt x="613" y="119"/>
                    <a:pt x="612" y="119"/>
                  </a:cubicBezTo>
                  <a:cubicBezTo>
                    <a:pt x="612" y="120"/>
                    <a:pt x="612" y="120"/>
                    <a:pt x="612" y="120"/>
                  </a:cubicBezTo>
                  <a:cubicBezTo>
                    <a:pt x="612" y="121"/>
                    <a:pt x="612" y="121"/>
                    <a:pt x="612" y="121"/>
                  </a:cubicBezTo>
                  <a:cubicBezTo>
                    <a:pt x="611" y="122"/>
                    <a:pt x="612" y="123"/>
                    <a:pt x="611" y="123"/>
                  </a:cubicBezTo>
                  <a:cubicBezTo>
                    <a:pt x="611" y="124"/>
                    <a:pt x="611" y="125"/>
                    <a:pt x="611" y="126"/>
                  </a:cubicBezTo>
                  <a:cubicBezTo>
                    <a:pt x="611" y="126"/>
                    <a:pt x="611" y="127"/>
                    <a:pt x="612" y="127"/>
                  </a:cubicBezTo>
                  <a:cubicBezTo>
                    <a:pt x="612" y="127"/>
                    <a:pt x="612" y="128"/>
                    <a:pt x="612" y="129"/>
                  </a:cubicBezTo>
                  <a:cubicBezTo>
                    <a:pt x="612" y="129"/>
                    <a:pt x="613" y="129"/>
                    <a:pt x="613" y="129"/>
                  </a:cubicBezTo>
                  <a:cubicBezTo>
                    <a:pt x="614" y="128"/>
                    <a:pt x="615" y="128"/>
                    <a:pt x="615" y="127"/>
                  </a:cubicBezTo>
                  <a:cubicBezTo>
                    <a:pt x="615" y="126"/>
                    <a:pt x="615" y="126"/>
                    <a:pt x="615" y="126"/>
                  </a:cubicBezTo>
                  <a:cubicBezTo>
                    <a:pt x="616" y="125"/>
                    <a:pt x="617" y="124"/>
                    <a:pt x="617" y="123"/>
                  </a:cubicBezTo>
                  <a:cubicBezTo>
                    <a:pt x="617" y="123"/>
                    <a:pt x="617" y="124"/>
                    <a:pt x="618" y="124"/>
                  </a:cubicBezTo>
                  <a:cubicBezTo>
                    <a:pt x="618" y="124"/>
                    <a:pt x="618" y="124"/>
                    <a:pt x="618" y="124"/>
                  </a:cubicBezTo>
                  <a:cubicBezTo>
                    <a:pt x="619" y="123"/>
                    <a:pt x="619" y="122"/>
                    <a:pt x="619" y="121"/>
                  </a:cubicBezTo>
                  <a:cubicBezTo>
                    <a:pt x="620" y="121"/>
                    <a:pt x="620" y="120"/>
                    <a:pt x="620" y="120"/>
                  </a:cubicBezTo>
                  <a:cubicBezTo>
                    <a:pt x="621" y="119"/>
                    <a:pt x="621" y="118"/>
                    <a:pt x="621" y="117"/>
                  </a:cubicBezTo>
                  <a:cubicBezTo>
                    <a:pt x="621" y="117"/>
                    <a:pt x="621" y="116"/>
                    <a:pt x="622" y="116"/>
                  </a:cubicBezTo>
                  <a:cubicBezTo>
                    <a:pt x="622" y="115"/>
                    <a:pt x="622" y="113"/>
                    <a:pt x="622" y="112"/>
                  </a:cubicBezTo>
                  <a:cubicBezTo>
                    <a:pt x="622" y="111"/>
                    <a:pt x="623" y="111"/>
                    <a:pt x="623" y="111"/>
                  </a:cubicBezTo>
                  <a:cubicBezTo>
                    <a:pt x="624" y="113"/>
                    <a:pt x="626" y="112"/>
                    <a:pt x="626" y="113"/>
                  </a:cubicBezTo>
                  <a:cubicBezTo>
                    <a:pt x="626" y="113"/>
                    <a:pt x="627" y="113"/>
                    <a:pt x="627" y="113"/>
                  </a:cubicBezTo>
                  <a:cubicBezTo>
                    <a:pt x="628" y="113"/>
                    <a:pt x="628" y="113"/>
                    <a:pt x="629" y="113"/>
                  </a:cubicBezTo>
                  <a:cubicBezTo>
                    <a:pt x="630" y="112"/>
                    <a:pt x="630" y="112"/>
                    <a:pt x="631" y="111"/>
                  </a:cubicBezTo>
                  <a:cubicBezTo>
                    <a:pt x="631" y="110"/>
                    <a:pt x="632" y="109"/>
                    <a:pt x="633" y="108"/>
                  </a:cubicBezTo>
                  <a:cubicBezTo>
                    <a:pt x="633" y="107"/>
                    <a:pt x="633" y="107"/>
                    <a:pt x="633" y="106"/>
                  </a:cubicBezTo>
                  <a:cubicBezTo>
                    <a:pt x="632" y="105"/>
                    <a:pt x="632" y="104"/>
                    <a:pt x="632" y="104"/>
                  </a:cubicBezTo>
                  <a:cubicBezTo>
                    <a:pt x="632" y="103"/>
                    <a:pt x="632" y="102"/>
                    <a:pt x="632" y="102"/>
                  </a:cubicBezTo>
                  <a:cubicBezTo>
                    <a:pt x="631" y="101"/>
                    <a:pt x="631" y="100"/>
                    <a:pt x="630" y="99"/>
                  </a:cubicBezTo>
                  <a:cubicBezTo>
                    <a:pt x="630" y="96"/>
                    <a:pt x="630" y="93"/>
                    <a:pt x="630" y="90"/>
                  </a:cubicBezTo>
                  <a:cubicBezTo>
                    <a:pt x="630" y="90"/>
                    <a:pt x="630" y="90"/>
                    <a:pt x="629" y="89"/>
                  </a:cubicBezTo>
                  <a:cubicBezTo>
                    <a:pt x="629" y="89"/>
                    <a:pt x="629" y="88"/>
                    <a:pt x="629" y="88"/>
                  </a:cubicBezTo>
                  <a:cubicBezTo>
                    <a:pt x="629" y="88"/>
                    <a:pt x="629" y="87"/>
                    <a:pt x="629" y="87"/>
                  </a:cubicBezTo>
                  <a:cubicBezTo>
                    <a:pt x="629" y="86"/>
                    <a:pt x="629" y="85"/>
                    <a:pt x="629" y="84"/>
                  </a:cubicBezTo>
                  <a:cubicBezTo>
                    <a:pt x="629" y="83"/>
                    <a:pt x="628" y="83"/>
                    <a:pt x="628" y="83"/>
                  </a:cubicBezTo>
                  <a:cubicBezTo>
                    <a:pt x="628" y="82"/>
                    <a:pt x="628" y="82"/>
                    <a:pt x="628" y="81"/>
                  </a:cubicBezTo>
                  <a:cubicBezTo>
                    <a:pt x="627" y="81"/>
                    <a:pt x="628" y="79"/>
                    <a:pt x="627" y="79"/>
                  </a:cubicBezTo>
                  <a:cubicBezTo>
                    <a:pt x="627" y="78"/>
                    <a:pt x="627" y="76"/>
                    <a:pt x="627" y="75"/>
                  </a:cubicBezTo>
                  <a:cubicBezTo>
                    <a:pt x="626" y="75"/>
                    <a:pt x="626" y="75"/>
                    <a:pt x="626" y="75"/>
                  </a:cubicBezTo>
                  <a:cubicBezTo>
                    <a:pt x="626" y="74"/>
                    <a:pt x="626" y="73"/>
                    <a:pt x="626" y="73"/>
                  </a:cubicBezTo>
                  <a:cubicBezTo>
                    <a:pt x="627" y="72"/>
                    <a:pt x="626" y="71"/>
                    <a:pt x="627" y="70"/>
                  </a:cubicBezTo>
                  <a:cubicBezTo>
                    <a:pt x="627" y="70"/>
                    <a:pt x="627" y="69"/>
                    <a:pt x="627" y="68"/>
                  </a:cubicBezTo>
                  <a:cubicBezTo>
                    <a:pt x="627" y="68"/>
                    <a:pt x="628" y="68"/>
                    <a:pt x="628" y="68"/>
                  </a:cubicBezTo>
                  <a:cubicBezTo>
                    <a:pt x="628" y="67"/>
                    <a:pt x="628" y="66"/>
                    <a:pt x="628" y="65"/>
                  </a:cubicBezTo>
                  <a:cubicBezTo>
                    <a:pt x="629" y="64"/>
                    <a:pt x="629" y="63"/>
                    <a:pt x="630" y="63"/>
                  </a:cubicBezTo>
                  <a:cubicBezTo>
                    <a:pt x="630" y="63"/>
                    <a:pt x="630" y="64"/>
                    <a:pt x="631" y="64"/>
                  </a:cubicBezTo>
                  <a:cubicBezTo>
                    <a:pt x="631" y="65"/>
                    <a:pt x="631" y="66"/>
                    <a:pt x="632" y="66"/>
                  </a:cubicBezTo>
                  <a:cubicBezTo>
                    <a:pt x="632" y="66"/>
                    <a:pt x="631" y="67"/>
                    <a:pt x="632" y="67"/>
                  </a:cubicBezTo>
                  <a:cubicBezTo>
                    <a:pt x="633" y="68"/>
                    <a:pt x="633" y="69"/>
                    <a:pt x="634" y="70"/>
                  </a:cubicBezTo>
                  <a:cubicBezTo>
                    <a:pt x="635" y="70"/>
                    <a:pt x="635" y="70"/>
                    <a:pt x="636" y="70"/>
                  </a:cubicBezTo>
                  <a:cubicBezTo>
                    <a:pt x="636" y="70"/>
                    <a:pt x="636" y="69"/>
                    <a:pt x="636" y="69"/>
                  </a:cubicBezTo>
                  <a:cubicBezTo>
                    <a:pt x="638" y="69"/>
                    <a:pt x="637" y="71"/>
                    <a:pt x="638" y="72"/>
                  </a:cubicBezTo>
                  <a:cubicBezTo>
                    <a:pt x="639" y="71"/>
                    <a:pt x="639" y="71"/>
                    <a:pt x="639" y="71"/>
                  </a:cubicBezTo>
                  <a:cubicBezTo>
                    <a:pt x="639" y="70"/>
                    <a:pt x="639" y="69"/>
                    <a:pt x="639" y="68"/>
                  </a:cubicBezTo>
                  <a:cubicBezTo>
                    <a:pt x="640" y="67"/>
                    <a:pt x="640" y="66"/>
                    <a:pt x="641" y="66"/>
                  </a:cubicBezTo>
                  <a:cubicBezTo>
                    <a:pt x="641" y="66"/>
                    <a:pt x="642" y="66"/>
                    <a:pt x="642" y="67"/>
                  </a:cubicBezTo>
                  <a:cubicBezTo>
                    <a:pt x="642" y="67"/>
                    <a:pt x="642" y="68"/>
                    <a:pt x="642" y="68"/>
                  </a:cubicBezTo>
                  <a:cubicBezTo>
                    <a:pt x="642" y="68"/>
                    <a:pt x="643" y="69"/>
                    <a:pt x="643" y="69"/>
                  </a:cubicBezTo>
                  <a:cubicBezTo>
                    <a:pt x="643" y="70"/>
                    <a:pt x="643" y="70"/>
                    <a:pt x="643" y="71"/>
                  </a:cubicBezTo>
                  <a:cubicBezTo>
                    <a:pt x="642" y="72"/>
                    <a:pt x="641" y="71"/>
                    <a:pt x="641" y="72"/>
                  </a:cubicBezTo>
                  <a:cubicBezTo>
                    <a:pt x="640" y="72"/>
                    <a:pt x="640" y="73"/>
                    <a:pt x="639" y="74"/>
                  </a:cubicBezTo>
                  <a:cubicBezTo>
                    <a:pt x="639" y="74"/>
                    <a:pt x="640" y="75"/>
                    <a:pt x="640" y="76"/>
                  </a:cubicBezTo>
                  <a:cubicBezTo>
                    <a:pt x="640" y="77"/>
                    <a:pt x="641" y="77"/>
                    <a:pt x="641" y="78"/>
                  </a:cubicBezTo>
                  <a:cubicBezTo>
                    <a:pt x="642" y="78"/>
                    <a:pt x="642" y="79"/>
                    <a:pt x="643" y="80"/>
                  </a:cubicBezTo>
                  <a:cubicBezTo>
                    <a:pt x="643" y="80"/>
                    <a:pt x="643" y="80"/>
                    <a:pt x="643" y="80"/>
                  </a:cubicBezTo>
                  <a:cubicBezTo>
                    <a:pt x="644" y="79"/>
                    <a:pt x="643" y="78"/>
                    <a:pt x="644" y="78"/>
                  </a:cubicBezTo>
                  <a:cubicBezTo>
                    <a:pt x="644" y="79"/>
                    <a:pt x="645" y="79"/>
                    <a:pt x="646" y="79"/>
                  </a:cubicBezTo>
                  <a:cubicBezTo>
                    <a:pt x="646" y="79"/>
                    <a:pt x="646" y="80"/>
                    <a:pt x="646" y="80"/>
                  </a:cubicBezTo>
                  <a:cubicBezTo>
                    <a:pt x="647" y="80"/>
                    <a:pt x="648" y="80"/>
                    <a:pt x="648" y="80"/>
                  </a:cubicBezTo>
                  <a:cubicBezTo>
                    <a:pt x="649" y="81"/>
                    <a:pt x="648" y="82"/>
                    <a:pt x="649" y="83"/>
                  </a:cubicBezTo>
                  <a:cubicBezTo>
                    <a:pt x="649" y="83"/>
                    <a:pt x="649" y="83"/>
                    <a:pt x="650" y="84"/>
                  </a:cubicBezTo>
                  <a:cubicBezTo>
                    <a:pt x="651" y="84"/>
                    <a:pt x="651" y="82"/>
                    <a:pt x="652" y="83"/>
                  </a:cubicBezTo>
                  <a:cubicBezTo>
                    <a:pt x="652" y="83"/>
                    <a:pt x="652" y="82"/>
                    <a:pt x="653" y="82"/>
                  </a:cubicBezTo>
                  <a:cubicBezTo>
                    <a:pt x="653" y="82"/>
                    <a:pt x="653" y="82"/>
                    <a:pt x="654" y="83"/>
                  </a:cubicBezTo>
                  <a:cubicBezTo>
                    <a:pt x="653" y="83"/>
                    <a:pt x="653" y="83"/>
                    <a:pt x="653" y="84"/>
                  </a:cubicBezTo>
                  <a:cubicBezTo>
                    <a:pt x="654" y="85"/>
                    <a:pt x="655" y="86"/>
                    <a:pt x="656" y="87"/>
                  </a:cubicBezTo>
                  <a:cubicBezTo>
                    <a:pt x="656" y="87"/>
                    <a:pt x="656" y="87"/>
                    <a:pt x="657" y="86"/>
                  </a:cubicBezTo>
                  <a:cubicBezTo>
                    <a:pt x="658" y="85"/>
                    <a:pt x="660" y="83"/>
                    <a:pt x="661" y="81"/>
                  </a:cubicBezTo>
                  <a:cubicBezTo>
                    <a:pt x="662" y="81"/>
                    <a:pt x="662" y="81"/>
                    <a:pt x="662" y="80"/>
                  </a:cubicBezTo>
                  <a:cubicBezTo>
                    <a:pt x="663" y="79"/>
                    <a:pt x="664" y="78"/>
                    <a:pt x="664" y="76"/>
                  </a:cubicBezTo>
                  <a:cubicBezTo>
                    <a:pt x="665" y="75"/>
                    <a:pt x="666" y="74"/>
                    <a:pt x="667" y="73"/>
                  </a:cubicBezTo>
                  <a:cubicBezTo>
                    <a:pt x="667" y="73"/>
                    <a:pt x="667" y="73"/>
                    <a:pt x="667" y="73"/>
                  </a:cubicBezTo>
                  <a:cubicBezTo>
                    <a:pt x="667" y="72"/>
                    <a:pt x="667" y="72"/>
                    <a:pt x="668" y="72"/>
                  </a:cubicBezTo>
                  <a:cubicBezTo>
                    <a:pt x="668" y="71"/>
                    <a:pt x="668" y="69"/>
                    <a:pt x="668" y="68"/>
                  </a:cubicBezTo>
                  <a:cubicBezTo>
                    <a:pt x="668" y="67"/>
                    <a:pt x="669" y="67"/>
                    <a:pt x="669" y="66"/>
                  </a:cubicBezTo>
                  <a:cubicBezTo>
                    <a:pt x="669" y="66"/>
                    <a:pt x="669" y="66"/>
                    <a:pt x="670" y="66"/>
                  </a:cubicBezTo>
                  <a:cubicBezTo>
                    <a:pt x="671" y="65"/>
                    <a:pt x="672" y="64"/>
                    <a:pt x="673" y="63"/>
                  </a:cubicBezTo>
                  <a:cubicBezTo>
                    <a:pt x="674" y="62"/>
                    <a:pt x="674" y="61"/>
                    <a:pt x="675" y="60"/>
                  </a:cubicBezTo>
                  <a:cubicBezTo>
                    <a:pt x="675" y="59"/>
                    <a:pt x="676" y="59"/>
                    <a:pt x="676" y="58"/>
                  </a:cubicBezTo>
                  <a:cubicBezTo>
                    <a:pt x="676" y="58"/>
                    <a:pt x="676" y="57"/>
                    <a:pt x="677" y="57"/>
                  </a:cubicBezTo>
                  <a:cubicBezTo>
                    <a:pt x="678" y="56"/>
                    <a:pt x="678" y="55"/>
                    <a:pt x="678" y="55"/>
                  </a:cubicBezTo>
                  <a:cubicBezTo>
                    <a:pt x="678" y="55"/>
                    <a:pt x="679" y="54"/>
                    <a:pt x="679" y="54"/>
                  </a:cubicBezTo>
                  <a:cubicBezTo>
                    <a:pt x="679" y="53"/>
                    <a:pt x="679" y="53"/>
                    <a:pt x="679" y="53"/>
                  </a:cubicBezTo>
                  <a:cubicBezTo>
                    <a:pt x="680" y="50"/>
                    <a:pt x="683" y="50"/>
                    <a:pt x="684" y="48"/>
                  </a:cubicBezTo>
                  <a:cubicBezTo>
                    <a:pt x="685" y="48"/>
                    <a:pt x="685" y="48"/>
                    <a:pt x="686" y="48"/>
                  </a:cubicBezTo>
                  <a:cubicBezTo>
                    <a:pt x="686" y="48"/>
                    <a:pt x="685" y="49"/>
                    <a:pt x="684" y="49"/>
                  </a:cubicBezTo>
                  <a:cubicBezTo>
                    <a:pt x="684" y="50"/>
                    <a:pt x="684" y="51"/>
                    <a:pt x="683" y="51"/>
                  </a:cubicBezTo>
                  <a:cubicBezTo>
                    <a:pt x="683" y="52"/>
                    <a:pt x="682" y="53"/>
                    <a:pt x="682" y="54"/>
                  </a:cubicBezTo>
                  <a:cubicBezTo>
                    <a:pt x="682" y="54"/>
                    <a:pt x="683" y="54"/>
                    <a:pt x="684" y="54"/>
                  </a:cubicBezTo>
                  <a:cubicBezTo>
                    <a:pt x="684" y="55"/>
                    <a:pt x="685" y="55"/>
                    <a:pt x="685" y="56"/>
                  </a:cubicBezTo>
                  <a:cubicBezTo>
                    <a:pt x="685" y="56"/>
                    <a:pt x="686" y="57"/>
                    <a:pt x="686" y="57"/>
                  </a:cubicBezTo>
                  <a:cubicBezTo>
                    <a:pt x="687" y="57"/>
                    <a:pt x="687" y="57"/>
                    <a:pt x="688" y="57"/>
                  </a:cubicBezTo>
                  <a:cubicBezTo>
                    <a:pt x="689" y="56"/>
                    <a:pt x="690" y="56"/>
                    <a:pt x="689" y="55"/>
                  </a:cubicBezTo>
                  <a:cubicBezTo>
                    <a:pt x="690" y="55"/>
                    <a:pt x="691" y="55"/>
                    <a:pt x="692" y="55"/>
                  </a:cubicBezTo>
                  <a:cubicBezTo>
                    <a:pt x="692" y="56"/>
                    <a:pt x="693" y="56"/>
                    <a:pt x="694" y="57"/>
                  </a:cubicBezTo>
                  <a:cubicBezTo>
                    <a:pt x="694" y="56"/>
                    <a:pt x="695" y="55"/>
                    <a:pt x="696" y="54"/>
                  </a:cubicBezTo>
                  <a:cubicBezTo>
                    <a:pt x="696" y="54"/>
                    <a:pt x="696" y="54"/>
                    <a:pt x="696" y="54"/>
                  </a:cubicBezTo>
                  <a:cubicBezTo>
                    <a:pt x="697" y="54"/>
                    <a:pt x="698" y="53"/>
                    <a:pt x="699" y="52"/>
                  </a:cubicBezTo>
                  <a:cubicBezTo>
                    <a:pt x="699" y="52"/>
                    <a:pt x="699" y="52"/>
                    <a:pt x="700" y="52"/>
                  </a:cubicBezTo>
                  <a:cubicBezTo>
                    <a:pt x="700" y="53"/>
                    <a:pt x="698" y="53"/>
                    <a:pt x="698" y="54"/>
                  </a:cubicBezTo>
                  <a:cubicBezTo>
                    <a:pt x="698" y="55"/>
                    <a:pt x="698" y="55"/>
                    <a:pt x="698" y="56"/>
                  </a:cubicBezTo>
                  <a:cubicBezTo>
                    <a:pt x="698" y="56"/>
                    <a:pt x="698" y="56"/>
                    <a:pt x="698" y="56"/>
                  </a:cubicBezTo>
                  <a:cubicBezTo>
                    <a:pt x="698" y="56"/>
                    <a:pt x="698" y="56"/>
                    <a:pt x="698" y="57"/>
                  </a:cubicBezTo>
                  <a:cubicBezTo>
                    <a:pt x="697" y="57"/>
                    <a:pt x="696" y="59"/>
                    <a:pt x="696" y="60"/>
                  </a:cubicBezTo>
                  <a:cubicBezTo>
                    <a:pt x="695" y="60"/>
                    <a:pt x="696" y="61"/>
                    <a:pt x="696" y="61"/>
                  </a:cubicBezTo>
                  <a:cubicBezTo>
                    <a:pt x="696" y="61"/>
                    <a:pt x="696" y="61"/>
                    <a:pt x="696" y="61"/>
                  </a:cubicBezTo>
                  <a:cubicBezTo>
                    <a:pt x="696" y="61"/>
                    <a:pt x="696" y="61"/>
                    <a:pt x="697" y="61"/>
                  </a:cubicBezTo>
                  <a:cubicBezTo>
                    <a:pt x="699" y="58"/>
                    <a:pt x="702" y="56"/>
                    <a:pt x="705" y="53"/>
                  </a:cubicBezTo>
                  <a:cubicBezTo>
                    <a:pt x="705" y="53"/>
                    <a:pt x="706" y="53"/>
                    <a:pt x="706" y="53"/>
                  </a:cubicBezTo>
                  <a:cubicBezTo>
                    <a:pt x="706" y="52"/>
                    <a:pt x="707" y="51"/>
                    <a:pt x="707" y="51"/>
                  </a:cubicBezTo>
                  <a:cubicBezTo>
                    <a:pt x="708" y="51"/>
                    <a:pt x="709" y="50"/>
                    <a:pt x="709" y="50"/>
                  </a:cubicBezTo>
                  <a:cubicBezTo>
                    <a:pt x="710" y="50"/>
                    <a:pt x="710" y="49"/>
                    <a:pt x="711" y="49"/>
                  </a:cubicBezTo>
                  <a:cubicBezTo>
                    <a:pt x="711" y="50"/>
                    <a:pt x="711" y="50"/>
                    <a:pt x="711" y="50"/>
                  </a:cubicBezTo>
                  <a:cubicBezTo>
                    <a:pt x="711" y="51"/>
                    <a:pt x="710" y="51"/>
                    <a:pt x="710" y="52"/>
                  </a:cubicBezTo>
                  <a:cubicBezTo>
                    <a:pt x="710" y="53"/>
                    <a:pt x="708" y="53"/>
                    <a:pt x="708" y="54"/>
                  </a:cubicBezTo>
                  <a:cubicBezTo>
                    <a:pt x="708" y="55"/>
                    <a:pt x="708" y="56"/>
                    <a:pt x="707" y="56"/>
                  </a:cubicBezTo>
                  <a:cubicBezTo>
                    <a:pt x="707" y="57"/>
                    <a:pt x="707" y="58"/>
                    <a:pt x="706" y="58"/>
                  </a:cubicBezTo>
                  <a:cubicBezTo>
                    <a:pt x="706" y="59"/>
                    <a:pt x="706" y="60"/>
                    <a:pt x="706" y="60"/>
                  </a:cubicBezTo>
                  <a:cubicBezTo>
                    <a:pt x="706" y="60"/>
                    <a:pt x="706" y="61"/>
                    <a:pt x="706" y="61"/>
                  </a:cubicBezTo>
                  <a:cubicBezTo>
                    <a:pt x="705" y="61"/>
                    <a:pt x="704" y="62"/>
                    <a:pt x="703" y="62"/>
                  </a:cubicBezTo>
                  <a:cubicBezTo>
                    <a:pt x="703" y="62"/>
                    <a:pt x="702" y="63"/>
                    <a:pt x="702" y="63"/>
                  </a:cubicBezTo>
                  <a:cubicBezTo>
                    <a:pt x="702" y="64"/>
                    <a:pt x="703" y="64"/>
                    <a:pt x="703" y="64"/>
                  </a:cubicBezTo>
                  <a:cubicBezTo>
                    <a:pt x="705" y="64"/>
                    <a:pt x="705" y="62"/>
                    <a:pt x="706" y="62"/>
                  </a:cubicBezTo>
                  <a:cubicBezTo>
                    <a:pt x="707" y="62"/>
                    <a:pt x="707" y="62"/>
                    <a:pt x="707" y="61"/>
                  </a:cubicBezTo>
                  <a:cubicBezTo>
                    <a:pt x="708" y="61"/>
                    <a:pt x="708" y="61"/>
                    <a:pt x="708" y="61"/>
                  </a:cubicBezTo>
                  <a:cubicBezTo>
                    <a:pt x="708" y="61"/>
                    <a:pt x="708" y="61"/>
                    <a:pt x="709" y="61"/>
                  </a:cubicBezTo>
                  <a:cubicBezTo>
                    <a:pt x="709" y="61"/>
                    <a:pt x="710" y="61"/>
                    <a:pt x="710" y="60"/>
                  </a:cubicBezTo>
                  <a:cubicBezTo>
                    <a:pt x="711" y="59"/>
                    <a:pt x="711" y="58"/>
                    <a:pt x="712" y="57"/>
                  </a:cubicBezTo>
                  <a:cubicBezTo>
                    <a:pt x="713" y="57"/>
                    <a:pt x="714" y="57"/>
                    <a:pt x="715" y="56"/>
                  </a:cubicBezTo>
                  <a:cubicBezTo>
                    <a:pt x="716" y="56"/>
                    <a:pt x="716" y="55"/>
                    <a:pt x="716" y="54"/>
                  </a:cubicBezTo>
                  <a:cubicBezTo>
                    <a:pt x="716" y="54"/>
                    <a:pt x="717" y="53"/>
                    <a:pt x="718" y="53"/>
                  </a:cubicBezTo>
                  <a:cubicBezTo>
                    <a:pt x="718" y="54"/>
                    <a:pt x="718" y="55"/>
                    <a:pt x="718" y="55"/>
                  </a:cubicBezTo>
                  <a:cubicBezTo>
                    <a:pt x="717" y="56"/>
                    <a:pt x="716" y="56"/>
                    <a:pt x="716" y="57"/>
                  </a:cubicBezTo>
                  <a:cubicBezTo>
                    <a:pt x="716" y="58"/>
                    <a:pt x="715" y="58"/>
                    <a:pt x="715" y="59"/>
                  </a:cubicBezTo>
                  <a:cubicBezTo>
                    <a:pt x="714" y="59"/>
                    <a:pt x="714" y="60"/>
                    <a:pt x="714" y="61"/>
                  </a:cubicBezTo>
                  <a:cubicBezTo>
                    <a:pt x="713" y="61"/>
                    <a:pt x="713" y="61"/>
                    <a:pt x="713" y="62"/>
                  </a:cubicBezTo>
                  <a:cubicBezTo>
                    <a:pt x="712" y="63"/>
                    <a:pt x="711" y="64"/>
                    <a:pt x="711" y="65"/>
                  </a:cubicBezTo>
                  <a:cubicBezTo>
                    <a:pt x="711" y="66"/>
                    <a:pt x="709" y="66"/>
                    <a:pt x="710" y="67"/>
                  </a:cubicBezTo>
                  <a:cubicBezTo>
                    <a:pt x="709" y="67"/>
                    <a:pt x="709" y="68"/>
                    <a:pt x="708" y="68"/>
                  </a:cubicBezTo>
                  <a:cubicBezTo>
                    <a:pt x="708" y="69"/>
                    <a:pt x="708" y="69"/>
                    <a:pt x="708" y="70"/>
                  </a:cubicBezTo>
                  <a:cubicBezTo>
                    <a:pt x="707" y="71"/>
                    <a:pt x="706" y="72"/>
                    <a:pt x="705" y="73"/>
                  </a:cubicBezTo>
                  <a:cubicBezTo>
                    <a:pt x="705" y="73"/>
                    <a:pt x="705" y="73"/>
                    <a:pt x="705" y="73"/>
                  </a:cubicBezTo>
                  <a:cubicBezTo>
                    <a:pt x="705" y="74"/>
                    <a:pt x="705" y="74"/>
                    <a:pt x="704" y="75"/>
                  </a:cubicBezTo>
                  <a:cubicBezTo>
                    <a:pt x="704" y="75"/>
                    <a:pt x="704" y="76"/>
                    <a:pt x="704" y="76"/>
                  </a:cubicBezTo>
                  <a:cubicBezTo>
                    <a:pt x="704" y="77"/>
                    <a:pt x="703" y="78"/>
                    <a:pt x="702" y="79"/>
                  </a:cubicBezTo>
                  <a:cubicBezTo>
                    <a:pt x="702" y="79"/>
                    <a:pt x="702" y="79"/>
                    <a:pt x="702" y="80"/>
                  </a:cubicBezTo>
                  <a:cubicBezTo>
                    <a:pt x="702" y="80"/>
                    <a:pt x="701" y="81"/>
                    <a:pt x="701" y="81"/>
                  </a:cubicBezTo>
                  <a:cubicBezTo>
                    <a:pt x="701" y="81"/>
                    <a:pt x="701" y="82"/>
                    <a:pt x="701" y="82"/>
                  </a:cubicBezTo>
                  <a:cubicBezTo>
                    <a:pt x="701" y="82"/>
                    <a:pt x="700" y="83"/>
                    <a:pt x="700" y="83"/>
                  </a:cubicBezTo>
                  <a:cubicBezTo>
                    <a:pt x="700" y="83"/>
                    <a:pt x="700" y="84"/>
                    <a:pt x="699" y="84"/>
                  </a:cubicBezTo>
                  <a:cubicBezTo>
                    <a:pt x="699" y="84"/>
                    <a:pt x="699" y="85"/>
                    <a:pt x="699" y="85"/>
                  </a:cubicBezTo>
                  <a:cubicBezTo>
                    <a:pt x="699" y="86"/>
                    <a:pt x="698" y="86"/>
                    <a:pt x="698" y="86"/>
                  </a:cubicBezTo>
                  <a:cubicBezTo>
                    <a:pt x="698" y="86"/>
                    <a:pt x="697" y="87"/>
                    <a:pt x="697" y="87"/>
                  </a:cubicBezTo>
                  <a:cubicBezTo>
                    <a:pt x="697" y="88"/>
                    <a:pt x="697" y="89"/>
                    <a:pt x="697" y="89"/>
                  </a:cubicBezTo>
                  <a:cubicBezTo>
                    <a:pt x="697" y="90"/>
                    <a:pt x="697" y="90"/>
                    <a:pt x="698" y="90"/>
                  </a:cubicBezTo>
                  <a:cubicBezTo>
                    <a:pt x="699" y="88"/>
                    <a:pt x="700" y="87"/>
                    <a:pt x="702" y="85"/>
                  </a:cubicBezTo>
                  <a:cubicBezTo>
                    <a:pt x="701" y="85"/>
                    <a:pt x="703" y="84"/>
                    <a:pt x="703" y="83"/>
                  </a:cubicBezTo>
                  <a:cubicBezTo>
                    <a:pt x="703" y="83"/>
                    <a:pt x="703" y="83"/>
                    <a:pt x="703" y="83"/>
                  </a:cubicBezTo>
                  <a:cubicBezTo>
                    <a:pt x="705" y="83"/>
                    <a:pt x="705" y="81"/>
                    <a:pt x="705" y="80"/>
                  </a:cubicBezTo>
                  <a:cubicBezTo>
                    <a:pt x="706" y="79"/>
                    <a:pt x="706" y="78"/>
                    <a:pt x="706" y="78"/>
                  </a:cubicBezTo>
                  <a:cubicBezTo>
                    <a:pt x="707" y="77"/>
                    <a:pt x="707" y="76"/>
                    <a:pt x="708" y="75"/>
                  </a:cubicBezTo>
                  <a:cubicBezTo>
                    <a:pt x="708" y="75"/>
                    <a:pt x="709" y="74"/>
                    <a:pt x="709" y="73"/>
                  </a:cubicBezTo>
                  <a:cubicBezTo>
                    <a:pt x="710" y="72"/>
                    <a:pt x="710" y="72"/>
                    <a:pt x="710" y="71"/>
                  </a:cubicBezTo>
                  <a:cubicBezTo>
                    <a:pt x="711" y="71"/>
                    <a:pt x="711" y="70"/>
                    <a:pt x="712" y="70"/>
                  </a:cubicBezTo>
                  <a:cubicBezTo>
                    <a:pt x="712" y="69"/>
                    <a:pt x="712" y="69"/>
                    <a:pt x="712" y="68"/>
                  </a:cubicBezTo>
                  <a:cubicBezTo>
                    <a:pt x="713" y="68"/>
                    <a:pt x="713" y="68"/>
                    <a:pt x="713" y="67"/>
                  </a:cubicBezTo>
                  <a:cubicBezTo>
                    <a:pt x="713" y="67"/>
                    <a:pt x="713" y="67"/>
                    <a:pt x="714" y="67"/>
                  </a:cubicBezTo>
                  <a:cubicBezTo>
                    <a:pt x="714" y="67"/>
                    <a:pt x="714" y="66"/>
                    <a:pt x="714" y="66"/>
                  </a:cubicBezTo>
                  <a:cubicBezTo>
                    <a:pt x="715" y="65"/>
                    <a:pt x="715" y="65"/>
                    <a:pt x="716" y="64"/>
                  </a:cubicBezTo>
                  <a:cubicBezTo>
                    <a:pt x="716" y="63"/>
                    <a:pt x="717" y="62"/>
                    <a:pt x="718" y="61"/>
                  </a:cubicBezTo>
                  <a:cubicBezTo>
                    <a:pt x="718" y="60"/>
                    <a:pt x="719" y="60"/>
                    <a:pt x="719" y="59"/>
                  </a:cubicBezTo>
                  <a:cubicBezTo>
                    <a:pt x="720" y="58"/>
                    <a:pt x="721" y="57"/>
                    <a:pt x="722" y="56"/>
                  </a:cubicBezTo>
                  <a:cubicBezTo>
                    <a:pt x="724" y="53"/>
                    <a:pt x="726" y="51"/>
                    <a:pt x="728" y="49"/>
                  </a:cubicBezTo>
                  <a:cubicBezTo>
                    <a:pt x="728" y="49"/>
                    <a:pt x="729" y="49"/>
                    <a:pt x="729" y="49"/>
                  </a:cubicBezTo>
                  <a:cubicBezTo>
                    <a:pt x="729" y="49"/>
                    <a:pt x="729" y="48"/>
                    <a:pt x="729" y="48"/>
                  </a:cubicBezTo>
                  <a:cubicBezTo>
                    <a:pt x="729" y="48"/>
                    <a:pt x="729" y="48"/>
                    <a:pt x="730" y="48"/>
                  </a:cubicBezTo>
                  <a:cubicBezTo>
                    <a:pt x="730" y="47"/>
                    <a:pt x="731" y="46"/>
                    <a:pt x="732" y="45"/>
                  </a:cubicBezTo>
                  <a:cubicBezTo>
                    <a:pt x="733" y="45"/>
                    <a:pt x="734" y="45"/>
                    <a:pt x="735" y="45"/>
                  </a:cubicBezTo>
                  <a:cubicBezTo>
                    <a:pt x="736" y="45"/>
                    <a:pt x="736" y="44"/>
                    <a:pt x="736" y="43"/>
                  </a:cubicBezTo>
                  <a:cubicBezTo>
                    <a:pt x="737" y="43"/>
                    <a:pt x="738" y="43"/>
                    <a:pt x="739" y="43"/>
                  </a:cubicBezTo>
                  <a:cubicBezTo>
                    <a:pt x="739" y="44"/>
                    <a:pt x="740" y="44"/>
                    <a:pt x="740" y="45"/>
                  </a:cubicBezTo>
                  <a:cubicBezTo>
                    <a:pt x="740" y="45"/>
                    <a:pt x="739" y="45"/>
                    <a:pt x="739" y="45"/>
                  </a:cubicBezTo>
                  <a:cubicBezTo>
                    <a:pt x="739" y="46"/>
                    <a:pt x="738" y="47"/>
                    <a:pt x="737" y="48"/>
                  </a:cubicBezTo>
                  <a:cubicBezTo>
                    <a:pt x="737" y="49"/>
                    <a:pt x="736" y="50"/>
                    <a:pt x="736" y="50"/>
                  </a:cubicBezTo>
                  <a:cubicBezTo>
                    <a:pt x="735" y="51"/>
                    <a:pt x="735" y="51"/>
                    <a:pt x="735" y="51"/>
                  </a:cubicBezTo>
                  <a:cubicBezTo>
                    <a:pt x="735" y="51"/>
                    <a:pt x="735" y="51"/>
                    <a:pt x="735" y="52"/>
                  </a:cubicBezTo>
                  <a:cubicBezTo>
                    <a:pt x="734" y="52"/>
                    <a:pt x="734" y="52"/>
                    <a:pt x="734" y="52"/>
                  </a:cubicBezTo>
                  <a:cubicBezTo>
                    <a:pt x="733" y="53"/>
                    <a:pt x="732" y="54"/>
                    <a:pt x="732" y="55"/>
                  </a:cubicBezTo>
                  <a:cubicBezTo>
                    <a:pt x="732" y="56"/>
                    <a:pt x="732" y="56"/>
                    <a:pt x="732" y="56"/>
                  </a:cubicBezTo>
                  <a:cubicBezTo>
                    <a:pt x="731" y="57"/>
                    <a:pt x="731" y="58"/>
                    <a:pt x="730" y="58"/>
                  </a:cubicBezTo>
                  <a:cubicBezTo>
                    <a:pt x="729" y="59"/>
                    <a:pt x="728" y="60"/>
                    <a:pt x="728" y="61"/>
                  </a:cubicBezTo>
                  <a:cubicBezTo>
                    <a:pt x="728" y="62"/>
                    <a:pt x="727" y="62"/>
                    <a:pt x="727" y="63"/>
                  </a:cubicBezTo>
                  <a:cubicBezTo>
                    <a:pt x="727" y="63"/>
                    <a:pt x="726" y="64"/>
                    <a:pt x="726" y="64"/>
                  </a:cubicBezTo>
                  <a:cubicBezTo>
                    <a:pt x="726" y="64"/>
                    <a:pt x="725" y="65"/>
                    <a:pt x="725" y="65"/>
                  </a:cubicBezTo>
                  <a:cubicBezTo>
                    <a:pt x="725" y="66"/>
                    <a:pt x="725" y="67"/>
                    <a:pt x="724" y="66"/>
                  </a:cubicBezTo>
                  <a:cubicBezTo>
                    <a:pt x="723" y="68"/>
                    <a:pt x="723" y="69"/>
                    <a:pt x="722" y="70"/>
                  </a:cubicBezTo>
                  <a:cubicBezTo>
                    <a:pt x="722" y="70"/>
                    <a:pt x="722" y="71"/>
                    <a:pt x="722" y="72"/>
                  </a:cubicBezTo>
                  <a:cubicBezTo>
                    <a:pt x="722" y="72"/>
                    <a:pt x="721" y="72"/>
                    <a:pt x="721" y="72"/>
                  </a:cubicBezTo>
                  <a:cubicBezTo>
                    <a:pt x="720" y="73"/>
                    <a:pt x="720" y="73"/>
                    <a:pt x="720" y="73"/>
                  </a:cubicBezTo>
                  <a:cubicBezTo>
                    <a:pt x="720" y="74"/>
                    <a:pt x="720" y="74"/>
                    <a:pt x="720" y="74"/>
                  </a:cubicBezTo>
                  <a:cubicBezTo>
                    <a:pt x="720" y="75"/>
                    <a:pt x="720" y="75"/>
                    <a:pt x="720" y="76"/>
                  </a:cubicBezTo>
                  <a:cubicBezTo>
                    <a:pt x="719" y="76"/>
                    <a:pt x="719" y="76"/>
                    <a:pt x="718" y="77"/>
                  </a:cubicBezTo>
                  <a:cubicBezTo>
                    <a:pt x="718" y="78"/>
                    <a:pt x="719" y="79"/>
                    <a:pt x="718" y="79"/>
                  </a:cubicBezTo>
                  <a:cubicBezTo>
                    <a:pt x="718" y="80"/>
                    <a:pt x="718" y="81"/>
                    <a:pt x="718" y="82"/>
                  </a:cubicBezTo>
                  <a:cubicBezTo>
                    <a:pt x="717" y="82"/>
                    <a:pt x="717" y="82"/>
                    <a:pt x="717" y="83"/>
                  </a:cubicBezTo>
                  <a:cubicBezTo>
                    <a:pt x="717" y="83"/>
                    <a:pt x="717" y="84"/>
                    <a:pt x="717" y="84"/>
                  </a:cubicBezTo>
                  <a:cubicBezTo>
                    <a:pt x="717" y="84"/>
                    <a:pt x="716" y="85"/>
                    <a:pt x="716" y="85"/>
                  </a:cubicBezTo>
                  <a:cubicBezTo>
                    <a:pt x="716" y="86"/>
                    <a:pt x="716" y="86"/>
                    <a:pt x="716" y="87"/>
                  </a:cubicBezTo>
                  <a:cubicBezTo>
                    <a:pt x="715" y="88"/>
                    <a:pt x="715" y="88"/>
                    <a:pt x="715" y="89"/>
                  </a:cubicBezTo>
                  <a:cubicBezTo>
                    <a:pt x="715" y="90"/>
                    <a:pt x="714" y="91"/>
                    <a:pt x="714" y="92"/>
                  </a:cubicBezTo>
                  <a:cubicBezTo>
                    <a:pt x="714" y="92"/>
                    <a:pt x="714" y="93"/>
                    <a:pt x="713" y="93"/>
                  </a:cubicBezTo>
                  <a:cubicBezTo>
                    <a:pt x="714" y="93"/>
                    <a:pt x="714" y="93"/>
                    <a:pt x="714" y="94"/>
                  </a:cubicBezTo>
                  <a:cubicBezTo>
                    <a:pt x="714" y="94"/>
                    <a:pt x="714" y="94"/>
                    <a:pt x="713" y="94"/>
                  </a:cubicBezTo>
                  <a:cubicBezTo>
                    <a:pt x="713" y="95"/>
                    <a:pt x="713" y="95"/>
                    <a:pt x="713" y="96"/>
                  </a:cubicBezTo>
                  <a:cubicBezTo>
                    <a:pt x="713" y="96"/>
                    <a:pt x="713" y="96"/>
                    <a:pt x="713" y="97"/>
                  </a:cubicBezTo>
                  <a:cubicBezTo>
                    <a:pt x="713" y="98"/>
                    <a:pt x="713" y="99"/>
                    <a:pt x="713" y="99"/>
                  </a:cubicBezTo>
                  <a:cubicBezTo>
                    <a:pt x="712" y="100"/>
                    <a:pt x="712" y="100"/>
                    <a:pt x="712" y="100"/>
                  </a:cubicBezTo>
                  <a:cubicBezTo>
                    <a:pt x="712" y="101"/>
                    <a:pt x="712" y="101"/>
                    <a:pt x="712" y="102"/>
                  </a:cubicBezTo>
                  <a:cubicBezTo>
                    <a:pt x="711" y="102"/>
                    <a:pt x="711" y="103"/>
                    <a:pt x="711" y="104"/>
                  </a:cubicBezTo>
                  <a:cubicBezTo>
                    <a:pt x="711" y="104"/>
                    <a:pt x="711" y="105"/>
                    <a:pt x="711" y="105"/>
                  </a:cubicBezTo>
                  <a:cubicBezTo>
                    <a:pt x="710" y="106"/>
                    <a:pt x="710" y="106"/>
                    <a:pt x="711" y="107"/>
                  </a:cubicBezTo>
                  <a:cubicBezTo>
                    <a:pt x="711" y="107"/>
                    <a:pt x="711" y="108"/>
                    <a:pt x="712" y="109"/>
                  </a:cubicBezTo>
                  <a:cubicBezTo>
                    <a:pt x="712" y="110"/>
                    <a:pt x="712" y="111"/>
                    <a:pt x="712" y="112"/>
                  </a:cubicBezTo>
                  <a:cubicBezTo>
                    <a:pt x="713" y="112"/>
                    <a:pt x="712" y="113"/>
                    <a:pt x="713" y="114"/>
                  </a:cubicBezTo>
                  <a:cubicBezTo>
                    <a:pt x="714" y="114"/>
                    <a:pt x="714" y="115"/>
                    <a:pt x="714" y="116"/>
                  </a:cubicBezTo>
                  <a:cubicBezTo>
                    <a:pt x="715" y="116"/>
                    <a:pt x="715" y="116"/>
                    <a:pt x="716" y="116"/>
                  </a:cubicBezTo>
                  <a:cubicBezTo>
                    <a:pt x="716" y="116"/>
                    <a:pt x="717" y="116"/>
                    <a:pt x="717" y="116"/>
                  </a:cubicBezTo>
                  <a:cubicBezTo>
                    <a:pt x="718" y="114"/>
                    <a:pt x="720" y="113"/>
                    <a:pt x="721" y="112"/>
                  </a:cubicBezTo>
                  <a:cubicBezTo>
                    <a:pt x="721" y="112"/>
                    <a:pt x="721" y="111"/>
                    <a:pt x="721" y="111"/>
                  </a:cubicBezTo>
                  <a:cubicBezTo>
                    <a:pt x="721" y="111"/>
                    <a:pt x="721" y="111"/>
                    <a:pt x="721" y="111"/>
                  </a:cubicBezTo>
                  <a:cubicBezTo>
                    <a:pt x="722" y="111"/>
                    <a:pt x="722" y="111"/>
                    <a:pt x="722" y="111"/>
                  </a:cubicBezTo>
                  <a:cubicBezTo>
                    <a:pt x="723" y="110"/>
                    <a:pt x="724" y="109"/>
                    <a:pt x="725" y="108"/>
                  </a:cubicBezTo>
                  <a:cubicBezTo>
                    <a:pt x="726" y="108"/>
                    <a:pt x="726" y="107"/>
                    <a:pt x="727" y="107"/>
                  </a:cubicBezTo>
                  <a:cubicBezTo>
                    <a:pt x="728" y="106"/>
                    <a:pt x="729" y="105"/>
                    <a:pt x="730" y="104"/>
                  </a:cubicBezTo>
                  <a:cubicBezTo>
                    <a:pt x="732" y="103"/>
                    <a:pt x="732" y="103"/>
                    <a:pt x="736" y="100"/>
                  </a:cubicBezTo>
                  <a:cubicBezTo>
                    <a:pt x="737" y="100"/>
                    <a:pt x="737" y="99"/>
                    <a:pt x="739" y="99"/>
                  </a:cubicBezTo>
                  <a:cubicBezTo>
                    <a:pt x="739" y="98"/>
                    <a:pt x="740" y="98"/>
                    <a:pt x="740" y="97"/>
                  </a:cubicBezTo>
                  <a:cubicBezTo>
                    <a:pt x="741" y="97"/>
                    <a:pt x="742" y="97"/>
                    <a:pt x="743" y="97"/>
                  </a:cubicBezTo>
                  <a:cubicBezTo>
                    <a:pt x="743" y="97"/>
                    <a:pt x="744" y="96"/>
                    <a:pt x="745" y="96"/>
                  </a:cubicBezTo>
                  <a:cubicBezTo>
                    <a:pt x="745" y="96"/>
                    <a:pt x="746" y="96"/>
                    <a:pt x="746" y="95"/>
                  </a:cubicBezTo>
                  <a:cubicBezTo>
                    <a:pt x="747" y="95"/>
                    <a:pt x="748" y="95"/>
                    <a:pt x="748" y="94"/>
                  </a:cubicBezTo>
                  <a:cubicBezTo>
                    <a:pt x="749" y="94"/>
                    <a:pt x="749" y="94"/>
                    <a:pt x="750" y="94"/>
                  </a:cubicBezTo>
                  <a:cubicBezTo>
                    <a:pt x="750" y="94"/>
                    <a:pt x="750" y="94"/>
                    <a:pt x="751" y="93"/>
                  </a:cubicBezTo>
                  <a:cubicBezTo>
                    <a:pt x="751" y="93"/>
                    <a:pt x="752" y="93"/>
                    <a:pt x="752" y="93"/>
                  </a:cubicBezTo>
                  <a:cubicBezTo>
                    <a:pt x="752" y="93"/>
                    <a:pt x="753" y="93"/>
                    <a:pt x="753" y="93"/>
                  </a:cubicBezTo>
                  <a:cubicBezTo>
                    <a:pt x="754" y="93"/>
                    <a:pt x="755" y="93"/>
                    <a:pt x="756" y="94"/>
                  </a:cubicBezTo>
                  <a:cubicBezTo>
                    <a:pt x="756" y="95"/>
                    <a:pt x="756" y="96"/>
                    <a:pt x="756" y="97"/>
                  </a:cubicBezTo>
                  <a:cubicBezTo>
                    <a:pt x="756" y="97"/>
                    <a:pt x="757" y="98"/>
                    <a:pt x="757" y="98"/>
                  </a:cubicBezTo>
                  <a:cubicBezTo>
                    <a:pt x="758" y="98"/>
                    <a:pt x="758" y="99"/>
                    <a:pt x="759" y="98"/>
                  </a:cubicBezTo>
                  <a:cubicBezTo>
                    <a:pt x="760" y="98"/>
                    <a:pt x="760" y="97"/>
                    <a:pt x="761" y="98"/>
                  </a:cubicBezTo>
                  <a:cubicBezTo>
                    <a:pt x="761" y="98"/>
                    <a:pt x="761" y="99"/>
                    <a:pt x="761" y="99"/>
                  </a:cubicBezTo>
                  <a:cubicBezTo>
                    <a:pt x="761" y="100"/>
                    <a:pt x="761" y="100"/>
                    <a:pt x="762" y="100"/>
                  </a:cubicBezTo>
                  <a:cubicBezTo>
                    <a:pt x="762" y="101"/>
                    <a:pt x="762" y="102"/>
                    <a:pt x="762" y="102"/>
                  </a:cubicBezTo>
                  <a:cubicBezTo>
                    <a:pt x="762" y="103"/>
                    <a:pt x="762" y="103"/>
                    <a:pt x="762" y="103"/>
                  </a:cubicBezTo>
                  <a:cubicBezTo>
                    <a:pt x="762" y="104"/>
                    <a:pt x="762" y="105"/>
                    <a:pt x="762" y="106"/>
                  </a:cubicBezTo>
                  <a:cubicBezTo>
                    <a:pt x="763" y="106"/>
                    <a:pt x="763" y="107"/>
                    <a:pt x="763" y="107"/>
                  </a:cubicBezTo>
                  <a:cubicBezTo>
                    <a:pt x="764" y="107"/>
                    <a:pt x="764" y="107"/>
                    <a:pt x="765" y="107"/>
                  </a:cubicBezTo>
                  <a:cubicBezTo>
                    <a:pt x="765" y="106"/>
                    <a:pt x="765" y="105"/>
                    <a:pt x="766" y="105"/>
                  </a:cubicBezTo>
                  <a:cubicBezTo>
                    <a:pt x="766" y="104"/>
                    <a:pt x="767" y="104"/>
                    <a:pt x="767" y="103"/>
                  </a:cubicBezTo>
                  <a:cubicBezTo>
                    <a:pt x="768" y="102"/>
                    <a:pt x="769" y="100"/>
                    <a:pt x="770" y="99"/>
                  </a:cubicBezTo>
                  <a:cubicBezTo>
                    <a:pt x="771" y="98"/>
                    <a:pt x="771" y="98"/>
                    <a:pt x="772" y="97"/>
                  </a:cubicBezTo>
                  <a:cubicBezTo>
                    <a:pt x="772" y="96"/>
                    <a:pt x="773" y="94"/>
                    <a:pt x="773" y="93"/>
                  </a:cubicBezTo>
                  <a:cubicBezTo>
                    <a:pt x="774" y="93"/>
                    <a:pt x="774" y="93"/>
                    <a:pt x="774" y="93"/>
                  </a:cubicBezTo>
                  <a:cubicBezTo>
                    <a:pt x="775" y="92"/>
                    <a:pt x="776" y="92"/>
                    <a:pt x="777" y="91"/>
                  </a:cubicBezTo>
                  <a:cubicBezTo>
                    <a:pt x="777" y="90"/>
                    <a:pt x="776" y="90"/>
                    <a:pt x="777" y="90"/>
                  </a:cubicBezTo>
                  <a:cubicBezTo>
                    <a:pt x="777" y="91"/>
                    <a:pt x="777" y="91"/>
                    <a:pt x="777" y="92"/>
                  </a:cubicBezTo>
                  <a:cubicBezTo>
                    <a:pt x="777" y="93"/>
                    <a:pt x="776" y="94"/>
                    <a:pt x="776" y="95"/>
                  </a:cubicBezTo>
                  <a:cubicBezTo>
                    <a:pt x="776" y="96"/>
                    <a:pt x="776" y="97"/>
                    <a:pt x="776" y="98"/>
                  </a:cubicBezTo>
                  <a:cubicBezTo>
                    <a:pt x="776" y="98"/>
                    <a:pt x="775" y="98"/>
                    <a:pt x="775" y="99"/>
                  </a:cubicBezTo>
                  <a:cubicBezTo>
                    <a:pt x="775" y="99"/>
                    <a:pt x="775" y="100"/>
                    <a:pt x="775" y="101"/>
                  </a:cubicBezTo>
                  <a:cubicBezTo>
                    <a:pt x="775" y="101"/>
                    <a:pt x="776" y="101"/>
                    <a:pt x="776" y="102"/>
                  </a:cubicBezTo>
                  <a:cubicBezTo>
                    <a:pt x="776" y="104"/>
                    <a:pt x="776" y="106"/>
                    <a:pt x="776" y="108"/>
                  </a:cubicBezTo>
                  <a:cubicBezTo>
                    <a:pt x="775" y="109"/>
                    <a:pt x="775" y="110"/>
                    <a:pt x="774" y="112"/>
                  </a:cubicBezTo>
                  <a:cubicBezTo>
                    <a:pt x="774" y="113"/>
                    <a:pt x="774" y="114"/>
                    <a:pt x="774" y="114"/>
                  </a:cubicBezTo>
                  <a:cubicBezTo>
                    <a:pt x="773" y="116"/>
                    <a:pt x="772" y="117"/>
                    <a:pt x="772" y="119"/>
                  </a:cubicBezTo>
                  <a:cubicBezTo>
                    <a:pt x="772" y="119"/>
                    <a:pt x="772" y="120"/>
                    <a:pt x="772" y="120"/>
                  </a:cubicBezTo>
                  <a:cubicBezTo>
                    <a:pt x="771" y="121"/>
                    <a:pt x="771" y="121"/>
                    <a:pt x="770" y="121"/>
                  </a:cubicBezTo>
                  <a:cubicBezTo>
                    <a:pt x="770" y="122"/>
                    <a:pt x="770" y="123"/>
                    <a:pt x="770" y="123"/>
                  </a:cubicBezTo>
                  <a:cubicBezTo>
                    <a:pt x="771" y="124"/>
                    <a:pt x="772" y="124"/>
                    <a:pt x="772" y="125"/>
                  </a:cubicBezTo>
                  <a:cubicBezTo>
                    <a:pt x="772" y="125"/>
                    <a:pt x="772" y="126"/>
                    <a:pt x="772" y="126"/>
                  </a:cubicBezTo>
                  <a:cubicBezTo>
                    <a:pt x="772" y="126"/>
                    <a:pt x="773" y="127"/>
                    <a:pt x="773" y="127"/>
                  </a:cubicBezTo>
                  <a:cubicBezTo>
                    <a:pt x="774" y="127"/>
                    <a:pt x="775" y="127"/>
                    <a:pt x="775" y="127"/>
                  </a:cubicBezTo>
                  <a:cubicBezTo>
                    <a:pt x="776" y="127"/>
                    <a:pt x="776" y="127"/>
                    <a:pt x="776" y="128"/>
                  </a:cubicBezTo>
                  <a:cubicBezTo>
                    <a:pt x="776" y="128"/>
                    <a:pt x="775" y="129"/>
                    <a:pt x="774" y="129"/>
                  </a:cubicBezTo>
                  <a:cubicBezTo>
                    <a:pt x="774" y="130"/>
                    <a:pt x="774" y="131"/>
                    <a:pt x="773" y="131"/>
                  </a:cubicBezTo>
                  <a:cubicBezTo>
                    <a:pt x="773" y="132"/>
                    <a:pt x="773" y="133"/>
                    <a:pt x="773" y="134"/>
                  </a:cubicBezTo>
                  <a:cubicBezTo>
                    <a:pt x="772" y="134"/>
                    <a:pt x="771" y="135"/>
                    <a:pt x="770" y="136"/>
                  </a:cubicBezTo>
                  <a:cubicBezTo>
                    <a:pt x="771" y="137"/>
                    <a:pt x="769" y="138"/>
                    <a:pt x="769" y="139"/>
                  </a:cubicBezTo>
                  <a:cubicBezTo>
                    <a:pt x="770" y="139"/>
                    <a:pt x="770" y="139"/>
                    <a:pt x="771" y="139"/>
                  </a:cubicBezTo>
                  <a:cubicBezTo>
                    <a:pt x="771" y="137"/>
                    <a:pt x="773" y="137"/>
                    <a:pt x="775" y="136"/>
                  </a:cubicBezTo>
                  <a:cubicBezTo>
                    <a:pt x="775" y="136"/>
                    <a:pt x="775" y="136"/>
                    <a:pt x="776" y="136"/>
                  </a:cubicBezTo>
                  <a:cubicBezTo>
                    <a:pt x="776" y="135"/>
                    <a:pt x="777" y="135"/>
                    <a:pt x="777" y="135"/>
                  </a:cubicBezTo>
                  <a:cubicBezTo>
                    <a:pt x="777" y="135"/>
                    <a:pt x="777" y="135"/>
                    <a:pt x="777" y="136"/>
                  </a:cubicBezTo>
                  <a:cubicBezTo>
                    <a:pt x="777" y="136"/>
                    <a:pt x="776" y="137"/>
                    <a:pt x="776" y="137"/>
                  </a:cubicBezTo>
                  <a:cubicBezTo>
                    <a:pt x="775" y="138"/>
                    <a:pt x="775" y="139"/>
                    <a:pt x="774" y="139"/>
                  </a:cubicBezTo>
                  <a:cubicBezTo>
                    <a:pt x="774" y="140"/>
                    <a:pt x="774" y="140"/>
                    <a:pt x="774" y="141"/>
                  </a:cubicBezTo>
                  <a:cubicBezTo>
                    <a:pt x="775" y="141"/>
                    <a:pt x="776" y="142"/>
                    <a:pt x="776" y="143"/>
                  </a:cubicBezTo>
                  <a:cubicBezTo>
                    <a:pt x="777" y="143"/>
                    <a:pt x="777" y="144"/>
                    <a:pt x="778" y="145"/>
                  </a:cubicBezTo>
                  <a:cubicBezTo>
                    <a:pt x="778" y="144"/>
                    <a:pt x="780" y="144"/>
                    <a:pt x="781" y="143"/>
                  </a:cubicBezTo>
                  <a:cubicBezTo>
                    <a:pt x="781" y="142"/>
                    <a:pt x="782" y="141"/>
                    <a:pt x="783" y="141"/>
                  </a:cubicBezTo>
                  <a:cubicBezTo>
                    <a:pt x="784" y="140"/>
                    <a:pt x="786" y="140"/>
                    <a:pt x="787" y="138"/>
                  </a:cubicBezTo>
                  <a:cubicBezTo>
                    <a:pt x="788" y="138"/>
                    <a:pt x="788" y="138"/>
                    <a:pt x="789" y="138"/>
                  </a:cubicBezTo>
                  <a:cubicBezTo>
                    <a:pt x="790" y="137"/>
                    <a:pt x="790" y="136"/>
                    <a:pt x="791" y="136"/>
                  </a:cubicBezTo>
                  <a:cubicBezTo>
                    <a:pt x="792" y="136"/>
                    <a:pt x="792" y="137"/>
                    <a:pt x="792" y="137"/>
                  </a:cubicBezTo>
                  <a:cubicBezTo>
                    <a:pt x="792" y="139"/>
                    <a:pt x="792" y="140"/>
                    <a:pt x="792" y="141"/>
                  </a:cubicBezTo>
                  <a:cubicBezTo>
                    <a:pt x="793" y="142"/>
                    <a:pt x="793" y="142"/>
                    <a:pt x="794" y="142"/>
                  </a:cubicBezTo>
                  <a:cubicBezTo>
                    <a:pt x="794" y="142"/>
                    <a:pt x="794" y="142"/>
                    <a:pt x="794" y="142"/>
                  </a:cubicBezTo>
                  <a:cubicBezTo>
                    <a:pt x="795" y="143"/>
                    <a:pt x="796" y="143"/>
                    <a:pt x="796" y="143"/>
                  </a:cubicBezTo>
                  <a:cubicBezTo>
                    <a:pt x="796" y="143"/>
                    <a:pt x="796" y="143"/>
                    <a:pt x="796" y="144"/>
                  </a:cubicBezTo>
                  <a:cubicBezTo>
                    <a:pt x="796" y="144"/>
                    <a:pt x="794" y="143"/>
                    <a:pt x="794" y="145"/>
                  </a:cubicBezTo>
                  <a:cubicBezTo>
                    <a:pt x="793" y="144"/>
                    <a:pt x="793" y="146"/>
                    <a:pt x="792" y="145"/>
                  </a:cubicBezTo>
                  <a:cubicBezTo>
                    <a:pt x="791" y="147"/>
                    <a:pt x="789" y="148"/>
                    <a:pt x="788" y="149"/>
                  </a:cubicBezTo>
                  <a:cubicBezTo>
                    <a:pt x="788" y="150"/>
                    <a:pt x="788" y="150"/>
                    <a:pt x="788" y="151"/>
                  </a:cubicBezTo>
                  <a:cubicBezTo>
                    <a:pt x="787" y="151"/>
                    <a:pt x="787" y="152"/>
                    <a:pt x="786" y="152"/>
                  </a:cubicBezTo>
                  <a:cubicBezTo>
                    <a:pt x="785" y="154"/>
                    <a:pt x="783" y="155"/>
                    <a:pt x="782" y="157"/>
                  </a:cubicBezTo>
                  <a:cubicBezTo>
                    <a:pt x="782" y="157"/>
                    <a:pt x="782" y="157"/>
                    <a:pt x="782" y="157"/>
                  </a:cubicBezTo>
                  <a:cubicBezTo>
                    <a:pt x="781" y="158"/>
                    <a:pt x="780" y="158"/>
                    <a:pt x="780" y="158"/>
                  </a:cubicBezTo>
                  <a:cubicBezTo>
                    <a:pt x="779" y="159"/>
                    <a:pt x="778" y="160"/>
                    <a:pt x="777" y="161"/>
                  </a:cubicBezTo>
                  <a:cubicBezTo>
                    <a:pt x="777" y="161"/>
                    <a:pt x="777" y="161"/>
                    <a:pt x="777" y="161"/>
                  </a:cubicBezTo>
                  <a:cubicBezTo>
                    <a:pt x="777" y="162"/>
                    <a:pt x="776" y="162"/>
                    <a:pt x="776" y="163"/>
                  </a:cubicBezTo>
                  <a:cubicBezTo>
                    <a:pt x="776" y="163"/>
                    <a:pt x="775" y="164"/>
                    <a:pt x="775" y="164"/>
                  </a:cubicBezTo>
                  <a:cubicBezTo>
                    <a:pt x="774" y="165"/>
                    <a:pt x="774" y="167"/>
                    <a:pt x="772" y="167"/>
                  </a:cubicBezTo>
                  <a:cubicBezTo>
                    <a:pt x="772" y="168"/>
                    <a:pt x="772" y="168"/>
                    <a:pt x="772" y="169"/>
                  </a:cubicBezTo>
                  <a:cubicBezTo>
                    <a:pt x="772" y="169"/>
                    <a:pt x="772" y="169"/>
                    <a:pt x="772" y="170"/>
                  </a:cubicBezTo>
                  <a:cubicBezTo>
                    <a:pt x="772" y="170"/>
                    <a:pt x="772" y="171"/>
                    <a:pt x="773" y="171"/>
                  </a:cubicBezTo>
                  <a:cubicBezTo>
                    <a:pt x="773" y="171"/>
                    <a:pt x="774" y="171"/>
                    <a:pt x="774" y="171"/>
                  </a:cubicBezTo>
                  <a:cubicBezTo>
                    <a:pt x="775" y="170"/>
                    <a:pt x="775" y="169"/>
                    <a:pt x="777" y="169"/>
                  </a:cubicBezTo>
                  <a:cubicBezTo>
                    <a:pt x="777" y="168"/>
                    <a:pt x="777" y="168"/>
                    <a:pt x="778" y="168"/>
                  </a:cubicBezTo>
                  <a:cubicBezTo>
                    <a:pt x="779" y="166"/>
                    <a:pt x="781" y="165"/>
                    <a:pt x="782" y="163"/>
                  </a:cubicBezTo>
                  <a:cubicBezTo>
                    <a:pt x="782" y="163"/>
                    <a:pt x="782" y="163"/>
                    <a:pt x="782" y="162"/>
                  </a:cubicBezTo>
                  <a:cubicBezTo>
                    <a:pt x="784" y="161"/>
                    <a:pt x="786" y="159"/>
                    <a:pt x="788" y="157"/>
                  </a:cubicBezTo>
                  <a:cubicBezTo>
                    <a:pt x="788" y="156"/>
                    <a:pt x="788" y="156"/>
                    <a:pt x="788" y="156"/>
                  </a:cubicBezTo>
                  <a:cubicBezTo>
                    <a:pt x="789" y="156"/>
                    <a:pt x="789" y="156"/>
                    <a:pt x="789" y="156"/>
                  </a:cubicBezTo>
                  <a:cubicBezTo>
                    <a:pt x="791" y="154"/>
                    <a:pt x="793" y="152"/>
                    <a:pt x="795" y="150"/>
                  </a:cubicBezTo>
                  <a:cubicBezTo>
                    <a:pt x="795" y="150"/>
                    <a:pt x="795" y="151"/>
                    <a:pt x="796" y="151"/>
                  </a:cubicBezTo>
                  <a:cubicBezTo>
                    <a:pt x="796" y="151"/>
                    <a:pt x="796" y="151"/>
                    <a:pt x="796" y="152"/>
                  </a:cubicBezTo>
                  <a:cubicBezTo>
                    <a:pt x="796" y="152"/>
                    <a:pt x="797" y="153"/>
                    <a:pt x="798" y="153"/>
                  </a:cubicBezTo>
                  <a:cubicBezTo>
                    <a:pt x="798" y="154"/>
                    <a:pt x="799" y="154"/>
                    <a:pt x="800" y="155"/>
                  </a:cubicBezTo>
                  <a:cubicBezTo>
                    <a:pt x="800" y="155"/>
                    <a:pt x="801" y="155"/>
                    <a:pt x="802" y="155"/>
                  </a:cubicBezTo>
                  <a:cubicBezTo>
                    <a:pt x="802" y="155"/>
                    <a:pt x="802" y="155"/>
                    <a:pt x="803" y="156"/>
                  </a:cubicBezTo>
                  <a:cubicBezTo>
                    <a:pt x="803" y="156"/>
                    <a:pt x="804" y="156"/>
                    <a:pt x="805" y="156"/>
                  </a:cubicBezTo>
                  <a:cubicBezTo>
                    <a:pt x="806" y="156"/>
                    <a:pt x="806" y="156"/>
                    <a:pt x="806" y="156"/>
                  </a:cubicBezTo>
                  <a:cubicBezTo>
                    <a:pt x="807" y="155"/>
                    <a:pt x="808" y="155"/>
                    <a:pt x="809" y="154"/>
                  </a:cubicBezTo>
                  <a:cubicBezTo>
                    <a:pt x="809" y="154"/>
                    <a:pt x="809" y="153"/>
                    <a:pt x="809" y="153"/>
                  </a:cubicBezTo>
                  <a:cubicBezTo>
                    <a:pt x="809" y="152"/>
                    <a:pt x="810" y="153"/>
                    <a:pt x="810" y="153"/>
                  </a:cubicBezTo>
                  <a:cubicBezTo>
                    <a:pt x="811" y="153"/>
                    <a:pt x="811" y="153"/>
                    <a:pt x="810" y="154"/>
                  </a:cubicBezTo>
                  <a:cubicBezTo>
                    <a:pt x="810" y="154"/>
                    <a:pt x="810" y="155"/>
                    <a:pt x="810" y="155"/>
                  </a:cubicBezTo>
                  <a:cubicBezTo>
                    <a:pt x="809" y="156"/>
                    <a:pt x="809" y="156"/>
                    <a:pt x="809" y="157"/>
                  </a:cubicBezTo>
                  <a:cubicBezTo>
                    <a:pt x="808" y="157"/>
                    <a:pt x="809" y="158"/>
                    <a:pt x="808" y="158"/>
                  </a:cubicBezTo>
                  <a:cubicBezTo>
                    <a:pt x="808" y="158"/>
                    <a:pt x="808" y="158"/>
                    <a:pt x="807" y="158"/>
                  </a:cubicBezTo>
                  <a:cubicBezTo>
                    <a:pt x="807" y="158"/>
                    <a:pt x="807" y="158"/>
                    <a:pt x="806" y="159"/>
                  </a:cubicBezTo>
                  <a:cubicBezTo>
                    <a:pt x="807" y="159"/>
                    <a:pt x="807" y="159"/>
                    <a:pt x="808" y="159"/>
                  </a:cubicBezTo>
                  <a:cubicBezTo>
                    <a:pt x="808" y="160"/>
                    <a:pt x="808" y="160"/>
                    <a:pt x="808" y="160"/>
                  </a:cubicBezTo>
                  <a:cubicBezTo>
                    <a:pt x="808" y="162"/>
                    <a:pt x="810" y="161"/>
                    <a:pt x="811" y="163"/>
                  </a:cubicBezTo>
                  <a:cubicBezTo>
                    <a:pt x="810" y="164"/>
                    <a:pt x="810" y="164"/>
                    <a:pt x="808" y="165"/>
                  </a:cubicBezTo>
                  <a:cubicBezTo>
                    <a:pt x="808" y="166"/>
                    <a:pt x="808" y="167"/>
                    <a:pt x="808" y="168"/>
                  </a:cubicBezTo>
                  <a:cubicBezTo>
                    <a:pt x="807" y="169"/>
                    <a:pt x="805" y="170"/>
                    <a:pt x="804" y="171"/>
                  </a:cubicBezTo>
                  <a:cubicBezTo>
                    <a:pt x="804" y="171"/>
                    <a:pt x="804" y="172"/>
                    <a:pt x="804" y="172"/>
                  </a:cubicBezTo>
                  <a:cubicBezTo>
                    <a:pt x="803" y="173"/>
                    <a:pt x="802" y="174"/>
                    <a:pt x="802" y="175"/>
                  </a:cubicBezTo>
                  <a:cubicBezTo>
                    <a:pt x="801" y="175"/>
                    <a:pt x="801" y="176"/>
                    <a:pt x="801" y="176"/>
                  </a:cubicBezTo>
                  <a:cubicBezTo>
                    <a:pt x="801" y="177"/>
                    <a:pt x="801" y="178"/>
                    <a:pt x="801" y="179"/>
                  </a:cubicBezTo>
                  <a:cubicBezTo>
                    <a:pt x="802" y="179"/>
                    <a:pt x="802" y="179"/>
                    <a:pt x="803" y="179"/>
                  </a:cubicBezTo>
                  <a:cubicBezTo>
                    <a:pt x="803" y="179"/>
                    <a:pt x="803" y="179"/>
                    <a:pt x="804" y="178"/>
                  </a:cubicBezTo>
                  <a:cubicBezTo>
                    <a:pt x="805" y="177"/>
                    <a:pt x="806" y="176"/>
                    <a:pt x="807" y="175"/>
                  </a:cubicBezTo>
                  <a:cubicBezTo>
                    <a:pt x="807" y="174"/>
                    <a:pt x="808" y="173"/>
                    <a:pt x="809" y="172"/>
                  </a:cubicBezTo>
                  <a:cubicBezTo>
                    <a:pt x="810" y="171"/>
                    <a:pt x="811" y="170"/>
                    <a:pt x="812" y="170"/>
                  </a:cubicBezTo>
                  <a:cubicBezTo>
                    <a:pt x="813" y="169"/>
                    <a:pt x="813" y="169"/>
                    <a:pt x="814" y="168"/>
                  </a:cubicBezTo>
                  <a:cubicBezTo>
                    <a:pt x="815" y="168"/>
                    <a:pt x="815" y="167"/>
                    <a:pt x="815" y="166"/>
                  </a:cubicBezTo>
                  <a:cubicBezTo>
                    <a:pt x="816" y="166"/>
                    <a:pt x="816" y="165"/>
                    <a:pt x="816" y="165"/>
                  </a:cubicBezTo>
                  <a:cubicBezTo>
                    <a:pt x="818" y="164"/>
                    <a:pt x="819" y="166"/>
                    <a:pt x="820" y="166"/>
                  </a:cubicBezTo>
                  <a:cubicBezTo>
                    <a:pt x="821" y="166"/>
                    <a:pt x="821" y="164"/>
                    <a:pt x="822" y="165"/>
                  </a:cubicBezTo>
                  <a:cubicBezTo>
                    <a:pt x="823" y="165"/>
                    <a:pt x="823" y="166"/>
                    <a:pt x="823" y="167"/>
                  </a:cubicBezTo>
                  <a:cubicBezTo>
                    <a:pt x="823" y="167"/>
                    <a:pt x="822" y="168"/>
                    <a:pt x="822" y="168"/>
                  </a:cubicBezTo>
                  <a:cubicBezTo>
                    <a:pt x="822" y="169"/>
                    <a:pt x="822" y="170"/>
                    <a:pt x="822" y="170"/>
                  </a:cubicBezTo>
                  <a:cubicBezTo>
                    <a:pt x="822" y="171"/>
                    <a:pt x="822" y="171"/>
                    <a:pt x="823" y="171"/>
                  </a:cubicBezTo>
                  <a:cubicBezTo>
                    <a:pt x="823" y="172"/>
                    <a:pt x="823" y="174"/>
                    <a:pt x="823" y="175"/>
                  </a:cubicBezTo>
                  <a:cubicBezTo>
                    <a:pt x="823" y="175"/>
                    <a:pt x="824" y="175"/>
                    <a:pt x="823" y="176"/>
                  </a:cubicBezTo>
                  <a:cubicBezTo>
                    <a:pt x="823" y="177"/>
                    <a:pt x="823" y="177"/>
                    <a:pt x="822" y="177"/>
                  </a:cubicBezTo>
                  <a:cubicBezTo>
                    <a:pt x="822" y="178"/>
                    <a:pt x="822" y="178"/>
                    <a:pt x="822" y="179"/>
                  </a:cubicBezTo>
                  <a:cubicBezTo>
                    <a:pt x="821" y="180"/>
                    <a:pt x="821" y="180"/>
                    <a:pt x="822" y="181"/>
                  </a:cubicBezTo>
                  <a:cubicBezTo>
                    <a:pt x="822" y="181"/>
                    <a:pt x="822" y="182"/>
                    <a:pt x="822" y="182"/>
                  </a:cubicBezTo>
                  <a:cubicBezTo>
                    <a:pt x="822" y="182"/>
                    <a:pt x="822" y="182"/>
                    <a:pt x="821" y="183"/>
                  </a:cubicBezTo>
                  <a:cubicBezTo>
                    <a:pt x="821" y="184"/>
                    <a:pt x="821" y="185"/>
                    <a:pt x="821" y="187"/>
                  </a:cubicBezTo>
                  <a:cubicBezTo>
                    <a:pt x="822" y="187"/>
                    <a:pt x="822" y="187"/>
                    <a:pt x="823" y="187"/>
                  </a:cubicBezTo>
                  <a:cubicBezTo>
                    <a:pt x="824" y="186"/>
                    <a:pt x="825" y="185"/>
                    <a:pt x="826" y="184"/>
                  </a:cubicBezTo>
                  <a:cubicBezTo>
                    <a:pt x="826" y="184"/>
                    <a:pt x="826" y="184"/>
                    <a:pt x="827" y="184"/>
                  </a:cubicBezTo>
                  <a:cubicBezTo>
                    <a:pt x="827" y="183"/>
                    <a:pt x="828" y="182"/>
                    <a:pt x="829" y="181"/>
                  </a:cubicBezTo>
                  <a:cubicBezTo>
                    <a:pt x="829" y="181"/>
                    <a:pt x="829" y="181"/>
                    <a:pt x="829" y="181"/>
                  </a:cubicBezTo>
                  <a:cubicBezTo>
                    <a:pt x="832" y="179"/>
                    <a:pt x="832" y="179"/>
                    <a:pt x="833" y="176"/>
                  </a:cubicBezTo>
                  <a:cubicBezTo>
                    <a:pt x="834" y="176"/>
                    <a:pt x="834" y="175"/>
                    <a:pt x="835" y="175"/>
                  </a:cubicBezTo>
                  <a:cubicBezTo>
                    <a:pt x="835" y="175"/>
                    <a:pt x="835" y="174"/>
                    <a:pt x="836" y="174"/>
                  </a:cubicBezTo>
                  <a:cubicBezTo>
                    <a:pt x="837" y="174"/>
                    <a:pt x="837" y="174"/>
                    <a:pt x="838" y="174"/>
                  </a:cubicBezTo>
                  <a:cubicBezTo>
                    <a:pt x="839" y="173"/>
                    <a:pt x="839" y="172"/>
                    <a:pt x="840" y="171"/>
                  </a:cubicBezTo>
                  <a:cubicBezTo>
                    <a:pt x="839" y="170"/>
                    <a:pt x="839" y="170"/>
                    <a:pt x="838" y="170"/>
                  </a:cubicBezTo>
                  <a:cubicBezTo>
                    <a:pt x="838" y="171"/>
                    <a:pt x="837" y="171"/>
                    <a:pt x="836" y="172"/>
                  </a:cubicBezTo>
                  <a:cubicBezTo>
                    <a:pt x="836" y="172"/>
                    <a:pt x="835" y="172"/>
                    <a:pt x="835" y="172"/>
                  </a:cubicBezTo>
                  <a:cubicBezTo>
                    <a:pt x="835" y="172"/>
                    <a:pt x="834" y="172"/>
                    <a:pt x="834" y="172"/>
                  </a:cubicBezTo>
                  <a:cubicBezTo>
                    <a:pt x="834" y="172"/>
                    <a:pt x="834" y="172"/>
                    <a:pt x="834" y="171"/>
                  </a:cubicBezTo>
                  <a:cubicBezTo>
                    <a:pt x="836" y="170"/>
                    <a:pt x="837" y="168"/>
                    <a:pt x="839" y="167"/>
                  </a:cubicBezTo>
                  <a:cubicBezTo>
                    <a:pt x="839" y="167"/>
                    <a:pt x="840" y="166"/>
                    <a:pt x="840" y="166"/>
                  </a:cubicBezTo>
                  <a:cubicBezTo>
                    <a:pt x="840" y="166"/>
                    <a:pt x="841" y="166"/>
                    <a:pt x="841" y="166"/>
                  </a:cubicBezTo>
                  <a:cubicBezTo>
                    <a:pt x="842" y="166"/>
                    <a:pt x="842" y="166"/>
                    <a:pt x="843" y="166"/>
                  </a:cubicBezTo>
                  <a:cubicBezTo>
                    <a:pt x="844" y="165"/>
                    <a:pt x="845" y="164"/>
                    <a:pt x="846" y="163"/>
                  </a:cubicBezTo>
                  <a:cubicBezTo>
                    <a:pt x="846" y="163"/>
                    <a:pt x="846" y="162"/>
                    <a:pt x="846" y="162"/>
                  </a:cubicBezTo>
                  <a:cubicBezTo>
                    <a:pt x="847" y="162"/>
                    <a:pt x="848" y="162"/>
                    <a:pt x="848" y="162"/>
                  </a:cubicBezTo>
                  <a:cubicBezTo>
                    <a:pt x="849" y="161"/>
                    <a:pt x="850" y="161"/>
                    <a:pt x="850" y="160"/>
                  </a:cubicBezTo>
                  <a:cubicBezTo>
                    <a:pt x="850" y="160"/>
                    <a:pt x="851" y="159"/>
                    <a:pt x="850" y="159"/>
                  </a:cubicBezTo>
                  <a:cubicBezTo>
                    <a:pt x="850" y="159"/>
                    <a:pt x="850" y="158"/>
                    <a:pt x="850" y="158"/>
                  </a:cubicBezTo>
                  <a:cubicBezTo>
                    <a:pt x="849" y="158"/>
                    <a:pt x="848" y="160"/>
                    <a:pt x="847" y="159"/>
                  </a:cubicBezTo>
                  <a:cubicBezTo>
                    <a:pt x="847" y="160"/>
                    <a:pt x="846" y="160"/>
                    <a:pt x="845" y="160"/>
                  </a:cubicBezTo>
                  <a:cubicBezTo>
                    <a:pt x="845" y="161"/>
                    <a:pt x="844" y="160"/>
                    <a:pt x="843" y="161"/>
                  </a:cubicBezTo>
                  <a:cubicBezTo>
                    <a:pt x="843" y="160"/>
                    <a:pt x="843" y="159"/>
                    <a:pt x="843" y="159"/>
                  </a:cubicBezTo>
                  <a:cubicBezTo>
                    <a:pt x="844" y="158"/>
                    <a:pt x="844" y="157"/>
                    <a:pt x="845" y="156"/>
                  </a:cubicBezTo>
                  <a:cubicBezTo>
                    <a:pt x="845" y="156"/>
                    <a:pt x="846" y="156"/>
                    <a:pt x="847" y="155"/>
                  </a:cubicBezTo>
                  <a:cubicBezTo>
                    <a:pt x="847" y="155"/>
                    <a:pt x="848" y="154"/>
                    <a:pt x="848" y="154"/>
                  </a:cubicBezTo>
                  <a:cubicBezTo>
                    <a:pt x="848" y="154"/>
                    <a:pt x="849" y="154"/>
                    <a:pt x="849" y="154"/>
                  </a:cubicBezTo>
                  <a:cubicBezTo>
                    <a:pt x="850" y="153"/>
                    <a:pt x="851" y="152"/>
                    <a:pt x="852" y="151"/>
                  </a:cubicBezTo>
                  <a:cubicBezTo>
                    <a:pt x="852" y="150"/>
                    <a:pt x="854" y="150"/>
                    <a:pt x="854" y="149"/>
                  </a:cubicBezTo>
                  <a:cubicBezTo>
                    <a:pt x="855" y="149"/>
                    <a:pt x="855" y="149"/>
                    <a:pt x="855" y="149"/>
                  </a:cubicBezTo>
                  <a:cubicBezTo>
                    <a:pt x="856" y="148"/>
                    <a:pt x="856" y="148"/>
                    <a:pt x="857" y="147"/>
                  </a:cubicBezTo>
                  <a:cubicBezTo>
                    <a:pt x="857" y="146"/>
                    <a:pt x="858" y="146"/>
                    <a:pt x="859" y="146"/>
                  </a:cubicBezTo>
                  <a:cubicBezTo>
                    <a:pt x="860" y="145"/>
                    <a:pt x="860" y="145"/>
                    <a:pt x="861" y="144"/>
                  </a:cubicBezTo>
                  <a:cubicBezTo>
                    <a:pt x="861" y="143"/>
                    <a:pt x="862" y="143"/>
                    <a:pt x="863" y="142"/>
                  </a:cubicBezTo>
                  <a:cubicBezTo>
                    <a:pt x="863" y="142"/>
                    <a:pt x="864" y="142"/>
                    <a:pt x="864" y="141"/>
                  </a:cubicBezTo>
                  <a:cubicBezTo>
                    <a:pt x="865" y="141"/>
                    <a:pt x="865" y="140"/>
                    <a:pt x="866" y="140"/>
                  </a:cubicBezTo>
                  <a:cubicBezTo>
                    <a:pt x="866" y="140"/>
                    <a:pt x="867" y="139"/>
                    <a:pt x="867" y="139"/>
                  </a:cubicBezTo>
                  <a:cubicBezTo>
                    <a:pt x="868" y="139"/>
                    <a:pt x="868" y="138"/>
                    <a:pt x="869" y="138"/>
                  </a:cubicBezTo>
                  <a:cubicBezTo>
                    <a:pt x="869" y="137"/>
                    <a:pt x="870" y="138"/>
                    <a:pt x="870" y="137"/>
                  </a:cubicBezTo>
                  <a:cubicBezTo>
                    <a:pt x="871" y="136"/>
                    <a:pt x="873" y="136"/>
                    <a:pt x="875" y="134"/>
                  </a:cubicBezTo>
                  <a:cubicBezTo>
                    <a:pt x="875" y="135"/>
                    <a:pt x="875" y="135"/>
                    <a:pt x="875" y="135"/>
                  </a:cubicBezTo>
                  <a:cubicBezTo>
                    <a:pt x="872" y="138"/>
                    <a:pt x="869" y="141"/>
                    <a:pt x="866" y="145"/>
                  </a:cubicBezTo>
                  <a:cubicBezTo>
                    <a:pt x="866" y="145"/>
                    <a:pt x="866" y="145"/>
                    <a:pt x="866" y="145"/>
                  </a:cubicBezTo>
                  <a:cubicBezTo>
                    <a:pt x="866" y="146"/>
                    <a:pt x="865" y="146"/>
                    <a:pt x="866" y="148"/>
                  </a:cubicBezTo>
                  <a:cubicBezTo>
                    <a:pt x="866" y="148"/>
                    <a:pt x="866" y="148"/>
                    <a:pt x="867" y="148"/>
                  </a:cubicBezTo>
                  <a:cubicBezTo>
                    <a:pt x="867" y="148"/>
                    <a:pt x="867" y="148"/>
                    <a:pt x="868" y="148"/>
                  </a:cubicBezTo>
                  <a:cubicBezTo>
                    <a:pt x="868" y="148"/>
                    <a:pt x="868" y="148"/>
                    <a:pt x="868" y="148"/>
                  </a:cubicBezTo>
                  <a:cubicBezTo>
                    <a:pt x="869" y="148"/>
                    <a:pt x="869" y="148"/>
                    <a:pt x="869" y="148"/>
                  </a:cubicBezTo>
                  <a:cubicBezTo>
                    <a:pt x="870" y="148"/>
                    <a:pt x="871" y="148"/>
                    <a:pt x="871" y="148"/>
                  </a:cubicBezTo>
                  <a:cubicBezTo>
                    <a:pt x="872" y="148"/>
                    <a:pt x="872" y="148"/>
                    <a:pt x="872" y="147"/>
                  </a:cubicBezTo>
                  <a:cubicBezTo>
                    <a:pt x="873" y="146"/>
                    <a:pt x="873" y="146"/>
                    <a:pt x="874" y="145"/>
                  </a:cubicBezTo>
                  <a:cubicBezTo>
                    <a:pt x="874" y="145"/>
                    <a:pt x="875" y="145"/>
                    <a:pt x="875" y="145"/>
                  </a:cubicBezTo>
                  <a:cubicBezTo>
                    <a:pt x="877" y="144"/>
                    <a:pt x="878" y="142"/>
                    <a:pt x="880" y="141"/>
                  </a:cubicBezTo>
                  <a:cubicBezTo>
                    <a:pt x="881" y="140"/>
                    <a:pt x="882" y="139"/>
                    <a:pt x="883" y="138"/>
                  </a:cubicBezTo>
                  <a:cubicBezTo>
                    <a:pt x="884" y="138"/>
                    <a:pt x="884" y="138"/>
                    <a:pt x="884" y="138"/>
                  </a:cubicBezTo>
                  <a:cubicBezTo>
                    <a:pt x="885" y="137"/>
                    <a:pt x="886" y="137"/>
                    <a:pt x="886" y="136"/>
                  </a:cubicBezTo>
                  <a:cubicBezTo>
                    <a:pt x="886" y="136"/>
                    <a:pt x="887" y="136"/>
                    <a:pt x="887" y="135"/>
                  </a:cubicBezTo>
                  <a:cubicBezTo>
                    <a:pt x="887" y="135"/>
                    <a:pt x="887" y="135"/>
                    <a:pt x="887" y="135"/>
                  </a:cubicBezTo>
                  <a:cubicBezTo>
                    <a:pt x="888" y="134"/>
                    <a:pt x="889" y="133"/>
                    <a:pt x="890" y="132"/>
                  </a:cubicBezTo>
                  <a:cubicBezTo>
                    <a:pt x="891" y="132"/>
                    <a:pt x="892" y="132"/>
                    <a:pt x="893" y="131"/>
                  </a:cubicBezTo>
                  <a:cubicBezTo>
                    <a:pt x="894" y="130"/>
                    <a:pt x="895" y="130"/>
                    <a:pt x="897" y="129"/>
                  </a:cubicBezTo>
                  <a:cubicBezTo>
                    <a:pt x="898" y="129"/>
                    <a:pt x="899" y="128"/>
                    <a:pt x="900" y="127"/>
                  </a:cubicBezTo>
                  <a:cubicBezTo>
                    <a:pt x="901" y="127"/>
                    <a:pt x="901" y="126"/>
                    <a:pt x="902" y="126"/>
                  </a:cubicBezTo>
                  <a:cubicBezTo>
                    <a:pt x="902" y="126"/>
                    <a:pt x="903" y="126"/>
                    <a:pt x="903" y="126"/>
                  </a:cubicBezTo>
                  <a:cubicBezTo>
                    <a:pt x="904" y="125"/>
                    <a:pt x="904" y="125"/>
                    <a:pt x="905" y="124"/>
                  </a:cubicBezTo>
                  <a:cubicBezTo>
                    <a:pt x="905" y="124"/>
                    <a:pt x="906" y="124"/>
                    <a:pt x="906" y="124"/>
                  </a:cubicBezTo>
                  <a:cubicBezTo>
                    <a:pt x="907" y="124"/>
                    <a:pt x="907" y="124"/>
                    <a:pt x="907" y="124"/>
                  </a:cubicBezTo>
                  <a:cubicBezTo>
                    <a:pt x="907" y="124"/>
                    <a:pt x="907" y="124"/>
                    <a:pt x="907" y="125"/>
                  </a:cubicBezTo>
                  <a:cubicBezTo>
                    <a:pt x="907" y="125"/>
                    <a:pt x="906" y="125"/>
                    <a:pt x="906" y="125"/>
                  </a:cubicBezTo>
                  <a:cubicBezTo>
                    <a:pt x="906" y="127"/>
                    <a:pt x="904" y="127"/>
                    <a:pt x="903" y="128"/>
                  </a:cubicBezTo>
                  <a:cubicBezTo>
                    <a:pt x="903" y="128"/>
                    <a:pt x="902" y="128"/>
                    <a:pt x="902" y="128"/>
                  </a:cubicBezTo>
                  <a:cubicBezTo>
                    <a:pt x="902" y="128"/>
                    <a:pt x="901" y="129"/>
                    <a:pt x="901" y="129"/>
                  </a:cubicBezTo>
                  <a:cubicBezTo>
                    <a:pt x="900" y="129"/>
                    <a:pt x="899" y="129"/>
                    <a:pt x="898" y="129"/>
                  </a:cubicBezTo>
                  <a:cubicBezTo>
                    <a:pt x="895" y="131"/>
                    <a:pt x="895" y="131"/>
                    <a:pt x="894" y="133"/>
                  </a:cubicBezTo>
                  <a:cubicBezTo>
                    <a:pt x="894" y="134"/>
                    <a:pt x="894" y="134"/>
                    <a:pt x="895" y="134"/>
                  </a:cubicBezTo>
                  <a:cubicBezTo>
                    <a:pt x="896" y="134"/>
                    <a:pt x="898" y="134"/>
                    <a:pt x="899" y="134"/>
                  </a:cubicBezTo>
                  <a:cubicBezTo>
                    <a:pt x="899" y="134"/>
                    <a:pt x="900" y="134"/>
                    <a:pt x="900" y="134"/>
                  </a:cubicBezTo>
                  <a:cubicBezTo>
                    <a:pt x="901" y="134"/>
                    <a:pt x="902" y="134"/>
                    <a:pt x="903" y="134"/>
                  </a:cubicBezTo>
                  <a:cubicBezTo>
                    <a:pt x="904" y="134"/>
                    <a:pt x="904" y="135"/>
                    <a:pt x="905" y="135"/>
                  </a:cubicBezTo>
                  <a:cubicBezTo>
                    <a:pt x="905" y="134"/>
                    <a:pt x="905" y="134"/>
                    <a:pt x="906" y="134"/>
                  </a:cubicBezTo>
                  <a:cubicBezTo>
                    <a:pt x="906" y="134"/>
                    <a:pt x="906" y="134"/>
                    <a:pt x="906" y="135"/>
                  </a:cubicBezTo>
                  <a:cubicBezTo>
                    <a:pt x="905" y="135"/>
                    <a:pt x="905" y="136"/>
                    <a:pt x="904" y="137"/>
                  </a:cubicBezTo>
                  <a:cubicBezTo>
                    <a:pt x="904" y="137"/>
                    <a:pt x="903" y="137"/>
                    <a:pt x="903" y="137"/>
                  </a:cubicBezTo>
                  <a:cubicBezTo>
                    <a:pt x="902" y="137"/>
                    <a:pt x="902" y="137"/>
                    <a:pt x="902" y="138"/>
                  </a:cubicBezTo>
                  <a:cubicBezTo>
                    <a:pt x="901" y="139"/>
                    <a:pt x="902" y="139"/>
                    <a:pt x="902" y="139"/>
                  </a:cubicBezTo>
                  <a:cubicBezTo>
                    <a:pt x="902" y="140"/>
                    <a:pt x="902" y="140"/>
                    <a:pt x="902" y="141"/>
                  </a:cubicBezTo>
                  <a:cubicBezTo>
                    <a:pt x="902" y="141"/>
                    <a:pt x="901" y="141"/>
                    <a:pt x="900" y="141"/>
                  </a:cubicBezTo>
                  <a:cubicBezTo>
                    <a:pt x="899" y="142"/>
                    <a:pt x="899" y="142"/>
                    <a:pt x="898" y="142"/>
                  </a:cubicBezTo>
                  <a:cubicBezTo>
                    <a:pt x="898" y="143"/>
                    <a:pt x="898" y="143"/>
                    <a:pt x="898" y="144"/>
                  </a:cubicBezTo>
                  <a:cubicBezTo>
                    <a:pt x="898" y="144"/>
                    <a:pt x="897" y="144"/>
                    <a:pt x="897" y="145"/>
                  </a:cubicBezTo>
                  <a:cubicBezTo>
                    <a:pt x="897" y="145"/>
                    <a:pt x="897" y="145"/>
                    <a:pt x="897" y="145"/>
                  </a:cubicBezTo>
                  <a:cubicBezTo>
                    <a:pt x="896" y="145"/>
                    <a:pt x="896" y="146"/>
                    <a:pt x="895" y="146"/>
                  </a:cubicBezTo>
                  <a:cubicBezTo>
                    <a:pt x="895" y="146"/>
                    <a:pt x="894" y="146"/>
                    <a:pt x="894" y="146"/>
                  </a:cubicBezTo>
                  <a:cubicBezTo>
                    <a:pt x="893" y="146"/>
                    <a:pt x="893" y="148"/>
                    <a:pt x="891" y="148"/>
                  </a:cubicBezTo>
                  <a:cubicBezTo>
                    <a:pt x="891" y="148"/>
                    <a:pt x="890" y="149"/>
                    <a:pt x="890" y="149"/>
                  </a:cubicBezTo>
                  <a:cubicBezTo>
                    <a:pt x="889" y="149"/>
                    <a:pt x="889" y="150"/>
                    <a:pt x="888" y="150"/>
                  </a:cubicBezTo>
                  <a:cubicBezTo>
                    <a:pt x="888" y="150"/>
                    <a:pt x="887" y="151"/>
                    <a:pt x="886" y="151"/>
                  </a:cubicBezTo>
                  <a:cubicBezTo>
                    <a:pt x="886" y="151"/>
                    <a:pt x="886" y="151"/>
                    <a:pt x="885" y="151"/>
                  </a:cubicBezTo>
                  <a:cubicBezTo>
                    <a:pt x="885" y="152"/>
                    <a:pt x="885" y="153"/>
                    <a:pt x="885" y="153"/>
                  </a:cubicBezTo>
                  <a:cubicBezTo>
                    <a:pt x="886" y="154"/>
                    <a:pt x="887" y="153"/>
                    <a:pt x="888" y="153"/>
                  </a:cubicBezTo>
                  <a:cubicBezTo>
                    <a:pt x="888" y="154"/>
                    <a:pt x="888" y="154"/>
                    <a:pt x="888" y="154"/>
                  </a:cubicBezTo>
                  <a:cubicBezTo>
                    <a:pt x="888" y="155"/>
                    <a:pt x="887" y="155"/>
                    <a:pt x="887" y="155"/>
                  </a:cubicBezTo>
                  <a:cubicBezTo>
                    <a:pt x="887" y="155"/>
                    <a:pt x="886" y="156"/>
                    <a:pt x="886" y="156"/>
                  </a:cubicBezTo>
                  <a:cubicBezTo>
                    <a:pt x="885" y="156"/>
                    <a:pt x="885" y="156"/>
                    <a:pt x="884" y="156"/>
                  </a:cubicBezTo>
                  <a:cubicBezTo>
                    <a:pt x="884" y="157"/>
                    <a:pt x="884" y="157"/>
                    <a:pt x="883" y="157"/>
                  </a:cubicBezTo>
                  <a:cubicBezTo>
                    <a:pt x="883" y="157"/>
                    <a:pt x="883" y="157"/>
                    <a:pt x="883" y="157"/>
                  </a:cubicBezTo>
                  <a:cubicBezTo>
                    <a:pt x="882" y="158"/>
                    <a:pt x="881" y="158"/>
                    <a:pt x="881" y="159"/>
                  </a:cubicBezTo>
                  <a:cubicBezTo>
                    <a:pt x="880" y="159"/>
                    <a:pt x="879" y="159"/>
                    <a:pt x="878" y="159"/>
                  </a:cubicBezTo>
                  <a:cubicBezTo>
                    <a:pt x="878" y="160"/>
                    <a:pt x="878" y="160"/>
                    <a:pt x="878" y="160"/>
                  </a:cubicBezTo>
                  <a:cubicBezTo>
                    <a:pt x="878" y="161"/>
                    <a:pt x="877" y="160"/>
                    <a:pt x="876" y="161"/>
                  </a:cubicBezTo>
                  <a:cubicBezTo>
                    <a:pt x="876" y="162"/>
                    <a:pt x="876" y="162"/>
                    <a:pt x="876" y="163"/>
                  </a:cubicBezTo>
                  <a:cubicBezTo>
                    <a:pt x="877" y="164"/>
                    <a:pt x="878" y="163"/>
                    <a:pt x="878" y="164"/>
                  </a:cubicBezTo>
                  <a:cubicBezTo>
                    <a:pt x="879" y="163"/>
                    <a:pt x="879" y="163"/>
                    <a:pt x="879" y="163"/>
                  </a:cubicBezTo>
                  <a:cubicBezTo>
                    <a:pt x="880" y="163"/>
                    <a:pt x="880" y="163"/>
                    <a:pt x="881" y="163"/>
                  </a:cubicBezTo>
                  <a:cubicBezTo>
                    <a:pt x="881" y="163"/>
                    <a:pt x="881" y="163"/>
                    <a:pt x="881" y="163"/>
                  </a:cubicBezTo>
                  <a:cubicBezTo>
                    <a:pt x="881" y="163"/>
                    <a:pt x="882" y="164"/>
                    <a:pt x="882" y="164"/>
                  </a:cubicBezTo>
                  <a:cubicBezTo>
                    <a:pt x="883" y="164"/>
                    <a:pt x="883" y="164"/>
                    <a:pt x="884" y="164"/>
                  </a:cubicBezTo>
                  <a:cubicBezTo>
                    <a:pt x="885" y="163"/>
                    <a:pt x="885" y="163"/>
                    <a:pt x="886" y="162"/>
                  </a:cubicBezTo>
                  <a:cubicBezTo>
                    <a:pt x="886" y="162"/>
                    <a:pt x="886" y="162"/>
                    <a:pt x="887" y="162"/>
                  </a:cubicBezTo>
                  <a:cubicBezTo>
                    <a:pt x="887" y="161"/>
                    <a:pt x="887" y="161"/>
                    <a:pt x="887" y="160"/>
                  </a:cubicBezTo>
                  <a:cubicBezTo>
                    <a:pt x="887" y="160"/>
                    <a:pt x="888" y="160"/>
                    <a:pt x="888" y="159"/>
                  </a:cubicBezTo>
                  <a:cubicBezTo>
                    <a:pt x="889" y="159"/>
                    <a:pt x="889" y="159"/>
                    <a:pt x="890" y="159"/>
                  </a:cubicBezTo>
                  <a:cubicBezTo>
                    <a:pt x="891" y="158"/>
                    <a:pt x="892" y="158"/>
                    <a:pt x="893" y="157"/>
                  </a:cubicBezTo>
                  <a:cubicBezTo>
                    <a:pt x="894" y="157"/>
                    <a:pt x="895" y="157"/>
                    <a:pt x="896" y="157"/>
                  </a:cubicBezTo>
                  <a:cubicBezTo>
                    <a:pt x="897" y="156"/>
                    <a:pt x="895" y="156"/>
                    <a:pt x="895" y="155"/>
                  </a:cubicBezTo>
                  <a:cubicBezTo>
                    <a:pt x="896" y="155"/>
                    <a:pt x="896" y="154"/>
                    <a:pt x="897" y="154"/>
                  </a:cubicBezTo>
                  <a:cubicBezTo>
                    <a:pt x="897" y="154"/>
                    <a:pt x="897" y="154"/>
                    <a:pt x="897" y="154"/>
                  </a:cubicBezTo>
                  <a:cubicBezTo>
                    <a:pt x="898" y="156"/>
                    <a:pt x="900" y="157"/>
                    <a:pt x="901" y="158"/>
                  </a:cubicBezTo>
                  <a:cubicBezTo>
                    <a:pt x="901" y="159"/>
                    <a:pt x="900" y="159"/>
                    <a:pt x="900" y="160"/>
                  </a:cubicBezTo>
                  <a:cubicBezTo>
                    <a:pt x="900" y="160"/>
                    <a:pt x="899" y="160"/>
                    <a:pt x="898" y="160"/>
                  </a:cubicBezTo>
                  <a:cubicBezTo>
                    <a:pt x="898" y="161"/>
                    <a:pt x="897" y="160"/>
                    <a:pt x="897" y="161"/>
                  </a:cubicBezTo>
                  <a:cubicBezTo>
                    <a:pt x="897" y="161"/>
                    <a:pt x="897" y="162"/>
                    <a:pt x="897" y="162"/>
                  </a:cubicBezTo>
                  <a:cubicBezTo>
                    <a:pt x="896" y="163"/>
                    <a:pt x="896" y="163"/>
                    <a:pt x="895" y="163"/>
                  </a:cubicBezTo>
                  <a:cubicBezTo>
                    <a:pt x="894" y="162"/>
                    <a:pt x="895" y="163"/>
                    <a:pt x="895" y="162"/>
                  </a:cubicBezTo>
                  <a:cubicBezTo>
                    <a:pt x="895" y="161"/>
                    <a:pt x="895" y="161"/>
                    <a:pt x="895" y="160"/>
                  </a:cubicBezTo>
                  <a:cubicBezTo>
                    <a:pt x="894" y="159"/>
                    <a:pt x="893" y="159"/>
                    <a:pt x="893" y="159"/>
                  </a:cubicBezTo>
                  <a:cubicBezTo>
                    <a:pt x="892" y="159"/>
                    <a:pt x="893" y="161"/>
                    <a:pt x="892" y="161"/>
                  </a:cubicBezTo>
                  <a:cubicBezTo>
                    <a:pt x="892" y="162"/>
                    <a:pt x="892" y="162"/>
                    <a:pt x="892" y="163"/>
                  </a:cubicBezTo>
                  <a:cubicBezTo>
                    <a:pt x="892" y="163"/>
                    <a:pt x="892" y="164"/>
                    <a:pt x="892" y="164"/>
                  </a:cubicBezTo>
                  <a:cubicBezTo>
                    <a:pt x="891" y="164"/>
                    <a:pt x="891" y="165"/>
                    <a:pt x="890" y="166"/>
                  </a:cubicBezTo>
                  <a:cubicBezTo>
                    <a:pt x="891" y="167"/>
                    <a:pt x="890" y="167"/>
                    <a:pt x="890" y="168"/>
                  </a:cubicBezTo>
                  <a:cubicBezTo>
                    <a:pt x="890" y="168"/>
                    <a:pt x="890" y="168"/>
                    <a:pt x="891" y="168"/>
                  </a:cubicBezTo>
                  <a:cubicBezTo>
                    <a:pt x="891" y="168"/>
                    <a:pt x="891" y="167"/>
                    <a:pt x="891" y="167"/>
                  </a:cubicBezTo>
                  <a:cubicBezTo>
                    <a:pt x="891" y="167"/>
                    <a:pt x="892" y="168"/>
                    <a:pt x="892" y="168"/>
                  </a:cubicBezTo>
                  <a:cubicBezTo>
                    <a:pt x="893" y="167"/>
                    <a:pt x="894" y="167"/>
                    <a:pt x="895" y="166"/>
                  </a:cubicBezTo>
                  <a:cubicBezTo>
                    <a:pt x="896" y="165"/>
                    <a:pt x="897" y="166"/>
                    <a:pt x="898" y="167"/>
                  </a:cubicBezTo>
                  <a:cubicBezTo>
                    <a:pt x="898" y="166"/>
                    <a:pt x="898" y="166"/>
                    <a:pt x="898" y="166"/>
                  </a:cubicBezTo>
                  <a:cubicBezTo>
                    <a:pt x="900" y="166"/>
                    <a:pt x="901" y="166"/>
                    <a:pt x="902" y="166"/>
                  </a:cubicBezTo>
                  <a:cubicBezTo>
                    <a:pt x="902" y="166"/>
                    <a:pt x="902" y="165"/>
                    <a:pt x="902" y="165"/>
                  </a:cubicBezTo>
                  <a:cubicBezTo>
                    <a:pt x="903" y="165"/>
                    <a:pt x="903" y="165"/>
                    <a:pt x="903" y="165"/>
                  </a:cubicBezTo>
                  <a:cubicBezTo>
                    <a:pt x="904" y="165"/>
                    <a:pt x="904" y="165"/>
                    <a:pt x="905" y="165"/>
                  </a:cubicBezTo>
                  <a:cubicBezTo>
                    <a:pt x="906" y="166"/>
                    <a:pt x="907" y="167"/>
                    <a:pt x="908" y="168"/>
                  </a:cubicBezTo>
                  <a:cubicBezTo>
                    <a:pt x="909" y="167"/>
                    <a:pt x="909" y="169"/>
                    <a:pt x="910" y="169"/>
                  </a:cubicBezTo>
                  <a:cubicBezTo>
                    <a:pt x="910" y="169"/>
                    <a:pt x="910" y="169"/>
                    <a:pt x="911" y="170"/>
                  </a:cubicBezTo>
                  <a:cubicBezTo>
                    <a:pt x="911" y="170"/>
                    <a:pt x="911" y="170"/>
                    <a:pt x="911" y="170"/>
                  </a:cubicBezTo>
                  <a:cubicBezTo>
                    <a:pt x="909" y="170"/>
                    <a:pt x="908" y="170"/>
                    <a:pt x="906" y="170"/>
                  </a:cubicBezTo>
                  <a:cubicBezTo>
                    <a:pt x="905" y="172"/>
                    <a:pt x="903" y="172"/>
                    <a:pt x="902" y="173"/>
                  </a:cubicBezTo>
                  <a:cubicBezTo>
                    <a:pt x="900" y="174"/>
                    <a:pt x="899" y="174"/>
                    <a:pt x="898" y="175"/>
                  </a:cubicBezTo>
                  <a:cubicBezTo>
                    <a:pt x="897" y="175"/>
                    <a:pt x="896" y="176"/>
                    <a:pt x="896" y="177"/>
                  </a:cubicBezTo>
                  <a:cubicBezTo>
                    <a:pt x="895" y="177"/>
                    <a:pt x="895" y="177"/>
                    <a:pt x="894" y="177"/>
                  </a:cubicBezTo>
                  <a:cubicBezTo>
                    <a:pt x="893" y="178"/>
                    <a:pt x="892" y="178"/>
                    <a:pt x="890" y="179"/>
                  </a:cubicBezTo>
                  <a:cubicBezTo>
                    <a:pt x="889" y="179"/>
                    <a:pt x="889" y="180"/>
                    <a:pt x="889" y="181"/>
                  </a:cubicBezTo>
                  <a:cubicBezTo>
                    <a:pt x="888" y="181"/>
                    <a:pt x="887" y="182"/>
                    <a:pt x="886" y="182"/>
                  </a:cubicBezTo>
                  <a:cubicBezTo>
                    <a:pt x="886" y="182"/>
                    <a:pt x="885" y="183"/>
                    <a:pt x="885" y="183"/>
                  </a:cubicBezTo>
                  <a:cubicBezTo>
                    <a:pt x="884" y="184"/>
                    <a:pt x="883" y="184"/>
                    <a:pt x="883" y="184"/>
                  </a:cubicBezTo>
                  <a:cubicBezTo>
                    <a:pt x="882" y="185"/>
                    <a:pt x="881" y="186"/>
                    <a:pt x="880" y="187"/>
                  </a:cubicBezTo>
                  <a:cubicBezTo>
                    <a:pt x="879" y="188"/>
                    <a:pt x="878" y="188"/>
                    <a:pt x="877" y="189"/>
                  </a:cubicBezTo>
                  <a:cubicBezTo>
                    <a:pt x="877" y="190"/>
                    <a:pt x="877" y="190"/>
                    <a:pt x="877" y="190"/>
                  </a:cubicBezTo>
                  <a:cubicBezTo>
                    <a:pt x="877" y="190"/>
                    <a:pt x="877" y="190"/>
                    <a:pt x="876" y="190"/>
                  </a:cubicBezTo>
                  <a:cubicBezTo>
                    <a:pt x="876" y="192"/>
                    <a:pt x="875" y="193"/>
                    <a:pt x="873" y="194"/>
                  </a:cubicBezTo>
                  <a:cubicBezTo>
                    <a:pt x="874" y="194"/>
                    <a:pt x="874" y="194"/>
                    <a:pt x="874" y="195"/>
                  </a:cubicBezTo>
                  <a:cubicBezTo>
                    <a:pt x="875" y="195"/>
                    <a:pt x="876" y="195"/>
                    <a:pt x="876" y="195"/>
                  </a:cubicBezTo>
                  <a:cubicBezTo>
                    <a:pt x="877" y="194"/>
                    <a:pt x="877" y="194"/>
                    <a:pt x="877" y="194"/>
                  </a:cubicBezTo>
                  <a:cubicBezTo>
                    <a:pt x="878" y="194"/>
                    <a:pt x="878" y="194"/>
                    <a:pt x="878" y="194"/>
                  </a:cubicBezTo>
                  <a:cubicBezTo>
                    <a:pt x="879" y="193"/>
                    <a:pt x="880" y="193"/>
                    <a:pt x="880" y="192"/>
                  </a:cubicBezTo>
                  <a:cubicBezTo>
                    <a:pt x="880" y="192"/>
                    <a:pt x="881" y="192"/>
                    <a:pt x="881" y="192"/>
                  </a:cubicBezTo>
                  <a:cubicBezTo>
                    <a:pt x="882" y="190"/>
                    <a:pt x="884" y="190"/>
                    <a:pt x="885" y="188"/>
                  </a:cubicBezTo>
                  <a:cubicBezTo>
                    <a:pt x="885" y="188"/>
                    <a:pt x="885" y="188"/>
                    <a:pt x="885" y="188"/>
                  </a:cubicBezTo>
                  <a:cubicBezTo>
                    <a:pt x="885" y="188"/>
                    <a:pt x="885" y="188"/>
                    <a:pt x="885" y="188"/>
                  </a:cubicBezTo>
                  <a:cubicBezTo>
                    <a:pt x="885" y="187"/>
                    <a:pt x="886" y="187"/>
                    <a:pt x="886" y="186"/>
                  </a:cubicBezTo>
                  <a:cubicBezTo>
                    <a:pt x="887" y="186"/>
                    <a:pt x="888" y="186"/>
                    <a:pt x="889" y="186"/>
                  </a:cubicBezTo>
                  <a:cubicBezTo>
                    <a:pt x="890" y="186"/>
                    <a:pt x="890" y="184"/>
                    <a:pt x="891" y="185"/>
                  </a:cubicBezTo>
                  <a:cubicBezTo>
                    <a:pt x="892" y="184"/>
                    <a:pt x="893" y="184"/>
                    <a:pt x="893" y="184"/>
                  </a:cubicBezTo>
                  <a:cubicBezTo>
                    <a:pt x="895" y="183"/>
                    <a:pt x="894" y="182"/>
                    <a:pt x="896" y="181"/>
                  </a:cubicBezTo>
                  <a:cubicBezTo>
                    <a:pt x="896" y="181"/>
                    <a:pt x="897" y="181"/>
                    <a:pt x="897" y="181"/>
                  </a:cubicBezTo>
                  <a:cubicBezTo>
                    <a:pt x="897" y="180"/>
                    <a:pt x="897" y="180"/>
                    <a:pt x="897" y="180"/>
                  </a:cubicBezTo>
                  <a:cubicBezTo>
                    <a:pt x="898" y="179"/>
                    <a:pt x="899" y="179"/>
                    <a:pt x="904" y="180"/>
                  </a:cubicBezTo>
                  <a:cubicBezTo>
                    <a:pt x="904" y="180"/>
                    <a:pt x="904" y="180"/>
                    <a:pt x="904" y="180"/>
                  </a:cubicBezTo>
                  <a:cubicBezTo>
                    <a:pt x="903" y="181"/>
                    <a:pt x="903" y="181"/>
                    <a:pt x="902" y="182"/>
                  </a:cubicBezTo>
                  <a:cubicBezTo>
                    <a:pt x="901" y="182"/>
                    <a:pt x="900" y="182"/>
                    <a:pt x="900" y="182"/>
                  </a:cubicBezTo>
                  <a:cubicBezTo>
                    <a:pt x="900" y="182"/>
                    <a:pt x="899" y="182"/>
                    <a:pt x="899" y="182"/>
                  </a:cubicBezTo>
                  <a:cubicBezTo>
                    <a:pt x="898" y="183"/>
                    <a:pt x="897" y="184"/>
                    <a:pt x="896" y="185"/>
                  </a:cubicBezTo>
                  <a:cubicBezTo>
                    <a:pt x="896" y="185"/>
                    <a:pt x="895" y="185"/>
                    <a:pt x="895" y="185"/>
                  </a:cubicBezTo>
                  <a:cubicBezTo>
                    <a:pt x="894" y="186"/>
                    <a:pt x="893" y="187"/>
                    <a:pt x="892" y="187"/>
                  </a:cubicBezTo>
                  <a:cubicBezTo>
                    <a:pt x="891" y="187"/>
                    <a:pt x="890" y="188"/>
                    <a:pt x="889" y="188"/>
                  </a:cubicBezTo>
                  <a:cubicBezTo>
                    <a:pt x="889" y="189"/>
                    <a:pt x="888" y="189"/>
                    <a:pt x="888" y="190"/>
                  </a:cubicBezTo>
                  <a:cubicBezTo>
                    <a:pt x="887" y="191"/>
                    <a:pt x="887" y="192"/>
                    <a:pt x="886" y="193"/>
                  </a:cubicBezTo>
                  <a:cubicBezTo>
                    <a:pt x="886" y="193"/>
                    <a:pt x="886" y="193"/>
                    <a:pt x="886" y="194"/>
                  </a:cubicBezTo>
                  <a:cubicBezTo>
                    <a:pt x="885" y="194"/>
                    <a:pt x="885" y="194"/>
                    <a:pt x="885" y="194"/>
                  </a:cubicBezTo>
                  <a:cubicBezTo>
                    <a:pt x="884" y="195"/>
                    <a:pt x="883" y="195"/>
                    <a:pt x="883" y="196"/>
                  </a:cubicBezTo>
                  <a:cubicBezTo>
                    <a:pt x="882" y="196"/>
                    <a:pt x="882" y="197"/>
                    <a:pt x="881" y="197"/>
                  </a:cubicBezTo>
                  <a:cubicBezTo>
                    <a:pt x="881" y="197"/>
                    <a:pt x="880" y="197"/>
                    <a:pt x="880" y="197"/>
                  </a:cubicBezTo>
                  <a:cubicBezTo>
                    <a:pt x="880" y="197"/>
                    <a:pt x="879" y="197"/>
                    <a:pt x="879" y="198"/>
                  </a:cubicBezTo>
                  <a:cubicBezTo>
                    <a:pt x="879" y="199"/>
                    <a:pt x="879" y="199"/>
                    <a:pt x="879" y="200"/>
                  </a:cubicBezTo>
                  <a:cubicBezTo>
                    <a:pt x="878" y="200"/>
                    <a:pt x="878" y="201"/>
                    <a:pt x="878" y="201"/>
                  </a:cubicBezTo>
                  <a:cubicBezTo>
                    <a:pt x="877" y="201"/>
                    <a:pt x="877" y="202"/>
                    <a:pt x="876" y="203"/>
                  </a:cubicBezTo>
                  <a:cubicBezTo>
                    <a:pt x="875" y="203"/>
                    <a:pt x="875" y="203"/>
                    <a:pt x="875" y="204"/>
                  </a:cubicBezTo>
                  <a:cubicBezTo>
                    <a:pt x="875" y="204"/>
                    <a:pt x="875" y="204"/>
                    <a:pt x="875" y="204"/>
                  </a:cubicBezTo>
                  <a:cubicBezTo>
                    <a:pt x="875" y="205"/>
                    <a:pt x="876" y="205"/>
                    <a:pt x="877" y="205"/>
                  </a:cubicBezTo>
                  <a:cubicBezTo>
                    <a:pt x="878" y="204"/>
                    <a:pt x="879" y="202"/>
                    <a:pt x="880" y="201"/>
                  </a:cubicBezTo>
                  <a:cubicBezTo>
                    <a:pt x="881" y="201"/>
                    <a:pt x="881" y="201"/>
                    <a:pt x="882" y="201"/>
                  </a:cubicBezTo>
                  <a:cubicBezTo>
                    <a:pt x="883" y="200"/>
                    <a:pt x="884" y="199"/>
                    <a:pt x="885" y="197"/>
                  </a:cubicBezTo>
                  <a:cubicBezTo>
                    <a:pt x="886" y="196"/>
                    <a:pt x="888" y="195"/>
                    <a:pt x="889" y="193"/>
                  </a:cubicBezTo>
                  <a:cubicBezTo>
                    <a:pt x="891" y="193"/>
                    <a:pt x="892" y="192"/>
                    <a:pt x="893" y="190"/>
                  </a:cubicBezTo>
                  <a:cubicBezTo>
                    <a:pt x="894" y="190"/>
                    <a:pt x="894" y="190"/>
                    <a:pt x="895" y="190"/>
                  </a:cubicBezTo>
                  <a:cubicBezTo>
                    <a:pt x="895" y="190"/>
                    <a:pt x="895" y="190"/>
                    <a:pt x="895" y="189"/>
                  </a:cubicBezTo>
                  <a:cubicBezTo>
                    <a:pt x="897" y="189"/>
                    <a:pt x="898" y="188"/>
                    <a:pt x="899" y="187"/>
                  </a:cubicBezTo>
                  <a:cubicBezTo>
                    <a:pt x="899" y="187"/>
                    <a:pt x="900" y="187"/>
                    <a:pt x="900" y="187"/>
                  </a:cubicBezTo>
                  <a:cubicBezTo>
                    <a:pt x="901" y="186"/>
                    <a:pt x="901" y="185"/>
                    <a:pt x="902" y="185"/>
                  </a:cubicBezTo>
                  <a:cubicBezTo>
                    <a:pt x="903" y="185"/>
                    <a:pt x="903" y="184"/>
                    <a:pt x="904" y="184"/>
                  </a:cubicBezTo>
                  <a:cubicBezTo>
                    <a:pt x="905" y="184"/>
                    <a:pt x="905" y="183"/>
                    <a:pt x="906" y="183"/>
                  </a:cubicBezTo>
                  <a:cubicBezTo>
                    <a:pt x="907" y="182"/>
                    <a:pt x="907" y="182"/>
                    <a:pt x="908" y="181"/>
                  </a:cubicBezTo>
                  <a:cubicBezTo>
                    <a:pt x="908" y="181"/>
                    <a:pt x="909" y="181"/>
                    <a:pt x="909" y="181"/>
                  </a:cubicBezTo>
                  <a:cubicBezTo>
                    <a:pt x="909" y="181"/>
                    <a:pt x="910" y="180"/>
                    <a:pt x="910" y="180"/>
                  </a:cubicBezTo>
                  <a:cubicBezTo>
                    <a:pt x="911" y="180"/>
                    <a:pt x="913" y="180"/>
                    <a:pt x="915" y="180"/>
                  </a:cubicBezTo>
                  <a:cubicBezTo>
                    <a:pt x="915" y="180"/>
                    <a:pt x="915" y="180"/>
                    <a:pt x="915" y="180"/>
                  </a:cubicBezTo>
                  <a:cubicBezTo>
                    <a:pt x="916" y="180"/>
                    <a:pt x="917" y="180"/>
                    <a:pt x="918" y="181"/>
                  </a:cubicBezTo>
                  <a:cubicBezTo>
                    <a:pt x="917" y="182"/>
                    <a:pt x="917" y="182"/>
                    <a:pt x="916" y="182"/>
                  </a:cubicBezTo>
                  <a:cubicBezTo>
                    <a:pt x="916" y="183"/>
                    <a:pt x="914" y="183"/>
                    <a:pt x="914" y="184"/>
                  </a:cubicBezTo>
                  <a:cubicBezTo>
                    <a:pt x="913" y="184"/>
                    <a:pt x="912" y="184"/>
                    <a:pt x="912" y="184"/>
                  </a:cubicBezTo>
                  <a:cubicBezTo>
                    <a:pt x="912" y="184"/>
                    <a:pt x="911" y="185"/>
                    <a:pt x="911" y="185"/>
                  </a:cubicBezTo>
                  <a:cubicBezTo>
                    <a:pt x="911" y="186"/>
                    <a:pt x="910" y="186"/>
                    <a:pt x="910" y="187"/>
                  </a:cubicBezTo>
                  <a:cubicBezTo>
                    <a:pt x="911" y="188"/>
                    <a:pt x="912" y="187"/>
                    <a:pt x="912" y="188"/>
                  </a:cubicBezTo>
                  <a:cubicBezTo>
                    <a:pt x="912" y="188"/>
                    <a:pt x="913" y="188"/>
                    <a:pt x="914" y="189"/>
                  </a:cubicBezTo>
                  <a:cubicBezTo>
                    <a:pt x="913" y="189"/>
                    <a:pt x="912" y="189"/>
                    <a:pt x="910" y="189"/>
                  </a:cubicBezTo>
                  <a:cubicBezTo>
                    <a:pt x="909" y="190"/>
                    <a:pt x="907" y="191"/>
                    <a:pt x="906" y="192"/>
                  </a:cubicBezTo>
                  <a:cubicBezTo>
                    <a:pt x="905" y="192"/>
                    <a:pt x="905" y="193"/>
                    <a:pt x="904" y="193"/>
                  </a:cubicBezTo>
                  <a:cubicBezTo>
                    <a:pt x="904" y="193"/>
                    <a:pt x="904" y="192"/>
                    <a:pt x="903" y="193"/>
                  </a:cubicBezTo>
                  <a:cubicBezTo>
                    <a:pt x="903" y="193"/>
                    <a:pt x="902" y="193"/>
                    <a:pt x="902" y="193"/>
                  </a:cubicBezTo>
                  <a:cubicBezTo>
                    <a:pt x="901" y="194"/>
                    <a:pt x="900" y="195"/>
                    <a:pt x="899" y="196"/>
                  </a:cubicBezTo>
                  <a:cubicBezTo>
                    <a:pt x="898" y="197"/>
                    <a:pt x="897" y="198"/>
                    <a:pt x="896" y="199"/>
                  </a:cubicBezTo>
                  <a:cubicBezTo>
                    <a:pt x="895" y="199"/>
                    <a:pt x="894" y="199"/>
                    <a:pt x="893" y="200"/>
                  </a:cubicBezTo>
                  <a:cubicBezTo>
                    <a:pt x="893" y="201"/>
                    <a:pt x="892" y="201"/>
                    <a:pt x="891" y="202"/>
                  </a:cubicBezTo>
                  <a:cubicBezTo>
                    <a:pt x="890" y="202"/>
                    <a:pt x="890" y="203"/>
                    <a:pt x="889" y="203"/>
                  </a:cubicBezTo>
                  <a:cubicBezTo>
                    <a:pt x="888" y="203"/>
                    <a:pt x="887" y="203"/>
                    <a:pt x="887" y="204"/>
                  </a:cubicBezTo>
                  <a:cubicBezTo>
                    <a:pt x="886" y="204"/>
                    <a:pt x="885" y="205"/>
                    <a:pt x="885" y="205"/>
                  </a:cubicBezTo>
                  <a:cubicBezTo>
                    <a:pt x="884" y="206"/>
                    <a:pt x="883" y="206"/>
                    <a:pt x="883" y="207"/>
                  </a:cubicBezTo>
                  <a:cubicBezTo>
                    <a:pt x="882" y="208"/>
                    <a:pt x="881" y="208"/>
                    <a:pt x="881" y="209"/>
                  </a:cubicBezTo>
                  <a:cubicBezTo>
                    <a:pt x="881" y="210"/>
                    <a:pt x="882" y="210"/>
                    <a:pt x="882" y="211"/>
                  </a:cubicBezTo>
                  <a:cubicBezTo>
                    <a:pt x="882" y="212"/>
                    <a:pt x="880" y="213"/>
                    <a:pt x="879" y="215"/>
                  </a:cubicBezTo>
                  <a:cubicBezTo>
                    <a:pt x="879" y="215"/>
                    <a:pt x="879" y="215"/>
                    <a:pt x="879" y="215"/>
                  </a:cubicBezTo>
                  <a:cubicBezTo>
                    <a:pt x="879" y="216"/>
                    <a:pt x="878" y="216"/>
                    <a:pt x="878" y="216"/>
                  </a:cubicBezTo>
                  <a:cubicBezTo>
                    <a:pt x="878" y="217"/>
                    <a:pt x="878" y="217"/>
                    <a:pt x="878" y="218"/>
                  </a:cubicBezTo>
                  <a:cubicBezTo>
                    <a:pt x="878" y="218"/>
                    <a:pt x="877" y="219"/>
                    <a:pt x="876" y="219"/>
                  </a:cubicBezTo>
                  <a:cubicBezTo>
                    <a:pt x="875" y="220"/>
                    <a:pt x="874" y="220"/>
                    <a:pt x="873" y="222"/>
                  </a:cubicBezTo>
                  <a:cubicBezTo>
                    <a:pt x="872" y="222"/>
                    <a:pt x="871" y="223"/>
                    <a:pt x="870" y="223"/>
                  </a:cubicBezTo>
                  <a:cubicBezTo>
                    <a:pt x="869" y="224"/>
                    <a:pt x="868" y="225"/>
                    <a:pt x="867" y="226"/>
                  </a:cubicBezTo>
                  <a:cubicBezTo>
                    <a:pt x="867" y="227"/>
                    <a:pt x="865" y="228"/>
                    <a:pt x="866" y="229"/>
                  </a:cubicBezTo>
                  <a:cubicBezTo>
                    <a:pt x="865" y="229"/>
                    <a:pt x="865" y="228"/>
                    <a:pt x="865" y="228"/>
                  </a:cubicBezTo>
                  <a:cubicBezTo>
                    <a:pt x="864" y="228"/>
                    <a:pt x="864" y="228"/>
                    <a:pt x="864" y="228"/>
                  </a:cubicBezTo>
                  <a:cubicBezTo>
                    <a:pt x="863" y="229"/>
                    <a:pt x="863" y="229"/>
                    <a:pt x="862" y="230"/>
                  </a:cubicBezTo>
                  <a:cubicBezTo>
                    <a:pt x="862" y="230"/>
                    <a:pt x="861" y="230"/>
                    <a:pt x="860" y="231"/>
                  </a:cubicBezTo>
                  <a:cubicBezTo>
                    <a:pt x="860" y="231"/>
                    <a:pt x="860" y="230"/>
                    <a:pt x="860" y="230"/>
                  </a:cubicBezTo>
                  <a:cubicBezTo>
                    <a:pt x="860" y="229"/>
                    <a:pt x="861" y="229"/>
                    <a:pt x="861" y="229"/>
                  </a:cubicBezTo>
                  <a:cubicBezTo>
                    <a:pt x="862" y="228"/>
                    <a:pt x="863" y="228"/>
                    <a:pt x="863" y="228"/>
                  </a:cubicBezTo>
                  <a:cubicBezTo>
                    <a:pt x="864" y="227"/>
                    <a:pt x="864" y="227"/>
                    <a:pt x="864" y="226"/>
                  </a:cubicBezTo>
                  <a:cubicBezTo>
                    <a:pt x="865" y="226"/>
                    <a:pt x="865" y="225"/>
                    <a:pt x="866" y="225"/>
                  </a:cubicBezTo>
                  <a:cubicBezTo>
                    <a:pt x="866" y="224"/>
                    <a:pt x="867" y="224"/>
                    <a:pt x="867" y="223"/>
                  </a:cubicBezTo>
                  <a:cubicBezTo>
                    <a:pt x="868" y="223"/>
                    <a:pt x="868" y="223"/>
                    <a:pt x="867" y="222"/>
                  </a:cubicBezTo>
                  <a:cubicBezTo>
                    <a:pt x="866" y="222"/>
                    <a:pt x="866" y="223"/>
                    <a:pt x="866" y="223"/>
                  </a:cubicBezTo>
                  <a:cubicBezTo>
                    <a:pt x="865" y="223"/>
                    <a:pt x="864" y="223"/>
                    <a:pt x="864" y="223"/>
                  </a:cubicBezTo>
                  <a:cubicBezTo>
                    <a:pt x="863" y="224"/>
                    <a:pt x="861" y="226"/>
                    <a:pt x="860" y="227"/>
                  </a:cubicBezTo>
                  <a:cubicBezTo>
                    <a:pt x="859" y="227"/>
                    <a:pt x="858" y="227"/>
                    <a:pt x="858" y="227"/>
                  </a:cubicBezTo>
                  <a:cubicBezTo>
                    <a:pt x="857" y="228"/>
                    <a:pt x="858" y="227"/>
                    <a:pt x="858" y="228"/>
                  </a:cubicBezTo>
                  <a:cubicBezTo>
                    <a:pt x="858" y="229"/>
                    <a:pt x="858" y="230"/>
                    <a:pt x="858" y="230"/>
                  </a:cubicBezTo>
                  <a:cubicBezTo>
                    <a:pt x="857" y="231"/>
                    <a:pt x="856" y="232"/>
                    <a:pt x="855" y="233"/>
                  </a:cubicBezTo>
                  <a:cubicBezTo>
                    <a:pt x="854" y="233"/>
                    <a:pt x="854" y="234"/>
                    <a:pt x="853" y="234"/>
                  </a:cubicBezTo>
                  <a:cubicBezTo>
                    <a:pt x="852" y="235"/>
                    <a:pt x="851" y="236"/>
                    <a:pt x="850" y="237"/>
                  </a:cubicBezTo>
                  <a:cubicBezTo>
                    <a:pt x="850" y="237"/>
                    <a:pt x="849" y="237"/>
                    <a:pt x="849" y="237"/>
                  </a:cubicBezTo>
                  <a:cubicBezTo>
                    <a:pt x="848" y="237"/>
                    <a:pt x="848" y="239"/>
                    <a:pt x="847" y="239"/>
                  </a:cubicBezTo>
                  <a:cubicBezTo>
                    <a:pt x="846" y="240"/>
                    <a:pt x="845" y="241"/>
                    <a:pt x="844" y="242"/>
                  </a:cubicBezTo>
                  <a:cubicBezTo>
                    <a:pt x="843" y="241"/>
                    <a:pt x="843" y="243"/>
                    <a:pt x="842" y="242"/>
                  </a:cubicBezTo>
                  <a:cubicBezTo>
                    <a:pt x="842" y="243"/>
                    <a:pt x="841" y="244"/>
                    <a:pt x="840" y="245"/>
                  </a:cubicBezTo>
                  <a:cubicBezTo>
                    <a:pt x="839" y="245"/>
                    <a:pt x="839" y="246"/>
                    <a:pt x="838" y="247"/>
                  </a:cubicBezTo>
                  <a:cubicBezTo>
                    <a:pt x="837" y="247"/>
                    <a:pt x="836" y="248"/>
                    <a:pt x="836" y="248"/>
                  </a:cubicBezTo>
                  <a:cubicBezTo>
                    <a:pt x="835" y="249"/>
                    <a:pt x="834" y="250"/>
                    <a:pt x="833" y="251"/>
                  </a:cubicBezTo>
                  <a:cubicBezTo>
                    <a:pt x="833" y="251"/>
                    <a:pt x="832" y="252"/>
                    <a:pt x="831" y="252"/>
                  </a:cubicBezTo>
                  <a:cubicBezTo>
                    <a:pt x="831" y="253"/>
                    <a:pt x="831" y="253"/>
                    <a:pt x="831" y="254"/>
                  </a:cubicBezTo>
                  <a:cubicBezTo>
                    <a:pt x="830" y="254"/>
                    <a:pt x="831" y="255"/>
                    <a:pt x="830" y="256"/>
                  </a:cubicBezTo>
                  <a:cubicBezTo>
                    <a:pt x="829" y="256"/>
                    <a:pt x="829" y="257"/>
                    <a:pt x="829" y="257"/>
                  </a:cubicBezTo>
                  <a:cubicBezTo>
                    <a:pt x="828" y="258"/>
                    <a:pt x="827" y="258"/>
                    <a:pt x="827" y="259"/>
                  </a:cubicBezTo>
                  <a:cubicBezTo>
                    <a:pt x="827" y="260"/>
                    <a:pt x="826" y="260"/>
                    <a:pt x="826" y="260"/>
                  </a:cubicBezTo>
                  <a:cubicBezTo>
                    <a:pt x="825" y="260"/>
                    <a:pt x="825" y="261"/>
                    <a:pt x="824" y="262"/>
                  </a:cubicBezTo>
                  <a:cubicBezTo>
                    <a:pt x="824" y="262"/>
                    <a:pt x="824" y="263"/>
                    <a:pt x="824" y="263"/>
                  </a:cubicBezTo>
                  <a:cubicBezTo>
                    <a:pt x="824" y="263"/>
                    <a:pt x="825" y="264"/>
                    <a:pt x="825" y="264"/>
                  </a:cubicBezTo>
                  <a:cubicBezTo>
                    <a:pt x="825" y="264"/>
                    <a:pt x="826" y="264"/>
                    <a:pt x="826" y="264"/>
                  </a:cubicBezTo>
                  <a:cubicBezTo>
                    <a:pt x="827" y="264"/>
                    <a:pt x="828" y="264"/>
                    <a:pt x="829" y="264"/>
                  </a:cubicBezTo>
                  <a:cubicBezTo>
                    <a:pt x="829" y="263"/>
                    <a:pt x="829" y="263"/>
                    <a:pt x="829" y="263"/>
                  </a:cubicBezTo>
                  <a:cubicBezTo>
                    <a:pt x="830" y="263"/>
                    <a:pt x="831" y="263"/>
                    <a:pt x="832" y="263"/>
                  </a:cubicBezTo>
                  <a:cubicBezTo>
                    <a:pt x="832" y="262"/>
                    <a:pt x="832" y="262"/>
                    <a:pt x="832" y="262"/>
                  </a:cubicBezTo>
                  <a:cubicBezTo>
                    <a:pt x="833" y="262"/>
                    <a:pt x="835" y="262"/>
                    <a:pt x="836" y="262"/>
                  </a:cubicBezTo>
                  <a:cubicBezTo>
                    <a:pt x="836" y="262"/>
                    <a:pt x="836" y="262"/>
                    <a:pt x="837" y="261"/>
                  </a:cubicBezTo>
                  <a:cubicBezTo>
                    <a:pt x="837" y="261"/>
                    <a:pt x="838" y="261"/>
                    <a:pt x="839" y="261"/>
                  </a:cubicBezTo>
                  <a:cubicBezTo>
                    <a:pt x="840" y="261"/>
                    <a:pt x="840" y="261"/>
                    <a:pt x="840" y="261"/>
                  </a:cubicBezTo>
                  <a:cubicBezTo>
                    <a:pt x="841" y="260"/>
                    <a:pt x="841" y="261"/>
                    <a:pt x="842" y="261"/>
                  </a:cubicBezTo>
                  <a:cubicBezTo>
                    <a:pt x="842" y="261"/>
                    <a:pt x="843" y="261"/>
                    <a:pt x="843" y="261"/>
                  </a:cubicBezTo>
                  <a:cubicBezTo>
                    <a:pt x="843" y="261"/>
                    <a:pt x="844" y="261"/>
                    <a:pt x="844" y="261"/>
                  </a:cubicBezTo>
                  <a:cubicBezTo>
                    <a:pt x="846" y="261"/>
                    <a:pt x="847" y="261"/>
                    <a:pt x="849" y="261"/>
                  </a:cubicBezTo>
                  <a:cubicBezTo>
                    <a:pt x="850" y="260"/>
                    <a:pt x="851" y="260"/>
                    <a:pt x="852" y="259"/>
                  </a:cubicBezTo>
                  <a:cubicBezTo>
                    <a:pt x="853" y="260"/>
                    <a:pt x="853" y="260"/>
                    <a:pt x="853" y="261"/>
                  </a:cubicBezTo>
                  <a:cubicBezTo>
                    <a:pt x="854" y="261"/>
                    <a:pt x="855" y="261"/>
                    <a:pt x="855" y="261"/>
                  </a:cubicBezTo>
                  <a:cubicBezTo>
                    <a:pt x="855" y="260"/>
                    <a:pt x="856" y="260"/>
                    <a:pt x="857" y="260"/>
                  </a:cubicBezTo>
                  <a:cubicBezTo>
                    <a:pt x="857" y="259"/>
                    <a:pt x="859" y="258"/>
                    <a:pt x="859" y="257"/>
                  </a:cubicBezTo>
                  <a:cubicBezTo>
                    <a:pt x="860" y="256"/>
                    <a:pt x="861" y="254"/>
                    <a:pt x="861" y="253"/>
                  </a:cubicBezTo>
                  <a:cubicBezTo>
                    <a:pt x="862" y="252"/>
                    <a:pt x="863" y="251"/>
                    <a:pt x="863" y="250"/>
                  </a:cubicBezTo>
                  <a:cubicBezTo>
                    <a:pt x="864" y="248"/>
                    <a:pt x="865" y="247"/>
                    <a:pt x="866" y="244"/>
                  </a:cubicBezTo>
                  <a:cubicBezTo>
                    <a:pt x="866" y="245"/>
                    <a:pt x="866" y="244"/>
                    <a:pt x="866" y="243"/>
                  </a:cubicBezTo>
                  <a:cubicBezTo>
                    <a:pt x="867" y="243"/>
                    <a:pt x="867" y="242"/>
                    <a:pt x="868" y="241"/>
                  </a:cubicBezTo>
                  <a:cubicBezTo>
                    <a:pt x="869" y="240"/>
                    <a:pt x="869" y="239"/>
                    <a:pt x="870" y="238"/>
                  </a:cubicBezTo>
                  <a:cubicBezTo>
                    <a:pt x="871" y="237"/>
                    <a:pt x="871" y="236"/>
                    <a:pt x="871" y="235"/>
                  </a:cubicBezTo>
                  <a:cubicBezTo>
                    <a:pt x="872" y="235"/>
                    <a:pt x="872" y="234"/>
                    <a:pt x="872" y="235"/>
                  </a:cubicBezTo>
                  <a:cubicBezTo>
                    <a:pt x="872" y="235"/>
                    <a:pt x="872" y="236"/>
                    <a:pt x="872" y="237"/>
                  </a:cubicBezTo>
                  <a:cubicBezTo>
                    <a:pt x="872" y="238"/>
                    <a:pt x="870" y="238"/>
                    <a:pt x="870" y="239"/>
                  </a:cubicBezTo>
                  <a:cubicBezTo>
                    <a:pt x="870" y="240"/>
                    <a:pt x="869" y="240"/>
                    <a:pt x="870" y="241"/>
                  </a:cubicBezTo>
                  <a:cubicBezTo>
                    <a:pt x="870" y="242"/>
                    <a:pt x="869" y="242"/>
                    <a:pt x="869" y="242"/>
                  </a:cubicBezTo>
                  <a:cubicBezTo>
                    <a:pt x="869" y="243"/>
                    <a:pt x="868" y="244"/>
                    <a:pt x="868" y="245"/>
                  </a:cubicBezTo>
                  <a:cubicBezTo>
                    <a:pt x="867" y="246"/>
                    <a:pt x="867" y="247"/>
                    <a:pt x="866" y="248"/>
                  </a:cubicBezTo>
                  <a:cubicBezTo>
                    <a:pt x="866" y="249"/>
                    <a:pt x="865" y="249"/>
                    <a:pt x="865" y="250"/>
                  </a:cubicBezTo>
                  <a:cubicBezTo>
                    <a:pt x="864" y="251"/>
                    <a:pt x="864" y="252"/>
                    <a:pt x="864" y="253"/>
                  </a:cubicBezTo>
                  <a:cubicBezTo>
                    <a:pt x="863" y="254"/>
                    <a:pt x="862" y="255"/>
                    <a:pt x="862" y="256"/>
                  </a:cubicBezTo>
                  <a:cubicBezTo>
                    <a:pt x="861" y="257"/>
                    <a:pt x="861" y="257"/>
                    <a:pt x="861" y="258"/>
                  </a:cubicBezTo>
                  <a:cubicBezTo>
                    <a:pt x="862" y="259"/>
                    <a:pt x="863" y="258"/>
                    <a:pt x="864" y="259"/>
                  </a:cubicBezTo>
                  <a:cubicBezTo>
                    <a:pt x="865" y="259"/>
                    <a:pt x="865" y="259"/>
                    <a:pt x="865" y="259"/>
                  </a:cubicBezTo>
                  <a:cubicBezTo>
                    <a:pt x="866" y="259"/>
                    <a:pt x="867" y="259"/>
                    <a:pt x="869" y="259"/>
                  </a:cubicBezTo>
                  <a:cubicBezTo>
                    <a:pt x="869" y="259"/>
                    <a:pt x="869" y="259"/>
                    <a:pt x="869" y="258"/>
                  </a:cubicBezTo>
                  <a:cubicBezTo>
                    <a:pt x="870" y="258"/>
                    <a:pt x="870" y="259"/>
                    <a:pt x="871" y="259"/>
                  </a:cubicBezTo>
                  <a:cubicBezTo>
                    <a:pt x="871" y="259"/>
                    <a:pt x="872" y="259"/>
                    <a:pt x="872" y="259"/>
                  </a:cubicBezTo>
                  <a:cubicBezTo>
                    <a:pt x="872" y="259"/>
                    <a:pt x="872" y="259"/>
                    <a:pt x="872" y="259"/>
                  </a:cubicBezTo>
                  <a:cubicBezTo>
                    <a:pt x="872" y="260"/>
                    <a:pt x="872" y="260"/>
                    <a:pt x="871" y="261"/>
                  </a:cubicBezTo>
                  <a:cubicBezTo>
                    <a:pt x="871" y="261"/>
                    <a:pt x="872" y="262"/>
                    <a:pt x="872" y="262"/>
                  </a:cubicBezTo>
                  <a:cubicBezTo>
                    <a:pt x="875" y="262"/>
                    <a:pt x="878" y="262"/>
                    <a:pt x="881" y="262"/>
                  </a:cubicBezTo>
                  <a:cubicBezTo>
                    <a:pt x="882" y="262"/>
                    <a:pt x="882" y="262"/>
                    <a:pt x="882" y="261"/>
                  </a:cubicBezTo>
                  <a:cubicBezTo>
                    <a:pt x="882" y="262"/>
                    <a:pt x="882" y="262"/>
                    <a:pt x="883" y="262"/>
                  </a:cubicBezTo>
                  <a:cubicBezTo>
                    <a:pt x="883" y="262"/>
                    <a:pt x="884" y="262"/>
                    <a:pt x="885" y="262"/>
                  </a:cubicBezTo>
                  <a:cubicBezTo>
                    <a:pt x="885" y="262"/>
                    <a:pt x="885" y="262"/>
                    <a:pt x="886" y="261"/>
                  </a:cubicBezTo>
                  <a:cubicBezTo>
                    <a:pt x="887" y="261"/>
                    <a:pt x="888" y="261"/>
                    <a:pt x="888" y="261"/>
                  </a:cubicBezTo>
                  <a:cubicBezTo>
                    <a:pt x="889" y="261"/>
                    <a:pt x="889" y="261"/>
                    <a:pt x="889" y="261"/>
                  </a:cubicBezTo>
                  <a:cubicBezTo>
                    <a:pt x="892" y="261"/>
                    <a:pt x="894" y="261"/>
                    <a:pt x="897" y="261"/>
                  </a:cubicBezTo>
                  <a:cubicBezTo>
                    <a:pt x="897" y="261"/>
                    <a:pt x="896" y="261"/>
                    <a:pt x="895" y="261"/>
                  </a:cubicBezTo>
                  <a:cubicBezTo>
                    <a:pt x="895" y="262"/>
                    <a:pt x="894" y="262"/>
                    <a:pt x="894" y="263"/>
                  </a:cubicBezTo>
                  <a:cubicBezTo>
                    <a:pt x="893" y="264"/>
                    <a:pt x="893" y="263"/>
                    <a:pt x="892" y="264"/>
                  </a:cubicBezTo>
                  <a:cubicBezTo>
                    <a:pt x="892" y="265"/>
                    <a:pt x="890" y="264"/>
                    <a:pt x="890" y="265"/>
                  </a:cubicBezTo>
                  <a:cubicBezTo>
                    <a:pt x="889" y="265"/>
                    <a:pt x="887" y="265"/>
                    <a:pt x="886" y="265"/>
                  </a:cubicBezTo>
                  <a:cubicBezTo>
                    <a:pt x="885" y="265"/>
                    <a:pt x="885" y="265"/>
                    <a:pt x="885" y="266"/>
                  </a:cubicBezTo>
                  <a:cubicBezTo>
                    <a:pt x="885" y="266"/>
                    <a:pt x="884" y="266"/>
                    <a:pt x="884" y="266"/>
                  </a:cubicBezTo>
                  <a:cubicBezTo>
                    <a:pt x="883" y="266"/>
                    <a:pt x="883" y="266"/>
                    <a:pt x="883" y="266"/>
                  </a:cubicBezTo>
                  <a:cubicBezTo>
                    <a:pt x="882" y="266"/>
                    <a:pt x="881" y="266"/>
                    <a:pt x="880" y="266"/>
                  </a:cubicBezTo>
                  <a:cubicBezTo>
                    <a:pt x="880" y="267"/>
                    <a:pt x="879" y="267"/>
                    <a:pt x="879" y="267"/>
                  </a:cubicBezTo>
                  <a:cubicBezTo>
                    <a:pt x="879" y="267"/>
                    <a:pt x="879" y="267"/>
                    <a:pt x="879" y="267"/>
                  </a:cubicBezTo>
                  <a:cubicBezTo>
                    <a:pt x="878" y="268"/>
                    <a:pt x="878" y="269"/>
                    <a:pt x="877" y="269"/>
                  </a:cubicBezTo>
                  <a:cubicBezTo>
                    <a:pt x="877" y="270"/>
                    <a:pt x="877" y="271"/>
                    <a:pt x="877" y="272"/>
                  </a:cubicBezTo>
                  <a:cubicBezTo>
                    <a:pt x="878" y="272"/>
                    <a:pt x="879" y="272"/>
                    <a:pt x="880" y="272"/>
                  </a:cubicBezTo>
                  <a:cubicBezTo>
                    <a:pt x="880" y="273"/>
                    <a:pt x="881" y="273"/>
                    <a:pt x="881" y="274"/>
                  </a:cubicBezTo>
                  <a:cubicBezTo>
                    <a:pt x="882" y="274"/>
                    <a:pt x="883" y="274"/>
                    <a:pt x="883" y="274"/>
                  </a:cubicBezTo>
                  <a:cubicBezTo>
                    <a:pt x="884" y="273"/>
                    <a:pt x="884" y="273"/>
                    <a:pt x="884" y="273"/>
                  </a:cubicBezTo>
                  <a:cubicBezTo>
                    <a:pt x="885" y="273"/>
                    <a:pt x="885" y="273"/>
                    <a:pt x="885" y="273"/>
                  </a:cubicBezTo>
                  <a:cubicBezTo>
                    <a:pt x="886" y="273"/>
                    <a:pt x="886" y="272"/>
                    <a:pt x="887" y="272"/>
                  </a:cubicBezTo>
                  <a:cubicBezTo>
                    <a:pt x="887" y="272"/>
                    <a:pt x="888" y="272"/>
                    <a:pt x="888" y="271"/>
                  </a:cubicBezTo>
                  <a:cubicBezTo>
                    <a:pt x="888" y="271"/>
                    <a:pt x="889" y="271"/>
                    <a:pt x="890" y="271"/>
                  </a:cubicBezTo>
                  <a:cubicBezTo>
                    <a:pt x="891" y="271"/>
                    <a:pt x="891" y="270"/>
                    <a:pt x="892" y="270"/>
                  </a:cubicBezTo>
                  <a:cubicBezTo>
                    <a:pt x="893" y="269"/>
                    <a:pt x="893" y="269"/>
                    <a:pt x="894" y="268"/>
                  </a:cubicBezTo>
                  <a:cubicBezTo>
                    <a:pt x="894" y="268"/>
                    <a:pt x="895" y="267"/>
                    <a:pt x="896" y="267"/>
                  </a:cubicBezTo>
                  <a:cubicBezTo>
                    <a:pt x="897" y="266"/>
                    <a:pt x="897" y="266"/>
                    <a:pt x="897" y="265"/>
                  </a:cubicBezTo>
                  <a:cubicBezTo>
                    <a:pt x="898" y="264"/>
                    <a:pt x="899" y="263"/>
                    <a:pt x="899" y="263"/>
                  </a:cubicBezTo>
                  <a:cubicBezTo>
                    <a:pt x="899" y="263"/>
                    <a:pt x="900" y="263"/>
                    <a:pt x="900" y="263"/>
                  </a:cubicBezTo>
                  <a:cubicBezTo>
                    <a:pt x="900" y="262"/>
                    <a:pt x="900" y="262"/>
                    <a:pt x="900" y="261"/>
                  </a:cubicBezTo>
                  <a:cubicBezTo>
                    <a:pt x="901" y="261"/>
                    <a:pt x="901" y="261"/>
                    <a:pt x="901" y="261"/>
                  </a:cubicBezTo>
                  <a:cubicBezTo>
                    <a:pt x="902" y="261"/>
                    <a:pt x="902" y="260"/>
                    <a:pt x="902" y="259"/>
                  </a:cubicBezTo>
                  <a:cubicBezTo>
                    <a:pt x="902" y="259"/>
                    <a:pt x="903" y="259"/>
                    <a:pt x="903" y="259"/>
                  </a:cubicBezTo>
                  <a:cubicBezTo>
                    <a:pt x="904" y="258"/>
                    <a:pt x="904" y="258"/>
                    <a:pt x="905" y="257"/>
                  </a:cubicBezTo>
                  <a:cubicBezTo>
                    <a:pt x="905" y="256"/>
                    <a:pt x="905" y="256"/>
                    <a:pt x="906" y="256"/>
                  </a:cubicBezTo>
                  <a:cubicBezTo>
                    <a:pt x="907" y="255"/>
                    <a:pt x="907" y="255"/>
                    <a:pt x="908" y="254"/>
                  </a:cubicBezTo>
                  <a:cubicBezTo>
                    <a:pt x="909" y="254"/>
                    <a:pt x="909" y="254"/>
                    <a:pt x="910" y="253"/>
                  </a:cubicBezTo>
                  <a:cubicBezTo>
                    <a:pt x="911" y="252"/>
                    <a:pt x="912" y="251"/>
                    <a:pt x="913" y="251"/>
                  </a:cubicBezTo>
                  <a:cubicBezTo>
                    <a:pt x="914" y="251"/>
                    <a:pt x="915" y="250"/>
                    <a:pt x="916" y="249"/>
                  </a:cubicBezTo>
                  <a:cubicBezTo>
                    <a:pt x="917" y="249"/>
                    <a:pt x="917" y="249"/>
                    <a:pt x="918" y="249"/>
                  </a:cubicBezTo>
                  <a:cubicBezTo>
                    <a:pt x="917" y="250"/>
                    <a:pt x="917" y="251"/>
                    <a:pt x="917" y="252"/>
                  </a:cubicBezTo>
                  <a:cubicBezTo>
                    <a:pt x="916" y="252"/>
                    <a:pt x="915" y="252"/>
                    <a:pt x="914" y="252"/>
                  </a:cubicBezTo>
                  <a:cubicBezTo>
                    <a:pt x="913" y="253"/>
                    <a:pt x="913" y="253"/>
                    <a:pt x="912" y="254"/>
                  </a:cubicBezTo>
                  <a:cubicBezTo>
                    <a:pt x="912" y="254"/>
                    <a:pt x="912" y="255"/>
                    <a:pt x="912" y="255"/>
                  </a:cubicBezTo>
                  <a:cubicBezTo>
                    <a:pt x="913" y="255"/>
                    <a:pt x="913" y="256"/>
                    <a:pt x="913" y="256"/>
                  </a:cubicBezTo>
                  <a:cubicBezTo>
                    <a:pt x="912" y="257"/>
                    <a:pt x="911" y="257"/>
                    <a:pt x="911" y="258"/>
                  </a:cubicBezTo>
                  <a:cubicBezTo>
                    <a:pt x="910" y="258"/>
                    <a:pt x="910" y="258"/>
                    <a:pt x="910" y="259"/>
                  </a:cubicBezTo>
                  <a:cubicBezTo>
                    <a:pt x="909" y="259"/>
                    <a:pt x="909" y="259"/>
                    <a:pt x="909" y="259"/>
                  </a:cubicBezTo>
                  <a:cubicBezTo>
                    <a:pt x="909" y="260"/>
                    <a:pt x="909" y="260"/>
                    <a:pt x="908" y="260"/>
                  </a:cubicBezTo>
                  <a:cubicBezTo>
                    <a:pt x="908" y="261"/>
                    <a:pt x="908" y="262"/>
                    <a:pt x="907" y="262"/>
                  </a:cubicBezTo>
                  <a:cubicBezTo>
                    <a:pt x="906" y="262"/>
                    <a:pt x="906" y="262"/>
                    <a:pt x="905" y="262"/>
                  </a:cubicBezTo>
                  <a:cubicBezTo>
                    <a:pt x="904" y="263"/>
                    <a:pt x="903" y="263"/>
                    <a:pt x="902" y="264"/>
                  </a:cubicBezTo>
                  <a:cubicBezTo>
                    <a:pt x="902" y="264"/>
                    <a:pt x="901" y="265"/>
                    <a:pt x="900" y="265"/>
                  </a:cubicBezTo>
                  <a:cubicBezTo>
                    <a:pt x="900" y="266"/>
                    <a:pt x="900" y="267"/>
                    <a:pt x="901" y="266"/>
                  </a:cubicBezTo>
                  <a:cubicBezTo>
                    <a:pt x="901" y="266"/>
                    <a:pt x="902" y="266"/>
                    <a:pt x="902" y="266"/>
                  </a:cubicBezTo>
                  <a:cubicBezTo>
                    <a:pt x="902" y="266"/>
                    <a:pt x="902" y="266"/>
                    <a:pt x="902" y="267"/>
                  </a:cubicBezTo>
                  <a:cubicBezTo>
                    <a:pt x="902" y="268"/>
                    <a:pt x="901" y="268"/>
                    <a:pt x="900" y="268"/>
                  </a:cubicBezTo>
                  <a:cubicBezTo>
                    <a:pt x="899" y="269"/>
                    <a:pt x="899" y="269"/>
                    <a:pt x="898" y="270"/>
                  </a:cubicBezTo>
                  <a:cubicBezTo>
                    <a:pt x="898" y="270"/>
                    <a:pt x="898" y="271"/>
                    <a:pt x="898" y="271"/>
                  </a:cubicBezTo>
                  <a:cubicBezTo>
                    <a:pt x="899" y="272"/>
                    <a:pt x="900" y="271"/>
                    <a:pt x="901" y="272"/>
                  </a:cubicBezTo>
                  <a:cubicBezTo>
                    <a:pt x="902" y="272"/>
                    <a:pt x="902" y="272"/>
                    <a:pt x="902" y="272"/>
                  </a:cubicBezTo>
                  <a:cubicBezTo>
                    <a:pt x="902" y="272"/>
                    <a:pt x="903" y="272"/>
                    <a:pt x="904" y="272"/>
                  </a:cubicBezTo>
                  <a:cubicBezTo>
                    <a:pt x="904" y="272"/>
                    <a:pt x="905" y="271"/>
                    <a:pt x="906" y="270"/>
                  </a:cubicBezTo>
                  <a:cubicBezTo>
                    <a:pt x="907" y="271"/>
                    <a:pt x="907" y="269"/>
                    <a:pt x="908" y="269"/>
                  </a:cubicBezTo>
                  <a:cubicBezTo>
                    <a:pt x="909" y="270"/>
                    <a:pt x="910" y="271"/>
                    <a:pt x="910" y="273"/>
                  </a:cubicBezTo>
                  <a:cubicBezTo>
                    <a:pt x="910" y="273"/>
                    <a:pt x="909" y="273"/>
                    <a:pt x="909" y="274"/>
                  </a:cubicBezTo>
                  <a:cubicBezTo>
                    <a:pt x="908" y="274"/>
                    <a:pt x="908" y="274"/>
                    <a:pt x="907" y="274"/>
                  </a:cubicBezTo>
                  <a:cubicBezTo>
                    <a:pt x="907" y="274"/>
                    <a:pt x="906" y="274"/>
                    <a:pt x="906" y="274"/>
                  </a:cubicBezTo>
                  <a:cubicBezTo>
                    <a:pt x="906" y="274"/>
                    <a:pt x="905" y="274"/>
                    <a:pt x="904" y="274"/>
                  </a:cubicBezTo>
                  <a:cubicBezTo>
                    <a:pt x="904" y="275"/>
                    <a:pt x="904" y="275"/>
                    <a:pt x="903" y="276"/>
                  </a:cubicBezTo>
                  <a:cubicBezTo>
                    <a:pt x="903" y="276"/>
                    <a:pt x="903" y="276"/>
                    <a:pt x="903" y="276"/>
                  </a:cubicBezTo>
                  <a:cubicBezTo>
                    <a:pt x="902" y="278"/>
                    <a:pt x="899" y="279"/>
                    <a:pt x="898" y="281"/>
                  </a:cubicBezTo>
                  <a:cubicBezTo>
                    <a:pt x="897" y="282"/>
                    <a:pt x="895" y="284"/>
                    <a:pt x="894" y="285"/>
                  </a:cubicBezTo>
                  <a:cubicBezTo>
                    <a:pt x="893" y="285"/>
                    <a:pt x="892" y="285"/>
                    <a:pt x="892" y="286"/>
                  </a:cubicBezTo>
                  <a:cubicBezTo>
                    <a:pt x="893" y="287"/>
                    <a:pt x="893" y="287"/>
                    <a:pt x="894" y="287"/>
                  </a:cubicBezTo>
                  <a:cubicBezTo>
                    <a:pt x="894" y="287"/>
                    <a:pt x="895" y="287"/>
                    <a:pt x="896" y="287"/>
                  </a:cubicBezTo>
                  <a:cubicBezTo>
                    <a:pt x="896" y="287"/>
                    <a:pt x="896" y="287"/>
                    <a:pt x="896" y="287"/>
                  </a:cubicBezTo>
                  <a:cubicBezTo>
                    <a:pt x="897" y="287"/>
                    <a:pt x="898" y="287"/>
                    <a:pt x="899" y="287"/>
                  </a:cubicBezTo>
                  <a:cubicBezTo>
                    <a:pt x="900" y="288"/>
                    <a:pt x="899" y="288"/>
                    <a:pt x="899" y="289"/>
                  </a:cubicBezTo>
                  <a:cubicBezTo>
                    <a:pt x="899" y="289"/>
                    <a:pt x="899" y="289"/>
                    <a:pt x="900" y="290"/>
                  </a:cubicBezTo>
                  <a:cubicBezTo>
                    <a:pt x="901" y="290"/>
                    <a:pt x="901" y="290"/>
                    <a:pt x="902" y="290"/>
                  </a:cubicBezTo>
                  <a:cubicBezTo>
                    <a:pt x="902" y="289"/>
                    <a:pt x="902" y="289"/>
                    <a:pt x="903" y="289"/>
                  </a:cubicBezTo>
                  <a:cubicBezTo>
                    <a:pt x="904" y="289"/>
                    <a:pt x="904" y="289"/>
                    <a:pt x="904" y="290"/>
                  </a:cubicBezTo>
                  <a:cubicBezTo>
                    <a:pt x="904" y="289"/>
                    <a:pt x="905" y="289"/>
                    <a:pt x="905" y="289"/>
                  </a:cubicBezTo>
                  <a:cubicBezTo>
                    <a:pt x="906" y="289"/>
                    <a:pt x="907" y="289"/>
                    <a:pt x="908" y="289"/>
                  </a:cubicBezTo>
                  <a:cubicBezTo>
                    <a:pt x="908" y="289"/>
                    <a:pt x="908" y="288"/>
                    <a:pt x="908" y="288"/>
                  </a:cubicBezTo>
                  <a:cubicBezTo>
                    <a:pt x="910" y="288"/>
                    <a:pt x="912" y="288"/>
                    <a:pt x="913" y="288"/>
                  </a:cubicBezTo>
                  <a:cubicBezTo>
                    <a:pt x="914" y="288"/>
                    <a:pt x="915" y="287"/>
                    <a:pt x="916" y="287"/>
                  </a:cubicBezTo>
                  <a:cubicBezTo>
                    <a:pt x="916" y="287"/>
                    <a:pt x="917" y="287"/>
                    <a:pt x="918" y="287"/>
                  </a:cubicBezTo>
                  <a:cubicBezTo>
                    <a:pt x="919" y="287"/>
                    <a:pt x="919" y="287"/>
                    <a:pt x="919" y="287"/>
                  </a:cubicBezTo>
                  <a:cubicBezTo>
                    <a:pt x="920" y="287"/>
                    <a:pt x="920" y="287"/>
                    <a:pt x="921" y="287"/>
                  </a:cubicBezTo>
                  <a:cubicBezTo>
                    <a:pt x="921" y="287"/>
                    <a:pt x="922" y="287"/>
                    <a:pt x="923" y="287"/>
                  </a:cubicBezTo>
                  <a:cubicBezTo>
                    <a:pt x="923" y="287"/>
                    <a:pt x="923" y="288"/>
                    <a:pt x="923" y="289"/>
                  </a:cubicBezTo>
                  <a:cubicBezTo>
                    <a:pt x="924" y="289"/>
                    <a:pt x="924" y="289"/>
                    <a:pt x="924" y="289"/>
                  </a:cubicBezTo>
                  <a:cubicBezTo>
                    <a:pt x="926" y="289"/>
                    <a:pt x="926" y="287"/>
                    <a:pt x="926" y="287"/>
                  </a:cubicBezTo>
                  <a:cubicBezTo>
                    <a:pt x="928" y="287"/>
                    <a:pt x="929" y="287"/>
                    <a:pt x="931" y="287"/>
                  </a:cubicBezTo>
                  <a:cubicBezTo>
                    <a:pt x="931" y="286"/>
                    <a:pt x="932" y="286"/>
                    <a:pt x="932" y="286"/>
                  </a:cubicBezTo>
                  <a:cubicBezTo>
                    <a:pt x="935" y="286"/>
                    <a:pt x="937" y="286"/>
                    <a:pt x="940" y="286"/>
                  </a:cubicBezTo>
                  <a:cubicBezTo>
                    <a:pt x="940" y="286"/>
                    <a:pt x="941" y="286"/>
                    <a:pt x="941" y="286"/>
                  </a:cubicBezTo>
                  <a:cubicBezTo>
                    <a:pt x="941" y="287"/>
                    <a:pt x="941" y="288"/>
                    <a:pt x="941" y="289"/>
                  </a:cubicBezTo>
                  <a:cubicBezTo>
                    <a:pt x="942" y="289"/>
                    <a:pt x="943" y="289"/>
                    <a:pt x="944" y="289"/>
                  </a:cubicBezTo>
                  <a:cubicBezTo>
                    <a:pt x="945" y="290"/>
                    <a:pt x="946" y="290"/>
                    <a:pt x="947" y="291"/>
                  </a:cubicBezTo>
                  <a:cubicBezTo>
                    <a:pt x="948" y="292"/>
                    <a:pt x="949" y="292"/>
                    <a:pt x="950" y="293"/>
                  </a:cubicBezTo>
                  <a:cubicBezTo>
                    <a:pt x="951" y="294"/>
                    <a:pt x="952" y="295"/>
                    <a:pt x="954" y="296"/>
                  </a:cubicBezTo>
                  <a:cubicBezTo>
                    <a:pt x="954" y="296"/>
                    <a:pt x="953" y="297"/>
                    <a:pt x="953" y="297"/>
                  </a:cubicBezTo>
                  <a:cubicBezTo>
                    <a:pt x="953" y="297"/>
                    <a:pt x="953" y="298"/>
                    <a:pt x="952" y="298"/>
                  </a:cubicBezTo>
                  <a:cubicBezTo>
                    <a:pt x="952" y="298"/>
                    <a:pt x="952" y="298"/>
                    <a:pt x="952" y="298"/>
                  </a:cubicBezTo>
                  <a:cubicBezTo>
                    <a:pt x="951" y="298"/>
                    <a:pt x="951" y="298"/>
                    <a:pt x="951" y="298"/>
                  </a:cubicBezTo>
                  <a:cubicBezTo>
                    <a:pt x="951" y="298"/>
                    <a:pt x="950" y="297"/>
                    <a:pt x="950" y="297"/>
                  </a:cubicBezTo>
                  <a:cubicBezTo>
                    <a:pt x="948" y="297"/>
                    <a:pt x="946" y="297"/>
                    <a:pt x="945" y="297"/>
                  </a:cubicBezTo>
                  <a:cubicBezTo>
                    <a:pt x="944" y="298"/>
                    <a:pt x="944" y="298"/>
                    <a:pt x="944" y="299"/>
                  </a:cubicBezTo>
                  <a:cubicBezTo>
                    <a:pt x="945" y="299"/>
                    <a:pt x="945" y="299"/>
                    <a:pt x="945" y="300"/>
                  </a:cubicBezTo>
                  <a:cubicBezTo>
                    <a:pt x="946" y="300"/>
                    <a:pt x="946" y="300"/>
                    <a:pt x="946" y="300"/>
                  </a:cubicBezTo>
                  <a:cubicBezTo>
                    <a:pt x="946" y="299"/>
                    <a:pt x="947" y="299"/>
                    <a:pt x="947" y="299"/>
                  </a:cubicBezTo>
                  <a:cubicBezTo>
                    <a:pt x="947" y="299"/>
                    <a:pt x="947" y="299"/>
                    <a:pt x="948" y="299"/>
                  </a:cubicBezTo>
                  <a:cubicBezTo>
                    <a:pt x="948" y="299"/>
                    <a:pt x="948" y="299"/>
                    <a:pt x="948" y="301"/>
                  </a:cubicBezTo>
                  <a:cubicBezTo>
                    <a:pt x="948" y="302"/>
                    <a:pt x="947" y="302"/>
                    <a:pt x="947" y="302"/>
                  </a:cubicBezTo>
                  <a:cubicBezTo>
                    <a:pt x="947" y="303"/>
                    <a:pt x="947" y="303"/>
                    <a:pt x="947" y="304"/>
                  </a:cubicBezTo>
                  <a:cubicBezTo>
                    <a:pt x="947" y="304"/>
                    <a:pt x="946" y="304"/>
                    <a:pt x="946" y="305"/>
                  </a:cubicBezTo>
                  <a:cubicBezTo>
                    <a:pt x="945" y="305"/>
                    <a:pt x="944" y="305"/>
                    <a:pt x="943" y="305"/>
                  </a:cubicBezTo>
                  <a:cubicBezTo>
                    <a:pt x="943" y="305"/>
                    <a:pt x="942" y="306"/>
                    <a:pt x="942" y="306"/>
                  </a:cubicBezTo>
                  <a:cubicBezTo>
                    <a:pt x="942" y="306"/>
                    <a:pt x="941" y="306"/>
                    <a:pt x="941" y="306"/>
                  </a:cubicBezTo>
                  <a:cubicBezTo>
                    <a:pt x="941" y="305"/>
                    <a:pt x="940" y="306"/>
                    <a:pt x="939" y="305"/>
                  </a:cubicBezTo>
                  <a:cubicBezTo>
                    <a:pt x="939" y="306"/>
                    <a:pt x="939" y="306"/>
                    <a:pt x="939" y="308"/>
                  </a:cubicBezTo>
                  <a:cubicBezTo>
                    <a:pt x="940" y="308"/>
                    <a:pt x="941" y="308"/>
                    <a:pt x="942" y="308"/>
                  </a:cubicBezTo>
                  <a:cubicBezTo>
                    <a:pt x="943" y="309"/>
                    <a:pt x="944" y="309"/>
                    <a:pt x="945" y="310"/>
                  </a:cubicBezTo>
                  <a:cubicBezTo>
                    <a:pt x="944" y="311"/>
                    <a:pt x="943" y="312"/>
                    <a:pt x="943" y="312"/>
                  </a:cubicBezTo>
                  <a:cubicBezTo>
                    <a:pt x="943" y="313"/>
                    <a:pt x="943" y="314"/>
                    <a:pt x="943" y="315"/>
                  </a:cubicBezTo>
                  <a:cubicBezTo>
                    <a:pt x="937" y="315"/>
                    <a:pt x="932" y="315"/>
                    <a:pt x="926" y="315"/>
                  </a:cubicBezTo>
                  <a:cubicBezTo>
                    <a:pt x="926" y="315"/>
                    <a:pt x="926" y="315"/>
                    <a:pt x="926" y="315"/>
                  </a:cubicBezTo>
                  <a:cubicBezTo>
                    <a:pt x="926" y="316"/>
                    <a:pt x="925" y="316"/>
                    <a:pt x="925" y="316"/>
                  </a:cubicBezTo>
                  <a:cubicBezTo>
                    <a:pt x="924" y="316"/>
                    <a:pt x="923" y="316"/>
                    <a:pt x="922" y="316"/>
                  </a:cubicBezTo>
                  <a:cubicBezTo>
                    <a:pt x="921" y="316"/>
                    <a:pt x="921" y="318"/>
                    <a:pt x="920" y="318"/>
                  </a:cubicBezTo>
                  <a:cubicBezTo>
                    <a:pt x="920" y="320"/>
                    <a:pt x="919" y="321"/>
                    <a:pt x="919" y="322"/>
                  </a:cubicBezTo>
                  <a:cubicBezTo>
                    <a:pt x="919" y="322"/>
                    <a:pt x="919" y="323"/>
                    <a:pt x="919" y="323"/>
                  </a:cubicBezTo>
                  <a:cubicBezTo>
                    <a:pt x="919" y="323"/>
                    <a:pt x="919" y="324"/>
                    <a:pt x="919" y="324"/>
                  </a:cubicBezTo>
                  <a:cubicBezTo>
                    <a:pt x="919" y="324"/>
                    <a:pt x="920" y="324"/>
                    <a:pt x="920" y="324"/>
                  </a:cubicBezTo>
                  <a:cubicBezTo>
                    <a:pt x="920" y="324"/>
                    <a:pt x="921" y="324"/>
                    <a:pt x="921" y="325"/>
                  </a:cubicBezTo>
                  <a:cubicBezTo>
                    <a:pt x="921" y="325"/>
                    <a:pt x="922" y="325"/>
                    <a:pt x="922" y="324"/>
                  </a:cubicBezTo>
                  <a:cubicBezTo>
                    <a:pt x="924" y="324"/>
                    <a:pt x="926" y="324"/>
                    <a:pt x="928" y="324"/>
                  </a:cubicBezTo>
                  <a:cubicBezTo>
                    <a:pt x="929" y="324"/>
                    <a:pt x="929" y="323"/>
                    <a:pt x="930" y="324"/>
                  </a:cubicBezTo>
                  <a:cubicBezTo>
                    <a:pt x="931" y="324"/>
                    <a:pt x="931" y="324"/>
                    <a:pt x="931" y="324"/>
                  </a:cubicBezTo>
                  <a:cubicBezTo>
                    <a:pt x="932" y="324"/>
                    <a:pt x="933" y="324"/>
                    <a:pt x="933" y="324"/>
                  </a:cubicBezTo>
                  <a:cubicBezTo>
                    <a:pt x="934" y="324"/>
                    <a:pt x="934" y="324"/>
                    <a:pt x="934" y="324"/>
                  </a:cubicBezTo>
                  <a:cubicBezTo>
                    <a:pt x="936" y="324"/>
                    <a:pt x="936" y="326"/>
                    <a:pt x="937" y="326"/>
                  </a:cubicBezTo>
                  <a:cubicBezTo>
                    <a:pt x="938" y="326"/>
                    <a:pt x="938" y="327"/>
                    <a:pt x="939" y="327"/>
                  </a:cubicBezTo>
                  <a:cubicBezTo>
                    <a:pt x="939" y="326"/>
                    <a:pt x="939" y="327"/>
                    <a:pt x="940" y="327"/>
                  </a:cubicBezTo>
                  <a:cubicBezTo>
                    <a:pt x="940" y="327"/>
                    <a:pt x="940" y="327"/>
                    <a:pt x="940" y="327"/>
                  </a:cubicBezTo>
                  <a:cubicBezTo>
                    <a:pt x="941" y="327"/>
                    <a:pt x="941" y="327"/>
                    <a:pt x="942" y="327"/>
                  </a:cubicBezTo>
                  <a:cubicBezTo>
                    <a:pt x="942" y="327"/>
                    <a:pt x="942" y="328"/>
                    <a:pt x="942" y="329"/>
                  </a:cubicBezTo>
                  <a:cubicBezTo>
                    <a:pt x="943" y="329"/>
                    <a:pt x="943" y="329"/>
                    <a:pt x="943" y="329"/>
                  </a:cubicBezTo>
                  <a:cubicBezTo>
                    <a:pt x="944" y="330"/>
                    <a:pt x="944" y="331"/>
                    <a:pt x="945" y="332"/>
                  </a:cubicBezTo>
                  <a:cubicBezTo>
                    <a:pt x="946" y="332"/>
                    <a:pt x="946" y="332"/>
                    <a:pt x="947" y="332"/>
                  </a:cubicBezTo>
                  <a:cubicBezTo>
                    <a:pt x="947" y="333"/>
                    <a:pt x="948" y="333"/>
                    <a:pt x="948" y="334"/>
                  </a:cubicBezTo>
                  <a:cubicBezTo>
                    <a:pt x="949" y="334"/>
                    <a:pt x="949" y="334"/>
                    <a:pt x="950" y="335"/>
                  </a:cubicBezTo>
                  <a:cubicBezTo>
                    <a:pt x="950" y="335"/>
                    <a:pt x="951" y="335"/>
                    <a:pt x="951" y="336"/>
                  </a:cubicBezTo>
                  <a:cubicBezTo>
                    <a:pt x="951" y="336"/>
                    <a:pt x="951" y="336"/>
                    <a:pt x="951" y="337"/>
                  </a:cubicBezTo>
                  <a:cubicBezTo>
                    <a:pt x="951" y="337"/>
                    <a:pt x="951" y="337"/>
                    <a:pt x="951" y="337"/>
                  </a:cubicBezTo>
                  <a:cubicBezTo>
                    <a:pt x="950" y="337"/>
                    <a:pt x="949" y="337"/>
                    <a:pt x="948" y="337"/>
                  </a:cubicBezTo>
                  <a:cubicBezTo>
                    <a:pt x="948" y="337"/>
                    <a:pt x="948" y="337"/>
                    <a:pt x="948" y="337"/>
                  </a:cubicBezTo>
                  <a:cubicBezTo>
                    <a:pt x="947" y="337"/>
                    <a:pt x="946" y="337"/>
                    <a:pt x="945" y="337"/>
                  </a:cubicBezTo>
                  <a:cubicBezTo>
                    <a:pt x="944" y="336"/>
                    <a:pt x="944" y="336"/>
                    <a:pt x="944" y="336"/>
                  </a:cubicBezTo>
                  <a:cubicBezTo>
                    <a:pt x="943" y="336"/>
                    <a:pt x="942" y="336"/>
                    <a:pt x="941" y="336"/>
                  </a:cubicBezTo>
                  <a:cubicBezTo>
                    <a:pt x="941" y="336"/>
                    <a:pt x="941" y="337"/>
                    <a:pt x="940" y="337"/>
                  </a:cubicBezTo>
                  <a:cubicBezTo>
                    <a:pt x="939" y="337"/>
                    <a:pt x="939" y="336"/>
                    <a:pt x="938" y="336"/>
                  </a:cubicBezTo>
                  <a:cubicBezTo>
                    <a:pt x="938" y="336"/>
                    <a:pt x="937" y="336"/>
                    <a:pt x="935" y="336"/>
                  </a:cubicBezTo>
                  <a:cubicBezTo>
                    <a:pt x="935" y="336"/>
                    <a:pt x="935" y="336"/>
                    <a:pt x="935" y="335"/>
                  </a:cubicBezTo>
                  <a:cubicBezTo>
                    <a:pt x="934" y="335"/>
                    <a:pt x="934" y="336"/>
                    <a:pt x="934" y="336"/>
                  </a:cubicBezTo>
                  <a:cubicBezTo>
                    <a:pt x="933" y="336"/>
                    <a:pt x="933" y="336"/>
                    <a:pt x="932" y="336"/>
                  </a:cubicBezTo>
                  <a:cubicBezTo>
                    <a:pt x="932" y="336"/>
                    <a:pt x="932" y="336"/>
                    <a:pt x="932" y="336"/>
                  </a:cubicBezTo>
                  <a:cubicBezTo>
                    <a:pt x="931" y="337"/>
                    <a:pt x="930" y="337"/>
                    <a:pt x="929" y="338"/>
                  </a:cubicBezTo>
                  <a:cubicBezTo>
                    <a:pt x="929" y="339"/>
                    <a:pt x="929" y="339"/>
                    <a:pt x="929" y="340"/>
                  </a:cubicBezTo>
                  <a:cubicBezTo>
                    <a:pt x="929" y="340"/>
                    <a:pt x="929" y="340"/>
                    <a:pt x="930" y="341"/>
                  </a:cubicBezTo>
                  <a:cubicBezTo>
                    <a:pt x="930" y="341"/>
                    <a:pt x="931" y="341"/>
                    <a:pt x="932" y="341"/>
                  </a:cubicBezTo>
                  <a:cubicBezTo>
                    <a:pt x="932" y="341"/>
                    <a:pt x="932" y="341"/>
                    <a:pt x="933" y="340"/>
                  </a:cubicBezTo>
                  <a:cubicBezTo>
                    <a:pt x="933" y="340"/>
                    <a:pt x="934" y="340"/>
                    <a:pt x="935" y="340"/>
                  </a:cubicBezTo>
                  <a:cubicBezTo>
                    <a:pt x="935" y="341"/>
                    <a:pt x="935" y="341"/>
                    <a:pt x="935" y="341"/>
                  </a:cubicBezTo>
                  <a:cubicBezTo>
                    <a:pt x="935" y="342"/>
                    <a:pt x="936" y="342"/>
                    <a:pt x="936" y="342"/>
                  </a:cubicBezTo>
                  <a:cubicBezTo>
                    <a:pt x="937" y="341"/>
                    <a:pt x="937" y="341"/>
                    <a:pt x="937" y="340"/>
                  </a:cubicBezTo>
                  <a:cubicBezTo>
                    <a:pt x="938" y="341"/>
                    <a:pt x="938" y="341"/>
                    <a:pt x="938" y="342"/>
                  </a:cubicBezTo>
                  <a:cubicBezTo>
                    <a:pt x="938" y="343"/>
                    <a:pt x="939" y="343"/>
                    <a:pt x="940" y="343"/>
                  </a:cubicBezTo>
                  <a:cubicBezTo>
                    <a:pt x="940" y="343"/>
                    <a:pt x="940" y="344"/>
                    <a:pt x="941" y="344"/>
                  </a:cubicBezTo>
                  <a:cubicBezTo>
                    <a:pt x="942" y="344"/>
                    <a:pt x="943" y="345"/>
                    <a:pt x="944" y="345"/>
                  </a:cubicBezTo>
                  <a:cubicBezTo>
                    <a:pt x="944" y="345"/>
                    <a:pt x="945" y="346"/>
                    <a:pt x="945" y="346"/>
                  </a:cubicBezTo>
                  <a:cubicBezTo>
                    <a:pt x="946" y="346"/>
                    <a:pt x="946" y="346"/>
                    <a:pt x="946" y="345"/>
                  </a:cubicBezTo>
                  <a:cubicBezTo>
                    <a:pt x="947" y="345"/>
                    <a:pt x="948" y="345"/>
                    <a:pt x="949" y="345"/>
                  </a:cubicBezTo>
                  <a:cubicBezTo>
                    <a:pt x="949" y="345"/>
                    <a:pt x="949" y="345"/>
                    <a:pt x="950" y="345"/>
                  </a:cubicBezTo>
                  <a:cubicBezTo>
                    <a:pt x="950" y="345"/>
                    <a:pt x="952" y="345"/>
                    <a:pt x="952" y="345"/>
                  </a:cubicBezTo>
                  <a:cubicBezTo>
                    <a:pt x="953" y="344"/>
                    <a:pt x="953" y="344"/>
                    <a:pt x="953" y="344"/>
                  </a:cubicBezTo>
                  <a:cubicBezTo>
                    <a:pt x="954" y="344"/>
                    <a:pt x="954" y="344"/>
                    <a:pt x="955" y="344"/>
                  </a:cubicBezTo>
                  <a:cubicBezTo>
                    <a:pt x="955" y="344"/>
                    <a:pt x="955" y="345"/>
                    <a:pt x="955" y="345"/>
                  </a:cubicBezTo>
                  <a:cubicBezTo>
                    <a:pt x="954" y="346"/>
                    <a:pt x="954" y="346"/>
                    <a:pt x="953" y="346"/>
                  </a:cubicBezTo>
                  <a:cubicBezTo>
                    <a:pt x="953" y="349"/>
                    <a:pt x="953" y="351"/>
                    <a:pt x="953" y="353"/>
                  </a:cubicBezTo>
                  <a:cubicBezTo>
                    <a:pt x="953" y="353"/>
                    <a:pt x="954" y="354"/>
                    <a:pt x="954" y="354"/>
                  </a:cubicBezTo>
                  <a:cubicBezTo>
                    <a:pt x="954" y="354"/>
                    <a:pt x="954" y="354"/>
                    <a:pt x="955" y="354"/>
                  </a:cubicBezTo>
                  <a:cubicBezTo>
                    <a:pt x="955" y="354"/>
                    <a:pt x="955" y="354"/>
                    <a:pt x="955" y="354"/>
                  </a:cubicBezTo>
                  <a:cubicBezTo>
                    <a:pt x="955" y="354"/>
                    <a:pt x="955" y="354"/>
                    <a:pt x="955" y="354"/>
                  </a:cubicBezTo>
                  <a:cubicBezTo>
                    <a:pt x="956" y="353"/>
                    <a:pt x="957" y="353"/>
                    <a:pt x="958" y="353"/>
                  </a:cubicBezTo>
                  <a:cubicBezTo>
                    <a:pt x="958" y="352"/>
                    <a:pt x="958" y="352"/>
                    <a:pt x="959" y="352"/>
                  </a:cubicBezTo>
                  <a:cubicBezTo>
                    <a:pt x="959" y="351"/>
                    <a:pt x="961" y="351"/>
                    <a:pt x="961" y="350"/>
                  </a:cubicBezTo>
                  <a:cubicBezTo>
                    <a:pt x="961" y="350"/>
                    <a:pt x="961" y="349"/>
                    <a:pt x="961" y="349"/>
                  </a:cubicBezTo>
                  <a:cubicBezTo>
                    <a:pt x="962" y="348"/>
                    <a:pt x="965" y="347"/>
                    <a:pt x="965" y="347"/>
                  </a:cubicBezTo>
                  <a:cubicBezTo>
                    <a:pt x="966" y="348"/>
                    <a:pt x="965" y="348"/>
                    <a:pt x="965" y="348"/>
                  </a:cubicBezTo>
                  <a:cubicBezTo>
                    <a:pt x="965" y="349"/>
                    <a:pt x="964" y="349"/>
                    <a:pt x="964" y="350"/>
                  </a:cubicBezTo>
                  <a:cubicBezTo>
                    <a:pt x="964" y="350"/>
                    <a:pt x="963" y="351"/>
                    <a:pt x="963" y="351"/>
                  </a:cubicBezTo>
                  <a:cubicBezTo>
                    <a:pt x="962" y="351"/>
                    <a:pt x="962" y="353"/>
                    <a:pt x="961" y="353"/>
                  </a:cubicBezTo>
                  <a:cubicBezTo>
                    <a:pt x="960" y="354"/>
                    <a:pt x="961" y="355"/>
                    <a:pt x="962" y="357"/>
                  </a:cubicBezTo>
                  <a:cubicBezTo>
                    <a:pt x="961" y="358"/>
                    <a:pt x="960" y="358"/>
                    <a:pt x="959" y="359"/>
                  </a:cubicBezTo>
                  <a:cubicBezTo>
                    <a:pt x="958" y="359"/>
                    <a:pt x="959" y="358"/>
                    <a:pt x="958" y="358"/>
                  </a:cubicBezTo>
                  <a:cubicBezTo>
                    <a:pt x="957" y="359"/>
                    <a:pt x="956" y="360"/>
                    <a:pt x="956" y="362"/>
                  </a:cubicBezTo>
                  <a:cubicBezTo>
                    <a:pt x="956" y="362"/>
                    <a:pt x="956" y="362"/>
                    <a:pt x="956" y="362"/>
                  </a:cubicBezTo>
                  <a:cubicBezTo>
                    <a:pt x="956" y="363"/>
                    <a:pt x="956" y="363"/>
                    <a:pt x="956" y="363"/>
                  </a:cubicBezTo>
                  <a:cubicBezTo>
                    <a:pt x="956" y="364"/>
                    <a:pt x="956" y="365"/>
                    <a:pt x="955" y="365"/>
                  </a:cubicBezTo>
                  <a:cubicBezTo>
                    <a:pt x="955" y="366"/>
                    <a:pt x="955" y="368"/>
                    <a:pt x="955" y="369"/>
                  </a:cubicBezTo>
                  <a:cubicBezTo>
                    <a:pt x="956" y="369"/>
                    <a:pt x="956" y="369"/>
                    <a:pt x="957" y="369"/>
                  </a:cubicBezTo>
                  <a:cubicBezTo>
                    <a:pt x="958" y="368"/>
                    <a:pt x="958" y="368"/>
                    <a:pt x="959" y="367"/>
                  </a:cubicBezTo>
                  <a:cubicBezTo>
                    <a:pt x="960" y="365"/>
                    <a:pt x="960" y="364"/>
                    <a:pt x="961" y="363"/>
                  </a:cubicBezTo>
                  <a:cubicBezTo>
                    <a:pt x="961" y="363"/>
                    <a:pt x="961" y="364"/>
                    <a:pt x="962" y="364"/>
                  </a:cubicBezTo>
                  <a:cubicBezTo>
                    <a:pt x="962" y="364"/>
                    <a:pt x="963" y="364"/>
                    <a:pt x="963" y="364"/>
                  </a:cubicBezTo>
                  <a:cubicBezTo>
                    <a:pt x="964" y="364"/>
                    <a:pt x="964" y="365"/>
                    <a:pt x="963" y="365"/>
                  </a:cubicBezTo>
                  <a:cubicBezTo>
                    <a:pt x="963" y="366"/>
                    <a:pt x="963" y="367"/>
                    <a:pt x="962" y="367"/>
                  </a:cubicBezTo>
                  <a:cubicBezTo>
                    <a:pt x="962" y="368"/>
                    <a:pt x="961" y="369"/>
                    <a:pt x="961" y="370"/>
                  </a:cubicBezTo>
                  <a:cubicBezTo>
                    <a:pt x="961" y="370"/>
                    <a:pt x="961" y="371"/>
                    <a:pt x="961" y="372"/>
                  </a:cubicBezTo>
                  <a:cubicBezTo>
                    <a:pt x="961" y="372"/>
                    <a:pt x="960" y="372"/>
                    <a:pt x="960" y="373"/>
                  </a:cubicBezTo>
                  <a:cubicBezTo>
                    <a:pt x="960" y="373"/>
                    <a:pt x="959" y="374"/>
                    <a:pt x="959" y="374"/>
                  </a:cubicBezTo>
                  <a:cubicBezTo>
                    <a:pt x="959" y="374"/>
                    <a:pt x="960" y="374"/>
                    <a:pt x="960" y="375"/>
                  </a:cubicBezTo>
                  <a:cubicBezTo>
                    <a:pt x="960" y="376"/>
                    <a:pt x="960" y="378"/>
                    <a:pt x="960" y="380"/>
                  </a:cubicBezTo>
                  <a:cubicBezTo>
                    <a:pt x="960" y="380"/>
                    <a:pt x="960" y="380"/>
                    <a:pt x="959" y="380"/>
                  </a:cubicBezTo>
                  <a:cubicBezTo>
                    <a:pt x="959" y="381"/>
                    <a:pt x="959" y="382"/>
                    <a:pt x="959" y="383"/>
                  </a:cubicBezTo>
                  <a:cubicBezTo>
                    <a:pt x="960" y="383"/>
                    <a:pt x="959" y="383"/>
                    <a:pt x="959" y="383"/>
                  </a:cubicBezTo>
                  <a:cubicBezTo>
                    <a:pt x="960" y="383"/>
                    <a:pt x="961" y="383"/>
                    <a:pt x="962" y="383"/>
                  </a:cubicBezTo>
                  <a:cubicBezTo>
                    <a:pt x="963" y="383"/>
                    <a:pt x="963" y="384"/>
                    <a:pt x="963" y="384"/>
                  </a:cubicBezTo>
                  <a:cubicBezTo>
                    <a:pt x="964" y="385"/>
                    <a:pt x="963" y="385"/>
                    <a:pt x="962" y="386"/>
                  </a:cubicBezTo>
                  <a:cubicBezTo>
                    <a:pt x="962" y="387"/>
                    <a:pt x="962" y="387"/>
                    <a:pt x="961" y="388"/>
                  </a:cubicBezTo>
                  <a:cubicBezTo>
                    <a:pt x="961" y="388"/>
                    <a:pt x="961" y="389"/>
                    <a:pt x="961" y="390"/>
                  </a:cubicBezTo>
                  <a:cubicBezTo>
                    <a:pt x="961" y="390"/>
                    <a:pt x="960" y="391"/>
                    <a:pt x="960" y="391"/>
                  </a:cubicBezTo>
                  <a:cubicBezTo>
                    <a:pt x="959" y="391"/>
                    <a:pt x="959" y="392"/>
                    <a:pt x="959" y="393"/>
                  </a:cubicBezTo>
                  <a:cubicBezTo>
                    <a:pt x="959" y="393"/>
                    <a:pt x="959" y="393"/>
                    <a:pt x="959" y="393"/>
                  </a:cubicBezTo>
                  <a:cubicBezTo>
                    <a:pt x="959" y="394"/>
                    <a:pt x="958" y="395"/>
                    <a:pt x="957" y="395"/>
                  </a:cubicBezTo>
                  <a:cubicBezTo>
                    <a:pt x="957" y="395"/>
                    <a:pt x="957" y="396"/>
                    <a:pt x="956" y="397"/>
                  </a:cubicBezTo>
                  <a:cubicBezTo>
                    <a:pt x="956" y="398"/>
                    <a:pt x="956" y="399"/>
                    <a:pt x="956" y="401"/>
                  </a:cubicBezTo>
                  <a:cubicBezTo>
                    <a:pt x="956" y="401"/>
                    <a:pt x="956" y="401"/>
                    <a:pt x="956" y="401"/>
                  </a:cubicBezTo>
                  <a:cubicBezTo>
                    <a:pt x="956" y="402"/>
                    <a:pt x="956" y="403"/>
                    <a:pt x="956" y="404"/>
                  </a:cubicBezTo>
                  <a:cubicBezTo>
                    <a:pt x="957" y="404"/>
                    <a:pt x="958" y="404"/>
                    <a:pt x="960" y="404"/>
                  </a:cubicBezTo>
                  <a:cubicBezTo>
                    <a:pt x="960" y="405"/>
                    <a:pt x="959" y="406"/>
                    <a:pt x="959" y="407"/>
                  </a:cubicBezTo>
                  <a:cubicBezTo>
                    <a:pt x="959" y="408"/>
                    <a:pt x="959" y="408"/>
                    <a:pt x="959" y="409"/>
                  </a:cubicBezTo>
                  <a:cubicBezTo>
                    <a:pt x="958" y="409"/>
                    <a:pt x="957" y="409"/>
                    <a:pt x="956" y="410"/>
                  </a:cubicBezTo>
                  <a:cubicBezTo>
                    <a:pt x="956" y="411"/>
                    <a:pt x="957" y="411"/>
                    <a:pt x="957" y="411"/>
                  </a:cubicBezTo>
                  <a:cubicBezTo>
                    <a:pt x="957" y="412"/>
                    <a:pt x="957" y="412"/>
                    <a:pt x="957" y="412"/>
                  </a:cubicBezTo>
                  <a:cubicBezTo>
                    <a:pt x="956" y="413"/>
                    <a:pt x="956" y="414"/>
                    <a:pt x="955" y="415"/>
                  </a:cubicBezTo>
                  <a:cubicBezTo>
                    <a:pt x="954" y="416"/>
                    <a:pt x="954" y="417"/>
                    <a:pt x="953" y="418"/>
                  </a:cubicBezTo>
                  <a:cubicBezTo>
                    <a:pt x="952" y="419"/>
                    <a:pt x="951" y="420"/>
                    <a:pt x="950" y="421"/>
                  </a:cubicBezTo>
                  <a:cubicBezTo>
                    <a:pt x="950" y="422"/>
                    <a:pt x="949" y="423"/>
                    <a:pt x="948" y="424"/>
                  </a:cubicBezTo>
                  <a:cubicBezTo>
                    <a:pt x="948" y="424"/>
                    <a:pt x="948" y="425"/>
                    <a:pt x="947" y="426"/>
                  </a:cubicBezTo>
                  <a:cubicBezTo>
                    <a:pt x="947" y="426"/>
                    <a:pt x="948" y="427"/>
                    <a:pt x="947" y="428"/>
                  </a:cubicBezTo>
                  <a:cubicBezTo>
                    <a:pt x="946" y="429"/>
                    <a:pt x="945" y="427"/>
                    <a:pt x="944" y="427"/>
                  </a:cubicBezTo>
                  <a:cubicBezTo>
                    <a:pt x="943" y="428"/>
                    <a:pt x="942" y="429"/>
                    <a:pt x="941" y="430"/>
                  </a:cubicBezTo>
                  <a:cubicBezTo>
                    <a:pt x="941" y="430"/>
                    <a:pt x="941" y="431"/>
                    <a:pt x="941" y="432"/>
                  </a:cubicBezTo>
                  <a:cubicBezTo>
                    <a:pt x="942" y="432"/>
                    <a:pt x="942" y="432"/>
                    <a:pt x="942" y="433"/>
                  </a:cubicBezTo>
                  <a:cubicBezTo>
                    <a:pt x="942" y="434"/>
                    <a:pt x="942" y="435"/>
                    <a:pt x="942" y="436"/>
                  </a:cubicBezTo>
                  <a:cubicBezTo>
                    <a:pt x="942" y="437"/>
                    <a:pt x="940" y="436"/>
                    <a:pt x="940" y="437"/>
                  </a:cubicBezTo>
                  <a:cubicBezTo>
                    <a:pt x="939" y="437"/>
                    <a:pt x="938" y="437"/>
                    <a:pt x="937" y="437"/>
                  </a:cubicBezTo>
                  <a:cubicBezTo>
                    <a:pt x="936" y="438"/>
                    <a:pt x="936" y="439"/>
                    <a:pt x="935" y="440"/>
                  </a:cubicBezTo>
                  <a:cubicBezTo>
                    <a:pt x="935" y="440"/>
                    <a:pt x="935" y="440"/>
                    <a:pt x="935" y="441"/>
                  </a:cubicBezTo>
                  <a:cubicBezTo>
                    <a:pt x="935" y="442"/>
                    <a:pt x="934" y="442"/>
                    <a:pt x="933" y="443"/>
                  </a:cubicBezTo>
                  <a:cubicBezTo>
                    <a:pt x="933" y="443"/>
                    <a:pt x="932" y="443"/>
                    <a:pt x="931" y="442"/>
                  </a:cubicBezTo>
                  <a:cubicBezTo>
                    <a:pt x="930" y="442"/>
                    <a:pt x="929" y="442"/>
                    <a:pt x="927" y="442"/>
                  </a:cubicBezTo>
                  <a:cubicBezTo>
                    <a:pt x="927" y="444"/>
                    <a:pt x="926" y="444"/>
                    <a:pt x="926" y="445"/>
                  </a:cubicBezTo>
                  <a:cubicBezTo>
                    <a:pt x="926" y="446"/>
                    <a:pt x="925" y="446"/>
                    <a:pt x="924" y="447"/>
                  </a:cubicBezTo>
                  <a:cubicBezTo>
                    <a:pt x="923" y="447"/>
                    <a:pt x="923" y="448"/>
                    <a:pt x="922" y="449"/>
                  </a:cubicBezTo>
                  <a:cubicBezTo>
                    <a:pt x="922" y="449"/>
                    <a:pt x="921" y="449"/>
                    <a:pt x="921" y="449"/>
                  </a:cubicBezTo>
                  <a:cubicBezTo>
                    <a:pt x="921" y="450"/>
                    <a:pt x="920" y="451"/>
                    <a:pt x="920" y="452"/>
                  </a:cubicBezTo>
                  <a:cubicBezTo>
                    <a:pt x="919" y="453"/>
                    <a:pt x="918" y="454"/>
                    <a:pt x="918" y="455"/>
                  </a:cubicBezTo>
                  <a:cubicBezTo>
                    <a:pt x="917" y="455"/>
                    <a:pt x="917" y="456"/>
                    <a:pt x="916" y="457"/>
                  </a:cubicBezTo>
                  <a:cubicBezTo>
                    <a:pt x="915" y="458"/>
                    <a:pt x="914" y="459"/>
                    <a:pt x="914" y="460"/>
                  </a:cubicBezTo>
                  <a:cubicBezTo>
                    <a:pt x="913" y="461"/>
                    <a:pt x="912" y="461"/>
                    <a:pt x="912" y="462"/>
                  </a:cubicBezTo>
                  <a:cubicBezTo>
                    <a:pt x="912" y="463"/>
                    <a:pt x="912" y="463"/>
                    <a:pt x="912" y="464"/>
                  </a:cubicBezTo>
                  <a:cubicBezTo>
                    <a:pt x="911" y="465"/>
                    <a:pt x="909" y="465"/>
                    <a:pt x="908" y="467"/>
                  </a:cubicBezTo>
                  <a:cubicBezTo>
                    <a:pt x="908" y="467"/>
                    <a:pt x="908" y="468"/>
                    <a:pt x="908" y="469"/>
                  </a:cubicBezTo>
                  <a:cubicBezTo>
                    <a:pt x="909" y="469"/>
                    <a:pt x="909" y="470"/>
                    <a:pt x="910" y="471"/>
                  </a:cubicBezTo>
                  <a:cubicBezTo>
                    <a:pt x="911" y="471"/>
                    <a:pt x="911" y="470"/>
                    <a:pt x="911" y="470"/>
                  </a:cubicBezTo>
                  <a:cubicBezTo>
                    <a:pt x="912" y="469"/>
                    <a:pt x="913" y="468"/>
                    <a:pt x="912" y="467"/>
                  </a:cubicBezTo>
                  <a:cubicBezTo>
                    <a:pt x="913" y="466"/>
                    <a:pt x="913" y="466"/>
                    <a:pt x="913" y="466"/>
                  </a:cubicBezTo>
                  <a:cubicBezTo>
                    <a:pt x="914" y="467"/>
                    <a:pt x="914" y="467"/>
                    <a:pt x="915" y="468"/>
                  </a:cubicBezTo>
                  <a:cubicBezTo>
                    <a:pt x="916" y="468"/>
                    <a:pt x="916" y="467"/>
                    <a:pt x="917" y="467"/>
                  </a:cubicBezTo>
                  <a:cubicBezTo>
                    <a:pt x="917" y="466"/>
                    <a:pt x="917" y="465"/>
                    <a:pt x="916" y="464"/>
                  </a:cubicBezTo>
                  <a:cubicBezTo>
                    <a:pt x="915" y="464"/>
                    <a:pt x="914" y="465"/>
                    <a:pt x="913" y="464"/>
                  </a:cubicBezTo>
                  <a:cubicBezTo>
                    <a:pt x="914" y="463"/>
                    <a:pt x="915" y="464"/>
                    <a:pt x="915" y="463"/>
                  </a:cubicBezTo>
                  <a:cubicBezTo>
                    <a:pt x="917" y="463"/>
                    <a:pt x="918" y="463"/>
                    <a:pt x="920" y="463"/>
                  </a:cubicBezTo>
                  <a:cubicBezTo>
                    <a:pt x="920" y="463"/>
                    <a:pt x="921" y="463"/>
                    <a:pt x="922" y="464"/>
                  </a:cubicBezTo>
                  <a:cubicBezTo>
                    <a:pt x="922" y="464"/>
                    <a:pt x="923" y="464"/>
                    <a:pt x="923" y="464"/>
                  </a:cubicBezTo>
                  <a:cubicBezTo>
                    <a:pt x="924" y="465"/>
                    <a:pt x="924" y="465"/>
                    <a:pt x="925" y="465"/>
                  </a:cubicBezTo>
                  <a:cubicBezTo>
                    <a:pt x="925" y="465"/>
                    <a:pt x="925" y="465"/>
                    <a:pt x="925" y="465"/>
                  </a:cubicBezTo>
                  <a:cubicBezTo>
                    <a:pt x="925" y="465"/>
                    <a:pt x="926" y="465"/>
                    <a:pt x="927" y="464"/>
                  </a:cubicBezTo>
                  <a:cubicBezTo>
                    <a:pt x="928" y="464"/>
                    <a:pt x="929" y="464"/>
                    <a:pt x="930" y="464"/>
                  </a:cubicBezTo>
                  <a:cubicBezTo>
                    <a:pt x="930" y="464"/>
                    <a:pt x="931" y="464"/>
                    <a:pt x="931" y="463"/>
                  </a:cubicBezTo>
                  <a:cubicBezTo>
                    <a:pt x="930" y="462"/>
                    <a:pt x="929" y="463"/>
                    <a:pt x="929" y="463"/>
                  </a:cubicBezTo>
                  <a:cubicBezTo>
                    <a:pt x="929" y="463"/>
                    <a:pt x="928" y="463"/>
                    <a:pt x="928" y="462"/>
                  </a:cubicBezTo>
                  <a:cubicBezTo>
                    <a:pt x="928" y="462"/>
                    <a:pt x="929" y="461"/>
                    <a:pt x="929" y="461"/>
                  </a:cubicBezTo>
                  <a:cubicBezTo>
                    <a:pt x="930" y="461"/>
                    <a:pt x="930" y="462"/>
                    <a:pt x="930" y="462"/>
                  </a:cubicBezTo>
                  <a:cubicBezTo>
                    <a:pt x="931" y="462"/>
                    <a:pt x="931" y="462"/>
                    <a:pt x="931" y="462"/>
                  </a:cubicBezTo>
                  <a:cubicBezTo>
                    <a:pt x="931" y="462"/>
                    <a:pt x="932" y="463"/>
                    <a:pt x="932" y="463"/>
                  </a:cubicBezTo>
                  <a:cubicBezTo>
                    <a:pt x="932" y="463"/>
                    <a:pt x="932" y="464"/>
                    <a:pt x="933" y="463"/>
                  </a:cubicBezTo>
                  <a:cubicBezTo>
                    <a:pt x="933" y="463"/>
                    <a:pt x="932" y="462"/>
                    <a:pt x="931" y="462"/>
                  </a:cubicBezTo>
                  <a:cubicBezTo>
                    <a:pt x="932" y="462"/>
                    <a:pt x="932" y="462"/>
                    <a:pt x="932" y="461"/>
                  </a:cubicBezTo>
                  <a:cubicBezTo>
                    <a:pt x="933" y="461"/>
                    <a:pt x="934" y="461"/>
                    <a:pt x="935" y="461"/>
                  </a:cubicBezTo>
                  <a:cubicBezTo>
                    <a:pt x="935" y="461"/>
                    <a:pt x="935" y="461"/>
                    <a:pt x="935" y="461"/>
                  </a:cubicBezTo>
                  <a:cubicBezTo>
                    <a:pt x="936" y="461"/>
                    <a:pt x="936" y="461"/>
                    <a:pt x="937" y="461"/>
                  </a:cubicBezTo>
                  <a:cubicBezTo>
                    <a:pt x="937" y="462"/>
                    <a:pt x="937" y="463"/>
                    <a:pt x="937" y="463"/>
                  </a:cubicBezTo>
                  <a:cubicBezTo>
                    <a:pt x="937" y="464"/>
                    <a:pt x="938" y="463"/>
                    <a:pt x="939" y="463"/>
                  </a:cubicBezTo>
                  <a:cubicBezTo>
                    <a:pt x="939" y="464"/>
                    <a:pt x="939" y="464"/>
                    <a:pt x="940" y="464"/>
                  </a:cubicBezTo>
                  <a:cubicBezTo>
                    <a:pt x="940" y="464"/>
                    <a:pt x="941" y="464"/>
                    <a:pt x="941" y="464"/>
                  </a:cubicBezTo>
                  <a:cubicBezTo>
                    <a:pt x="941" y="465"/>
                    <a:pt x="940" y="465"/>
                    <a:pt x="940" y="466"/>
                  </a:cubicBezTo>
                  <a:cubicBezTo>
                    <a:pt x="939" y="466"/>
                    <a:pt x="938" y="466"/>
                    <a:pt x="938" y="467"/>
                  </a:cubicBezTo>
                  <a:cubicBezTo>
                    <a:pt x="938" y="467"/>
                    <a:pt x="940" y="467"/>
                    <a:pt x="939" y="468"/>
                  </a:cubicBezTo>
                  <a:cubicBezTo>
                    <a:pt x="940" y="468"/>
                    <a:pt x="941" y="468"/>
                    <a:pt x="941" y="468"/>
                  </a:cubicBezTo>
                  <a:cubicBezTo>
                    <a:pt x="943" y="466"/>
                    <a:pt x="943" y="466"/>
                    <a:pt x="945" y="466"/>
                  </a:cubicBezTo>
                  <a:cubicBezTo>
                    <a:pt x="945" y="467"/>
                    <a:pt x="945" y="467"/>
                    <a:pt x="945" y="467"/>
                  </a:cubicBezTo>
                  <a:cubicBezTo>
                    <a:pt x="946" y="467"/>
                    <a:pt x="947" y="467"/>
                    <a:pt x="948" y="467"/>
                  </a:cubicBezTo>
                  <a:cubicBezTo>
                    <a:pt x="949" y="467"/>
                    <a:pt x="949" y="466"/>
                    <a:pt x="950" y="466"/>
                  </a:cubicBezTo>
                  <a:cubicBezTo>
                    <a:pt x="950" y="466"/>
                    <a:pt x="951" y="466"/>
                    <a:pt x="952" y="466"/>
                  </a:cubicBezTo>
                  <a:cubicBezTo>
                    <a:pt x="952" y="465"/>
                    <a:pt x="952" y="465"/>
                    <a:pt x="952" y="465"/>
                  </a:cubicBezTo>
                  <a:cubicBezTo>
                    <a:pt x="953" y="465"/>
                    <a:pt x="954" y="466"/>
                    <a:pt x="954" y="466"/>
                  </a:cubicBezTo>
                  <a:cubicBezTo>
                    <a:pt x="954" y="466"/>
                    <a:pt x="954" y="466"/>
                    <a:pt x="954" y="467"/>
                  </a:cubicBezTo>
                  <a:cubicBezTo>
                    <a:pt x="954" y="467"/>
                    <a:pt x="955" y="467"/>
                    <a:pt x="955" y="467"/>
                  </a:cubicBezTo>
                  <a:cubicBezTo>
                    <a:pt x="956" y="467"/>
                    <a:pt x="956" y="466"/>
                    <a:pt x="957" y="466"/>
                  </a:cubicBezTo>
                  <a:cubicBezTo>
                    <a:pt x="958" y="465"/>
                    <a:pt x="958" y="466"/>
                    <a:pt x="958" y="466"/>
                  </a:cubicBezTo>
                  <a:cubicBezTo>
                    <a:pt x="959" y="466"/>
                    <a:pt x="960" y="466"/>
                    <a:pt x="960" y="466"/>
                  </a:cubicBezTo>
                  <a:cubicBezTo>
                    <a:pt x="961" y="466"/>
                    <a:pt x="961" y="466"/>
                    <a:pt x="961" y="466"/>
                  </a:cubicBezTo>
                  <a:cubicBezTo>
                    <a:pt x="961" y="466"/>
                    <a:pt x="962" y="466"/>
                    <a:pt x="962" y="466"/>
                  </a:cubicBezTo>
                  <a:cubicBezTo>
                    <a:pt x="962" y="466"/>
                    <a:pt x="963" y="466"/>
                    <a:pt x="963" y="466"/>
                  </a:cubicBezTo>
                  <a:cubicBezTo>
                    <a:pt x="963" y="466"/>
                    <a:pt x="964" y="466"/>
                    <a:pt x="964" y="466"/>
                  </a:cubicBezTo>
                  <a:cubicBezTo>
                    <a:pt x="965" y="466"/>
                    <a:pt x="966" y="466"/>
                    <a:pt x="967" y="466"/>
                  </a:cubicBezTo>
                  <a:cubicBezTo>
                    <a:pt x="967" y="467"/>
                    <a:pt x="967" y="467"/>
                    <a:pt x="967" y="467"/>
                  </a:cubicBezTo>
                  <a:cubicBezTo>
                    <a:pt x="968" y="467"/>
                    <a:pt x="969" y="467"/>
                    <a:pt x="970" y="467"/>
                  </a:cubicBezTo>
                  <a:cubicBezTo>
                    <a:pt x="971" y="468"/>
                    <a:pt x="972" y="468"/>
                    <a:pt x="972" y="468"/>
                  </a:cubicBezTo>
                  <a:cubicBezTo>
                    <a:pt x="973" y="468"/>
                    <a:pt x="974" y="468"/>
                    <a:pt x="974" y="468"/>
                  </a:cubicBezTo>
                  <a:cubicBezTo>
                    <a:pt x="975" y="469"/>
                    <a:pt x="975" y="469"/>
                    <a:pt x="975" y="469"/>
                  </a:cubicBezTo>
                  <a:cubicBezTo>
                    <a:pt x="976" y="469"/>
                    <a:pt x="977" y="469"/>
                    <a:pt x="977" y="469"/>
                  </a:cubicBezTo>
                  <a:cubicBezTo>
                    <a:pt x="978" y="469"/>
                    <a:pt x="978" y="470"/>
                    <a:pt x="978" y="470"/>
                  </a:cubicBezTo>
                  <a:cubicBezTo>
                    <a:pt x="979" y="470"/>
                    <a:pt x="980" y="470"/>
                    <a:pt x="981" y="470"/>
                  </a:cubicBezTo>
                  <a:cubicBezTo>
                    <a:pt x="981" y="470"/>
                    <a:pt x="981" y="470"/>
                    <a:pt x="982" y="471"/>
                  </a:cubicBezTo>
                  <a:cubicBezTo>
                    <a:pt x="982" y="471"/>
                    <a:pt x="983" y="471"/>
                    <a:pt x="984" y="471"/>
                  </a:cubicBezTo>
                  <a:cubicBezTo>
                    <a:pt x="985" y="471"/>
                    <a:pt x="985" y="471"/>
                    <a:pt x="985" y="471"/>
                  </a:cubicBezTo>
                  <a:cubicBezTo>
                    <a:pt x="986" y="471"/>
                    <a:pt x="987" y="471"/>
                    <a:pt x="989" y="471"/>
                  </a:cubicBezTo>
                  <a:cubicBezTo>
                    <a:pt x="989" y="472"/>
                    <a:pt x="989" y="472"/>
                    <a:pt x="989" y="472"/>
                  </a:cubicBezTo>
                  <a:cubicBezTo>
                    <a:pt x="990" y="472"/>
                    <a:pt x="990" y="472"/>
                    <a:pt x="991" y="472"/>
                  </a:cubicBezTo>
                  <a:cubicBezTo>
                    <a:pt x="991" y="471"/>
                    <a:pt x="991" y="471"/>
                    <a:pt x="991" y="472"/>
                  </a:cubicBezTo>
                  <a:cubicBezTo>
                    <a:pt x="991" y="472"/>
                    <a:pt x="991" y="472"/>
                    <a:pt x="991" y="472"/>
                  </a:cubicBezTo>
                  <a:cubicBezTo>
                    <a:pt x="993" y="472"/>
                    <a:pt x="993" y="473"/>
                    <a:pt x="995" y="473"/>
                  </a:cubicBezTo>
                  <a:cubicBezTo>
                    <a:pt x="995" y="473"/>
                    <a:pt x="995" y="473"/>
                    <a:pt x="995" y="473"/>
                  </a:cubicBezTo>
                  <a:cubicBezTo>
                    <a:pt x="996" y="473"/>
                    <a:pt x="996" y="474"/>
                    <a:pt x="996" y="474"/>
                  </a:cubicBezTo>
                  <a:cubicBezTo>
                    <a:pt x="997" y="474"/>
                    <a:pt x="997" y="474"/>
                    <a:pt x="998" y="474"/>
                  </a:cubicBezTo>
                  <a:cubicBezTo>
                    <a:pt x="999" y="476"/>
                    <a:pt x="1001" y="476"/>
                    <a:pt x="1001" y="477"/>
                  </a:cubicBezTo>
                  <a:cubicBezTo>
                    <a:pt x="1002" y="477"/>
                    <a:pt x="1002" y="477"/>
                    <a:pt x="1003" y="477"/>
                  </a:cubicBezTo>
                  <a:cubicBezTo>
                    <a:pt x="1003" y="478"/>
                    <a:pt x="1004" y="478"/>
                    <a:pt x="1005" y="479"/>
                  </a:cubicBezTo>
                  <a:cubicBezTo>
                    <a:pt x="1005" y="480"/>
                    <a:pt x="1005" y="481"/>
                    <a:pt x="1005" y="482"/>
                  </a:cubicBezTo>
                  <a:cubicBezTo>
                    <a:pt x="1004" y="482"/>
                    <a:pt x="1004" y="482"/>
                    <a:pt x="1004" y="483"/>
                  </a:cubicBezTo>
                  <a:cubicBezTo>
                    <a:pt x="1003" y="483"/>
                    <a:pt x="1002" y="483"/>
                    <a:pt x="1001" y="483"/>
                  </a:cubicBezTo>
                  <a:cubicBezTo>
                    <a:pt x="1001" y="483"/>
                    <a:pt x="1000" y="483"/>
                    <a:pt x="1000" y="484"/>
                  </a:cubicBezTo>
                  <a:cubicBezTo>
                    <a:pt x="997" y="484"/>
                    <a:pt x="995" y="484"/>
                    <a:pt x="991" y="484"/>
                  </a:cubicBezTo>
                  <a:cubicBezTo>
                    <a:pt x="991" y="484"/>
                    <a:pt x="991" y="485"/>
                    <a:pt x="990" y="485"/>
                  </a:cubicBezTo>
                  <a:cubicBezTo>
                    <a:pt x="989" y="485"/>
                    <a:pt x="988" y="485"/>
                    <a:pt x="987" y="485"/>
                  </a:cubicBezTo>
                  <a:cubicBezTo>
                    <a:pt x="987" y="485"/>
                    <a:pt x="987" y="486"/>
                    <a:pt x="987" y="486"/>
                  </a:cubicBezTo>
                  <a:cubicBezTo>
                    <a:pt x="986" y="486"/>
                    <a:pt x="985" y="486"/>
                    <a:pt x="984" y="486"/>
                  </a:cubicBezTo>
                  <a:cubicBezTo>
                    <a:pt x="984" y="486"/>
                    <a:pt x="984" y="486"/>
                    <a:pt x="984" y="487"/>
                  </a:cubicBezTo>
                  <a:cubicBezTo>
                    <a:pt x="983" y="486"/>
                    <a:pt x="983" y="486"/>
                    <a:pt x="983" y="486"/>
                  </a:cubicBezTo>
                  <a:cubicBezTo>
                    <a:pt x="982" y="486"/>
                    <a:pt x="982" y="486"/>
                    <a:pt x="981" y="486"/>
                  </a:cubicBezTo>
                  <a:cubicBezTo>
                    <a:pt x="981" y="486"/>
                    <a:pt x="981" y="486"/>
                    <a:pt x="980" y="487"/>
                  </a:cubicBezTo>
                  <a:cubicBezTo>
                    <a:pt x="980" y="487"/>
                    <a:pt x="979" y="487"/>
                    <a:pt x="979" y="487"/>
                  </a:cubicBezTo>
                  <a:cubicBezTo>
                    <a:pt x="979" y="486"/>
                    <a:pt x="978" y="486"/>
                    <a:pt x="978" y="486"/>
                  </a:cubicBezTo>
                  <a:cubicBezTo>
                    <a:pt x="978" y="486"/>
                    <a:pt x="978" y="486"/>
                    <a:pt x="977" y="487"/>
                  </a:cubicBezTo>
                  <a:cubicBezTo>
                    <a:pt x="975" y="487"/>
                    <a:pt x="972" y="487"/>
                    <a:pt x="969" y="487"/>
                  </a:cubicBezTo>
                  <a:cubicBezTo>
                    <a:pt x="968" y="487"/>
                    <a:pt x="967" y="487"/>
                    <a:pt x="967" y="488"/>
                  </a:cubicBezTo>
                  <a:cubicBezTo>
                    <a:pt x="966" y="488"/>
                    <a:pt x="966" y="488"/>
                    <a:pt x="965" y="488"/>
                  </a:cubicBezTo>
                  <a:cubicBezTo>
                    <a:pt x="965" y="488"/>
                    <a:pt x="964" y="488"/>
                    <a:pt x="964" y="488"/>
                  </a:cubicBezTo>
                  <a:cubicBezTo>
                    <a:pt x="964" y="488"/>
                    <a:pt x="963" y="488"/>
                    <a:pt x="963" y="487"/>
                  </a:cubicBezTo>
                  <a:cubicBezTo>
                    <a:pt x="963" y="488"/>
                    <a:pt x="963" y="488"/>
                    <a:pt x="962" y="488"/>
                  </a:cubicBezTo>
                  <a:cubicBezTo>
                    <a:pt x="961" y="488"/>
                    <a:pt x="959" y="488"/>
                    <a:pt x="957" y="488"/>
                  </a:cubicBezTo>
                  <a:cubicBezTo>
                    <a:pt x="957" y="488"/>
                    <a:pt x="957" y="488"/>
                    <a:pt x="957" y="487"/>
                  </a:cubicBezTo>
                  <a:cubicBezTo>
                    <a:pt x="956" y="488"/>
                    <a:pt x="956" y="488"/>
                    <a:pt x="956" y="488"/>
                  </a:cubicBezTo>
                  <a:cubicBezTo>
                    <a:pt x="956" y="488"/>
                    <a:pt x="955" y="488"/>
                    <a:pt x="955" y="488"/>
                  </a:cubicBezTo>
                  <a:cubicBezTo>
                    <a:pt x="954" y="488"/>
                    <a:pt x="954" y="489"/>
                    <a:pt x="953" y="489"/>
                  </a:cubicBezTo>
                  <a:cubicBezTo>
                    <a:pt x="953" y="489"/>
                    <a:pt x="953" y="490"/>
                    <a:pt x="953" y="490"/>
                  </a:cubicBezTo>
                  <a:cubicBezTo>
                    <a:pt x="954" y="490"/>
                    <a:pt x="955" y="490"/>
                    <a:pt x="955" y="490"/>
                  </a:cubicBezTo>
                  <a:cubicBezTo>
                    <a:pt x="956" y="490"/>
                    <a:pt x="956" y="491"/>
                    <a:pt x="956" y="491"/>
                  </a:cubicBezTo>
                  <a:cubicBezTo>
                    <a:pt x="957" y="491"/>
                    <a:pt x="957" y="491"/>
                    <a:pt x="958" y="491"/>
                  </a:cubicBezTo>
                  <a:cubicBezTo>
                    <a:pt x="958" y="491"/>
                    <a:pt x="959" y="490"/>
                    <a:pt x="959" y="490"/>
                  </a:cubicBezTo>
                  <a:cubicBezTo>
                    <a:pt x="960" y="490"/>
                    <a:pt x="961" y="490"/>
                    <a:pt x="962" y="490"/>
                  </a:cubicBezTo>
                  <a:cubicBezTo>
                    <a:pt x="963" y="490"/>
                    <a:pt x="963" y="491"/>
                    <a:pt x="963" y="491"/>
                  </a:cubicBezTo>
                  <a:cubicBezTo>
                    <a:pt x="964" y="491"/>
                    <a:pt x="964" y="490"/>
                    <a:pt x="965" y="490"/>
                  </a:cubicBezTo>
                  <a:cubicBezTo>
                    <a:pt x="965" y="490"/>
                    <a:pt x="966" y="491"/>
                    <a:pt x="966" y="491"/>
                  </a:cubicBezTo>
                  <a:cubicBezTo>
                    <a:pt x="967" y="491"/>
                    <a:pt x="967" y="491"/>
                    <a:pt x="967" y="490"/>
                  </a:cubicBezTo>
                  <a:cubicBezTo>
                    <a:pt x="967" y="490"/>
                    <a:pt x="967" y="490"/>
                    <a:pt x="967" y="490"/>
                  </a:cubicBezTo>
                  <a:cubicBezTo>
                    <a:pt x="970" y="490"/>
                    <a:pt x="973" y="490"/>
                    <a:pt x="976" y="490"/>
                  </a:cubicBezTo>
                  <a:cubicBezTo>
                    <a:pt x="976" y="490"/>
                    <a:pt x="976" y="490"/>
                    <a:pt x="977" y="490"/>
                  </a:cubicBezTo>
                  <a:cubicBezTo>
                    <a:pt x="978" y="490"/>
                    <a:pt x="979" y="490"/>
                    <a:pt x="980" y="490"/>
                  </a:cubicBezTo>
                  <a:cubicBezTo>
                    <a:pt x="980" y="490"/>
                    <a:pt x="980" y="490"/>
                    <a:pt x="980" y="490"/>
                  </a:cubicBezTo>
                  <a:cubicBezTo>
                    <a:pt x="981" y="490"/>
                    <a:pt x="983" y="490"/>
                    <a:pt x="985" y="490"/>
                  </a:cubicBezTo>
                  <a:cubicBezTo>
                    <a:pt x="985" y="490"/>
                    <a:pt x="985" y="491"/>
                    <a:pt x="985" y="491"/>
                  </a:cubicBezTo>
                  <a:cubicBezTo>
                    <a:pt x="986" y="492"/>
                    <a:pt x="985" y="493"/>
                    <a:pt x="984" y="493"/>
                  </a:cubicBezTo>
                  <a:cubicBezTo>
                    <a:pt x="985" y="495"/>
                    <a:pt x="987" y="496"/>
                    <a:pt x="988" y="497"/>
                  </a:cubicBezTo>
                  <a:cubicBezTo>
                    <a:pt x="988" y="498"/>
                    <a:pt x="987" y="499"/>
                    <a:pt x="986" y="499"/>
                  </a:cubicBezTo>
                  <a:cubicBezTo>
                    <a:pt x="985" y="499"/>
                    <a:pt x="985" y="500"/>
                    <a:pt x="984" y="500"/>
                  </a:cubicBezTo>
                  <a:cubicBezTo>
                    <a:pt x="983" y="500"/>
                    <a:pt x="982" y="500"/>
                    <a:pt x="980" y="500"/>
                  </a:cubicBezTo>
                  <a:cubicBezTo>
                    <a:pt x="980" y="501"/>
                    <a:pt x="979" y="501"/>
                    <a:pt x="979" y="502"/>
                  </a:cubicBezTo>
                  <a:cubicBezTo>
                    <a:pt x="978" y="502"/>
                    <a:pt x="978" y="502"/>
                    <a:pt x="978" y="502"/>
                  </a:cubicBezTo>
                  <a:cubicBezTo>
                    <a:pt x="978" y="502"/>
                    <a:pt x="978" y="502"/>
                    <a:pt x="977" y="503"/>
                  </a:cubicBezTo>
                  <a:cubicBezTo>
                    <a:pt x="975" y="503"/>
                    <a:pt x="973" y="503"/>
                    <a:pt x="972" y="503"/>
                  </a:cubicBezTo>
                  <a:cubicBezTo>
                    <a:pt x="971" y="503"/>
                    <a:pt x="971" y="503"/>
                    <a:pt x="971" y="504"/>
                  </a:cubicBezTo>
                  <a:cubicBezTo>
                    <a:pt x="971" y="505"/>
                    <a:pt x="971" y="506"/>
                    <a:pt x="971" y="506"/>
                  </a:cubicBezTo>
                  <a:cubicBezTo>
                    <a:pt x="970" y="508"/>
                    <a:pt x="969" y="509"/>
                    <a:pt x="968" y="510"/>
                  </a:cubicBezTo>
                  <a:cubicBezTo>
                    <a:pt x="968" y="510"/>
                    <a:pt x="968" y="512"/>
                    <a:pt x="967" y="513"/>
                  </a:cubicBezTo>
                  <a:cubicBezTo>
                    <a:pt x="966" y="513"/>
                    <a:pt x="964" y="513"/>
                    <a:pt x="964" y="513"/>
                  </a:cubicBezTo>
                  <a:cubicBezTo>
                    <a:pt x="963" y="513"/>
                    <a:pt x="963" y="514"/>
                    <a:pt x="962" y="513"/>
                  </a:cubicBezTo>
                  <a:cubicBezTo>
                    <a:pt x="961" y="513"/>
                    <a:pt x="961" y="513"/>
                    <a:pt x="960" y="514"/>
                  </a:cubicBezTo>
                  <a:cubicBezTo>
                    <a:pt x="959" y="514"/>
                    <a:pt x="957" y="514"/>
                    <a:pt x="955" y="514"/>
                  </a:cubicBezTo>
                  <a:cubicBezTo>
                    <a:pt x="955" y="514"/>
                    <a:pt x="955" y="515"/>
                    <a:pt x="955" y="515"/>
                  </a:cubicBezTo>
                  <a:cubicBezTo>
                    <a:pt x="954" y="515"/>
                    <a:pt x="954" y="515"/>
                    <a:pt x="953" y="515"/>
                  </a:cubicBezTo>
                  <a:cubicBezTo>
                    <a:pt x="953" y="515"/>
                    <a:pt x="953" y="516"/>
                    <a:pt x="953" y="516"/>
                  </a:cubicBezTo>
                  <a:cubicBezTo>
                    <a:pt x="952" y="516"/>
                    <a:pt x="952" y="516"/>
                    <a:pt x="951" y="517"/>
                  </a:cubicBezTo>
                  <a:cubicBezTo>
                    <a:pt x="952" y="517"/>
                    <a:pt x="953" y="517"/>
                    <a:pt x="954" y="517"/>
                  </a:cubicBezTo>
                  <a:cubicBezTo>
                    <a:pt x="954" y="517"/>
                    <a:pt x="954" y="518"/>
                    <a:pt x="955" y="518"/>
                  </a:cubicBezTo>
                  <a:cubicBezTo>
                    <a:pt x="956" y="517"/>
                    <a:pt x="958" y="516"/>
                    <a:pt x="959" y="516"/>
                  </a:cubicBezTo>
                  <a:cubicBezTo>
                    <a:pt x="959" y="516"/>
                    <a:pt x="959" y="516"/>
                    <a:pt x="960" y="516"/>
                  </a:cubicBezTo>
                  <a:cubicBezTo>
                    <a:pt x="960" y="516"/>
                    <a:pt x="961" y="516"/>
                    <a:pt x="961" y="516"/>
                  </a:cubicBezTo>
                  <a:cubicBezTo>
                    <a:pt x="961" y="517"/>
                    <a:pt x="962" y="517"/>
                    <a:pt x="962" y="518"/>
                  </a:cubicBezTo>
                  <a:cubicBezTo>
                    <a:pt x="963" y="518"/>
                    <a:pt x="965" y="518"/>
                    <a:pt x="966" y="518"/>
                  </a:cubicBezTo>
                  <a:cubicBezTo>
                    <a:pt x="966" y="518"/>
                    <a:pt x="966" y="518"/>
                    <a:pt x="967" y="518"/>
                  </a:cubicBezTo>
                  <a:cubicBezTo>
                    <a:pt x="967" y="518"/>
                    <a:pt x="967" y="518"/>
                    <a:pt x="967" y="518"/>
                  </a:cubicBezTo>
                  <a:cubicBezTo>
                    <a:pt x="968" y="518"/>
                    <a:pt x="968" y="517"/>
                    <a:pt x="969" y="517"/>
                  </a:cubicBezTo>
                  <a:cubicBezTo>
                    <a:pt x="970" y="517"/>
                    <a:pt x="971" y="517"/>
                    <a:pt x="972" y="517"/>
                  </a:cubicBezTo>
                  <a:cubicBezTo>
                    <a:pt x="973" y="517"/>
                    <a:pt x="973" y="517"/>
                    <a:pt x="973" y="517"/>
                  </a:cubicBezTo>
                  <a:cubicBezTo>
                    <a:pt x="973" y="516"/>
                    <a:pt x="973" y="517"/>
                    <a:pt x="974" y="517"/>
                  </a:cubicBezTo>
                  <a:cubicBezTo>
                    <a:pt x="974" y="517"/>
                    <a:pt x="974" y="517"/>
                    <a:pt x="975" y="517"/>
                  </a:cubicBezTo>
                  <a:cubicBezTo>
                    <a:pt x="975" y="518"/>
                    <a:pt x="975" y="518"/>
                    <a:pt x="976" y="518"/>
                  </a:cubicBezTo>
                  <a:cubicBezTo>
                    <a:pt x="976" y="517"/>
                    <a:pt x="977" y="517"/>
                    <a:pt x="977" y="516"/>
                  </a:cubicBezTo>
                  <a:cubicBezTo>
                    <a:pt x="978" y="516"/>
                    <a:pt x="978" y="517"/>
                    <a:pt x="979" y="517"/>
                  </a:cubicBezTo>
                  <a:cubicBezTo>
                    <a:pt x="979" y="517"/>
                    <a:pt x="979" y="517"/>
                    <a:pt x="979" y="517"/>
                  </a:cubicBezTo>
                  <a:cubicBezTo>
                    <a:pt x="980" y="516"/>
                    <a:pt x="981" y="516"/>
                    <a:pt x="982" y="516"/>
                  </a:cubicBezTo>
                  <a:cubicBezTo>
                    <a:pt x="982" y="516"/>
                    <a:pt x="982" y="515"/>
                    <a:pt x="983" y="515"/>
                  </a:cubicBezTo>
                  <a:cubicBezTo>
                    <a:pt x="984" y="515"/>
                    <a:pt x="984" y="515"/>
                    <a:pt x="985" y="515"/>
                  </a:cubicBezTo>
                  <a:cubicBezTo>
                    <a:pt x="985" y="515"/>
                    <a:pt x="986" y="515"/>
                    <a:pt x="986" y="516"/>
                  </a:cubicBezTo>
                  <a:cubicBezTo>
                    <a:pt x="986" y="516"/>
                    <a:pt x="987" y="516"/>
                    <a:pt x="988" y="516"/>
                  </a:cubicBezTo>
                  <a:cubicBezTo>
                    <a:pt x="988" y="515"/>
                    <a:pt x="989" y="515"/>
                    <a:pt x="989" y="514"/>
                  </a:cubicBezTo>
                  <a:cubicBezTo>
                    <a:pt x="990" y="515"/>
                    <a:pt x="991" y="515"/>
                    <a:pt x="991" y="516"/>
                  </a:cubicBezTo>
                  <a:cubicBezTo>
                    <a:pt x="993" y="516"/>
                    <a:pt x="994" y="517"/>
                    <a:pt x="995" y="517"/>
                  </a:cubicBezTo>
                  <a:cubicBezTo>
                    <a:pt x="994" y="518"/>
                    <a:pt x="994" y="518"/>
                    <a:pt x="994" y="520"/>
                  </a:cubicBezTo>
                  <a:cubicBezTo>
                    <a:pt x="995" y="520"/>
                    <a:pt x="996" y="519"/>
                    <a:pt x="996" y="521"/>
                  </a:cubicBezTo>
                  <a:cubicBezTo>
                    <a:pt x="997" y="521"/>
                    <a:pt x="997" y="521"/>
                    <a:pt x="998" y="521"/>
                  </a:cubicBezTo>
                  <a:cubicBezTo>
                    <a:pt x="998" y="521"/>
                    <a:pt x="998" y="521"/>
                    <a:pt x="999" y="521"/>
                  </a:cubicBezTo>
                  <a:cubicBezTo>
                    <a:pt x="1000" y="522"/>
                    <a:pt x="1000" y="520"/>
                    <a:pt x="1001" y="521"/>
                  </a:cubicBezTo>
                  <a:cubicBezTo>
                    <a:pt x="1001" y="521"/>
                    <a:pt x="1002" y="522"/>
                    <a:pt x="1002" y="522"/>
                  </a:cubicBezTo>
                  <a:cubicBezTo>
                    <a:pt x="1003" y="522"/>
                    <a:pt x="1004" y="522"/>
                    <a:pt x="1004" y="522"/>
                  </a:cubicBezTo>
                  <a:cubicBezTo>
                    <a:pt x="1005" y="522"/>
                    <a:pt x="1005" y="522"/>
                    <a:pt x="1005" y="521"/>
                  </a:cubicBezTo>
                  <a:cubicBezTo>
                    <a:pt x="1005" y="522"/>
                    <a:pt x="1005" y="522"/>
                    <a:pt x="1006" y="522"/>
                  </a:cubicBezTo>
                  <a:cubicBezTo>
                    <a:pt x="1006" y="522"/>
                    <a:pt x="1007" y="522"/>
                    <a:pt x="1007" y="522"/>
                  </a:cubicBezTo>
                  <a:cubicBezTo>
                    <a:pt x="1008" y="523"/>
                    <a:pt x="1008" y="523"/>
                    <a:pt x="1009" y="524"/>
                  </a:cubicBezTo>
                  <a:cubicBezTo>
                    <a:pt x="1010" y="524"/>
                    <a:pt x="1011" y="524"/>
                    <a:pt x="1012" y="524"/>
                  </a:cubicBezTo>
                  <a:cubicBezTo>
                    <a:pt x="1012" y="524"/>
                    <a:pt x="1012" y="524"/>
                    <a:pt x="1012" y="524"/>
                  </a:cubicBezTo>
                  <a:cubicBezTo>
                    <a:pt x="1012" y="524"/>
                    <a:pt x="1012" y="525"/>
                    <a:pt x="1012" y="525"/>
                  </a:cubicBezTo>
                  <a:cubicBezTo>
                    <a:pt x="1012" y="525"/>
                    <a:pt x="1012" y="525"/>
                    <a:pt x="1012" y="525"/>
                  </a:cubicBezTo>
                  <a:cubicBezTo>
                    <a:pt x="1013" y="525"/>
                    <a:pt x="1014" y="525"/>
                    <a:pt x="1016" y="525"/>
                  </a:cubicBezTo>
                  <a:cubicBezTo>
                    <a:pt x="1016" y="525"/>
                    <a:pt x="1016" y="526"/>
                    <a:pt x="1017" y="526"/>
                  </a:cubicBezTo>
                  <a:cubicBezTo>
                    <a:pt x="1017" y="526"/>
                    <a:pt x="1017" y="526"/>
                    <a:pt x="1017" y="526"/>
                  </a:cubicBezTo>
                  <a:cubicBezTo>
                    <a:pt x="1016" y="527"/>
                    <a:pt x="1016" y="527"/>
                    <a:pt x="1015" y="528"/>
                  </a:cubicBezTo>
                  <a:cubicBezTo>
                    <a:pt x="1014" y="528"/>
                    <a:pt x="1012" y="528"/>
                    <a:pt x="1011" y="528"/>
                  </a:cubicBezTo>
                  <a:cubicBezTo>
                    <a:pt x="1011" y="528"/>
                    <a:pt x="1010" y="528"/>
                    <a:pt x="1010" y="528"/>
                  </a:cubicBezTo>
                  <a:cubicBezTo>
                    <a:pt x="1010" y="529"/>
                    <a:pt x="1010" y="529"/>
                    <a:pt x="1010" y="530"/>
                  </a:cubicBezTo>
                  <a:cubicBezTo>
                    <a:pt x="1011" y="530"/>
                    <a:pt x="1011" y="531"/>
                    <a:pt x="1011" y="531"/>
                  </a:cubicBezTo>
                  <a:cubicBezTo>
                    <a:pt x="1012" y="531"/>
                    <a:pt x="1013" y="530"/>
                    <a:pt x="1014" y="530"/>
                  </a:cubicBezTo>
                  <a:cubicBezTo>
                    <a:pt x="1014" y="531"/>
                    <a:pt x="1014" y="532"/>
                    <a:pt x="1015" y="533"/>
                  </a:cubicBezTo>
                  <a:cubicBezTo>
                    <a:pt x="1015" y="533"/>
                    <a:pt x="1016" y="533"/>
                    <a:pt x="1017" y="533"/>
                  </a:cubicBezTo>
                  <a:cubicBezTo>
                    <a:pt x="1016" y="534"/>
                    <a:pt x="1015" y="533"/>
                    <a:pt x="1015" y="534"/>
                  </a:cubicBezTo>
                  <a:cubicBezTo>
                    <a:pt x="1015" y="534"/>
                    <a:pt x="1015" y="534"/>
                    <a:pt x="1014" y="534"/>
                  </a:cubicBezTo>
                  <a:cubicBezTo>
                    <a:pt x="1013" y="534"/>
                    <a:pt x="1013" y="534"/>
                    <a:pt x="1012" y="534"/>
                  </a:cubicBezTo>
                  <a:cubicBezTo>
                    <a:pt x="1011" y="535"/>
                    <a:pt x="1010" y="535"/>
                    <a:pt x="1009" y="536"/>
                  </a:cubicBezTo>
                  <a:cubicBezTo>
                    <a:pt x="1009" y="537"/>
                    <a:pt x="1008" y="536"/>
                    <a:pt x="1007" y="537"/>
                  </a:cubicBezTo>
                  <a:cubicBezTo>
                    <a:pt x="1007" y="538"/>
                    <a:pt x="1007" y="539"/>
                    <a:pt x="1006" y="539"/>
                  </a:cubicBezTo>
                  <a:cubicBezTo>
                    <a:pt x="1005" y="539"/>
                    <a:pt x="1005" y="539"/>
                    <a:pt x="1004" y="539"/>
                  </a:cubicBezTo>
                  <a:cubicBezTo>
                    <a:pt x="1004" y="540"/>
                    <a:pt x="1003" y="540"/>
                    <a:pt x="1003" y="541"/>
                  </a:cubicBezTo>
                  <a:cubicBezTo>
                    <a:pt x="1002" y="541"/>
                    <a:pt x="1002" y="541"/>
                    <a:pt x="1001" y="542"/>
                  </a:cubicBezTo>
                  <a:cubicBezTo>
                    <a:pt x="1001" y="542"/>
                    <a:pt x="1000" y="542"/>
                    <a:pt x="1000" y="542"/>
                  </a:cubicBezTo>
                  <a:cubicBezTo>
                    <a:pt x="1000" y="542"/>
                    <a:pt x="1000" y="542"/>
                    <a:pt x="999" y="542"/>
                  </a:cubicBezTo>
                  <a:cubicBezTo>
                    <a:pt x="998" y="542"/>
                    <a:pt x="997" y="542"/>
                    <a:pt x="995" y="542"/>
                  </a:cubicBezTo>
                  <a:cubicBezTo>
                    <a:pt x="995" y="542"/>
                    <a:pt x="995" y="542"/>
                    <a:pt x="995" y="542"/>
                  </a:cubicBezTo>
                  <a:cubicBezTo>
                    <a:pt x="995" y="543"/>
                    <a:pt x="994" y="543"/>
                    <a:pt x="994" y="544"/>
                  </a:cubicBezTo>
                  <a:cubicBezTo>
                    <a:pt x="993" y="544"/>
                    <a:pt x="992" y="543"/>
                    <a:pt x="991" y="542"/>
                  </a:cubicBezTo>
                  <a:cubicBezTo>
                    <a:pt x="991" y="543"/>
                    <a:pt x="990" y="543"/>
                    <a:pt x="990" y="543"/>
                  </a:cubicBezTo>
                  <a:cubicBezTo>
                    <a:pt x="989" y="543"/>
                    <a:pt x="988" y="543"/>
                    <a:pt x="987" y="543"/>
                  </a:cubicBezTo>
                  <a:cubicBezTo>
                    <a:pt x="987" y="543"/>
                    <a:pt x="987" y="543"/>
                    <a:pt x="987" y="544"/>
                  </a:cubicBezTo>
                  <a:cubicBezTo>
                    <a:pt x="986" y="544"/>
                    <a:pt x="985" y="544"/>
                    <a:pt x="984" y="544"/>
                  </a:cubicBezTo>
                  <a:cubicBezTo>
                    <a:pt x="983" y="544"/>
                    <a:pt x="983" y="543"/>
                    <a:pt x="983" y="543"/>
                  </a:cubicBezTo>
                  <a:cubicBezTo>
                    <a:pt x="982" y="543"/>
                    <a:pt x="982" y="543"/>
                    <a:pt x="979" y="545"/>
                  </a:cubicBezTo>
                  <a:cubicBezTo>
                    <a:pt x="979" y="545"/>
                    <a:pt x="978" y="545"/>
                    <a:pt x="977" y="545"/>
                  </a:cubicBezTo>
                  <a:cubicBezTo>
                    <a:pt x="977" y="545"/>
                    <a:pt x="976" y="545"/>
                    <a:pt x="975" y="546"/>
                  </a:cubicBezTo>
                  <a:cubicBezTo>
                    <a:pt x="971" y="546"/>
                    <a:pt x="967" y="546"/>
                    <a:pt x="962" y="546"/>
                  </a:cubicBezTo>
                  <a:cubicBezTo>
                    <a:pt x="962" y="546"/>
                    <a:pt x="962" y="546"/>
                    <a:pt x="962" y="547"/>
                  </a:cubicBezTo>
                  <a:cubicBezTo>
                    <a:pt x="961" y="547"/>
                    <a:pt x="961" y="547"/>
                    <a:pt x="960" y="547"/>
                  </a:cubicBezTo>
                  <a:cubicBezTo>
                    <a:pt x="960" y="547"/>
                    <a:pt x="960" y="548"/>
                    <a:pt x="960" y="548"/>
                  </a:cubicBezTo>
                  <a:cubicBezTo>
                    <a:pt x="960" y="549"/>
                    <a:pt x="959" y="549"/>
                    <a:pt x="959" y="549"/>
                  </a:cubicBezTo>
                  <a:cubicBezTo>
                    <a:pt x="959" y="550"/>
                    <a:pt x="959" y="551"/>
                    <a:pt x="959" y="551"/>
                  </a:cubicBezTo>
                  <a:cubicBezTo>
                    <a:pt x="958" y="552"/>
                    <a:pt x="959" y="553"/>
                    <a:pt x="958" y="553"/>
                  </a:cubicBezTo>
                  <a:cubicBezTo>
                    <a:pt x="957" y="553"/>
                    <a:pt x="956" y="552"/>
                    <a:pt x="956" y="552"/>
                  </a:cubicBezTo>
                  <a:cubicBezTo>
                    <a:pt x="955" y="552"/>
                    <a:pt x="955" y="552"/>
                    <a:pt x="955" y="552"/>
                  </a:cubicBezTo>
                  <a:cubicBezTo>
                    <a:pt x="955" y="552"/>
                    <a:pt x="955" y="552"/>
                    <a:pt x="955" y="552"/>
                  </a:cubicBezTo>
                  <a:cubicBezTo>
                    <a:pt x="955" y="553"/>
                    <a:pt x="955" y="554"/>
                    <a:pt x="955" y="555"/>
                  </a:cubicBezTo>
                  <a:cubicBezTo>
                    <a:pt x="955" y="555"/>
                    <a:pt x="955" y="555"/>
                    <a:pt x="955" y="555"/>
                  </a:cubicBezTo>
                  <a:cubicBezTo>
                    <a:pt x="956" y="556"/>
                    <a:pt x="956" y="558"/>
                    <a:pt x="957" y="559"/>
                  </a:cubicBezTo>
                  <a:cubicBezTo>
                    <a:pt x="957" y="559"/>
                    <a:pt x="957" y="560"/>
                    <a:pt x="957" y="560"/>
                  </a:cubicBezTo>
                  <a:cubicBezTo>
                    <a:pt x="958" y="561"/>
                    <a:pt x="959" y="562"/>
                    <a:pt x="959" y="563"/>
                  </a:cubicBezTo>
                  <a:cubicBezTo>
                    <a:pt x="959" y="564"/>
                    <a:pt x="959" y="565"/>
                    <a:pt x="958" y="565"/>
                  </a:cubicBezTo>
                  <a:cubicBezTo>
                    <a:pt x="957" y="565"/>
                    <a:pt x="957" y="565"/>
                    <a:pt x="956" y="566"/>
                  </a:cubicBezTo>
                  <a:cubicBezTo>
                    <a:pt x="956" y="566"/>
                    <a:pt x="956" y="567"/>
                    <a:pt x="956" y="567"/>
                  </a:cubicBezTo>
                  <a:cubicBezTo>
                    <a:pt x="956" y="568"/>
                    <a:pt x="955" y="568"/>
                    <a:pt x="954" y="569"/>
                  </a:cubicBezTo>
                  <a:cubicBezTo>
                    <a:pt x="954" y="570"/>
                    <a:pt x="955" y="570"/>
                    <a:pt x="955" y="570"/>
                  </a:cubicBezTo>
                  <a:cubicBezTo>
                    <a:pt x="955" y="570"/>
                    <a:pt x="955" y="570"/>
                    <a:pt x="955" y="571"/>
                  </a:cubicBezTo>
                  <a:cubicBezTo>
                    <a:pt x="955" y="571"/>
                    <a:pt x="955" y="572"/>
                    <a:pt x="955" y="573"/>
                  </a:cubicBezTo>
                  <a:cubicBezTo>
                    <a:pt x="955" y="573"/>
                    <a:pt x="955" y="573"/>
                    <a:pt x="955" y="574"/>
                  </a:cubicBezTo>
                  <a:cubicBezTo>
                    <a:pt x="956" y="574"/>
                    <a:pt x="955" y="575"/>
                    <a:pt x="956" y="576"/>
                  </a:cubicBezTo>
                  <a:cubicBezTo>
                    <a:pt x="955" y="576"/>
                    <a:pt x="955" y="576"/>
                    <a:pt x="955" y="577"/>
                  </a:cubicBezTo>
                  <a:cubicBezTo>
                    <a:pt x="954" y="578"/>
                    <a:pt x="956" y="579"/>
                    <a:pt x="956" y="579"/>
                  </a:cubicBezTo>
                  <a:cubicBezTo>
                    <a:pt x="955" y="581"/>
                    <a:pt x="957" y="581"/>
                    <a:pt x="956" y="582"/>
                  </a:cubicBezTo>
                  <a:cubicBezTo>
                    <a:pt x="957" y="582"/>
                    <a:pt x="957" y="582"/>
                    <a:pt x="957" y="582"/>
                  </a:cubicBezTo>
                  <a:cubicBezTo>
                    <a:pt x="958" y="583"/>
                    <a:pt x="958" y="583"/>
                    <a:pt x="959" y="584"/>
                  </a:cubicBezTo>
                  <a:cubicBezTo>
                    <a:pt x="960" y="583"/>
                    <a:pt x="961" y="584"/>
                    <a:pt x="962" y="585"/>
                  </a:cubicBezTo>
                  <a:cubicBezTo>
                    <a:pt x="961" y="585"/>
                    <a:pt x="961" y="585"/>
                    <a:pt x="960" y="586"/>
                  </a:cubicBezTo>
                  <a:cubicBezTo>
                    <a:pt x="959" y="586"/>
                    <a:pt x="958" y="586"/>
                    <a:pt x="957" y="586"/>
                  </a:cubicBezTo>
                  <a:cubicBezTo>
                    <a:pt x="956" y="586"/>
                    <a:pt x="956" y="587"/>
                    <a:pt x="955" y="587"/>
                  </a:cubicBezTo>
                  <a:cubicBezTo>
                    <a:pt x="955" y="588"/>
                    <a:pt x="954" y="589"/>
                    <a:pt x="954" y="590"/>
                  </a:cubicBezTo>
                  <a:cubicBezTo>
                    <a:pt x="954" y="590"/>
                    <a:pt x="954" y="591"/>
                    <a:pt x="955" y="592"/>
                  </a:cubicBezTo>
                  <a:cubicBezTo>
                    <a:pt x="955" y="592"/>
                    <a:pt x="955" y="592"/>
                    <a:pt x="956" y="592"/>
                  </a:cubicBezTo>
                  <a:cubicBezTo>
                    <a:pt x="956" y="592"/>
                    <a:pt x="956" y="593"/>
                    <a:pt x="956" y="594"/>
                  </a:cubicBezTo>
                  <a:cubicBezTo>
                    <a:pt x="956" y="595"/>
                    <a:pt x="957" y="596"/>
                    <a:pt x="958" y="597"/>
                  </a:cubicBezTo>
                  <a:cubicBezTo>
                    <a:pt x="959" y="597"/>
                    <a:pt x="959" y="599"/>
                    <a:pt x="960" y="599"/>
                  </a:cubicBezTo>
                  <a:cubicBezTo>
                    <a:pt x="960" y="600"/>
                    <a:pt x="960" y="600"/>
                    <a:pt x="960" y="601"/>
                  </a:cubicBezTo>
                  <a:cubicBezTo>
                    <a:pt x="960" y="601"/>
                    <a:pt x="959" y="601"/>
                    <a:pt x="959" y="601"/>
                  </a:cubicBezTo>
                  <a:cubicBezTo>
                    <a:pt x="959" y="602"/>
                    <a:pt x="959" y="602"/>
                    <a:pt x="959" y="603"/>
                  </a:cubicBezTo>
                  <a:cubicBezTo>
                    <a:pt x="959" y="604"/>
                    <a:pt x="959" y="604"/>
                    <a:pt x="958" y="605"/>
                  </a:cubicBezTo>
                  <a:cubicBezTo>
                    <a:pt x="959" y="605"/>
                    <a:pt x="959" y="606"/>
                    <a:pt x="959" y="606"/>
                  </a:cubicBezTo>
                  <a:cubicBezTo>
                    <a:pt x="959" y="607"/>
                    <a:pt x="959" y="607"/>
                    <a:pt x="958" y="608"/>
                  </a:cubicBezTo>
                  <a:cubicBezTo>
                    <a:pt x="958" y="609"/>
                    <a:pt x="957" y="609"/>
                    <a:pt x="957" y="609"/>
                  </a:cubicBezTo>
                  <a:cubicBezTo>
                    <a:pt x="957" y="610"/>
                    <a:pt x="957" y="610"/>
                    <a:pt x="957" y="610"/>
                  </a:cubicBezTo>
                  <a:cubicBezTo>
                    <a:pt x="958" y="611"/>
                    <a:pt x="959" y="612"/>
                    <a:pt x="960" y="613"/>
                  </a:cubicBezTo>
                  <a:cubicBezTo>
                    <a:pt x="961" y="613"/>
                    <a:pt x="961" y="613"/>
                    <a:pt x="961" y="614"/>
                  </a:cubicBezTo>
                  <a:cubicBezTo>
                    <a:pt x="961" y="615"/>
                    <a:pt x="961" y="616"/>
                    <a:pt x="961" y="617"/>
                  </a:cubicBezTo>
                  <a:cubicBezTo>
                    <a:pt x="962" y="618"/>
                    <a:pt x="962" y="618"/>
                    <a:pt x="963" y="618"/>
                  </a:cubicBezTo>
                  <a:cubicBezTo>
                    <a:pt x="963" y="618"/>
                    <a:pt x="963" y="619"/>
                    <a:pt x="963" y="620"/>
                  </a:cubicBezTo>
                  <a:cubicBezTo>
                    <a:pt x="963" y="620"/>
                    <a:pt x="962" y="620"/>
                    <a:pt x="962" y="620"/>
                  </a:cubicBezTo>
                  <a:cubicBezTo>
                    <a:pt x="961" y="619"/>
                    <a:pt x="960" y="618"/>
                    <a:pt x="959" y="618"/>
                  </a:cubicBezTo>
                  <a:cubicBezTo>
                    <a:pt x="959" y="618"/>
                    <a:pt x="959" y="618"/>
                    <a:pt x="959" y="618"/>
                  </a:cubicBezTo>
                  <a:cubicBezTo>
                    <a:pt x="957" y="618"/>
                    <a:pt x="957" y="617"/>
                    <a:pt x="955" y="617"/>
                  </a:cubicBezTo>
                  <a:cubicBezTo>
                    <a:pt x="954" y="616"/>
                    <a:pt x="953" y="616"/>
                    <a:pt x="952" y="616"/>
                  </a:cubicBezTo>
                  <a:cubicBezTo>
                    <a:pt x="951" y="616"/>
                    <a:pt x="950" y="616"/>
                    <a:pt x="950" y="616"/>
                  </a:cubicBezTo>
                  <a:cubicBezTo>
                    <a:pt x="949" y="615"/>
                    <a:pt x="949" y="615"/>
                    <a:pt x="948" y="615"/>
                  </a:cubicBezTo>
                  <a:cubicBezTo>
                    <a:pt x="948" y="615"/>
                    <a:pt x="948" y="615"/>
                    <a:pt x="947" y="615"/>
                  </a:cubicBezTo>
                  <a:cubicBezTo>
                    <a:pt x="947" y="615"/>
                    <a:pt x="947" y="615"/>
                    <a:pt x="946" y="615"/>
                  </a:cubicBezTo>
                  <a:cubicBezTo>
                    <a:pt x="946" y="615"/>
                    <a:pt x="945" y="615"/>
                    <a:pt x="944" y="616"/>
                  </a:cubicBezTo>
                  <a:cubicBezTo>
                    <a:pt x="944" y="616"/>
                    <a:pt x="944" y="617"/>
                    <a:pt x="944" y="617"/>
                  </a:cubicBezTo>
                  <a:cubicBezTo>
                    <a:pt x="945" y="618"/>
                    <a:pt x="946" y="618"/>
                    <a:pt x="947" y="618"/>
                  </a:cubicBezTo>
                  <a:cubicBezTo>
                    <a:pt x="949" y="619"/>
                    <a:pt x="950" y="619"/>
                    <a:pt x="951" y="620"/>
                  </a:cubicBezTo>
                  <a:cubicBezTo>
                    <a:pt x="952" y="621"/>
                    <a:pt x="953" y="622"/>
                    <a:pt x="954" y="623"/>
                  </a:cubicBezTo>
                  <a:cubicBezTo>
                    <a:pt x="954" y="623"/>
                    <a:pt x="954" y="624"/>
                    <a:pt x="954" y="624"/>
                  </a:cubicBezTo>
                  <a:cubicBezTo>
                    <a:pt x="954" y="624"/>
                    <a:pt x="954" y="624"/>
                    <a:pt x="955" y="624"/>
                  </a:cubicBezTo>
                  <a:cubicBezTo>
                    <a:pt x="955" y="625"/>
                    <a:pt x="955" y="625"/>
                    <a:pt x="955" y="626"/>
                  </a:cubicBezTo>
                  <a:cubicBezTo>
                    <a:pt x="956" y="626"/>
                    <a:pt x="956" y="626"/>
                    <a:pt x="956" y="626"/>
                  </a:cubicBezTo>
                  <a:cubicBezTo>
                    <a:pt x="956" y="626"/>
                    <a:pt x="957" y="626"/>
                    <a:pt x="957" y="627"/>
                  </a:cubicBezTo>
                  <a:cubicBezTo>
                    <a:pt x="957" y="627"/>
                    <a:pt x="957" y="627"/>
                    <a:pt x="956" y="627"/>
                  </a:cubicBezTo>
                  <a:cubicBezTo>
                    <a:pt x="955" y="627"/>
                    <a:pt x="955" y="626"/>
                    <a:pt x="954" y="626"/>
                  </a:cubicBezTo>
                  <a:cubicBezTo>
                    <a:pt x="953" y="626"/>
                    <a:pt x="953" y="626"/>
                    <a:pt x="952" y="626"/>
                  </a:cubicBezTo>
                  <a:cubicBezTo>
                    <a:pt x="952" y="626"/>
                    <a:pt x="951" y="626"/>
                    <a:pt x="950" y="626"/>
                  </a:cubicBezTo>
                  <a:cubicBezTo>
                    <a:pt x="950" y="626"/>
                    <a:pt x="949" y="625"/>
                    <a:pt x="949" y="625"/>
                  </a:cubicBezTo>
                  <a:cubicBezTo>
                    <a:pt x="948" y="625"/>
                    <a:pt x="947" y="625"/>
                    <a:pt x="946" y="625"/>
                  </a:cubicBezTo>
                  <a:cubicBezTo>
                    <a:pt x="945" y="626"/>
                    <a:pt x="945" y="627"/>
                    <a:pt x="944" y="627"/>
                  </a:cubicBezTo>
                  <a:cubicBezTo>
                    <a:pt x="943" y="627"/>
                    <a:pt x="943" y="626"/>
                    <a:pt x="943" y="625"/>
                  </a:cubicBezTo>
                  <a:cubicBezTo>
                    <a:pt x="942" y="625"/>
                    <a:pt x="942" y="625"/>
                    <a:pt x="942" y="625"/>
                  </a:cubicBezTo>
                  <a:cubicBezTo>
                    <a:pt x="942" y="625"/>
                    <a:pt x="941" y="625"/>
                    <a:pt x="941" y="626"/>
                  </a:cubicBezTo>
                  <a:cubicBezTo>
                    <a:pt x="940" y="626"/>
                    <a:pt x="940" y="626"/>
                    <a:pt x="939" y="626"/>
                  </a:cubicBezTo>
                  <a:cubicBezTo>
                    <a:pt x="939" y="626"/>
                    <a:pt x="938" y="626"/>
                    <a:pt x="938" y="626"/>
                  </a:cubicBezTo>
                  <a:cubicBezTo>
                    <a:pt x="938" y="626"/>
                    <a:pt x="938" y="626"/>
                    <a:pt x="937" y="626"/>
                  </a:cubicBezTo>
                  <a:cubicBezTo>
                    <a:pt x="937" y="626"/>
                    <a:pt x="937" y="626"/>
                    <a:pt x="937" y="625"/>
                  </a:cubicBezTo>
                  <a:cubicBezTo>
                    <a:pt x="936" y="625"/>
                    <a:pt x="935" y="625"/>
                    <a:pt x="934" y="625"/>
                  </a:cubicBezTo>
                  <a:cubicBezTo>
                    <a:pt x="934" y="625"/>
                    <a:pt x="933" y="626"/>
                    <a:pt x="933" y="626"/>
                  </a:cubicBezTo>
                  <a:cubicBezTo>
                    <a:pt x="932" y="626"/>
                    <a:pt x="931" y="627"/>
                    <a:pt x="931" y="627"/>
                  </a:cubicBezTo>
                  <a:cubicBezTo>
                    <a:pt x="931" y="629"/>
                    <a:pt x="931" y="629"/>
                    <a:pt x="932" y="629"/>
                  </a:cubicBezTo>
                  <a:cubicBezTo>
                    <a:pt x="932" y="629"/>
                    <a:pt x="932" y="629"/>
                    <a:pt x="933" y="629"/>
                  </a:cubicBezTo>
                  <a:cubicBezTo>
                    <a:pt x="933" y="630"/>
                    <a:pt x="933" y="630"/>
                    <a:pt x="933" y="631"/>
                  </a:cubicBezTo>
                  <a:cubicBezTo>
                    <a:pt x="934" y="631"/>
                    <a:pt x="936" y="631"/>
                    <a:pt x="937" y="631"/>
                  </a:cubicBezTo>
                  <a:cubicBezTo>
                    <a:pt x="937" y="631"/>
                    <a:pt x="938" y="631"/>
                    <a:pt x="938" y="632"/>
                  </a:cubicBezTo>
                  <a:cubicBezTo>
                    <a:pt x="938" y="632"/>
                    <a:pt x="937" y="632"/>
                    <a:pt x="937" y="633"/>
                  </a:cubicBezTo>
                  <a:cubicBezTo>
                    <a:pt x="937" y="633"/>
                    <a:pt x="937" y="633"/>
                    <a:pt x="937" y="633"/>
                  </a:cubicBezTo>
                  <a:cubicBezTo>
                    <a:pt x="938" y="634"/>
                    <a:pt x="939" y="635"/>
                    <a:pt x="939" y="635"/>
                  </a:cubicBezTo>
                  <a:cubicBezTo>
                    <a:pt x="938" y="636"/>
                    <a:pt x="937" y="636"/>
                    <a:pt x="936" y="636"/>
                  </a:cubicBezTo>
                  <a:cubicBezTo>
                    <a:pt x="936" y="637"/>
                    <a:pt x="936" y="637"/>
                    <a:pt x="936" y="637"/>
                  </a:cubicBezTo>
                  <a:cubicBezTo>
                    <a:pt x="936" y="637"/>
                    <a:pt x="936" y="638"/>
                    <a:pt x="936" y="638"/>
                  </a:cubicBezTo>
                  <a:cubicBezTo>
                    <a:pt x="937" y="639"/>
                    <a:pt x="938" y="639"/>
                    <a:pt x="938" y="639"/>
                  </a:cubicBezTo>
                  <a:cubicBezTo>
                    <a:pt x="939" y="638"/>
                    <a:pt x="939" y="638"/>
                    <a:pt x="940" y="638"/>
                  </a:cubicBezTo>
                  <a:cubicBezTo>
                    <a:pt x="940" y="638"/>
                    <a:pt x="940" y="638"/>
                    <a:pt x="940" y="639"/>
                  </a:cubicBezTo>
                  <a:cubicBezTo>
                    <a:pt x="941" y="639"/>
                    <a:pt x="942" y="638"/>
                    <a:pt x="943" y="639"/>
                  </a:cubicBezTo>
                  <a:cubicBezTo>
                    <a:pt x="943" y="639"/>
                    <a:pt x="943" y="639"/>
                    <a:pt x="939" y="639"/>
                  </a:cubicBezTo>
                  <a:cubicBezTo>
                    <a:pt x="938" y="640"/>
                    <a:pt x="939" y="641"/>
                    <a:pt x="938" y="641"/>
                  </a:cubicBezTo>
                  <a:cubicBezTo>
                    <a:pt x="939" y="642"/>
                    <a:pt x="939" y="642"/>
                    <a:pt x="940" y="642"/>
                  </a:cubicBezTo>
                  <a:cubicBezTo>
                    <a:pt x="940" y="642"/>
                    <a:pt x="940" y="642"/>
                    <a:pt x="941" y="642"/>
                  </a:cubicBezTo>
                  <a:cubicBezTo>
                    <a:pt x="941" y="643"/>
                    <a:pt x="942" y="643"/>
                    <a:pt x="942" y="643"/>
                  </a:cubicBezTo>
                  <a:cubicBezTo>
                    <a:pt x="942" y="644"/>
                    <a:pt x="942" y="644"/>
                    <a:pt x="943" y="645"/>
                  </a:cubicBezTo>
                  <a:cubicBezTo>
                    <a:pt x="943" y="646"/>
                    <a:pt x="943" y="646"/>
                    <a:pt x="943" y="647"/>
                  </a:cubicBezTo>
                  <a:cubicBezTo>
                    <a:pt x="943" y="647"/>
                    <a:pt x="943" y="647"/>
                    <a:pt x="942" y="647"/>
                  </a:cubicBezTo>
                  <a:cubicBezTo>
                    <a:pt x="941" y="649"/>
                    <a:pt x="940" y="650"/>
                    <a:pt x="939" y="651"/>
                  </a:cubicBezTo>
                  <a:cubicBezTo>
                    <a:pt x="938" y="652"/>
                    <a:pt x="937" y="652"/>
                    <a:pt x="937" y="653"/>
                  </a:cubicBezTo>
                  <a:cubicBezTo>
                    <a:pt x="936" y="653"/>
                    <a:pt x="935" y="654"/>
                    <a:pt x="935" y="655"/>
                  </a:cubicBezTo>
                  <a:cubicBezTo>
                    <a:pt x="934" y="654"/>
                    <a:pt x="933" y="656"/>
                    <a:pt x="933" y="655"/>
                  </a:cubicBezTo>
                  <a:cubicBezTo>
                    <a:pt x="932" y="656"/>
                    <a:pt x="932" y="657"/>
                    <a:pt x="931" y="657"/>
                  </a:cubicBezTo>
                  <a:cubicBezTo>
                    <a:pt x="930" y="657"/>
                    <a:pt x="930" y="658"/>
                    <a:pt x="928" y="658"/>
                  </a:cubicBezTo>
                  <a:cubicBezTo>
                    <a:pt x="928" y="658"/>
                    <a:pt x="927" y="660"/>
                    <a:pt x="927" y="660"/>
                  </a:cubicBezTo>
                  <a:cubicBezTo>
                    <a:pt x="926" y="660"/>
                    <a:pt x="926" y="661"/>
                    <a:pt x="924" y="661"/>
                  </a:cubicBezTo>
                  <a:cubicBezTo>
                    <a:pt x="924" y="661"/>
                    <a:pt x="924" y="661"/>
                    <a:pt x="923" y="661"/>
                  </a:cubicBezTo>
                  <a:cubicBezTo>
                    <a:pt x="922" y="661"/>
                    <a:pt x="922" y="662"/>
                    <a:pt x="921" y="662"/>
                  </a:cubicBezTo>
                  <a:cubicBezTo>
                    <a:pt x="921" y="662"/>
                    <a:pt x="921" y="663"/>
                    <a:pt x="920" y="663"/>
                  </a:cubicBezTo>
                  <a:cubicBezTo>
                    <a:pt x="920" y="663"/>
                    <a:pt x="921" y="665"/>
                    <a:pt x="920" y="665"/>
                  </a:cubicBezTo>
                  <a:cubicBezTo>
                    <a:pt x="919" y="666"/>
                    <a:pt x="919" y="666"/>
                    <a:pt x="918" y="667"/>
                  </a:cubicBezTo>
                  <a:cubicBezTo>
                    <a:pt x="918" y="667"/>
                    <a:pt x="918" y="667"/>
                    <a:pt x="918" y="666"/>
                  </a:cubicBezTo>
                  <a:cubicBezTo>
                    <a:pt x="917" y="667"/>
                    <a:pt x="916" y="667"/>
                    <a:pt x="916" y="668"/>
                  </a:cubicBezTo>
                  <a:cubicBezTo>
                    <a:pt x="915" y="668"/>
                    <a:pt x="914" y="668"/>
                    <a:pt x="913" y="668"/>
                  </a:cubicBezTo>
                  <a:cubicBezTo>
                    <a:pt x="913" y="668"/>
                    <a:pt x="913" y="668"/>
                    <a:pt x="912" y="669"/>
                  </a:cubicBezTo>
                  <a:cubicBezTo>
                    <a:pt x="912" y="669"/>
                    <a:pt x="912" y="670"/>
                    <a:pt x="912" y="670"/>
                  </a:cubicBezTo>
                  <a:cubicBezTo>
                    <a:pt x="913" y="671"/>
                    <a:pt x="914" y="672"/>
                    <a:pt x="915" y="673"/>
                  </a:cubicBezTo>
                  <a:cubicBezTo>
                    <a:pt x="915" y="673"/>
                    <a:pt x="916" y="673"/>
                    <a:pt x="916" y="673"/>
                  </a:cubicBezTo>
                  <a:cubicBezTo>
                    <a:pt x="917" y="673"/>
                    <a:pt x="917" y="674"/>
                    <a:pt x="918" y="675"/>
                  </a:cubicBezTo>
                  <a:cubicBezTo>
                    <a:pt x="918" y="675"/>
                    <a:pt x="918" y="676"/>
                    <a:pt x="918" y="677"/>
                  </a:cubicBezTo>
                  <a:cubicBezTo>
                    <a:pt x="918" y="678"/>
                    <a:pt x="919" y="678"/>
                    <a:pt x="919" y="678"/>
                  </a:cubicBezTo>
                  <a:cubicBezTo>
                    <a:pt x="919" y="679"/>
                    <a:pt x="919" y="680"/>
                    <a:pt x="920" y="680"/>
                  </a:cubicBezTo>
                  <a:cubicBezTo>
                    <a:pt x="921" y="680"/>
                    <a:pt x="921" y="681"/>
                    <a:pt x="922" y="681"/>
                  </a:cubicBezTo>
                  <a:cubicBezTo>
                    <a:pt x="923" y="681"/>
                    <a:pt x="923" y="682"/>
                    <a:pt x="924" y="682"/>
                  </a:cubicBezTo>
                  <a:cubicBezTo>
                    <a:pt x="923" y="683"/>
                    <a:pt x="924" y="684"/>
                    <a:pt x="924" y="685"/>
                  </a:cubicBezTo>
                  <a:cubicBezTo>
                    <a:pt x="924" y="686"/>
                    <a:pt x="926" y="687"/>
                    <a:pt x="925" y="688"/>
                  </a:cubicBezTo>
                  <a:cubicBezTo>
                    <a:pt x="926" y="688"/>
                    <a:pt x="926" y="688"/>
                    <a:pt x="926" y="688"/>
                  </a:cubicBezTo>
                  <a:cubicBezTo>
                    <a:pt x="927" y="689"/>
                    <a:pt x="928" y="690"/>
                    <a:pt x="927" y="691"/>
                  </a:cubicBezTo>
                  <a:cubicBezTo>
                    <a:pt x="928" y="692"/>
                    <a:pt x="928" y="692"/>
                    <a:pt x="928" y="692"/>
                  </a:cubicBezTo>
                  <a:cubicBezTo>
                    <a:pt x="929" y="692"/>
                    <a:pt x="929" y="692"/>
                    <a:pt x="930" y="692"/>
                  </a:cubicBezTo>
                  <a:cubicBezTo>
                    <a:pt x="930" y="693"/>
                    <a:pt x="930" y="693"/>
                    <a:pt x="930" y="693"/>
                  </a:cubicBezTo>
                  <a:cubicBezTo>
                    <a:pt x="931" y="693"/>
                    <a:pt x="931" y="693"/>
                    <a:pt x="931" y="693"/>
                  </a:cubicBezTo>
                  <a:cubicBezTo>
                    <a:pt x="933" y="694"/>
                    <a:pt x="934" y="695"/>
                    <a:pt x="935" y="696"/>
                  </a:cubicBezTo>
                  <a:cubicBezTo>
                    <a:pt x="935" y="696"/>
                    <a:pt x="935" y="697"/>
                    <a:pt x="935" y="697"/>
                  </a:cubicBezTo>
                  <a:cubicBezTo>
                    <a:pt x="933" y="697"/>
                    <a:pt x="932" y="697"/>
                    <a:pt x="931" y="697"/>
                  </a:cubicBezTo>
                  <a:cubicBezTo>
                    <a:pt x="930" y="697"/>
                    <a:pt x="930" y="698"/>
                    <a:pt x="930" y="699"/>
                  </a:cubicBezTo>
                  <a:cubicBezTo>
                    <a:pt x="929" y="699"/>
                    <a:pt x="929" y="699"/>
                    <a:pt x="928" y="699"/>
                  </a:cubicBezTo>
                  <a:cubicBezTo>
                    <a:pt x="928" y="699"/>
                    <a:pt x="928" y="699"/>
                    <a:pt x="928" y="699"/>
                  </a:cubicBezTo>
                  <a:cubicBezTo>
                    <a:pt x="928" y="700"/>
                    <a:pt x="928" y="701"/>
                    <a:pt x="928" y="702"/>
                  </a:cubicBezTo>
                  <a:cubicBezTo>
                    <a:pt x="929" y="704"/>
                    <a:pt x="931" y="704"/>
                    <a:pt x="932" y="705"/>
                  </a:cubicBezTo>
                  <a:cubicBezTo>
                    <a:pt x="933" y="707"/>
                    <a:pt x="935" y="707"/>
                    <a:pt x="936" y="708"/>
                  </a:cubicBezTo>
                  <a:cubicBezTo>
                    <a:pt x="936" y="709"/>
                    <a:pt x="935" y="710"/>
                    <a:pt x="935" y="711"/>
                  </a:cubicBezTo>
                  <a:cubicBezTo>
                    <a:pt x="935" y="712"/>
                    <a:pt x="936" y="712"/>
                    <a:pt x="936" y="713"/>
                  </a:cubicBezTo>
                  <a:cubicBezTo>
                    <a:pt x="937" y="713"/>
                    <a:pt x="937" y="713"/>
                    <a:pt x="938" y="713"/>
                  </a:cubicBezTo>
                  <a:cubicBezTo>
                    <a:pt x="939" y="714"/>
                    <a:pt x="939" y="714"/>
                    <a:pt x="939" y="715"/>
                  </a:cubicBezTo>
                  <a:cubicBezTo>
                    <a:pt x="939" y="715"/>
                    <a:pt x="939" y="716"/>
                    <a:pt x="939" y="717"/>
                  </a:cubicBezTo>
                  <a:cubicBezTo>
                    <a:pt x="939" y="718"/>
                    <a:pt x="938" y="718"/>
                    <a:pt x="937" y="719"/>
                  </a:cubicBezTo>
                  <a:cubicBezTo>
                    <a:pt x="937" y="720"/>
                    <a:pt x="939" y="720"/>
                    <a:pt x="939" y="721"/>
                  </a:cubicBezTo>
                  <a:cubicBezTo>
                    <a:pt x="940" y="720"/>
                    <a:pt x="941" y="721"/>
                    <a:pt x="941" y="720"/>
                  </a:cubicBezTo>
                  <a:cubicBezTo>
                    <a:pt x="941" y="720"/>
                    <a:pt x="941" y="720"/>
                    <a:pt x="941" y="720"/>
                  </a:cubicBezTo>
                  <a:cubicBezTo>
                    <a:pt x="941" y="722"/>
                    <a:pt x="941" y="724"/>
                    <a:pt x="941" y="725"/>
                  </a:cubicBezTo>
                  <a:cubicBezTo>
                    <a:pt x="941" y="725"/>
                    <a:pt x="941" y="726"/>
                    <a:pt x="941" y="726"/>
                  </a:cubicBezTo>
                  <a:cubicBezTo>
                    <a:pt x="941" y="727"/>
                    <a:pt x="942" y="728"/>
                    <a:pt x="943" y="729"/>
                  </a:cubicBezTo>
                  <a:cubicBezTo>
                    <a:pt x="944" y="729"/>
                    <a:pt x="944" y="728"/>
                    <a:pt x="945" y="727"/>
                  </a:cubicBezTo>
                  <a:cubicBezTo>
                    <a:pt x="945" y="726"/>
                    <a:pt x="944" y="726"/>
                    <a:pt x="944" y="725"/>
                  </a:cubicBezTo>
                  <a:cubicBezTo>
                    <a:pt x="944" y="725"/>
                    <a:pt x="945" y="725"/>
                    <a:pt x="945" y="725"/>
                  </a:cubicBezTo>
                  <a:cubicBezTo>
                    <a:pt x="946" y="725"/>
                    <a:pt x="947" y="726"/>
                    <a:pt x="948" y="727"/>
                  </a:cubicBezTo>
                  <a:cubicBezTo>
                    <a:pt x="949" y="727"/>
                    <a:pt x="949" y="727"/>
                    <a:pt x="950" y="727"/>
                  </a:cubicBezTo>
                  <a:cubicBezTo>
                    <a:pt x="950" y="728"/>
                    <a:pt x="950" y="728"/>
                    <a:pt x="950" y="729"/>
                  </a:cubicBezTo>
                  <a:cubicBezTo>
                    <a:pt x="950" y="729"/>
                    <a:pt x="950" y="730"/>
                    <a:pt x="950" y="730"/>
                  </a:cubicBezTo>
                  <a:cubicBezTo>
                    <a:pt x="950" y="730"/>
                    <a:pt x="950" y="731"/>
                    <a:pt x="950" y="731"/>
                  </a:cubicBezTo>
                  <a:cubicBezTo>
                    <a:pt x="949" y="730"/>
                    <a:pt x="949" y="730"/>
                    <a:pt x="949" y="729"/>
                  </a:cubicBezTo>
                  <a:cubicBezTo>
                    <a:pt x="949" y="729"/>
                    <a:pt x="949" y="729"/>
                    <a:pt x="949" y="729"/>
                  </a:cubicBezTo>
                  <a:cubicBezTo>
                    <a:pt x="949" y="729"/>
                    <a:pt x="948" y="728"/>
                    <a:pt x="948" y="728"/>
                  </a:cubicBezTo>
                  <a:cubicBezTo>
                    <a:pt x="948" y="728"/>
                    <a:pt x="948" y="728"/>
                    <a:pt x="947" y="728"/>
                  </a:cubicBezTo>
                  <a:cubicBezTo>
                    <a:pt x="948" y="729"/>
                    <a:pt x="948" y="729"/>
                    <a:pt x="949" y="729"/>
                  </a:cubicBezTo>
                  <a:cubicBezTo>
                    <a:pt x="948" y="729"/>
                    <a:pt x="948" y="730"/>
                    <a:pt x="948" y="730"/>
                  </a:cubicBezTo>
                  <a:cubicBezTo>
                    <a:pt x="947" y="730"/>
                    <a:pt x="945" y="730"/>
                    <a:pt x="943" y="730"/>
                  </a:cubicBezTo>
                  <a:cubicBezTo>
                    <a:pt x="943" y="731"/>
                    <a:pt x="942" y="731"/>
                    <a:pt x="941" y="732"/>
                  </a:cubicBezTo>
                  <a:cubicBezTo>
                    <a:pt x="941" y="732"/>
                    <a:pt x="941" y="733"/>
                    <a:pt x="941" y="734"/>
                  </a:cubicBezTo>
                  <a:cubicBezTo>
                    <a:pt x="942" y="734"/>
                    <a:pt x="942" y="734"/>
                    <a:pt x="942" y="735"/>
                  </a:cubicBezTo>
                  <a:cubicBezTo>
                    <a:pt x="941" y="735"/>
                    <a:pt x="941" y="736"/>
                    <a:pt x="940" y="736"/>
                  </a:cubicBezTo>
                  <a:cubicBezTo>
                    <a:pt x="940" y="736"/>
                    <a:pt x="939" y="737"/>
                    <a:pt x="938" y="738"/>
                  </a:cubicBezTo>
                  <a:cubicBezTo>
                    <a:pt x="939" y="739"/>
                    <a:pt x="939" y="740"/>
                    <a:pt x="941" y="741"/>
                  </a:cubicBezTo>
                  <a:cubicBezTo>
                    <a:pt x="941" y="742"/>
                    <a:pt x="941" y="743"/>
                    <a:pt x="941" y="744"/>
                  </a:cubicBezTo>
                  <a:cubicBezTo>
                    <a:pt x="940" y="744"/>
                    <a:pt x="939" y="745"/>
                    <a:pt x="939" y="745"/>
                  </a:cubicBezTo>
                  <a:cubicBezTo>
                    <a:pt x="939" y="745"/>
                    <a:pt x="939" y="745"/>
                    <a:pt x="938" y="744"/>
                  </a:cubicBezTo>
                  <a:cubicBezTo>
                    <a:pt x="938" y="744"/>
                    <a:pt x="937" y="744"/>
                    <a:pt x="937" y="744"/>
                  </a:cubicBezTo>
                  <a:cubicBezTo>
                    <a:pt x="936" y="745"/>
                    <a:pt x="936" y="745"/>
                    <a:pt x="935" y="746"/>
                  </a:cubicBezTo>
                  <a:cubicBezTo>
                    <a:pt x="935" y="745"/>
                    <a:pt x="934" y="744"/>
                    <a:pt x="933" y="744"/>
                  </a:cubicBezTo>
                  <a:cubicBezTo>
                    <a:pt x="933" y="744"/>
                    <a:pt x="932" y="744"/>
                    <a:pt x="931" y="744"/>
                  </a:cubicBezTo>
                  <a:cubicBezTo>
                    <a:pt x="931" y="744"/>
                    <a:pt x="930" y="745"/>
                    <a:pt x="930" y="745"/>
                  </a:cubicBezTo>
                  <a:cubicBezTo>
                    <a:pt x="929" y="745"/>
                    <a:pt x="929" y="745"/>
                    <a:pt x="929" y="745"/>
                  </a:cubicBezTo>
                  <a:cubicBezTo>
                    <a:pt x="928" y="744"/>
                    <a:pt x="927" y="745"/>
                    <a:pt x="927" y="744"/>
                  </a:cubicBezTo>
                  <a:cubicBezTo>
                    <a:pt x="925" y="744"/>
                    <a:pt x="924" y="744"/>
                    <a:pt x="922" y="744"/>
                  </a:cubicBezTo>
                  <a:cubicBezTo>
                    <a:pt x="922" y="743"/>
                    <a:pt x="921" y="743"/>
                    <a:pt x="921" y="743"/>
                  </a:cubicBezTo>
                  <a:cubicBezTo>
                    <a:pt x="921" y="743"/>
                    <a:pt x="921" y="743"/>
                    <a:pt x="921" y="744"/>
                  </a:cubicBezTo>
                  <a:cubicBezTo>
                    <a:pt x="920" y="744"/>
                    <a:pt x="919" y="744"/>
                    <a:pt x="918" y="744"/>
                  </a:cubicBezTo>
                  <a:cubicBezTo>
                    <a:pt x="917" y="744"/>
                    <a:pt x="917" y="744"/>
                    <a:pt x="917" y="744"/>
                  </a:cubicBezTo>
                  <a:cubicBezTo>
                    <a:pt x="916" y="745"/>
                    <a:pt x="916" y="744"/>
                    <a:pt x="915" y="744"/>
                  </a:cubicBezTo>
                  <a:cubicBezTo>
                    <a:pt x="914" y="744"/>
                    <a:pt x="914" y="744"/>
                    <a:pt x="914" y="745"/>
                  </a:cubicBezTo>
                  <a:cubicBezTo>
                    <a:pt x="914" y="745"/>
                    <a:pt x="914" y="746"/>
                    <a:pt x="914" y="746"/>
                  </a:cubicBezTo>
                  <a:cubicBezTo>
                    <a:pt x="914" y="747"/>
                    <a:pt x="915" y="747"/>
                    <a:pt x="915" y="748"/>
                  </a:cubicBezTo>
                  <a:cubicBezTo>
                    <a:pt x="916" y="748"/>
                    <a:pt x="917" y="748"/>
                    <a:pt x="917" y="748"/>
                  </a:cubicBezTo>
                  <a:cubicBezTo>
                    <a:pt x="917" y="748"/>
                    <a:pt x="917" y="747"/>
                    <a:pt x="917" y="747"/>
                  </a:cubicBezTo>
                  <a:cubicBezTo>
                    <a:pt x="918" y="747"/>
                    <a:pt x="918" y="746"/>
                    <a:pt x="918" y="747"/>
                  </a:cubicBezTo>
                  <a:cubicBezTo>
                    <a:pt x="919" y="748"/>
                    <a:pt x="917" y="748"/>
                    <a:pt x="918" y="749"/>
                  </a:cubicBezTo>
                  <a:cubicBezTo>
                    <a:pt x="919" y="750"/>
                    <a:pt x="920" y="749"/>
                    <a:pt x="921" y="750"/>
                  </a:cubicBezTo>
                  <a:cubicBezTo>
                    <a:pt x="921" y="750"/>
                    <a:pt x="920" y="750"/>
                    <a:pt x="920" y="750"/>
                  </a:cubicBezTo>
                  <a:cubicBezTo>
                    <a:pt x="919" y="750"/>
                    <a:pt x="919" y="751"/>
                    <a:pt x="918" y="751"/>
                  </a:cubicBezTo>
                  <a:cubicBezTo>
                    <a:pt x="918" y="751"/>
                    <a:pt x="918" y="751"/>
                    <a:pt x="918" y="750"/>
                  </a:cubicBezTo>
                  <a:cubicBezTo>
                    <a:pt x="918" y="750"/>
                    <a:pt x="917" y="750"/>
                    <a:pt x="917" y="750"/>
                  </a:cubicBezTo>
                  <a:cubicBezTo>
                    <a:pt x="915" y="751"/>
                    <a:pt x="914" y="749"/>
                    <a:pt x="912" y="749"/>
                  </a:cubicBezTo>
                  <a:cubicBezTo>
                    <a:pt x="912" y="749"/>
                    <a:pt x="911" y="749"/>
                    <a:pt x="911" y="749"/>
                  </a:cubicBezTo>
                  <a:cubicBezTo>
                    <a:pt x="910" y="749"/>
                    <a:pt x="910" y="749"/>
                    <a:pt x="910" y="749"/>
                  </a:cubicBezTo>
                  <a:cubicBezTo>
                    <a:pt x="910" y="749"/>
                    <a:pt x="909" y="749"/>
                    <a:pt x="909" y="749"/>
                  </a:cubicBezTo>
                  <a:cubicBezTo>
                    <a:pt x="909" y="749"/>
                    <a:pt x="909" y="749"/>
                    <a:pt x="908" y="749"/>
                  </a:cubicBezTo>
                  <a:cubicBezTo>
                    <a:pt x="908" y="749"/>
                    <a:pt x="907" y="749"/>
                    <a:pt x="906" y="748"/>
                  </a:cubicBezTo>
                  <a:cubicBezTo>
                    <a:pt x="905" y="748"/>
                    <a:pt x="904" y="748"/>
                    <a:pt x="903" y="748"/>
                  </a:cubicBezTo>
                  <a:cubicBezTo>
                    <a:pt x="903" y="748"/>
                    <a:pt x="903" y="749"/>
                    <a:pt x="903" y="749"/>
                  </a:cubicBezTo>
                  <a:cubicBezTo>
                    <a:pt x="902" y="750"/>
                    <a:pt x="903" y="750"/>
                    <a:pt x="902" y="751"/>
                  </a:cubicBezTo>
                  <a:cubicBezTo>
                    <a:pt x="902" y="751"/>
                    <a:pt x="901" y="750"/>
                    <a:pt x="901" y="750"/>
                  </a:cubicBezTo>
                  <a:cubicBezTo>
                    <a:pt x="901" y="750"/>
                    <a:pt x="900" y="750"/>
                    <a:pt x="899" y="750"/>
                  </a:cubicBezTo>
                  <a:cubicBezTo>
                    <a:pt x="899" y="750"/>
                    <a:pt x="899" y="750"/>
                    <a:pt x="899" y="750"/>
                  </a:cubicBezTo>
                  <a:cubicBezTo>
                    <a:pt x="898" y="750"/>
                    <a:pt x="897" y="750"/>
                    <a:pt x="897" y="750"/>
                  </a:cubicBezTo>
                  <a:cubicBezTo>
                    <a:pt x="897" y="750"/>
                    <a:pt x="896" y="750"/>
                    <a:pt x="896" y="751"/>
                  </a:cubicBezTo>
                  <a:cubicBezTo>
                    <a:pt x="896" y="751"/>
                    <a:pt x="896" y="751"/>
                    <a:pt x="896" y="751"/>
                  </a:cubicBezTo>
                  <a:cubicBezTo>
                    <a:pt x="895" y="752"/>
                    <a:pt x="895" y="752"/>
                    <a:pt x="894" y="751"/>
                  </a:cubicBezTo>
                  <a:cubicBezTo>
                    <a:pt x="894" y="751"/>
                    <a:pt x="893" y="751"/>
                    <a:pt x="893" y="751"/>
                  </a:cubicBezTo>
                  <a:cubicBezTo>
                    <a:pt x="893" y="751"/>
                    <a:pt x="892" y="750"/>
                    <a:pt x="892" y="750"/>
                  </a:cubicBezTo>
                  <a:cubicBezTo>
                    <a:pt x="892" y="750"/>
                    <a:pt x="891" y="750"/>
                    <a:pt x="891" y="750"/>
                  </a:cubicBezTo>
                  <a:cubicBezTo>
                    <a:pt x="890" y="750"/>
                    <a:pt x="890" y="750"/>
                    <a:pt x="890" y="750"/>
                  </a:cubicBezTo>
                  <a:cubicBezTo>
                    <a:pt x="889" y="750"/>
                    <a:pt x="887" y="749"/>
                    <a:pt x="887" y="748"/>
                  </a:cubicBezTo>
                  <a:cubicBezTo>
                    <a:pt x="886" y="747"/>
                    <a:pt x="885" y="747"/>
                    <a:pt x="884" y="747"/>
                  </a:cubicBezTo>
                  <a:cubicBezTo>
                    <a:pt x="884" y="746"/>
                    <a:pt x="883" y="747"/>
                    <a:pt x="883" y="747"/>
                  </a:cubicBezTo>
                  <a:cubicBezTo>
                    <a:pt x="882" y="746"/>
                    <a:pt x="882" y="745"/>
                    <a:pt x="881" y="745"/>
                  </a:cubicBezTo>
                  <a:cubicBezTo>
                    <a:pt x="880" y="745"/>
                    <a:pt x="880" y="745"/>
                    <a:pt x="880" y="744"/>
                  </a:cubicBezTo>
                  <a:cubicBezTo>
                    <a:pt x="879" y="744"/>
                    <a:pt x="878" y="744"/>
                    <a:pt x="878" y="743"/>
                  </a:cubicBezTo>
                  <a:cubicBezTo>
                    <a:pt x="878" y="743"/>
                    <a:pt x="877" y="743"/>
                    <a:pt x="877" y="743"/>
                  </a:cubicBezTo>
                  <a:cubicBezTo>
                    <a:pt x="876" y="742"/>
                    <a:pt x="876" y="742"/>
                    <a:pt x="875" y="741"/>
                  </a:cubicBezTo>
                  <a:cubicBezTo>
                    <a:pt x="874" y="740"/>
                    <a:pt x="872" y="739"/>
                    <a:pt x="871" y="738"/>
                  </a:cubicBezTo>
                  <a:cubicBezTo>
                    <a:pt x="871" y="738"/>
                    <a:pt x="870" y="738"/>
                    <a:pt x="870" y="738"/>
                  </a:cubicBezTo>
                  <a:cubicBezTo>
                    <a:pt x="870" y="737"/>
                    <a:pt x="870" y="737"/>
                    <a:pt x="870" y="737"/>
                  </a:cubicBezTo>
                  <a:cubicBezTo>
                    <a:pt x="869" y="737"/>
                    <a:pt x="868" y="736"/>
                    <a:pt x="867" y="735"/>
                  </a:cubicBezTo>
                  <a:cubicBezTo>
                    <a:pt x="866" y="735"/>
                    <a:pt x="865" y="734"/>
                    <a:pt x="863" y="734"/>
                  </a:cubicBezTo>
                  <a:cubicBezTo>
                    <a:pt x="863" y="735"/>
                    <a:pt x="863" y="735"/>
                    <a:pt x="863" y="735"/>
                  </a:cubicBezTo>
                  <a:cubicBezTo>
                    <a:pt x="863" y="736"/>
                    <a:pt x="863" y="736"/>
                    <a:pt x="863" y="736"/>
                  </a:cubicBezTo>
                  <a:cubicBezTo>
                    <a:pt x="863" y="737"/>
                    <a:pt x="863" y="737"/>
                    <a:pt x="863" y="738"/>
                  </a:cubicBezTo>
                  <a:cubicBezTo>
                    <a:pt x="863" y="740"/>
                    <a:pt x="863" y="742"/>
                    <a:pt x="863" y="744"/>
                  </a:cubicBezTo>
                  <a:cubicBezTo>
                    <a:pt x="863" y="744"/>
                    <a:pt x="864" y="745"/>
                    <a:pt x="864" y="745"/>
                  </a:cubicBezTo>
                  <a:cubicBezTo>
                    <a:pt x="864" y="748"/>
                    <a:pt x="864" y="750"/>
                    <a:pt x="864" y="752"/>
                  </a:cubicBezTo>
                  <a:cubicBezTo>
                    <a:pt x="865" y="754"/>
                    <a:pt x="867" y="755"/>
                    <a:pt x="868" y="757"/>
                  </a:cubicBezTo>
                  <a:cubicBezTo>
                    <a:pt x="869" y="757"/>
                    <a:pt x="869" y="756"/>
                    <a:pt x="870" y="756"/>
                  </a:cubicBezTo>
                  <a:cubicBezTo>
                    <a:pt x="870" y="756"/>
                    <a:pt x="870" y="756"/>
                    <a:pt x="871" y="757"/>
                  </a:cubicBezTo>
                  <a:cubicBezTo>
                    <a:pt x="871" y="757"/>
                    <a:pt x="872" y="757"/>
                    <a:pt x="872" y="757"/>
                  </a:cubicBezTo>
                  <a:cubicBezTo>
                    <a:pt x="872" y="757"/>
                    <a:pt x="873" y="757"/>
                    <a:pt x="873" y="757"/>
                  </a:cubicBezTo>
                  <a:cubicBezTo>
                    <a:pt x="874" y="757"/>
                    <a:pt x="874" y="757"/>
                    <a:pt x="875" y="757"/>
                  </a:cubicBezTo>
                  <a:cubicBezTo>
                    <a:pt x="875" y="758"/>
                    <a:pt x="875" y="758"/>
                    <a:pt x="875" y="759"/>
                  </a:cubicBezTo>
                  <a:cubicBezTo>
                    <a:pt x="874" y="759"/>
                    <a:pt x="873" y="759"/>
                    <a:pt x="872" y="759"/>
                  </a:cubicBezTo>
                  <a:cubicBezTo>
                    <a:pt x="872" y="760"/>
                    <a:pt x="871" y="760"/>
                    <a:pt x="871" y="760"/>
                  </a:cubicBezTo>
                  <a:cubicBezTo>
                    <a:pt x="870" y="763"/>
                    <a:pt x="867" y="764"/>
                    <a:pt x="866" y="766"/>
                  </a:cubicBezTo>
                  <a:cubicBezTo>
                    <a:pt x="866" y="766"/>
                    <a:pt x="866" y="767"/>
                    <a:pt x="866" y="767"/>
                  </a:cubicBezTo>
                  <a:cubicBezTo>
                    <a:pt x="866" y="767"/>
                    <a:pt x="866" y="768"/>
                    <a:pt x="866" y="768"/>
                  </a:cubicBezTo>
                  <a:cubicBezTo>
                    <a:pt x="866" y="768"/>
                    <a:pt x="865" y="768"/>
                    <a:pt x="865" y="768"/>
                  </a:cubicBezTo>
                  <a:cubicBezTo>
                    <a:pt x="865" y="769"/>
                    <a:pt x="865" y="771"/>
                    <a:pt x="865" y="772"/>
                  </a:cubicBezTo>
                  <a:cubicBezTo>
                    <a:pt x="866" y="772"/>
                    <a:pt x="866" y="772"/>
                    <a:pt x="866" y="772"/>
                  </a:cubicBezTo>
                  <a:cubicBezTo>
                    <a:pt x="866" y="775"/>
                    <a:pt x="866" y="778"/>
                    <a:pt x="866" y="782"/>
                  </a:cubicBezTo>
                  <a:cubicBezTo>
                    <a:pt x="866" y="782"/>
                    <a:pt x="865" y="783"/>
                    <a:pt x="865" y="784"/>
                  </a:cubicBezTo>
                  <a:cubicBezTo>
                    <a:pt x="865" y="785"/>
                    <a:pt x="864" y="784"/>
                    <a:pt x="864" y="784"/>
                  </a:cubicBezTo>
                  <a:cubicBezTo>
                    <a:pt x="863" y="785"/>
                    <a:pt x="863" y="785"/>
                    <a:pt x="863" y="785"/>
                  </a:cubicBezTo>
                  <a:cubicBezTo>
                    <a:pt x="863" y="787"/>
                    <a:pt x="863" y="789"/>
                    <a:pt x="863" y="790"/>
                  </a:cubicBezTo>
                  <a:cubicBezTo>
                    <a:pt x="862" y="791"/>
                    <a:pt x="862" y="791"/>
                    <a:pt x="862" y="791"/>
                  </a:cubicBezTo>
                  <a:cubicBezTo>
                    <a:pt x="862" y="793"/>
                    <a:pt x="862" y="795"/>
                    <a:pt x="862" y="796"/>
                  </a:cubicBezTo>
                  <a:cubicBezTo>
                    <a:pt x="862" y="796"/>
                    <a:pt x="862" y="797"/>
                    <a:pt x="863" y="797"/>
                  </a:cubicBezTo>
                  <a:cubicBezTo>
                    <a:pt x="863" y="798"/>
                    <a:pt x="863" y="798"/>
                    <a:pt x="863" y="798"/>
                  </a:cubicBezTo>
                  <a:cubicBezTo>
                    <a:pt x="863" y="800"/>
                    <a:pt x="864" y="799"/>
                    <a:pt x="865" y="800"/>
                  </a:cubicBezTo>
                  <a:cubicBezTo>
                    <a:pt x="865" y="800"/>
                    <a:pt x="866" y="800"/>
                    <a:pt x="866" y="800"/>
                  </a:cubicBezTo>
                  <a:cubicBezTo>
                    <a:pt x="867" y="800"/>
                    <a:pt x="867" y="801"/>
                    <a:pt x="867" y="801"/>
                  </a:cubicBezTo>
                  <a:cubicBezTo>
                    <a:pt x="867" y="802"/>
                    <a:pt x="868" y="802"/>
                    <a:pt x="868" y="803"/>
                  </a:cubicBezTo>
                  <a:cubicBezTo>
                    <a:pt x="868" y="803"/>
                    <a:pt x="868" y="804"/>
                    <a:pt x="868" y="804"/>
                  </a:cubicBezTo>
                  <a:cubicBezTo>
                    <a:pt x="869" y="804"/>
                    <a:pt x="869" y="805"/>
                    <a:pt x="870" y="805"/>
                  </a:cubicBezTo>
                  <a:cubicBezTo>
                    <a:pt x="870" y="805"/>
                    <a:pt x="870" y="805"/>
                    <a:pt x="870" y="806"/>
                  </a:cubicBezTo>
                  <a:cubicBezTo>
                    <a:pt x="870" y="806"/>
                    <a:pt x="870" y="806"/>
                    <a:pt x="871" y="806"/>
                  </a:cubicBezTo>
                  <a:cubicBezTo>
                    <a:pt x="872" y="806"/>
                    <a:pt x="872" y="808"/>
                    <a:pt x="872" y="809"/>
                  </a:cubicBezTo>
                  <a:cubicBezTo>
                    <a:pt x="872" y="809"/>
                    <a:pt x="872" y="810"/>
                    <a:pt x="872" y="811"/>
                  </a:cubicBezTo>
                  <a:cubicBezTo>
                    <a:pt x="873" y="812"/>
                    <a:pt x="873" y="812"/>
                    <a:pt x="873" y="812"/>
                  </a:cubicBezTo>
                  <a:cubicBezTo>
                    <a:pt x="874" y="813"/>
                    <a:pt x="875" y="813"/>
                    <a:pt x="875" y="814"/>
                  </a:cubicBezTo>
                  <a:cubicBezTo>
                    <a:pt x="875" y="815"/>
                    <a:pt x="877" y="815"/>
                    <a:pt x="877" y="816"/>
                  </a:cubicBezTo>
                  <a:cubicBezTo>
                    <a:pt x="877" y="817"/>
                    <a:pt x="877" y="817"/>
                    <a:pt x="878" y="817"/>
                  </a:cubicBezTo>
                  <a:cubicBezTo>
                    <a:pt x="878" y="817"/>
                    <a:pt x="878" y="817"/>
                    <a:pt x="879" y="818"/>
                  </a:cubicBezTo>
                  <a:cubicBezTo>
                    <a:pt x="879" y="818"/>
                    <a:pt x="879" y="818"/>
                    <a:pt x="879" y="818"/>
                  </a:cubicBezTo>
                  <a:cubicBezTo>
                    <a:pt x="880" y="818"/>
                    <a:pt x="881" y="819"/>
                    <a:pt x="881" y="820"/>
                  </a:cubicBezTo>
                  <a:cubicBezTo>
                    <a:pt x="881" y="821"/>
                    <a:pt x="883" y="821"/>
                    <a:pt x="883" y="822"/>
                  </a:cubicBezTo>
                  <a:cubicBezTo>
                    <a:pt x="883" y="823"/>
                    <a:pt x="883" y="823"/>
                    <a:pt x="883" y="823"/>
                  </a:cubicBezTo>
                  <a:cubicBezTo>
                    <a:pt x="884" y="823"/>
                    <a:pt x="884" y="823"/>
                    <a:pt x="885" y="824"/>
                  </a:cubicBezTo>
                  <a:cubicBezTo>
                    <a:pt x="885" y="825"/>
                    <a:pt x="886" y="826"/>
                    <a:pt x="887" y="826"/>
                  </a:cubicBezTo>
                  <a:cubicBezTo>
                    <a:pt x="887" y="826"/>
                    <a:pt x="887" y="826"/>
                    <a:pt x="887" y="827"/>
                  </a:cubicBezTo>
                  <a:cubicBezTo>
                    <a:pt x="887" y="827"/>
                    <a:pt x="888" y="828"/>
                    <a:pt x="889" y="829"/>
                  </a:cubicBezTo>
                  <a:cubicBezTo>
                    <a:pt x="889" y="829"/>
                    <a:pt x="890" y="829"/>
                    <a:pt x="890" y="830"/>
                  </a:cubicBezTo>
                  <a:cubicBezTo>
                    <a:pt x="890" y="831"/>
                    <a:pt x="891" y="831"/>
                    <a:pt x="891" y="832"/>
                  </a:cubicBezTo>
                  <a:cubicBezTo>
                    <a:pt x="892" y="834"/>
                    <a:pt x="893" y="835"/>
                    <a:pt x="894" y="836"/>
                  </a:cubicBezTo>
                  <a:cubicBezTo>
                    <a:pt x="895" y="837"/>
                    <a:pt x="895" y="838"/>
                    <a:pt x="896" y="839"/>
                  </a:cubicBezTo>
                  <a:cubicBezTo>
                    <a:pt x="897" y="839"/>
                    <a:pt x="898" y="840"/>
                    <a:pt x="899" y="841"/>
                  </a:cubicBezTo>
                  <a:cubicBezTo>
                    <a:pt x="899" y="842"/>
                    <a:pt x="899" y="843"/>
                    <a:pt x="900" y="843"/>
                  </a:cubicBezTo>
                  <a:cubicBezTo>
                    <a:pt x="899" y="844"/>
                    <a:pt x="900" y="845"/>
                    <a:pt x="899" y="846"/>
                  </a:cubicBezTo>
                  <a:cubicBezTo>
                    <a:pt x="899" y="846"/>
                    <a:pt x="899" y="847"/>
                    <a:pt x="898" y="848"/>
                  </a:cubicBezTo>
                  <a:cubicBezTo>
                    <a:pt x="898" y="849"/>
                    <a:pt x="898" y="850"/>
                    <a:pt x="898" y="851"/>
                  </a:cubicBezTo>
                  <a:cubicBezTo>
                    <a:pt x="898" y="851"/>
                    <a:pt x="897" y="851"/>
                    <a:pt x="897" y="851"/>
                  </a:cubicBezTo>
                  <a:cubicBezTo>
                    <a:pt x="897" y="850"/>
                    <a:pt x="897" y="850"/>
                    <a:pt x="897" y="849"/>
                  </a:cubicBezTo>
                  <a:cubicBezTo>
                    <a:pt x="897" y="849"/>
                    <a:pt x="897" y="849"/>
                    <a:pt x="897" y="849"/>
                  </a:cubicBezTo>
                  <a:cubicBezTo>
                    <a:pt x="896" y="848"/>
                    <a:pt x="895" y="847"/>
                    <a:pt x="894" y="847"/>
                  </a:cubicBezTo>
                  <a:cubicBezTo>
                    <a:pt x="893" y="847"/>
                    <a:pt x="893" y="847"/>
                    <a:pt x="892" y="847"/>
                  </a:cubicBezTo>
                  <a:cubicBezTo>
                    <a:pt x="892" y="846"/>
                    <a:pt x="892" y="846"/>
                    <a:pt x="892" y="845"/>
                  </a:cubicBezTo>
                  <a:cubicBezTo>
                    <a:pt x="890" y="844"/>
                    <a:pt x="888" y="842"/>
                    <a:pt x="887" y="840"/>
                  </a:cubicBezTo>
                  <a:cubicBezTo>
                    <a:pt x="886" y="839"/>
                    <a:pt x="885" y="839"/>
                    <a:pt x="884" y="837"/>
                  </a:cubicBezTo>
                  <a:cubicBezTo>
                    <a:pt x="884" y="837"/>
                    <a:pt x="883" y="836"/>
                    <a:pt x="882" y="836"/>
                  </a:cubicBezTo>
                  <a:cubicBezTo>
                    <a:pt x="882" y="836"/>
                    <a:pt x="882" y="835"/>
                    <a:pt x="881" y="835"/>
                  </a:cubicBezTo>
                  <a:cubicBezTo>
                    <a:pt x="881" y="835"/>
                    <a:pt x="881" y="833"/>
                    <a:pt x="880" y="834"/>
                  </a:cubicBezTo>
                  <a:cubicBezTo>
                    <a:pt x="880" y="833"/>
                    <a:pt x="879" y="833"/>
                    <a:pt x="878" y="833"/>
                  </a:cubicBezTo>
                  <a:cubicBezTo>
                    <a:pt x="878" y="832"/>
                    <a:pt x="878" y="832"/>
                    <a:pt x="877" y="832"/>
                  </a:cubicBezTo>
                  <a:cubicBezTo>
                    <a:pt x="876" y="832"/>
                    <a:pt x="876" y="833"/>
                    <a:pt x="875" y="834"/>
                  </a:cubicBezTo>
                  <a:cubicBezTo>
                    <a:pt x="875" y="835"/>
                    <a:pt x="876" y="835"/>
                    <a:pt x="876" y="835"/>
                  </a:cubicBezTo>
                  <a:cubicBezTo>
                    <a:pt x="877" y="836"/>
                    <a:pt x="877" y="836"/>
                    <a:pt x="878" y="837"/>
                  </a:cubicBezTo>
                  <a:cubicBezTo>
                    <a:pt x="878" y="838"/>
                    <a:pt x="878" y="839"/>
                    <a:pt x="878" y="840"/>
                  </a:cubicBezTo>
                  <a:cubicBezTo>
                    <a:pt x="879" y="840"/>
                    <a:pt x="879" y="841"/>
                    <a:pt x="880" y="841"/>
                  </a:cubicBezTo>
                  <a:cubicBezTo>
                    <a:pt x="880" y="842"/>
                    <a:pt x="880" y="843"/>
                    <a:pt x="880" y="844"/>
                  </a:cubicBezTo>
                  <a:cubicBezTo>
                    <a:pt x="879" y="844"/>
                    <a:pt x="879" y="844"/>
                    <a:pt x="879" y="844"/>
                  </a:cubicBezTo>
                  <a:cubicBezTo>
                    <a:pt x="879" y="844"/>
                    <a:pt x="879" y="843"/>
                    <a:pt x="878" y="844"/>
                  </a:cubicBezTo>
                  <a:cubicBezTo>
                    <a:pt x="878" y="844"/>
                    <a:pt x="879" y="844"/>
                    <a:pt x="879" y="844"/>
                  </a:cubicBezTo>
                  <a:cubicBezTo>
                    <a:pt x="879" y="845"/>
                    <a:pt x="879" y="845"/>
                    <a:pt x="879" y="845"/>
                  </a:cubicBezTo>
                  <a:cubicBezTo>
                    <a:pt x="878" y="845"/>
                    <a:pt x="878" y="845"/>
                    <a:pt x="877" y="845"/>
                  </a:cubicBezTo>
                  <a:cubicBezTo>
                    <a:pt x="877" y="846"/>
                    <a:pt x="878" y="846"/>
                    <a:pt x="878" y="847"/>
                  </a:cubicBezTo>
                  <a:cubicBezTo>
                    <a:pt x="878" y="847"/>
                    <a:pt x="878" y="848"/>
                    <a:pt x="879" y="848"/>
                  </a:cubicBezTo>
                  <a:cubicBezTo>
                    <a:pt x="879" y="849"/>
                    <a:pt x="880" y="849"/>
                    <a:pt x="880" y="850"/>
                  </a:cubicBezTo>
                  <a:cubicBezTo>
                    <a:pt x="880" y="851"/>
                    <a:pt x="881" y="851"/>
                    <a:pt x="882" y="851"/>
                  </a:cubicBezTo>
                  <a:cubicBezTo>
                    <a:pt x="881" y="852"/>
                    <a:pt x="881" y="852"/>
                    <a:pt x="880" y="853"/>
                  </a:cubicBezTo>
                  <a:cubicBezTo>
                    <a:pt x="880" y="854"/>
                    <a:pt x="880" y="855"/>
                    <a:pt x="879" y="857"/>
                  </a:cubicBezTo>
                  <a:cubicBezTo>
                    <a:pt x="879" y="857"/>
                    <a:pt x="879" y="858"/>
                    <a:pt x="879" y="859"/>
                  </a:cubicBezTo>
                  <a:cubicBezTo>
                    <a:pt x="879" y="859"/>
                    <a:pt x="879" y="859"/>
                    <a:pt x="879" y="859"/>
                  </a:cubicBezTo>
                  <a:cubicBezTo>
                    <a:pt x="880" y="860"/>
                    <a:pt x="880" y="859"/>
                    <a:pt x="881" y="860"/>
                  </a:cubicBezTo>
                  <a:cubicBezTo>
                    <a:pt x="881" y="860"/>
                    <a:pt x="881" y="860"/>
                    <a:pt x="880" y="861"/>
                  </a:cubicBezTo>
                  <a:cubicBezTo>
                    <a:pt x="881" y="861"/>
                    <a:pt x="881" y="862"/>
                    <a:pt x="882" y="862"/>
                  </a:cubicBezTo>
                  <a:cubicBezTo>
                    <a:pt x="882" y="862"/>
                    <a:pt x="883" y="862"/>
                    <a:pt x="883" y="862"/>
                  </a:cubicBezTo>
                  <a:cubicBezTo>
                    <a:pt x="883" y="863"/>
                    <a:pt x="883" y="864"/>
                    <a:pt x="885" y="865"/>
                  </a:cubicBezTo>
                  <a:cubicBezTo>
                    <a:pt x="886" y="865"/>
                    <a:pt x="889" y="869"/>
                    <a:pt x="890" y="870"/>
                  </a:cubicBezTo>
                  <a:cubicBezTo>
                    <a:pt x="890" y="871"/>
                    <a:pt x="890" y="871"/>
                    <a:pt x="890" y="871"/>
                  </a:cubicBezTo>
                  <a:cubicBezTo>
                    <a:pt x="890" y="872"/>
                    <a:pt x="889" y="871"/>
                    <a:pt x="888" y="871"/>
                  </a:cubicBezTo>
                  <a:cubicBezTo>
                    <a:pt x="888" y="872"/>
                    <a:pt x="888" y="872"/>
                    <a:pt x="888" y="873"/>
                  </a:cubicBezTo>
                  <a:cubicBezTo>
                    <a:pt x="888" y="873"/>
                    <a:pt x="889" y="874"/>
                    <a:pt x="889" y="874"/>
                  </a:cubicBezTo>
                  <a:cubicBezTo>
                    <a:pt x="889" y="874"/>
                    <a:pt x="889" y="875"/>
                    <a:pt x="889" y="875"/>
                  </a:cubicBezTo>
                  <a:cubicBezTo>
                    <a:pt x="888" y="876"/>
                    <a:pt x="888" y="876"/>
                    <a:pt x="887" y="876"/>
                  </a:cubicBezTo>
                  <a:cubicBezTo>
                    <a:pt x="887" y="876"/>
                    <a:pt x="887" y="876"/>
                    <a:pt x="886" y="876"/>
                  </a:cubicBezTo>
                  <a:cubicBezTo>
                    <a:pt x="886" y="876"/>
                    <a:pt x="887" y="876"/>
                    <a:pt x="887" y="876"/>
                  </a:cubicBezTo>
                  <a:cubicBezTo>
                    <a:pt x="887" y="877"/>
                    <a:pt x="887" y="877"/>
                    <a:pt x="887" y="877"/>
                  </a:cubicBezTo>
                  <a:cubicBezTo>
                    <a:pt x="888" y="878"/>
                    <a:pt x="888" y="878"/>
                    <a:pt x="888" y="878"/>
                  </a:cubicBezTo>
                  <a:cubicBezTo>
                    <a:pt x="888" y="879"/>
                    <a:pt x="888" y="879"/>
                    <a:pt x="888" y="880"/>
                  </a:cubicBezTo>
                  <a:cubicBezTo>
                    <a:pt x="888" y="880"/>
                    <a:pt x="889" y="880"/>
                    <a:pt x="889" y="880"/>
                  </a:cubicBezTo>
                  <a:cubicBezTo>
                    <a:pt x="889" y="881"/>
                    <a:pt x="889" y="881"/>
                    <a:pt x="889" y="881"/>
                  </a:cubicBezTo>
                  <a:cubicBezTo>
                    <a:pt x="889" y="881"/>
                    <a:pt x="888" y="881"/>
                    <a:pt x="888" y="881"/>
                  </a:cubicBezTo>
                  <a:cubicBezTo>
                    <a:pt x="887" y="881"/>
                    <a:pt x="887" y="879"/>
                    <a:pt x="886" y="879"/>
                  </a:cubicBezTo>
                  <a:cubicBezTo>
                    <a:pt x="886" y="879"/>
                    <a:pt x="885" y="879"/>
                    <a:pt x="885" y="879"/>
                  </a:cubicBezTo>
                  <a:cubicBezTo>
                    <a:pt x="885" y="879"/>
                    <a:pt x="884" y="879"/>
                    <a:pt x="884" y="878"/>
                  </a:cubicBezTo>
                  <a:cubicBezTo>
                    <a:pt x="884" y="878"/>
                    <a:pt x="883" y="878"/>
                    <a:pt x="883" y="878"/>
                  </a:cubicBezTo>
                  <a:cubicBezTo>
                    <a:pt x="882" y="877"/>
                    <a:pt x="881" y="878"/>
                    <a:pt x="880" y="877"/>
                  </a:cubicBezTo>
                  <a:cubicBezTo>
                    <a:pt x="880" y="877"/>
                    <a:pt x="879" y="878"/>
                    <a:pt x="879" y="878"/>
                  </a:cubicBezTo>
                  <a:cubicBezTo>
                    <a:pt x="878" y="878"/>
                    <a:pt x="876" y="877"/>
                    <a:pt x="875" y="876"/>
                  </a:cubicBezTo>
                  <a:cubicBezTo>
                    <a:pt x="874" y="876"/>
                    <a:pt x="874" y="876"/>
                    <a:pt x="873" y="876"/>
                  </a:cubicBezTo>
                  <a:cubicBezTo>
                    <a:pt x="872" y="877"/>
                    <a:pt x="873" y="877"/>
                    <a:pt x="873" y="877"/>
                  </a:cubicBezTo>
                  <a:cubicBezTo>
                    <a:pt x="873" y="878"/>
                    <a:pt x="874" y="879"/>
                    <a:pt x="875" y="879"/>
                  </a:cubicBezTo>
                  <a:cubicBezTo>
                    <a:pt x="874" y="880"/>
                    <a:pt x="874" y="880"/>
                    <a:pt x="873" y="880"/>
                  </a:cubicBezTo>
                  <a:cubicBezTo>
                    <a:pt x="872" y="879"/>
                    <a:pt x="871" y="879"/>
                    <a:pt x="870" y="878"/>
                  </a:cubicBezTo>
                  <a:cubicBezTo>
                    <a:pt x="870" y="879"/>
                    <a:pt x="869" y="879"/>
                    <a:pt x="869" y="880"/>
                  </a:cubicBezTo>
                  <a:cubicBezTo>
                    <a:pt x="869" y="880"/>
                    <a:pt x="869" y="880"/>
                    <a:pt x="869" y="880"/>
                  </a:cubicBezTo>
                  <a:cubicBezTo>
                    <a:pt x="869" y="881"/>
                    <a:pt x="868" y="881"/>
                    <a:pt x="868" y="881"/>
                  </a:cubicBezTo>
                  <a:cubicBezTo>
                    <a:pt x="868" y="882"/>
                    <a:pt x="868" y="882"/>
                    <a:pt x="867" y="883"/>
                  </a:cubicBezTo>
                  <a:cubicBezTo>
                    <a:pt x="867" y="884"/>
                    <a:pt x="866" y="883"/>
                    <a:pt x="866" y="884"/>
                  </a:cubicBezTo>
                  <a:cubicBezTo>
                    <a:pt x="865" y="883"/>
                    <a:pt x="863" y="884"/>
                    <a:pt x="863" y="882"/>
                  </a:cubicBezTo>
                  <a:cubicBezTo>
                    <a:pt x="864" y="882"/>
                    <a:pt x="864" y="882"/>
                    <a:pt x="864" y="882"/>
                  </a:cubicBezTo>
                  <a:cubicBezTo>
                    <a:pt x="865" y="881"/>
                    <a:pt x="865" y="881"/>
                    <a:pt x="864" y="881"/>
                  </a:cubicBezTo>
                  <a:cubicBezTo>
                    <a:pt x="864" y="881"/>
                    <a:pt x="864" y="881"/>
                    <a:pt x="863" y="881"/>
                  </a:cubicBezTo>
                  <a:cubicBezTo>
                    <a:pt x="863" y="881"/>
                    <a:pt x="863" y="882"/>
                    <a:pt x="863" y="882"/>
                  </a:cubicBezTo>
                  <a:cubicBezTo>
                    <a:pt x="863" y="882"/>
                    <a:pt x="863" y="882"/>
                    <a:pt x="862" y="882"/>
                  </a:cubicBezTo>
                  <a:cubicBezTo>
                    <a:pt x="862" y="882"/>
                    <a:pt x="862" y="883"/>
                    <a:pt x="862" y="884"/>
                  </a:cubicBezTo>
                  <a:cubicBezTo>
                    <a:pt x="862" y="884"/>
                    <a:pt x="861" y="885"/>
                    <a:pt x="861" y="885"/>
                  </a:cubicBezTo>
                  <a:cubicBezTo>
                    <a:pt x="860" y="885"/>
                    <a:pt x="860" y="884"/>
                    <a:pt x="860" y="884"/>
                  </a:cubicBezTo>
                  <a:cubicBezTo>
                    <a:pt x="859" y="883"/>
                    <a:pt x="860" y="883"/>
                    <a:pt x="860" y="882"/>
                  </a:cubicBezTo>
                  <a:cubicBezTo>
                    <a:pt x="861" y="881"/>
                    <a:pt x="859" y="881"/>
                    <a:pt x="860" y="880"/>
                  </a:cubicBezTo>
                  <a:cubicBezTo>
                    <a:pt x="859" y="880"/>
                    <a:pt x="858" y="881"/>
                    <a:pt x="858" y="881"/>
                  </a:cubicBezTo>
                  <a:cubicBezTo>
                    <a:pt x="857" y="880"/>
                    <a:pt x="857" y="880"/>
                    <a:pt x="856" y="880"/>
                  </a:cubicBezTo>
                  <a:cubicBezTo>
                    <a:pt x="855" y="880"/>
                    <a:pt x="855" y="881"/>
                    <a:pt x="854" y="880"/>
                  </a:cubicBezTo>
                  <a:cubicBezTo>
                    <a:pt x="853" y="880"/>
                    <a:pt x="853" y="879"/>
                    <a:pt x="853" y="879"/>
                  </a:cubicBezTo>
                  <a:cubicBezTo>
                    <a:pt x="853" y="878"/>
                    <a:pt x="853" y="877"/>
                    <a:pt x="853" y="877"/>
                  </a:cubicBezTo>
                  <a:cubicBezTo>
                    <a:pt x="852" y="876"/>
                    <a:pt x="851" y="876"/>
                    <a:pt x="851" y="876"/>
                  </a:cubicBezTo>
                  <a:cubicBezTo>
                    <a:pt x="850" y="876"/>
                    <a:pt x="849" y="876"/>
                    <a:pt x="849" y="876"/>
                  </a:cubicBezTo>
                  <a:cubicBezTo>
                    <a:pt x="848" y="875"/>
                    <a:pt x="848" y="874"/>
                    <a:pt x="848" y="874"/>
                  </a:cubicBezTo>
                  <a:cubicBezTo>
                    <a:pt x="848" y="873"/>
                    <a:pt x="848" y="873"/>
                    <a:pt x="847" y="873"/>
                  </a:cubicBezTo>
                  <a:cubicBezTo>
                    <a:pt x="846" y="872"/>
                    <a:pt x="846" y="872"/>
                    <a:pt x="845" y="871"/>
                  </a:cubicBezTo>
                  <a:cubicBezTo>
                    <a:pt x="845" y="871"/>
                    <a:pt x="844" y="871"/>
                    <a:pt x="844" y="870"/>
                  </a:cubicBezTo>
                  <a:cubicBezTo>
                    <a:pt x="843" y="870"/>
                    <a:pt x="843" y="870"/>
                    <a:pt x="842" y="869"/>
                  </a:cubicBezTo>
                  <a:cubicBezTo>
                    <a:pt x="842" y="869"/>
                    <a:pt x="841" y="868"/>
                    <a:pt x="841" y="867"/>
                  </a:cubicBezTo>
                  <a:cubicBezTo>
                    <a:pt x="841" y="866"/>
                    <a:pt x="840" y="866"/>
                    <a:pt x="841" y="865"/>
                  </a:cubicBezTo>
                  <a:cubicBezTo>
                    <a:pt x="840" y="865"/>
                    <a:pt x="839" y="865"/>
                    <a:pt x="838" y="865"/>
                  </a:cubicBezTo>
                  <a:cubicBezTo>
                    <a:pt x="838" y="866"/>
                    <a:pt x="838" y="867"/>
                    <a:pt x="838" y="868"/>
                  </a:cubicBezTo>
                  <a:cubicBezTo>
                    <a:pt x="838" y="869"/>
                    <a:pt x="837" y="868"/>
                    <a:pt x="836" y="869"/>
                  </a:cubicBezTo>
                  <a:cubicBezTo>
                    <a:pt x="836" y="869"/>
                    <a:pt x="836" y="870"/>
                    <a:pt x="836" y="870"/>
                  </a:cubicBezTo>
                  <a:cubicBezTo>
                    <a:pt x="836" y="871"/>
                    <a:pt x="836" y="871"/>
                    <a:pt x="835" y="871"/>
                  </a:cubicBezTo>
                  <a:cubicBezTo>
                    <a:pt x="834" y="870"/>
                    <a:pt x="833" y="870"/>
                    <a:pt x="833" y="870"/>
                  </a:cubicBezTo>
                  <a:cubicBezTo>
                    <a:pt x="832" y="870"/>
                    <a:pt x="832" y="870"/>
                    <a:pt x="831" y="870"/>
                  </a:cubicBezTo>
                  <a:cubicBezTo>
                    <a:pt x="830" y="870"/>
                    <a:pt x="829" y="869"/>
                    <a:pt x="828" y="869"/>
                  </a:cubicBezTo>
                  <a:cubicBezTo>
                    <a:pt x="827" y="868"/>
                    <a:pt x="826" y="867"/>
                    <a:pt x="825" y="866"/>
                  </a:cubicBezTo>
                  <a:cubicBezTo>
                    <a:pt x="825" y="866"/>
                    <a:pt x="825" y="866"/>
                    <a:pt x="824" y="866"/>
                  </a:cubicBezTo>
                  <a:cubicBezTo>
                    <a:pt x="824" y="865"/>
                    <a:pt x="823" y="864"/>
                    <a:pt x="822" y="864"/>
                  </a:cubicBezTo>
                  <a:cubicBezTo>
                    <a:pt x="822" y="863"/>
                    <a:pt x="822" y="863"/>
                    <a:pt x="822" y="863"/>
                  </a:cubicBezTo>
                  <a:cubicBezTo>
                    <a:pt x="821" y="863"/>
                    <a:pt x="820" y="861"/>
                    <a:pt x="819" y="861"/>
                  </a:cubicBezTo>
                  <a:cubicBezTo>
                    <a:pt x="819" y="861"/>
                    <a:pt x="818" y="861"/>
                    <a:pt x="818" y="860"/>
                  </a:cubicBezTo>
                  <a:cubicBezTo>
                    <a:pt x="818" y="860"/>
                    <a:pt x="818" y="859"/>
                    <a:pt x="817" y="858"/>
                  </a:cubicBezTo>
                  <a:cubicBezTo>
                    <a:pt x="817" y="858"/>
                    <a:pt x="817" y="857"/>
                    <a:pt x="816" y="857"/>
                  </a:cubicBezTo>
                  <a:cubicBezTo>
                    <a:pt x="816" y="856"/>
                    <a:pt x="817" y="856"/>
                    <a:pt x="817" y="856"/>
                  </a:cubicBezTo>
                  <a:cubicBezTo>
                    <a:pt x="817" y="855"/>
                    <a:pt x="816" y="855"/>
                    <a:pt x="816" y="855"/>
                  </a:cubicBezTo>
                  <a:cubicBezTo>
                    <a:pt x="815" y="855"/>
                    <a:pt x="815" y="855"/>
                    <a:pt x="814" y="855"/>
                  </a:cubicBezTo>
                  <a:cubicBezTo>
                    <a:pt x="813" y="854"/>
                    <a:pt x="813" y="854"/>
                    <a:pt x="812" y="853"/>
                  </a:cubicBezTo>
                  <a:cubicBezTo>
                    <a:pt x="811" y="853"/>
                    <a:pt x="811" y="852"/>
                    <a:pt x="810" y="852"/>
                  </a:cubicBezTo>
                  <a:cubicBezTo>
                    <a:pt x="810" y="852"/>
                    <a:pt x="809" y="852"/>
                    <a:pt x="809" y="852"/>
                  </a:cubicBezTo>
                  <a:cubicBezTo>
                    <a:pt x="808" y="851"/>
                    <a:pt x="809" y="851"/>
                    <a:pt x="809" y="851"/>
                  </a:cubicBezTo>
                  <a:cubicBezTo>
                    <a:pt x="808" y="850"/>
                    <a:pt x="807" y="850"/>
                    <a:pt x="807" y="849"/>
                  </a:cubicBezTo>
                  <a:cubicBezTo>
                    <a:pt x="806" y="849"/>
                    <a:pt x="806" y="849"/>
                    <a:pt x="805" y="849"/>
                  </a:cubicBezTo>
                  <a:cubicBezTo>
                    <a:pt x="805" y="849"/>
                    <a:pt x="804" y="848"/>
                    <a:pt x="804" y="848"/>
                  </a:cubicBezTo>
                  <a:cubicBezTo>
                    <a:pt x="803" y="848"/>
                    <a:pt x="803" y="849"/>
                    <a:pt x="802" y="849"/>
                  </a:cubicBezTo>
                  <a:cubicBezTo>
                    <a:pt x="803" y="849"/>
                    <a:pt x="803" y="850"/>
                    <a:pt x="803" y="850"/>
                  </a:cubicBezTo>
                  <a:cubicBezTo>
                    <a:pt x="804" y="851"/>
                    <a:pt x="805" y="851"/>
                    <a:pt x="805" y="851"/>
                  </a:cubicBezTo>
                  <a:cubicBezTo>
                    <a:pt x="806" y="852"/>
                    <a:pt x="807" y="853"/>
                    <a:pt x="808" y="853"/>
                  </a:cubicBezTo>
                  <a:cubicBezTo>
                    <a:pt x="808" y="854"/>
                    <a:pt x="807" y="854"/>
                    <a:pt x="807" y="855"/>
                  </a:cubicBezTo>
                  <a:cubicBezTo>
                    <a:pt x="807" y="855"/>
                    <a:pt x="808" y="855"/>
                    <a:pt x="808" y="856"/>
                  </a:cubicBezTo>
                  <a:cubicBezTo>
                    <a:pt x="808" y="856"/>
                    <a:pt x="807" y="856"/>
                    <a:pt x="807" y="856"/>
                  </a:cubicBezTo>
                  <a:cubicBezTo>
                    <a:pt x="808" y="859"/>
                    <a:pt x="808" y="859"/>
                    <a:pt x="811" y="861"/>
                  </a:cubicBezTo>
                  <a:cubicBezTo>
                    <a:pt x="811" y="861"/>
                    <a:pt x="811" y="860"/>
                    <a:pt x="812" y="860"/>
                  </a:cubicBezTo>
                  <a:cubicBezTo>
                    <a:pt x="812" y="859"/>
                    <a:pt x="812" y="860"/>
                    <a:pt x="813" y="860"/>
                  </a:cubicBezTo>
                  <a:cubicBezTo>
                    <a:pt x="813" y="860"/>
                    <a:pt x="814" y="860"/>
                    <a:pt x="814" y="861"/>
                  </a:cubicBezTo>
                  <a:cubicBezTo>
                    <a:pt x="814" y="861"/>
                    <a:pt x="814" y="861"/>
                    <a:pt x="814" y="862"/>
                  </a:cubicBezTo>
                  <a:cubicBezTo>
                    <a:pt x="815" y="863"/>
                    <a:pt x="815" y="863"/>
                    <a:pt x="816" y="863"/>
                  </a:cubicBezTo>
                  <a:cubicBezTo>
                    <a:pt x="815" y="864"/>
                    <a:pt x="814" y="864"/>
                    <a:pt x="814" y="865"/>
                  </a:cubicBezTo>
                  <a:cubicBezTo>
                    <a:pt x="813" y="865"/>
                    <a:pt x="812" y="865"/>
                    <a:pt x="812" y="865"/>
                  </a:cubicBezTo>
                  <a:cubicBezTo>
                    <a:pt x="811" y="866"/>
                    <a:pt x="812" y="866"/>
                    <a:pt x="811" y="868"/>
                  </a:cubicBezTo>
                  <a:cubicBezTo>
                    <a:pt x="811" y="868"/>
                    <a:pt x="810" y="867"/>
                    <a:pt x="810" y="868"/>
                  </a:cubicBezTo>
                  <a:cubicBezTo>
                    <a:pt x="809" y="867"/>
                    <a:pt x="808" y="866"/>
                    <a:pt x="807" y="865"/>
                  </a:cubicBezTo>
                  <a:cubicBezTo>
                    <a:pt x="807" y="865"/>
                    <a:pt x="807" y="865"/>
                    <a:pt x="807" y="864"/>
                  </a:cubicBezTo>
                  <a:cubicBezTo>
                    <a:pt x="806" y="864"/>
                    <a:pt x="805" y="862"/>
                    <a:pt x="804" y="862"/>
                  </a:cubicBezTo>
                  <a:cubicBezTo>
                    <a:pt x="804" y="862"/>
                    <a:pt x="804" y="862"/>
                    <a:pt x="804" y="861"/>
                  </a:cubicBezTo>
                  <a:cubicBezTo>
                    <a:pt x="803" y="861"/>
                    <a:pt x="802" y="860"/>
                    <a:pt x="802" y="860"/>
                  </a:cubicBezTo>
                  <a:cubicBezTo>
                    <a:pt x="801" y="860"/>
                    <a:pt x="801" y="860"/>
                    <a:pt x="800" y="860"/>
                  </a:cubicBezTo>
                  <a:cubicBezTo>
                    <a:pt x="800" y="859"/>
                    <a:pt x="800" y="858"/>
                    <a:pt x="800" y="858"/>
                  </a:cubicBezTo>
                  <a:cubicBezTo>
                    <a:pt x="799" y="857"/>
                    <a:pt x="799" y="857"/>
                    <a:pt x="798" y="856"/>
                  </a:cubicBezTo>
                  <a:cubicBezTo>
                    <a:pt x="798" y="856"/>
                    <a:pt x="797" y="856"/>
                    <a:pt x="797" y="856"/>
                  </a:cubicBezTo>
                  <a:cubicBezTo>
                    <a:pt x="796" y="857"/>
                    <a:pt x="796" y="857"/>
                    <a:pt x="795" y="858"/>
                  </a:cubicBezTo>
                  <a:cubicBezTo>
                    <a:pt x="795" y="858"/>
                    <a:pt x="795" y="859"/>
                    <a:pt x="795" y="860"/>
                  </a:cubicBezTo>
                  <a:cubicBezTo>
                    <a:pt x="796" y="861"/>
                    <a:pt x="797" y="861"/>
                    <a:pt x="798" y="862"/>
                  </a:cubicBezTo>
                  <a:cubicBezTo>
                    <a:pt x="798" y="863"/>
                    <a:pt x="798" y="864"/>
                    <a:pt x="798" y="864"/>
                  </a:cubicBezTo>
                  <a:cubicBezTo>
                    <a:pt x="798" y="865"/>
                    <a:pt x="799" y="865"/>
                    <a:pt x="799" y="865"/>
                  </a:cubicBezTo>
                  <a:cubicBezTo>
                    <a:pt x="798" y="866"/>
                    <a:pt x="798" y="866"/>
                    <a:pt x="798" y="867"/>
                  </a:cubicBezTo>
                  <a:cubicBezTo>
                    <a:pt x="797" y="867"/>
                    <a:pt x="796" y="866"/>
                    <a:pt x="796" y="865"/>
                  </a:cubicBezTo>
                  <a:cubicBezTo>
                    <a:pt x="796" y="865"/>
                    <a:pt x="795" y="865"/>
                    <a:pt x="795" y="864"/>
                  </a:cubicBezTo>
                  <a:cubicBezTo>
                    <a:pt x="794" y="864"/>
                    <a:pt x="793" y="865"/>
                    <a:pt x="792" y="865"/>
                  </a:cubicBezTo>
                  <a:cubicBezTo>
                    <a:pt x="792" y="864"/>
                    <a:pt x="791" y="864"/>
                    <a:pt x="791" y="864"/>
                  </a:cubicBezTo>
                  <a:cubicBezTo>
                    <a:pt x="790" y="864"/>
                    <a:pt x="789" y="864"/>
                    <a:pt x="788" y="864"/>
                  </a:cubicBezTo>
                  <a:cubicBezTo>
                    <a:pt x="787" y="864"/>
                    <a:pt x="787" y="865"/>
                    <a:pt x="786" y="865"/>
                  </a:cubicBezTo>
                  <a:cubicBezTo>
                    <a:pt x="786" y="866"/>
                    <a:pt x="785" y="867"/>
                    <a:pt x="784" y="868"/>
                  </a:cubicBezTo>
                  <a:cubicBezTo>
                    <a:pt x="784" y="868"/>
                    <a:pt x="784" y="869"/>
                    <a:pt x="784" y="869"/>
                  </a:cubicBezTo>
                  <a:cubicBezTo>
                    <a:pt x="783" y="870"/>
                    <a:pt x="783" y="870"/>
                    <a:pt x="782" y="870"/>
                  </a:cubicBezTo>
                  <a:cubicBezTo>
                    <a:pt x="782" y="870"/>
                    <a:pt x="782" y="871"/>
                    <a:pt x="781" y="871"/>
                  </a:cubicBezTo>
                  <a:cubicBezTo>
                    <a:pt x="781" y="871"/>
                    <a:pt x="781" y="871"/>
                    <a:pt x="780" y="870"/>
                  </a:cubicBezTo>
                  <a:cubicBezTo>
                    <a:pt x="779" y="870"/>
                    <a:pt x="779" y="872"/>
                    <a:pt x="778" y="871"/>
                  </a:cubicBezTo>
                  <a:cubicBezTo>
                    <a:pt x="777" y="872"/>
                    <a:pt x="777" y="873"/>
                    <a:pt x="775" y="873"/>
                  </a:cubicBezTo>
                  <a:cubicBezTo>
                    <a:pt x="775" y="873"/>
                    <a:pt x="775" y="874"/>
                    <a:pt x="774" y="874"/>
                  </a:cubicBezTo>
                  <a:cubicBezTo>
                    <a:pt x="774" y="876"/>
                    <a:pt x="774" y="878"/>
                    <a:pt x="774" y="879"/>
                  </a:cubicBezTo>
                  <a:cubicBezTo>
                    <a:pt x="774" y="880"/>
                    <a:pt x="774" y="880"/>
                    <a:pt x="774" y="880"/>
                  </a:cubicBezTo>
                  <a:cubicBezTo>
                    <a:pt x="773" y="881"/>
                    <a:pt x="772" y="881"/>
                    <a:pt x="771" y="881"/>
                  </a:cubicBezTo>
                  <a:cubicBezTo>
                    <a:pt x="771" y="880"/>
                    <a:pt x="771" y="880"/>
                    <a:pt x="771" y="880"/>
                  </a:cubicBezTo>
                  <a:cubicBezTo>
                    <a:pt x="769" y="880"/>
                    <a:pt x="766" y="880"/>
                    <a:pt x="764" y="880"/>
                  </a:cubicBezTo>
                  <a:cubicBezTo>
                    <a:pt x="763" y="881"/>
                    <a:pt x="762" y="881"/>
                    <a:pt x="761" y="882"/>
                  </a:cubicBezTo>
                  <a:cubicBezTo>
                    <a:pt x="761" y="884"/>
                    <a:pt x="759" y="884"/>
                    <a:pt x="758" y="885"/>
                  </a:cubicBezTo>
                  <a:cubicBezTo>
                    <a:pt x="758" y="884"/>
                    <a:pt x="758" y="884"/>
                    <a:pt x="756" y="884"/>
                  </a:cubicBezTo>
                  <a:cubicBezTo>
                    <a:pt x="756" y="885"/>
                    <a:pt x="756" y="885"/>
                    <a:pt x="755" y="885"/>
                  </a:cubicBezTo>
                  <a:cubicBezTo>
                    <a:pt x="755" y="886"/>
                    <a:pt x="755" y="886"/>
                    <a:pt x="755" y="886"/>
                  </a:cubicBezTo>
                  <a:cubicBezTo>
                    <a:pt x="756" y="888"/>
                    <a:pt x="758" y="888"/>
                    <a:pt x="760" y="889"/>
                  </a:cubicBezTo>
                  <a:cubicBezTo>
                    <a:pt x="760" y="889"/>
                    <a:pt x="760" y="889"/>
                    <a:pt x="760" y="890"/>
                  </a:cubicBezTo>
                  <a:cubicBezTo>
                    <a:pt x="760" y="890"/>
                    <a:pt x="760" y="890"/>
                    <a:pt x="761" y="891"/>
                  </a:cubicBezTo>
                  <a:cubicBezTo>
                    <a:pt x="762" y="891"/>
                    <a:pt x="763" y="891"/>
                    <a:pt x="764" y="891"/>
                  </a:cubicBezTo>
                  <a:cubicBezTo>
                    <a:pt x="765" y="892"/>
                    <a:pt x="766" y="891"/>
                    <a:pt x="766" y="892"/>
                  </a:cubicBezTo>
                  <a:cubicBezTo>
                    <a:pt x="767" y="892"/>
                    <a:pt x="767" y="892"/>
                    <a:pt x="768" y="892"/>
                  </a:cubicBezTo>
                  <a:cubicBezTo>
                    <a:pt x="768" y="892"/>
                    <a:pt x="768" y="893"/>
                    <a:pt x="768" y="893"/>
                  </a:cubicBezTo>
                  <a:cubicBezTo>
                    <a:pt x="770" y="893"/>
                    <a:pt x="771" y="893"/>
                    <a:pt x="773" y="893"/>
                  </a:cubicBezTo>
                  <a:cubicBezTo>
                    <a:pt x="772" y="894"/>
                    <a:pt x="772" y="894"/>
                    <a:pt x="771" y="894"/>
                  </a:cubicBezTo>
                  <a:cubicBezTo>
                    <a:pt x="769" y="894"/>
                    <a:pt x="767" y="894"/>
                    <a:pt x="765" y="894"/>
                  </a:cubicBezTo>
                  <a:cubicBezTo>
                    <a:pt x="764" y="895"/>
                    <a:pt x="764" y="895"/>
                    <a:pt x="763" y="895"/>
                  </a:cubicBezTo>
                  <a:cubicBezTo>
                    <a:pt x="763" y="896"/>
                    <a:pt x="762" y="897"/>
                    <a:pt x="761" y="897"/>
                  </a:cubicBezTo>
                  <a:cubicBezTo>
                    <a:pt x="761" y="897"/>
                    <a:pt x="760" y="897"/>
                    <a:pt x="760" y="898"/>
                  </a:cubicBezTo>
                  <a:cubicBezTo>
                    <a:pt x="760" y="898"/>
                    <a:pt x="760" y="898"/>
                    <a:pt x="760" y="898"/>
                  </a:cubicBezTo>
                  <a:cubicBezTo>
                    <a:pt x="759" y="899"/>
                    <a:pt x="758" y="899"/>
                    <a:pt x="758" y="900"/>
                  </a:cubicBezTo>
                  <a:cubicBezTo>
                    <a:pt x="757" y="900"/>
                    <a:pt x="757" y="901"/>
                    <a:pt x="758" y="902"/>
                  </a:cubicBezTo>
                  <a:cubicBezTo>
                    <a:pt x="758" y="902"/>
                    <a:pt x="758" y="903"/>
                    <a:pt x="759" y="904"/>
                  </a:cubicBezTo>
                  <a:cubicBezTo>
                    <a:pt x="759" y="905"/>
                    <a:pt x="760" y="905"/>
                    <a:pt x="760" y="906"/>
                  </a:cubicBezTo>
                  <a:cubicBezTo>
                    <a:pt x="760" y="907"/>
                    <a:pt x="760" y="907"/>
                    <a:pt x="761" y="907"/>
                  </a:cubicBezTo>
                  <a:cubicBezTo>
                    <a:pt x="761" y="907"/>
                    <a:pt x="761" y="907"/>
                    <a:pt x="761" y="907"/>
                  </a:cubicBezTo>
                  <a:cubicBezTo>
                    <a:pt x="761" y="908"/>
                    <a:pt x="761" y="909"/>
                    <a:pt x="761" y="910"/>
                  </a:cubicBezTo>
                  <a:cubicBezTo>
                    <a:pt x="762" y="911"/>
                    <a:pt x="763" y="911"/>
                    <a:pt x="763" y="912"/>
                  </a:cubicBezTo>
                  <a:cubicBezTo>
                    <a:pt x="763" y="913"/>
                    <a:pt x="764" y="914"/>
                    <a:pt x="764" y="914"/>
                  </a:cubicBezTo>
                  <a:cubicBezTo>
                    <a:pt x="764" y="917"/>
                    <a:pt x="764" y="919"/>
                    <a:pt x="764" y="922"/>
                  </a:cubicBezTo>
                  <a:cubicBezTo>
                    <a:pt x="765" y="922"/>
                    <a:pt x="766" y="923"/>
                    <a:pt x="767" y="924"/>
                  </a:cubicBezTo>
                  <a:cubicBezTo>
                    <a:pt x="767" y="925"/>
                    <a:pt x="767" y="925"/>
                    <a:pt x="767" y="926"/>
                  </a:cubicBezTo>
                  <a:cubicBezTo>
                    <a:pt x="767" y="926"/>
                    <a:pt x="767" y="926"/>
                    <a:pt x="767" y="927"/>
                  </a:cubicBezTo>
                  <a:cubicBezTo>
                    <a:pt x="767" y="927"/>
                    <a:pt x="767" y="927"/>
                    <a:pt x="767" y="927"/>
                  </a:cubicBezTo>
                  <a:cubicBezTo>
                    <a:pt x="767" y="928"/>
                    <a:pt x="767" y="928"/>
                    <a:pt x="768" y="929"/>
                  </a:cubicBezTo>
                  <a:cubicBezTo>
                    <a:pt x="768" y="929"/>
                    <a:pt x="768" y="929"/>
                    <a:pt x="768" y="929"/>
                  </a:cubicBezTo>
                  <a:cubicBezTo>
                    <a:pt x="769" y="930"/>
                    <a:pt x="769" y="930"/>
                    <a:pt x="769" y="931"/>
                  </a:cubicBezTo>
                  <a:cubicBezTo>
                    <a:pt x="768" y="931"/>
                    <a:pt x="768" y="932"/>
                    <a:pt x="768" y="932"/>
                  </a:cubicBezTo>
                  <a:cubicBezTo>
                    <a:pt x="767" y="932"/>
                    <a:pt x="767" y="932"/>
                    <a:pt x="767" y="932"/>
                  </a:cubicBezTo>
                  <a:cubicBezTo>
                    <a:pt x="767" y="934"/>
                    <a:pt x="767" y="935"/>
                    <a:pt x="767" y="937"/>
                  </a:cubicBezTo>
                  <a:cubicBezTo>
                    <a:pt x="768" y="938"/>
                    <a:pt x="769" y="940"/>
                    <a:pt x="770" y="941"/>
                  </a:cubicBezTo>
                  <a:cubicBezTo>
                    <a:pt x="770" y="942"/>
                    <a:pt x="770" y="943"/>
                    <a:pt x="770" y="943"/>
                  </a:cubicBezTo>
                  <a:cubicBezTo>
                    <a:pt x="770" y="944"/>
                    <a:pt x="769" y="943"/>
                    <a:pt x="769" y="944"/>
                  </a:cubicBezTo>
                  <a:cubicBezTo>
                    <a:pt x="769" y="944"/>
                    <a:pt x="768" y="944"/>
                    <a:pt x="768" y="944"/>
                  </a:cubicBezTo>
                  <a:cubicBezTo>
                    <a:pt x="767" y="944"/>
                    <a:pt x="767" y="944"/>
                    <a:pt x="767" y="944"/>
                  </a:cubicBezTo>
                  <a:cubicBezTo>
                    <a:pt x="766" y="944"/>
                    <a:pt x="766" y="944"/>
                    <a:pt x="765" y="944"/>
                  </a:cubicBezTo>
                  <a:cubicBezTo>
                    <a:pt x="765" y="943"/>
                    <a:pt x="764" y="943"/>
                    <a:pt x="764" y="943"/>
                  </a:cubicBezTo>
                  <a:cubicBezTo>
                    <a:pt x="763" y="943"/>
                    <a:pt x="763" y="943"/>
                    <a:pt x="762" y="943"/>
                  </a:cubicBezTo>
                  <a:cubicBezTo>
                    <a:pt x="761" y="942"/>
                    <a:pt x="760" y="942"/>
                    <a:pt x="760" y="941"/>
                  </a:cubicBezTo>
                  <a:cubicBezTo>
                    <a:pt x="758" y="943"/>
                    <a:pt x="757" y="944"/>
                    <a:pt x="756" y="945"/>
                  </a:cubicBezTo>
                  <a:cubicBezTo>
                    <a:pt x="756" y="946"/>
                    <a:pt x="757" y="947"/>
                    <a:pt x="757" y="948"/>
                  </a:cubicBezTo>
                  <a:cubicBezTo>
                    <a:pt x="757" y="948"/>
                    <a:pt x="757" y="948"/>
                    <a:pt x="756" y="949"/>
                  </a:cubicBezTo>
                  <a:cubicBezTo>
                    <a:pt x="756" y="949"/>
                    <a:pt x="756" y="950"/>
                    <a:pt x="756" y="951"/>
                  </a:cubicBezTo>
                  <a:cubicBezTo>
                    <a:pt x="755" y="949"/>
                    <a:pt x="753" y="949"/>
                    <a:pt x="752" y="947"/>
                  </a:cubicBezTo>
                  <a:cubicBezTo>
                    <a:pt x="752" y="947"/>
                    <a:pt x="752" y="947"/>
                    <a:pt x="752" y="947"/>
                  </a:cubicBezTo>
                  <a:cubicBezTo>
                    <a:pt x="751" y="947"/>
                    <a:pt x="751" y="946"/>
                    <a:pt x="750" y="946"/>
                  </a:cubicBezTo>
                  <a:cubicBezTo>
                    <a:pt x="750" y="946"/>
                    <a:pt x="750" y="945"/>
                    <a:pt x="750" y="945"/>
                  </a:cubicBezTo>
                  <a:cubicBezTo>
                    <a:pt x="750" y="945"/>
                    <a:pt x="749" y="945"/>
                    <a:pt x="749" y="945"/>
                  </a:cubicBezTo>
                  <a:cubicBezTo>
                    <a:pt x="748" y="944"/>
                    <a:pt x="748" y="944"/>
                    <a:pt x="747" y="942"/>
                  </a:cubicBezTo>
                  <a:cubicBezTo>
                    <a:pt x="747" y="942"/>
                    <a:pt x="746" y="941"/>
                    <a:pt x="745" y="941"/>
                  </a:cubicBezTo>
                  <a:cubicBezTo>
                    <a:pt x="745" y="941"/>
                    <a:pt x="745" y="941"/>
                    <a:pt x="745" y="940"/>
                  </a:cubicBezTo>
                  <a:cubicBezTo>
                    <a:pt x="744" y="939"/>
                    <a:pt x="743" y="938"/>
                    <a:pt x="742" y="937"/>
                  </a:cubicBezTo>
                  <a:cubicBezTo>
                    <a:pt x="742" y="937"/>
                    <a:pt x="742" y="937"/>
                    <a:pt x="742" y="937"/>
                  </a:cubicBezTo>
                  <a:cubicBezTo>
                    <a:pt x="741" y="936"/>
                    <a:pt x="740" y="935"/>
                    <a:pt x="739" y="934"/>
                  </a:cubicBezTo>
                  <a:cubicBezTo>
                    <a:pt x="739" y="933"/>
                    <a:pt x="739" y="933"/>
                    <a:pt x="739" y="933"/>
                  </a:cubicBezTo>
                  <a:cubicBezTo>
                    <a:pt x="739" y="932"/>
                    <a:pt x="739" y="932"/>
                    <a:pt x="738" y="932"/>
                  </a:cubicBezTo>
                  <a:cubicBezTo>
                    <a:pt x="737" y="931"/>
                    <a:pt x="736" y="930"/>
                    <a:pt x="735" y="929"/>
                  </a:cubicBezTo>
                  <a:cubicBezTo>
                    <a:pt x="735" y="927"/>
                    <a:pt x="734" y="927"/>
                    <a:pt x="733" y="926"/>
                  </a:cubicBezTo>
                  <a:cubicBezTo>
                    <a:pt x="733" y="925"/>
                    <a:pt x="732" y="924"/>
                    <a:pt x="732" y="924"/>
                  </a:cubicBezTo>
                  <a:cubicBezTo>
                    <a:pt x="731" y="923"/>
                    <a:pt x="729" y="922"/>
                    <a:pt x="729" y="921"/>
                  </a:cubicBezTo>
                  <a:cubicBezTo>
                    <a:pt x="729" y="920"/>
                    <a:pt x="728" y="919"/>
                    <a:pt x="727" y="919"/>
                  </a:cubicBezTo>
                  <a:cubicBezTo>
                    <a:pt x="726" y="919"/>
                    <a:pt x="726" y="918"/>
                    <a:pt x="725" y="918"/>
                  </a:cubicBezTo>
                  <a:cubicBezTo>
                    <a:pt x="725" y="918"/>
                    <a:pt x="724" y="918"/>
                    <a:pt x="724" y="918"/>
                  </a:cubicBezTo>
                  <a:cubicBezTo>
                    <a:pt x="723" y="917"/>
                    <a:pt x="723" y="917"/>
                    <a:pt x="722" y="917"/>
                  </a:cubicBezTo>
                  <a:cubicBezTo>
                    <a:pt x="722" y="917"/>
                    <a:pt x="721" y="916"/>
                    <a:pt x="721" y="915"/>
                  </a:cubicBezTo>
                  <a:cubicBezTo>
                    <a:pt x="721" y="915"/>
                    <a:pt x="721" y="914"/>
                    <a:pt x="720" y="914"/>
                  </a:cubicBezTo>
                  <a:cubicBezTo>
                    <a:pt x="720" y="913"/>
                    <a:pt x="720" y="913"/>
                    <a:pt x="719" y="912"/>
                  </a:cubicBezTo>
                  <a:cubicBezTo>
                    <a:pt x="719" y="912"/>
                    <a:pt x="718" y="912"/>
                    <a:pt x="718" y="912"/>
                  </a:cubicBezTo>
                  <a:cubicBezTo>
                    <a:pt x="717" y="911"/>
                    <a:pt x="717" y="910"/>
                    <a:pt x="716" y="910"/>
                  </a:cubicBezTo>
                  <a:cubicBezTo>
                    <a:pt x="715" y="909"/>
                    <a:pt x="714" y="910"/>
                    <a:pt x="714" y="909"/>
                  </a:cubicBezTo>
                  <a:cubicBezTo>
                    <a:pt x="713" y="909"/>
                    <a:pt x="713" y="909"/>
                    <a:pt x="712" y="909"/>
                  </a:cubicBezTo>
                  <a:cubicBezTo>
                    <a:pt x="712" y="909"/>
                    <a:pt x="712" y="909"/>
                    <a:pt x="712" y="910"/>
                  </a:cubicBezTo>
                  <a:cubicBezTo>
                    <a:pt x="711" y="910"/>
                    <a:pt x="711" y="910"/>
                    <a:pt x="710" y="910"/>
                  </a:cubicBezTo>
                  <a:cubicBezTo>
                    <a:pt x="710" y="910"/>
                    <a:pt x="709" y="910"/>
                    <a:pt x="709" y="911"/>
                  </a:cubicBezTo>
                  <a:cubicBezTo>
                    <a:pt x="709" y="912"/>
                    <a:pt x="710" y="911"/>
                    <a:pt x="710" y="912"/>
                  </a:cubicBezTo>
                  <a:cubicBezTo>
                    <a:pt x="710" y="913"/>
                    <a:pt x="710" y="914"/>
                    <a:pt x="710" y="914"/>
                  </a:cubicBezTo>
                  <a:cubicBezTo>
                    <a:pt x="711" y="915"/>
                    <a:pt x="712" y="915"/>
                    <a:pt x="713" y="916"/>
                  </a:cubicBezTo>
                  <a:cubicBezTo>
                    <a:pt x="713" y="917"/>
                    <a:pt x="713" y="918"/>
                    <a:pt x="713" y="919"/>
                  </a:cubicBezTo>
                  <a:cubicBezTo>
                    <a:pt x="715" y="919"/>
                    <a:pt x="713" y="921"/>
                    <a:pt x="715" y="921"/>
                  </a:cubicBezTo>
                  <a:cubicBezTo>
                    <a:pt x="715" y="922"/>
                    <a:pt x="715" y="924"/>
                    <a:pt x="715" y="925"/>
                  </a:cubicBezTo>
                  <a:cubicBezTo>
                    <a:pt x="715" y="925"/>
                    <a:pt x="715" y="925"/>
                    <a:pt x="715" y="925"/>
                  </a:cubicBezTo>
                  <a:cubicBezTo>
                    <a:pt x="715" y="926"/>
                    <a:pt x="715" y="927"/>
                    <a:pt x="715" y="928"/>
                  </a:cubicBezTo>
                  <a:cubicBezTo>
                    <a:pt x="715" y="928"/>
                    <a:pt x="715" y="928"/>
                    <a:pt x="715" y="928"/>
                  </a:cubicBezTo>
                  <a:cubicBezTo>
                    <a:pt x="715" y="928"/>
                    <a:pt x="715" y="928"/>
                    <a:pt x="714" y="928"/>
                  </a:cubicBezTo>
                  <a:cubicBezTo>
                    <a:pt x="713" y="927"/>
                    <a:pt x="713" y="926"/>
                    <a:pt x="713" y="925"/>
                  </a:cubicBezTo>
                  <a:cubicBezTo>
                    <a:pt x="712" y="925"/>
                    <a:pt x="711" y="925"/>
                    <a:pt x="710" y="924"/>
                  </a:cubicBezTo>
                  <a:cubicBezTo>
                    <a:pt x="710" y="923"/>
                    <a:pt x="710" y="923"/>
                    <a:pt x="710" y="922"/>
                  </a:cubicBezTo>
                  <a:cubicBezTo>
                    <a:pt x="710" y="922"/>
                    <a:pt x="710" y="921"/>
                    <a:pt x="709" y="921"/>
                  </a:cubicBezTo>
                  <a:cubicBezTo>
                    <a:pt x="709" y="921"/>
                    <a:pt x="709" y="920"/>
                    <a:pt x="709" y="920"/>
                  </a:cubicBezTo>
                  <a:cubicBezTo>
                    <a:pt x="709" y="920"/>
                    <a:pt x="708" y="920"/>
                    <a:pt x="708" y="920"/>
                  </a:cubicBezTo>
                  <a:cubicBezTo>
                    <a:pt x="708" y="920"/>
                    <a:pt x="708" y="919"/>
                    <a:pt x="708" y="919"/>
                  </a:cubicBezTo>
                  <a:cubicBezTo>
                    <a:pt x="708" y="919"/>
                    <a:pt x="707" y="918"/>
                    <a:pt x="707" y="918"/>
                  </a:cubicBezTo>
                  <a:cubicBezTo>
                    <a:pt x="705" y="917"/>
                    <a:pt x="705" y="915"/>
                    <a:pt x="704" y="913"/>
                  </a:cubicBezTo>
                  <a:cubicBezTo>
                    <a:pt x="704" y="913"/>
                    <a:pt x="704" y="913"/>
                    <a:pt x="704" y="912"/>
                  </a:cubicBezTo>
                  <a:cubicBezTo>
                    <a:pt x="704" y="912"/>
                    <a:pt x="703" y="912"/>
                    <a:pt x="703" y="912"/>
                  </a:cubicBezTo>
                  <a:cubicBezTo>
                    <a:pt x="701" y="913"/>
                    <a:pt x="701" y="913"/>
                    <a:pt x="700" y="915"/>
                  </a:cubicBezTo>
                  <a:cubicBezTo>
                    <a:pt x="699" y="916"/>
                    <a:pt x="699" y="916"/>
                    <a:pt x="698" y="917"/>
                  </a:cubicBezTo>
                  <a:cubicBezTo>
                    <a:pt x="697" y="916"/>
                    <a:pt x="697" y="915"/>
                    <a:pt x="696" y="915"/>
                  </a:cubicBezTo>
                  <a:cubicBezTo>
                    <a:pt x="695" y="915"/>
                    <a:pt x="695" y="915"/>
                    <a:pt x="694" y="915"/>
                  </a:cubicBezTo>
                  <a:cubicBezTo>
                    <a:pt x="694" y="915"/>
                    <a:pt x="694" y="915"/>
                    <a:pt x="694" y="915"/>
                  </a:cubicBezTo>
                  <a:cubicBezTo>
                    <a:pt x="693" y="915"/>
                    <a:pt x="692" y="915"/>
                    <a:pt x="690" y="915"/>
                  </a:cubicBezTo>
                  <a:cubicBezTo>
                    <a:pt x="690" y="915"/>
                    <a:pt x="690" y="915"/>
                    <a:pt x="690" y="915"/>
                  </a:cubicBezTo>
                  <a:cubicBezTo>
                    <a:pt x="689" y="915"/>
                    <a:pt x="688" y="914"/>
                    <a:pt x="687" y="915"/>
                  </a:cubicBezTo>
                  <a:cubicBezTo>
                    <a:pt x="687" y="915"/>
                    <a:pt x="686" y="915"/>
                    <a:pt x="685" y="914"/>
                  </a:cubicBezTo>
                  <a:cubicBezTo>
                    <a:pt x="685" y="914"/>
                    <a:pt x="684" y="914"/>
                    <a:pt x="684" y="914"/>
                  </a:cubicBezTo>
                  <a:cubicBezTo>
                    <a:pt x="684" y="914"/>
                    <a:pt x="683" y="914"/>
                    <a:pt x="683" y="915"/>
                  </a:cubicBezTo>
                  <a:cubicBezTo>
                    <a:pt x="683" y="914"/>
                    <a:pt x="683" y="914"/>
                    <a:pt x="682" y="914"/>
                  </a:cubicBezTo>
                  <a:cubicBezTo>
                    <a:pt x="682" y="914"/>
                    <a:pt x="681" y="914"/>
                    <a:pt x="681" y="915"/>
                  </a:cubicBezTo>
                  <a:cubicBezTo>
                    <a:pt x="681" y="915"/>
                    <a:pt x="680" y="915"/>
                    <a:pt x="679" y="916"/>
                  </a:cubicBezTo>
                  <a:cubicBezTo>
                    <a:pt x="679" y="916"/>
                    <a:pt x="678" y="916"/>
                    <a:pt x="678" y="916"/>
                  </a:cubicBezTo>
                  <a:cubicBezTo>
                    <a:pt x="677" y="916"/>
                    <a:pt x="677" y="917"/>
                    <a:pt x="676" y="917"/>
                  </a:cubicBezTo>
                  <a:cubicBezTo>
                    <a:pt x="676" y="917"/>
                    <a:pt x="675" y="917"/>
                    <a:pt x="675" y="917"/>
                  </a:cubicBezTo>
                  <a:cubicBezTo>
                    <a:pt x="674" y="918"/>
                    <a:pt x="673" y="917"/>
                    <a:pt x="672" y="918"/>
                  </a:cubicBezTo>
                  <a:cubicBezTo>
                    <a:pt x="672" y="918"/>
                    <a:pt x="671" y="918"/>
                    <a:pt x="670" y="918"/>
                  </a:cubicBezTo>
                  <a:cubicBezTo>
                    <a:pt x="670" y="918"/>
                    <a:pt x="670" y="918"/>
                    <a:pt x="669" y="917"/>
                  </a:cubicBezTo>
                  <a:cubicBezTo>
                    <a:pt x="669" y="917"/>
                    <a:pt x="668" y="916"/>
                    <a:pt x="667" y="916"/>
                  </a:cubicBezTo>
                  <a:cubicBezTo>
                    <a:pt x="667" y="916"/>
                    <a:pt x="667" y="915"/>
                    <a:pt x="666" y="915"/>
                  </a:cubicBezTo>
                  <a:cubicBezTo>
                    <a:pt x="665" y="915"/>
                    <a:pt x="664" y="915"/>
                    <a:pt x="663" y="915"/>
                  </a:cubicBezTo>
                  <a:cubicBezTo>
                    <a:pt x="663" y="914"/>
                    <a:pt x="663" y="914"/>
                    <a:pt x="663" y="914"/>
                  </a:cubicBezTo>
                  <a:cubicBezTo>
                    <a:pt x="662" y="914"/>
                    <a:pt x="661" y="914"/>
                    <a:pt x="660" y="914"/>
                  </a:cubicBezTo>
                  <a:cubicBezTo>
                    <a:pt x="660" y="914"/>
                    <a:pt x="660" y="914"/>
                    <a:pt x="659" y="915"/>
                  </a:cubicBezTo>
                  <a:cubicBezTo>
                    <a:pt x="659" y="915"/>
                    <a:pt x="659" y="914"/>
                    <a:pt x="658" y="914"/>
                  </a:cubicBezTo>
                  <a:cubicBezTo>
                    <a:pt x="658" y="914"/>
                    <a:pt x="658" y="914"/>
                    <a:pt x="657" y="915"/>
                  </a:cubicBezTo>
                  <a:cubicBezTo>
                    <a:pt x="657" y="915"/>
                    <a:pt x="656" y="915"/>
                    <a:pt x="655" y="915"/>
                  </a:cubicBezTo>
                  <a:cubicBezTo>
                    <a:pt x="655" y="914"/>
                    <a:pt x="655" y="914"/>
                    <a:pt x="655" y="914"/>
                  </a:cubicBezTo>
                  <a:cubicBezTo>
                    <a:pt x="654" y="914"/>
                    <a:pt x="654" y="914"/>
                    <a:pt x="653" y="914"/>
                  </a:cubicBezTo>
                  <a:cubicBezTo>
                    <a:pt x="653" y="914"/>
                    <a:pt x="653" y="914"/>
                    <a:pt x="653" y="914"/>
                  </a:cubicBezTo>
                  <a:cubicBezTo>
                    <a:pt x="652" y="915"/>
                    <a:pt x="652" y="914"/>
                    <a:pt x="652" y="914"/>
                  </a:cubicBezTo>
                  <a:cubicBezTo>
                    <a:pt x="651" y="914"/>
                    <a:pt x="651" y="914"/>
                    <a:pt x="651" y="915"/>
                  </a:cubicBezTo>
                  <a:cubicBezTo>
                    <a:pt x="649" y="915"/>
                    <a:pt x="648" y="915"/>
                    <a:pt x="647" y="915"/>
                  </a:cubicBezTo>
                  <a:cubicBezTo>
                    <a:pt x="647" y="914"/>
                    <a:pt x="646" y="914"/>
                    <a:pt x="646" y="914"/>
                  </a:cubicBezTo>
                  <a:cubicBezTo>
                    <a:pt x="645" y="914"/>
                    <a:pt x="643" y="914"/>
                    <a:pt x="642" y="914"/>
                  </a:cubicBezTo>
                  <a:cubicBezTo>
                    <a:pt x="642" y="914"/>
                    <a:pt x="641" y="913"/>
                    <a:pt x="641" y="913"/>
                  </a:cubicBezTo>
                  <a:cubicBezTo>
                    <a:pt x="641" y="912"/>
                    <a:pt x="641" y="912"/>
                    <a:pt x="641" y="911"/>
                  </a:cubicBezTo>
                  <a:cubicBezTo>
                    <a:pt x="640" y="911"/>
                    <a:pt x="640" y="911"/>
                    <a:pt x="640" y="911"/>
                  </a:cubicBezTo>
                  <a:cubicBezTo>
                    <a:pt x="639" y="911"/>
                    <a:pt x="639" y="911"/>
                    <a:pt x="639" y="911"/>
                  </a:cubicBezTo>
                  <a:cubicBezTo>
                    <a:pt x="639" y="910"/>
                    <a:pt x="639" y="909"/>
                    <a:pt x="639" y="908"/>
                  </a:cubicBezTo>
                  <a:cubicBezTo>
                    <a:pt x="639" y="908"/>
                    <a:pt x="639" y="907"/>
                    <a:pt x="639" y="907"/>
                  </a:cubicBezTo>
                  <a:cubicBezTo>
                    <a:pt x="639" y="907"/>
                    <a:pt x="639" y="906"/>
                    <a:pt x="639" y="906"/>
                  </a:cubicBezTo>
                  <a:cubicBezTo>
                    <a:pt x="640" y="905"/>
                    <a:pt x="640" y="904"/>
                    <a:pt x="641" y="903"/>
                  </a:cubicBezTo>
                  <a:cubicBezTo>
                    <a:pt x="642" y="902"/>
                    <a:pt x="643" y="901"/>
                    <a:pt x="644" y="900"/>
                  </a:cubicBezTo>
                  <a:cubicBezTo>
                    <a:pt x="645" y="899"/>
                    <a:pt x="645" y="898"/>
                    <a:pt x="646" y="897"/>
                  </a:cubicBezTo>
                  <a:cubicBezTo>
                    <a:pt x="646" y="896"/>
                    <a:pt x="646" y="895"/>
                    <a:pt x="646" y="894"/>
                  </a:cubicBezTo>
                  <a:cubicBezTo>
                    <a:pt x="646" y="893"/>
                    <a:pt x="645" y="892"/>
                    <a:pt x="644" y="891"/>
                  </a:cubicBezTo>
                  <a:cubicBezTo>
                    <a:pt x="643" y="891"/>
                    <a:pt x="642" y="891"/>
                    <a:pt x="640" y="891"/>
                  </a:cubicBezTo>
                  <a:cubicBezTo>
                    <a:pt x="640" y="892"/>
                    <a:pt x="639" y="893"/>
                    <a:pt x="638" y="893"/>
                  </a:cubicBezTo>
                  <a:cubicBezTo>
                    <a:pt x="638" y="894"/>
                    <a:pt x="637" y="895"/>
                    <a:pt x="636" y="896"/>
                  </a:cubicBezTo>
                  <a:cubicBezTo>
                    <a:pt x="636" y="897"/>
                    <a:pt x="635" y="897"/>
                    <a:pt x="634" y="898"/>
                  </a:cubicBezTo>
                  <a:cubicBezTo>
                    <a:pt x="634" y="899"/>
                    <a:pt x="633" y="899"/>
                    <a:pt x="633" y="900"/>
                  </a:cubicBezTo>
                  <a:cubicBezTo>
                    <a:pt x="632" y="900"/>
                    <a:pt x="632" y="900"/>
                    <a:pt x="632" y="900"/>
                  </a:cubicBezTo>
                  <a:cubicBezTo>
                    <a:pt x="631" y="900"/>
                    <a:pt x="632" y="901"/>
                    <a:pt x="631" y="901"/>
                  </a:cubicBezTo>
                  <a:cubicBezTo>
                    <a:pt x="631" y="902"/>
                    <a:pt x="630" y="903"/>
                    <a:pt x="629" y="904"/>
                  </a:cubicBezTo>
                  <a:cubicBezTo>
                    <a:pt x="629" y="904"/>
                    <a:pt x="628" y="904"/>
                    <a:pt x="628" y="904"/>
                  </a:cubicBezTo>
                  <a:cubicBezTo>
                    <a:pt x="628" y="904"/>
                    <a:pt x="628" y="905"/>
                    <a:pt x="627" y="906"/>
                  </a:cubicBezTo>
                  <a:cubicBezTo>
                    <a:pt x="627" y="906"/>
                    <a:pt x="626" y="906"/>
                    <a:pt x="626" y="906"/>
                  </a:cubicBezTo>
                  <a:cubicBezTo>
                    <a:pt x="626" y="907"/>
                    <a:pt x="626" y="907"/>
                    <a:pt x="626" y="907"/>
                  </a:cubicBezTo>
                  <a:cubicBezTo>
                    <a:pt x="625" y="907"/>
                    <a:pt x="625" y="907"/>
                    <a:pt x="624" y="907"/>
                  </a:cubicBezTo>
                  <a:cubicBezTo>
                    <a:pt x="624" y="907"/>
                    <a:pt x="624" y="908"/>
                    <a:pt x="624" y="908"/>
                  </a:cubicBezTo>
                  <a:cubicBezTo>
                    <a:pt x="623" y="908"/>
                    <a:pt x="623" y="908"/>
                    <a:pt x="623" y="908"/>
                  </a:cubicBezTo>
                  <a:cubicBezTo>
                    <a:pt x="622" y="909"/>
                    <a:pt x="622" y="909"/>
                    <a:pt x="622" y="909"/>
                  </a:cubicBezTo>
                  <a:cubicBezTo>
                    <a:pt x="622" y="910"/>
                    <a:pt x="622" y="910"/>
                    <a:pt x="621" y="910"/>
                  </a:cubicBezTo>
                  <a:cubicBezTo>
                    <a:pt x="621" y="910"/>
                    <a:pt x="621" y="910"/>
                    <a:pt x="621" y="911"/>
                  </a:cubicBezTo>
                  <a:cubicBezTo>
                    <a:pt x="621" y="911"/>
                    <a:pt x="620" y="911"/>
                    <a:pt x="620" y="911"/>
                  </a:cubicBezTo>
                  <a:cubicBezTo>
                    <a:pt x="620" y="912"/>
                    <a:pt x="620" y="912"/>
                    <a:pt x="620" y="913"/>
                  </a:cubicBezTo>
                  <a:cubicBezTo>
                    <a:pt x="620" y="913"/>
                    <a:pt x="621" y="913"/>
                    <a:pt x="621" y="914"/>
                  </a:cubicBezTo>
                  <a:cubicBezTo>
                    <a:pt x="621" y="914"/>
                    <a:pt x="621" y="915"/>
                    <a:pt x="621" y="916"/>
                  </a:cubicBezTo>
                  <a:cubicBezTo>
                    <a:pt x="621" y="916"/>
                    <a:pt x="621" y="916"/>
                    <a:pt x="622" y="916"/>
                  </a:cubicBezTo>
                  <a:cubicBezTo>
                    <a:pt x="622" y="918"/>
                    <a:pt x="622" y="919"/>
                    <a:pt x="622" y="921"/>
                  </a:cubicBezTo>
                  <a:cubicBezTo>
                    <a:pt x="621" y="921"/>
                    <a:pt x="621" y="922"/>
                    <a:pt x="620" y="922"/>
                  </a:cubicBezTo>
                  <a:cubicBezTo>
                    <a:pt x="621" y="923"/>
                    <a:pt x="620" y="924"/>
                    <a:pt x="619" y="925"/>
                  </a:cubicBezTo>
                  <a:cubicBezTo>
                    <a:pt x="620" y="925"/>
                    <a:pt x="620" y="926"/>
                    <a:pt x="620" y="926"/>
                  </a:cubicBezTo>
                  <a:cubicBezTo>
                    <a:pt x="620" y="927"/>
                    <a:pt x="620" y="927"/>
                    <a:pt x="620" y="928"/>
                  </a:cubicBezTo>
                  <a:cubicBezTo>
                    <a:pt x="620" y="928"/>
                    <a:pt x="621" y="929"/>
                    <a:pt x="621" y="929"/>
                  </a:cubicBezTo>
                  <a:cubicBezTo>
                    <a:pt x="621" y="929"/>
                    <a:pt x="621" y="930"/>
                    <a:pt x="621" y="931"/>
                  </a:cubicBezTo>
                  <a:cubicBezTo>
                    <a:pt x="621" y="931"/>
                    <a:pt x="622" y="932"/>
                    <a:pt x="622" y="933"/>
                  </a:cubicBezTo>
                  <a:cubicBezTo>
                    <a:pt x="621" y="933"/>
                    <a:pt x="621" y="934"/>
                    <a:pt x="621" y="934"/>
                  </a:cubicBezTo>
                  <a:cubicBezTo>
                    <a:pt x="621" y="935"/>
                    <a:pt x="621" y="936"/>
                    <a:pt x="621" y="937"/>
                  </a:cubicBezTo>
                  <a:cubicBezTo>
                    <a:pt x="621" y="937"/>
                    <a:pt x="621" y="937"/>
                    <a:pt x="622" y="937"/>
                  </a:cubicBezTo>
                  <a:cubicBezTo>
                    <a:pt x="621" y="938"/>
                    <a:pt x="621" y="938"/>
                    <a:pt x="621" y="938"/>
                  </a:cubicBezTo>
                  <a:cubicBezTo>
                    <a:pt x="621" y="938"/>
                    <a:pt x="621" y="939"/>
                    <a:pt x="622" y="939"/>
                  </a:cubicBezTo>
                  <a:cubicBezTo>
                    <a:pt x="621" y="940"/>
                    <a:pt x="620" y="939"/>
                    <a:pt x="619" y="940"/>
                  </a:cubicBezTo>
                  <a:cubicBezTo>
                    <a:pt x="619" y="940"/>
                    <a:pt x="618" y="940"/>
                    <a:pt x="618" y="940"/>
                  </a:cubicBezTo>
                  <a:cubicBezTo>
                    <a:pt x="617" y="941"/>
                    <a:pt x="618" y="942"/>
                    <a:pt x="618" y="943"/>
                  </a:cubicBezTo>
                  <a:cubicBezTo>
                    <a:pt x="619" y="945"/>
                    <a:pt x="621" y="945"/>
                    <a:pt x="622" y="946"/>
                  </a:cubicBezTo>
                  <a:cubicBezTo>
                    <a:pt x="622" y="947"/>
                    <a:pt x="622" y="947"/>
                    <a:pt x="623" y="948"/>
                  </a:cubicBezTo>
                  <a:cubicBezTo>
                    <a:pt x="623" y="948"/>
                    <a:pt x="623" y="948"/>
                    <a:pt x="622" y="948"/>
                  </a:cubicBezTo>
                  <a:cubicBezTo>
                    <a:pt x="622" y="948"/>
                    <a:pt x="621" y="947"/>
                    <a:pt x="621" y="947"/>
                  </a:cubicBezTo>
                  <a:cubicBezTo>
                    <a:pt x="620" y="947"/>
                    <a:pt x="619" y="946"/>
                    <a:pt x="618" y="945"/>
                  </a:cubicBezTo>
                  <a:cubicBezTo>
                    <a:pt x="617" y="945"/>
                    <a:pt x="617" y="944"/>
                    <a:pt x="616" y="944"/>
                  </a:cubicBezTo>
                  <a:cubicBezTo>
                    <a:pt x="616" y="944"/>
                    <a:pt x="615" y="944"/>
                    <a:pt x="615" y="944"/>
                  </a:cubicBezTo>
                  <a:cubicBezTo>
                    <a:pt x="615" y="943"/>
                    <a:pt x="614" y="943"/>
                    <a:pt x="614" y="943"/>
                  </a:cubicBezTo>
                  <a:cubicBezTo>
                    <a:pt x="614" y="943"/>
                    <a:pt x="613" y="943"/>
                    <a:pt x="613" y="943"/>
                  </a:cubicBezTo>
                  <a:cubicBezTo>
                    <a:pt x="612" y="944"/>
                    <a:pt x="612" y="944"/>
                    <a:pt x="611" y="944"/>
                  </a:cubicBezTo>
                  <a:cubicBezTo>
                    <a:pt x="610" y="944"/>
                    <a:pt x="610" y="944"/>
                    <a:pt x="610" y="945"/>
                  </a:cubicBezTo>
                  <a:cubicBezTo>
                    <a:pt x="609" y="946"/>
                    <a:pt x="610" y="946"/>
                    <a:pt x="610" y="946"/>
                  </a:cubicBezTo>
                  <a:cubicBezTo>
                    <a:pt x="610" y="947"/>
                    <a:pt x="610" y="947"/>
                    <a:pt x="610" y="948"/>
                  </a:cubicBezTo>
                  <a:cubicBezTo>
                    <a:pt x="610" y="948"/>
                    <a:pt x="611" y="949"/>
                    <a:pt x="611" y="949"/>
                  </a:cubicBezTo>
                  <a:cubicBezTo>
                    <a:pt x="611" y="950"/>
                    <a:pt x="611" y="951"/>
                    <a:pt x="611" y="951"/>
                  </a:cubicBezTo>
                  <a:cubicBezTo>
                    <a:pt x="610" y="952"/>
                    <a:pt x="610" y="951"/>
                    <a:pt x="609" y="952"/>
                  </a:cubicBezTo>
                  <a:cubicBezTo>
                    <a:pt x="608" y="951"/>
                    <a:pt x="608" y="950"/>
                    <a:pt x="608" y="949"/>
                  </a:cubicBezTo>
                  <a:cubicBezTo>
                    <a:pt x="607" y="949"/>
                    <a:pt x="607" y="950"/>
                    <a:pt x="606" y="950"/>
                  </a:cubicBezTo>
                  <a:cubicBezTo>
                    <a:pt x="606" y="951"/>
                    <a:pt x="606" y="952"/>
                    <a:pt x="606" y="952"/>
                  </a:cubicBezTo>
                  <a:cubicBezTo>
                    <a:pt x="606" y="952"/>
                    <a:pt x="606" y="952"/>
                    <a:pt x="605" y="953"/>
                  </a:cubicBezTo>
                  <a:cubicBezTo>
                    <a:pt x="605" y="954"/>
                    <a:pt x="606" y="955"/>
                    <a:pt x="607" y="956"/>
                  </a:cubicBezTo>
                  <a:cubicBezTo>
                    <a:pt x="606" y="957"/>
                    <a:pt x="606" y="957"/>
                    <a:pt x="606" y="958"/>
                  </a:cubicBezTo>
                  <a:cubicBezTo>
                    <a:pt x="606" y="958"/>
                    <a:pt x="606" y="958"/>
                    <a:pt x="607" y="958"/>
                  </a:cubicBezTo>
                  <a:cubicBezTo>
                    <a:pt x="607" y="959"/>
                    <a:pt x="607" y="959"/>
                    <a:pt x="607" y="960"/>
                  </a:cubicBezTo>
                  <a:cubicBezTo>
                    <a:pt x="606" y="960"/>
                    <a:pt x="606" y="960"/>
                    <a:pt x="604" y="960"/>
                  </a:cubicBezTo>
                  <a:cubicBezTo>
                    <a:pt x="604" y="959"/>
                    <a:pt x="604" y="958"/>
                    <a:pt x="603" y="958"/>
                  </a:cubicBezTo>
                  <a:cubicBezTo>
                    <a:pt x="603" y="957"/>
                    <a:pt x="604" y="957"/>
                    <a:pt x="604" y="957"/>
                  </a:cubicBezTo>
                  <a:cubicBezTo>
                    <a:pt x="604" y="956"/>
                    <a:pt x="603" y="955"/>
                    <a:pt x="603" y="954"/>
                  </a:cubicBezTo>
                  <a:cubicBezTo>
                    <a:pt x="603" y="953"/>
                    <a:pt x="602" y="953"/>
                    <a:pt x="602" y="952"/>
                  </a:cubicBezTo>
                  <a:cubicBezTo>
                    <a:pt x="602" y="952"/>
                    <a:pt x="601" y="952"/>
                    <a:pt x="600" y="952"/>
                  </a:cubicBezTo>
                  <a:cubicBezTo>
                    <a:pt x="600" y="952"/>
                    <a:pt x="599" y="953"/>
                    <a:pt x="599" y="953"/>
                  </a:cubicBezTo>
                  <a:cubicBezTo>
                    <a:pt x="598" y="953"/>
                    <a:pt x="598" y="953"/>
                    <a:pt x="598" y="953"/>
                  </a:cubicBezTo>
                  <a:cubicBezTo>
                    <a:pt x="598" y="951"/>
                    <a:pt x="598" y="949"/>
                    <a:pt x="598" y="948"/>
                  </a:cubicBezTo>
                  <a:cubicBezTo>
                    <a:pt x="598" y="947"/>
                    <a:pt x="597" y="947"/>
                    <a:pt x="597" y="946"/>
                  </a:cubicBezTo>
                  <a:cubicBezTo>
                    <a:pt x="597" y="946"/>
                    <a:pt x="597" y="945"/>
                    <a:pt x="596" y="945"/>
                  </a:cubicBezTo>
                  <a:cubicBezTo>
                    <a:pt x="596" y="943"/>
                    <a:pt x="596" y="941"/>
                    <a:pt x="596" y="940"/>
                  </a:cubicBezTo>
                  <a:cubicBezTo>
                    <a:pt x="595" y="939"/>
                    <a:pt x="595" y="938"/>
                    <a:pt x="594" y="938"/>
                  </a:cubicBezTo>
                  <a:cubicBezTo>
                    <a:pt x="594" y="938"/>
                    <a:pt x="593" y="938"/>
                    <a:pt x="593" y="938"/>
                  </a:cubicBezTo>
                  <a:cubicBezTo>
                    <a:pt x="594" y="939"/>
                    <a:pt x="593" y="940"/>
                    <a:pt x="592" y="941"/>
                  </a:cubicBezTo>
                  <a:cubicBezTo>
                    <a:pt x="592" y="942"/>
                    <a:pt x="592" y="943"/>
                    <a:pt x="592" y="943"/>
                  </a:cubicBezTo>
                  <a:cubicBezTo>
                    <a:pt x="592" y="944"/>
                    <a:pt x="592" y="944"/>
                    <a:pt x="592" y="944"/>
                  </a:cubicBezTo>
                  <a:cubicBezTo>
                    <a:pt x="592" y="945"/>
                    <a:pt x="592" y="946"/>
                    <a:pt x="592" y="948"/>
                  </a:cubicBezTo>
                  <a:cubicBezTo>
                    <a:pt x="592" y="948"/>
                    <a:pt x="591" y="948"/>
                    <a:pt x="591" y="948"/>
                  </a:cubicBezTo>
                  <a:cubicBezTo>
                    <a:pt x="591" y="950"/>
                    <a:pt x="591" y="951"/>
                    <a:pt x="591" y="953"/>
                  </a:cubicBezTo>
                  <a:cubicBezTo>
                    <a:pt x="591" y="953"/>
                    <a:pt x="591" y="953"/>
                    <a:pt x="591" y="953"/>
                  </a:cubicBezTo>
                  <a:cubicBezTo>
                    <a:pt x="591" y="953"/>
                    <a:pt x="590" y="953"/>
                    <a:pt x="590" y="953"/>
                  </a:cubicBezTo>
                  <a:cubicBezTo>
                    <a:pt x="590" y="953"/>
                    <a:pt x="590" y="953"/>
                    <a:pt x="590" y="953"/>
                  </a:cubicBezTo>
                  <a:cubicBezTo>
                    <a:pt x="590" y="952"/>
                    <a:pt x="590" y="952"/>
                    <a:pt x="590" y="952"/>
                  </a:cubicBezTo>
                  <a:cubicBezTo>
                    <a:pt x="590" y="951"/>
                    <a:pt x="590" y="950"/>
                    <a:pt x="589" y="950"/>
                  </a:cubicBezTo>
                  <a:cubicBezTo>
                    <a:pt x="589" y="949"/>
                    <a:pt x="589" y="948"/>
                    <a:pt x="589" y="946"/>
                  </a:cubicBezTo>
                  <a:cubicBezTo>
                    <a:pt x="589" y="946"/>
                    <a:pt x="588" y="946"/>
                    <a:pt x="588" y="945"/>
                  </a:cubicBezTo>
                  <a:cubicBezTo>
                    <a:pt x="588" y="945"/>
                    <a:pt x="588" y="944"/>
                    <a:pt x="588" y="944"/>
                  </a:cubicBezTo>
                  <a:cubicBezTo>
                    <a:pt x="588" y="944"/>
                    <a:pt x="588" y="943"/>
                    <a:pt x="587" y="943"/>
                  </a:cubicBezTo>
                  <a:cubicBezTo>
                    <a:pt x="587" y="943"/>
                    <a:pt x="587" y="942"/>
                    <a:pt x="587" y="942"/>
                  </a:cubicBezTo>
                  <a:cubicBezTo>
                    <a:pt x="587" y="941"/>
                    <a:pt x="587" y="942"/>
                    <a:pt x="586" y="942"/>
                  </a:cubicBezTo>
                  <a:cubicBezTo>
                    <a:pt x="586" y="942"/>
                    <a:pt x="586" y="942"/>
                    <a:pt x="585" y="942"/>
                  </a:cubicBezTo>
                  <a:cubicBezTo>
                    <a:pt x="585" y="942"/>
                    <a:pt x="584" y="941"/>
                    <a:pt x="584" y="941"/>
                  </a:cubicBezTo>
                  <a:cubicBezTo>
                    <a:pt x="583" y="942"/>
                    <a:pt x="583" y="942"/>
                    <a:pt x="583" y="942"/>
                  </a:cubicBezTo>
                  <a:cubicBezTo>
                    <a:pt x="583" y="942"/>
                    <a:pt x="582" y="941"/>
                    <a:pt x="582" y="941"/>
                  </a:cubicBezTo>
                  <a:cubicBezTo>
                    <a:pt x="581" y="940"/>
                    <a:pt x="582" y="940"/>
                    <a:pt x="582" y="940"/>
                  </a:cubicBezTo>
                  <a:cubicBezTo>
                    <a:pt x="583" y="939"/>
                    <a:pt x="582" y="939"/>
                    <a:pt x="582" y="938"/>
                  </a:cubicBezTo>
                  <a:cubicBezTo>
                    <a:pt x="582" y="938"/>
                    <a:pt x="582" y="937"/>
                    <a:pt x="582" y="937"/>
                  </a:cubicBezTo>
                  <a:cubicBezTo>
                    <a:pt x="582" y="937"/>
                    <a:pt x="583" y="937"/>
                    <a:pt x="584" y="937"/>
                  </a:cubicBezTo>
                  <a:cubicBezTo>
                    <a:pt x="584" y="936"/>
                    <a:pt x="584" y="936"/>
                    <a:pt x="584" y="935"/>
                  </a:cubicBezTo>
                  <a:cubicBezTo>
                    <a:pt x="584" y="935"/>
                    <a:pt x="583" y="935"/>
                    <a:pt x="583" y="934"/>
                  </a:cubicBezTo>
                  <a:cubicBezTo>
                    <a:pt x="582" y="935"/>
                    <a:pt x="583" y="935"/>
                    <a:pt x="582" y="937"/>
                  </a:cubicBezTo>
                  <a:cubicBezTo>
                    <a:pt x="582" y="936"/>
                    <a:pt x="582" y="936"/>
                    <a:pt x="582" y="937"/>
                  </a:cubicBezTo>
                  <a:cubicBezTo>
                    <a:pt x="582" y="937"/>
                    <a:pt x="581" y="937"/>
                    <a:pt x="581" y="937"/>
                  </a:cubicBezTo>
                  <a:cubicBezTo>
                    <a:pt x="581" y="936"/>
                    <a:pt x="581" y="934"/>
                    <a:pt x="581" y="933"/>
                  </a:cubicBezTo>
                  <a:cubicBezTo>
                    <a:pt x="580" y="932"/>
                    <a:pt x="580" y="932"/>
                    <a:pt x="579" y="931"/>
                  </a:cubicBezTo>
                  <a:cubicBezTo>
                    <a:pt x="579" y="931"/>
                    <a:pt x="580" y="931"/>
                    <a:pt x="580" y="930"/>
                  </a:cubicBezTo>
                  <a:cubicBezTo>
                    <a:pt x="581" y="930"/>
                    <a:pt x="580" y="929"/>
                    <a:pt x="580" y="928"/>
                  </a:cubicBezTo>
                  <a:cubicBezTo>
                    <a:pt x="580" y="928"/>
                    <a:pt x="580" y="928"/>
                    <a:pt x="580" y="927"/>
                  </a:cubicBezTo>
                  <a:cubicBezTo>
                    <a:pt x="579" y="927"/>
                    <a:pt x="580" y="926"/>
                    <a:pt x="579" y="925"/>
                  </a:cubicBezTo>
                  <a:cubicBezTo>
                    <a:pt x="579" y="925"/>
                    <a:pt x="578" y="926"/>
                    <a:pt x="578" y="927"/>
                  </a:cubicBezTo>
                  <a:cubicBezTo>
                    <a:pt x="578" y="927"/>
                    <a:pt x="577" y="927"/>
                    <a:pt x="577" y="927"/>
                  </a:cubicBezTo>
                  <a:cubicBezTo>
                    <a:pt x="577" y="926"/>
                    <a:pt x="577" y="926"/>
                    <a:pt x="577" y="925"/>
                  </a:cubicBezTo>
                  <a:cubicBezTo>
                    <a:pt x="576" y="925"/>
                    <a:pt x="576" y="923"/>
                    <a:pt x="575" y="922"/>
                  </a:cubicBezTo>
                  <a:cubicBezTo>
                    <a:pt x="574" y="921"/>
                    <a:pt x="574" y="920"/>
                    <a:pt x="573" y="920"/>
                  </a:cubicBezTo>
                  <a:cubicBezTo>
                    <a:pt x="573" y="919"/>
                    <a:pt x="572" y="919"/>
                    <a:pt x="573" y="918"/>
                  </a:cubicBezTo>
                  <a:cubicBezTo>
                    <a:pt x="574" y="919"/>
                    <a:pt x="574" y="920"/>
                    <a:pt x="575" y="920"/>
                  </a:cubicBezTo>
                  <a:cubicBezTo>
                    <a:pt x="576" y="920"/>
                    <a:pt x="576" y="920"/>
                    <a:pt x="577" y="920"/>
                  </a:cubicBezTo>
                  <a:cubicBezTo>
                    <a:pt x="578" y="920"/>
                    <a:pt x="577" y="919"/>
                    <a:pt x="577" y="919"/>
                  </a:cubicBezTo>
                  <a:cubicBezTo>
                    <a:pt x="577" y="918"/>
                    <a:pt x="577" y="917"/>
                    <a:pt x="577" y="917"/>
                  </a:cubicBezTo>
                  <a:cubicBezTo>
                    <a:pt x="577" y="916"/>
                    <a:pt x="576" y="916"/>
                    <a:pt x="576" y="916"/>
                  </a:cubicBezTo>
                  <a:cubicBezTo>
                    <a:pt x="576" y="915"/>
                    <a:pt x="576" y="913"/>
                    <a:pt x="576" y="912"/>
                  </a:cubicBezTo>
                  <a:cubicBezTo>
                    <a:pt x="575" y="912"/>
                    <a:pt x="576" y="911"/>
                    <a:pt x="575" y="910"/>
                  </a:cubicBezTo>
                  <a:cubicBezTo>
                    <a:pt x="575" y="909"/>
                    <a:pt x="575" y="908"/>
                    <a:pt x="575" y="907"/>
                  </a:cubicBezTo>
                  <a:cubicBezTo>
                    <a:pt x="574" y="906"/>
                    <a:pt x="573" y="907"/>
                    <a:pt x="572" y="907"/>
                  </a:cubicBezTo>
                  <a:cubicBezTo>
                    <a:pt x="572" y="907"/>
                    <a:pt x="572" y="907"/>
                    <a:pt x="572" y="907"/>
                  </a:cubicBezTo>
                  <a:cubicBezTo>
                    <a:pt x="571" y="907"/>
                    <a:pt x="571" y="907"/>
                    <a:pt x="570" y="907"/>
                  </a:cubicBezTo>
                  <a:cubicBezTo>
                    <a:pt x="570" y="908"/>
                    <a:pt x="570" y="908"/>
                    <a:pt x="570" y="909"/>
                  </a:cubicBezTo>
                  <a:cubicBezTo>
                    <a:pt x="569" y="909"/>
                    <a:pt x="568" y="909"/>
                    <a:pt x="568" y="909"/>
                  </a:cubicBezTo>
                  <a:cubicBezTo>
                    <a:pt x="568" y="909"/>
                    <a:pt x="568" y="908"/>
                    <a:pt x="567" y="908"/>
                  </a:cubicBezTo>
                  <a:cubicBezTo>
                    <a:pt x="566" y="908"/>
                    <a:pt x="565" y="908"/>
                    <a:pt x="564" y="908"/>
                  </a:cubicBezTo>
                  <a:cubicBezTo>
                    <a:pt x="563" y="908"/>
                    <a:pt x="563" y="909"/>
                    <a:pt x="562" y="909"/>
                  </a:cubicBezTo>
                  <a:cubicBezTo>
                    <a:pt x="562" y="909"/>
                    <a:pt x="562" y="910"/>
                    <a:pt x="562" y="910"/>
                  </a:cubicBezTo>
                  <a:cubicBezTo>
                    <a:pt x="562" y="911"/>
                    <a:pt x="563" y="911"/>
                    <a:pt x="564" y="911"/>
                  </a:cubicBezTo>
                  <a:cubicBezTo>
                    <a:pt x="564" y="912"/>
                    <a:pt x="564" y="912"/>
                    <a:pt x="563" y="912"/>
                  </a:cubicBezTo>
                  <a:cubicBezTo>
                    <a:pt x="563" y="913"/>
                    <a:pt x="563" y="913"/>
                    <a:pt x="563" y="914"/>
                  </a:cubicBezTo>
                  <a:cubicBezTo>
                    <a:pt x="563" y="915"/>
                    <a:pt x="562" y="915"/>
                    <a:pt x="562" y="915"/>
                  </a:cubicBezTo>
                  <a:cubicBezTo>
                    <a:pt x="562" y="917"/>
                    <a:pt x="562" y="919"/>
                    <a:pt x="562" y="920"/>
                  </a:cubicBezTo>
                  <a:cubicBezTo>
                    <a:pt x="562" y="920"/>
                    <a:pt x="561" y="921"/>
                    <a:pt x="561" y="921"/>
                  </a:cubicBezTo>
                  <a:cubicBezTo>
                    <a:pt x="561" y="922"/>
                    <a:pt x="561" y="922"/>
                    <a:pt x="561" y="923"/>
                  </a:cubicBezTo>
                  <a:cubicBezTo>
                    <a:pt x="561" y="923"/>
                    <a:pt x="561" y="923"/>
                    <a:pt x="561" y="924"/>
                  </a:cubicBezTo>
                  <a:cubicBezTo>
                    <a:pt x="560" y="925"/>
                    <a:pt x="561" y="926"/>
                    <a:pt x="560" y="927"/>
                  </a:cubicBezTo>
                  <a:cubicBezTo>
                    <a:pt x="560" y="928"/>
                    <a:pt x="560" y="928"/>
                    <a:pt x="559" y="928"/>
                  </a:cubicBezTo>
                  <a:cubicBezTo>
                    <a:pt x="559" y="928"/>
                    <a:pt x="559" y="927"/>
                    <a:pt x="559" y="927"/>
                  </a:cubicBezTo>
                  <a:cubicBezTo>
                    <a:pt x="558" y="928"/>
                    <a:pt x="558" y="928"/>
                    <a:pt x="559" y="928"/>
                  </a:cubicBezTo>
                  <a:cubicBezTo>
                    <a:pt x="559" y="929"/>
                    <a:pt x="558" y="929"/>
                    <a:pt x="558" y="930"/>
                  </a:cubicBezTo>
                  <a:cubicBezTo>
                    <a:pt x="558" y="930"/>
                    <a:pt x="558" y="931"/>
                    <a:pt x="558" y="931"/>
                  </a:cubicBezTo>
                  <a:cubicBezTo>
                    <a:pt x="558" y="932"/>
                    <a:pt x="557" y="931"/>
                    <a:pt x="556" y="931"/>
                  </a:cubicBezTo>
                  <a:cubicBezTo>
                    <a:pt x="556" y="932"/>
                    <a:pt x="555" y="932"/>
                    <a:pt x="555" y="932"/>
                  </a:cubicBezTo>
                  <a:cubicBezTo>
                    <a:pt x="555" y="932"/>
                    <a:pt x="555" y="933"/>
                    <a:pt x="555" y="933"/>
                  </a:cubicBezTo>
                  <a:cubicBezTo>
                    <a:pt x="555" y="934"/>
                    <a:pt x="556" y="936"/>
                    <a:pt x="556" y="937"/>
                  </a:cubicBezTo>
                  <a:cubicBezTo>
                    <a:pt x="556" y="937"/>
                    <a:pt x="556" y="937"/>
                    <a:pt x="556" y="937"/>
                  </a:cubicBezTo>
                  <a:cubicBezTo>
                    <a:pt x="556" y="937"/>
                    <a:pt x="556" y="938"/>
                    <a:pt x="556" y="938"/>
                  </a:cubicBezTo>
                  <a:cubicBezTo>
                    <a:pt x="556" y="939"/>
                    <a:pt x="557" y="938"/>
                    <a:pt x="557" y="939"/>
                  </a:cubicBezTo>
                  <a:cubicBezTo>
                    <a:pt x="558" y="939"/>
                    <a:pt x="558" y="939"/>
                    <a:pt x="558" y="940"/>
                  </a:cubicBezTo>
                  <a:cubicBezTo>
                    <a:pt x="557" y="940"/>
                    <a:pt x="557" y="940"/>
                    <a:pt x="557" y="940"/>
                  </a:cubicBezTo>
                  <a:cubicBezTo>
                    <a:pt x="557" y="942"/>
                    <a:pt x="556" y="943"/>
                    <a:pt x="555" y="945"/>
                  </a:cubicBezTo>
                  <a:cubicBezTo>
                    <a:pt x="555" y="945"/>
                    <a:pt x="555" y="945"/>
                    <a:pt x="556" y="946"/>
                  </a:cubicBezTo>
                  <a:cubicBezTo>
                    <a:pt x="556" y="946"/>
                    <a:pt x="556" y="947"/>
                    <a:pt x="556" y="947"/>
                  </a:cubicBezTo>
                  <a:cubicBezTo>
                    <a:pt x="556" y="948"/>
                    <a:pt x="556" y="950"/>
                    <a:pt x="556" y="951"/>
                  </a:cubicBezTo>
                  <a:cubicBezTo>
                    <a:pt x="557" y="952"/>
                    <a:pt x="557" y="952"/>
                    <a:pt x="557" y="952"/>
                  </a:cubicBezTo>
                  <a:cubicBezTo>
                    <a:pt x="557" y="954"/>
                    <a:pt x="557" y="957"/>
                    <a:pt x="557" y="959"/>
                  </a:cubicBezTo>
                  <a:cubicBezTo>
                    <a:pt x="557" y="959"/>
                    <a:pt x="557" y="960"/>
                    <a:pt x="558" y="960"/>
                  </a:cubicBezTo>
                  <a:cubicBezTo>
                    <a:pt x="558" y="961"/>
                    <a:pt x="558" y="961"/>
                    <a:pt x="558" y="962"/>
                  </a:cubicBezTo>
                  <a:cubicBezTo>
                    <a:pt x="558" y="962"/>
                    <a:pt x="558" y="963"/>
                    <a:pt x="558" y="963"/>
                  </a:cubicBezTo>
                  <a:cubicBezTo>
                    <a:pt x="558" y="963"/>
                    <a:pt x="558" y="963"/>
                    <a:pt x="558" y="963"/>
                  </a:cubicBezTo>
                  <a:cubicBezTo>
                    <a:pt x="558" y="964"/>
                    <a:pt x="558" y="965"/>
                    <a:pt x="559" y="966"/>
                  </a:cubicBezTo>
                  <a:cubicBezTo>
                    <a:pt x="559" y="966"/>
                    <a:pt x="559" y="967"/>
                    <a:pt x="559" y="968"/>
                  </a:cubicBezTo>
                  <a:cubicBezTo>
                    <a:pt x="559" y="968"/>
                    <a:pt x="560" y="968"/>
                    <a:pt x="560" y="969"/>
                  </a:cubicBezTo>
                  <a:cubicBezTo>
                    <a:pt x="560" y="969"/>
                    <a:pt x="560" y="970"/>
                    <a:pt x="560" y="970"/>
                  </a:cubicBezTo>
                  <a:cubicBezTo>
                    <a:pt x="560" y="970"/>
                    <a:pt x="559" y="971"/>
                    <a:pt x="559" y="971"/>
                  </a:cubicBezTo>
                  <a:cubicBezTo>
                    <a:pt x="559" y="972"/>
                    <a:pt x="560" y="972"/>
                    <a:pt x="560" y="972"/>
                  </a:cubicBezTo>
                  <a:cubicBezTo>
                    <a:pt x="560" y="974"/>
                    <a:pt x="561" y="975"/>
                    <a:pt x="561" y="976"/>
                  </a:cubicBezTo>
                  <a:cubicBezTo>
                    <a:pt x="560" y="976"/>
                    <a:pt x="560" y="977"/>
                    <a:pt x="559" y="977"/>
                  </a:cubicBezTo>
                  <a:cubicBezTo>
                    <a:pt x="559" y="977"/>
                    <a:pt x="558" y="976"/>
                    <a:pt x="558" y="976"/>
                  </a:cubicBezTo>
                  <a:cubicBezTo>
                    <a:pt x="557" y="977"/>
                    <a:pt x="556" y="977"/>
                    <a:pt x="555" y="978"/>
                  </a:cubicBezTo>
                  <a:cubicBezTo>
                    <a:pt x="555" y="977"/>
                    <a:pt x="555" y="977"/>
                    <a:pt x="554" y="977"/>
                  </a:cubicBezTo>
                  <a:cubicBezTo>
                    <a:pt x="554" y="978"/>
                    <a:pt x="553" y="979"/>
                    <a:pt x="553" y="980"/>
                  </a:cubicBezTo>
                  <a:cubicBezTo>
                    <a:pt x="552" y="981"/>
                    <a:pt x="552" y="981"/>
                    <a:pt x="551" y="981"/>
                  </a:cubicBezTo>
                  <a:cubicBezTo>
                    <a:pt x="550" y="981"/>
                    <a:pt x="551" y="982"/>
                    <a:pt x="551" y="982"/>
                  </a:cubicBezTo>
                  <a:cubicBezTo>
                    <a:pt x="550" y="983"/>
                    <a:pt x="550" y="983"/>
                    <a:pt x="550" y="983"/>
                  </a:cubicBezTo>
                  <a:cubicBezTo>
                    <a:pt x="550" y="985"/>
                    <a:pt x="550" y="986"/>
                    <a:pt x="550" y="988"/>
                  </a:cubicBezTo>
                  <a:cubicBezTo>
                    <a:pt x="550" y="988"/>
                    <a:pt x="549" y="989"/>
                    <a:pt x="549" y="989"/>
                  </a:cubicBezTo>
                  <a:cubicBezTo>
                    <a:pt x="549" y="989"/>
                    <a:pt x="549" y="989"/>
                    <a:pt x="549" y="989"/>
                  </a:cubicBezTo>
                  <a:cubicBezTo>
                    <a:pt x="549" y="990"/>
                    <a:pt x="549" y="991"/>
                    <a:pt x="549" y="992"/>
                  </a:cubicBezTo>
                  <a:cubicBezTo>
                    <a:pt x="550" y="992"/>
                    <a:pt x="550" y="993"/>
                    <a:pt x="550" y="994"/>
                  </a:cubicBezTo>
                  <a:cubicBezTo>
                    <a:pt x="550" y="994"/>
                    <a:pt x="551" y="994"/>
                    <a:pt x="551" y="994"/>
                  </a:cubicBezTo>
                  <a:cubicBezTo>
                    <a:pt x="551" y="995"/>
                    <a:pt x="552" y="996"/>
                    <a:pt x="552" y="997"/>
                  </a:cubicBezTo>
                  <a:cubicBezTo>
                    <a:pt x="553" y="997"/>
                    <a:pt x="553" y="998"/>
                    <a:pt x="554" y="999"/>
                  </a:cubicBezTo>
                  <a:cubicBezTo>
                    <a:pt x="554" y="999"/>
                    <a:pt x="553" y="1000"/>
                    <a:pt x="553" y="1000"/>
                  </a:cubicBezTo>
                  <a:cubicBezTo>
                    <a:pt x="552" y="1000"/>
                    <a:pt x="552" y="1000"/>
                    <a:pt x="551" y="1000"/>
                  </a:cubicBezTo>
                  <a:cubicBezTo>
                    <a:pt x="551" y="1000"/>
                    <a:pt x="551" y="999"/>
                    <a:pt x="551" y="999"/>
                  </a:cubicBezTo>
                  <a:cubicBezTo>
                    <a:pt x="551" y="999"/>
                    <a:pt x="550" y="999"/>
                    <a:pt x="550" y="999"/>
                  </a:cubicBezTo>
                  <a:cubicBezTo>
                    <a:pt x="550" y="998"/>
                    <a:pt x="550" y="998"/>
                    <a:pt x="550" y="997"/>
                  </a:cubicBezTo>
                  <a:cubicBezTo>
                    <a:pt x="549" y="998"/>
                    <a:pt x="549" y="998"/>
                    <a:pt x="548" y="999"/>
                  </a:cubicBezTo>
                  <a:cubicBezTo>
                    <a:pt x="547" y="999"/>
                    <a:pt x="547" y="999"/>
                    <a:pt x="546" y="999"/>
                  </a:cubicBezTo>
                  <a:cubicBezTo>
                    <a:pt x="546" y="999"/>
                    <a:pt x="546" y="999"/>
                    <a:pt x="545" y="999"/>
                  </a:cubicBezTo>
                  <a:cubicBezTo>
                    <a:pt x="545" y="999"/>
                    <a:pt x="544" y="999"/>
                    <a:pt x="543" y="999"/>
                  </a:cubicBezTo>
                  <a:cubicBezTo>
                    <a:pt x="543" y="1000"/>
                    <a:pt x="542" y="1000"/>
                    <a:pt x="542" y="1000"/>
                  </a:cubicBezTo>
                  <a:cubicBezTo>
                    <a:pt x="542" y="1002"/>
                    <a:pt x="543" y="1002"/>
                    <a:pt x="543" y="1002"/>
                  </a:cubicBezTo>
                  <a:cubicBezTo>
                    <a:pt x="544" y="1003"/>
                    <a:pt x="543" y="1004"/>
                    <a:pt x="544" y="1004"/>
                  </a:cubicBezTo>
                  <a:cubicBezTo>
                    <a:pt x="544" y="1005"/>
                    <a:pt x="544" y="1005"/>
                    <a:pt x="543" y="1006"/>
                  </a:cubicBezTo>
                  <a:cubicBezTo>
                    <a:pt x="543" y="1006"/>
                    <a:pt x="543" y="1007"/>
                    <a:pt x="543" y="1008"/>
                  </a:cubicBezTo>
                  <a:cubicBezTo>
                    <a:pt x="543" y="1008"/>
                    <a:pt x="542" y="1008"/>
                    <a:pt x="541" y="1009"/>
                  </a:cubicBezTo>
                  <a:cubicBezTo>
                    <a:pt x="541" y="1009"/>
                    <a:pt x="541" y="1009"/>
                    <a:pt x="541" y="1009"/>
                  </a:cubicBezTo>
                  <a:cubicBezTo>
                    <a:pt x="540" y="1008"/>
                    <a:pt x="540" y="1007"/>
                    <a:pt x="540" y="1006"/>
                  </a:cubicBezTo>
                  <a:cubicBezTo>
                    <a:pt x="539" y="1005"/>
                    <a:pt x="538" y="1005"/>
                    <a:pt x="538" y="1004"/>
                  </a:cubicBezTo>
                  <a:cubicBezTo>
                    <a:pt x="537" y="1004"/>
                    <a:pt x="537" y="1004"/>
                    <a:pt x="537" y="1004"/>
                  </a:cubicBezTo>
                  <a:cubicBezTo>
                    <a:pt x="536" y="1003"/>
                    <a:pt x="536" y="1003"/>
                    <a:pt x="536" y="1003"/>
                  </a:cubicBezTo>
                  <a:cubicBezTo>
                    <a:pt x="536" y="1002"/>
                    <a:pt x="536" y="1002"/>
                    <a:pt x="535" y="1002"/>
                  </a:cubicBezTo>
                  <a:cubicBezTo>
                    <a:pt x="535" y="1003"/>
                    <a:pt x="535" y="1004"/>
                    <a:pt x="535" y="1004"/>
                  </a:cubicBezTo>
                  <a:cubicBezTo>
                    <a:pt x="536" y="1004"/>
                    <a:pt x="535" y="1006"/>
                    <a:pt x="536" y="1006"/>
                  </a:cubicBezTo>
                  <a:cubicBezTo>
                    <a:pt x="536" y="1008"/>
                    <a:pt x="537" y="1009"/>
                    <a:pt x="538" y="1011"/>
                  </a:cubicBezTo>
                  <a:cubicBezTo>
                    <a:pt x="538" y="1011"/>
                    <a:pt x="538" y="1011"/>
                    <a:pt x="538" y="1011"/>
                  </a:cubicBezTo>
                  <a:cubicBezTo>
                    <a:pt x="537" y="1011"/>
                    <a:pt x="537" y="1010"/>
                    <a:pt x="536" y="1010"/>
                  </a:cubicBezTo>
                  <a:cubicBezTo>
                    <a:pt x="535" y="1010"/>
                    <a:pt x="535" y="1009"/>
                    <a:pt x="534" y="1009"/>
                  </a:cubicBezTo>
                  <a:cubicBezTo>
                    <a:pt x="534" y="1009"/>
                    <a:pt x="534" y="1009"/>
                    <a:pt x="534" y="1009"/>
                  </a:cubicBezTo>
                  <a:cubicBezTo>
                    <a:pt x="534" y="1009"/>
                    <a:pt x="533" y="1009"/>
                    <a:pt x="533" y="1009"/>
                  </a:cubicBezTo>
                  <a:cubicBezTo>
                    <a:pt x="532" y="1008"/>
                    <a:pt x="532" y="1005"/>
                    <a:pt x="530" y="1004"/>
                  </a:cubicBezTo>
                  <a:cubicBezTo>
                    <a:pt x="530" y="1004"/>
                    <a:pt x="530" y="1003"/>
                    <a:pt x="530" y="1003"/>
                  </a:cubicBezTo>
                  <a:cubicBezTo>
                    <a:pt x="529" y="1002"/>
                    <a:pt x="528" y="1002"/>
                    <a:pt x="528" y="1000"/>
                  </a:cubicBezTo>
                  <a:cubicBezTo>
                    <a:pt x="527" y="999"/>
                    <a:pt x="527" y="997"/>
                    <a:pt x="525" y="996"/>
                  </a:cubicBezTo>
                  <a:cubicBezTo>
                    <a:pt x="525" y="996"/>
                    <a:pt x="524" y="995"/>
                    <a:pt x="524" y="994"/>
                  </a:cubicBezTo>
                  <a:cubicBezTo>
                    <a:pt x="524" y="993"/>
                    <a:pt x="523" y="992"/>
                    <a:pt x="523" y="991"/>
                  </a:cubicBezTo>
                  <a:cubicBezTo>
                    <a:pt x="523" y="990"/>
                    <a:pt x="523" y="990"/>
                    <a:pt x="523" y="989"/>
                  </a:cubicBezTo>
                  <a:cubicBezTo>
                    <a:pt x="522" y="988"/>
                    <a:pt x="522" y="987"/>
                    <a:pt x="521" y="987"/>
                  </a:cubicBezTo>
                  <a:cubicBezTo>
                    <a:pt x="521" y="986"/>
                    <a:pt x="521" y="986"/>
                    <a:pt x="521" y="985"/>
                  </a:cubicBezTo>
                  <a:cubicBezTo>
                    <a:pt x="521" y="985"/>
                    <a:pt x="521" y="985"/>
                    <a:pt x="521" y="984"/>
                  </a:cubicBezTo>
                  <a:cubicBezTo>
                    <a:pt x="521" y="984"/>
                    <a:pt x="521" y="983"/>
                    <a:pt x="521" y="982"/>
                  </a:cubicBezTo>
                  <a:cubicBezTo>
                    <a:pt x="521" y="982"/>
                    <a:pt x="520" y="982"/>
                    <a:pt x="520" y="982"/>
                  </a:cubicBezTo>
                  <a:cubicBezTo>
                    <a:pt x="520" y="982"/>
                    <a:pt x="520" y="982"/>
                    <a:pt x="520" y="982"/>
                  </a:cubicBezTo>
                  <a:cubicBezTo>
                    <a:pt x="520" y="980"/>
                    <a:pt x="519" y="979"/>
                    <a:pt x="519" y="978"/>
                  </a:cubicBezTo>
                  <a:cubicBezTo>
                    <a:pt x="519" y="978"/>
                    <a:pt x="518" y="977"/>
                    <a:pt x="518" y="977"/>
                  </a:cubicBezTo>
                  <a:cubicBezTo>
                    <a:pt x="518" y="976"/>
                    <a:pt x="518" y="975"/>
                    <a:pt x="518" y="974"/>
                  </a:cubicBezTo>
                  <a:cubicBezTo>
                    <a:pt x="518" y="973"/>
                    <a:pt x="517" y="973"/>
                    <a:pt x="517" y="973"/>
                  </a:cubicBezTo>
                  <a:cubicBezTo>
                    <a:pt x="517" y="972"/>
                    <a:pt x="517" y="972"/>
                    <a:pt x="517" y="971"/>
                  </a:cubicBezTo>
                  <a:cubicBezTo>
                    <a:pt x="517" y="971"/>
                    <a:pt x="517" y="971"/>
                    <a:pt x="517" y="971"/>
                  </a:cubicBezTo>
                  <a:cubicBezTo>
                    <a:pt x="517" y="970"/>
                    <a:pt x="517" y="969"/>
                    <a:pt x="517" y="969"/>
                  </a:cubicBezTo>
                  <a:cubicBezTo>
                    <a:pt x="516" y="968"/>
                    <a:pt x="516" y="968"/>
                    <a:pt x="516" y="968"/>
                  </a:cubicBezTo>
                  <a:cubicBezTo>
                    <a:pt x="516" y="967"/>
                    <a:pt x="516" y="965"/>
                    <a:pt x="516" y="964"/>
                  </a:cubicBezTo>
                  <a:cubicBezTo>
                    <a:pt x="515" y="964"/>
                    <a:pt x="515" y="964"/>
                    <a:pt x="515" y="964"/>
                  </a:cubicBezTo>
                  <a:cubicBezTo>
                    <a:pt x="514" y="963"/>
                    <a:pt x="514" y="963"/>
                    <a:pt x="514" y="962"/>
                  </a:cubicBezTo>
                  <a:cubicBezTo>
                    <a:pt x="514" y="962"/>
                    <a:pt x="513" y="961"/>
                    <a:pt x="514" y="961"/>
                  </a:cubicBezTo>
                  <a:cubicBezTo>
                    <a:pt x="514" y="960"/>
                    <a:pt x="514" y="960"/>
                    <a:pt x="514" y="960"/>
                  </a:cubicBezTo>
                  <a:cubicBezTo>
                    <a:pt x="514" y="959"/>
                    <a:pt x="514" y="959"/>
                    <a:pt x="514" y="958"/>
                  </a:cubicBezTo>
                  <a:cubicBezTo>
                    <a:pt x="514" y="958"/>
                    <a:pt x="514" y="958"/>
                    <a:pt x="514" y="958"/>
                  </a:cubicBezTo>
                  <a:cubicBezTo>
                    <a:pt x="514" y="957"/>
                    <a:pt x="514" y="957"/>
                    <a:pt x="514" y="956"/>
                  </a:cubicBezTo>
                  <a:cubicBezTo>
                    <a:pt x="513" y="956"/>
                    <a:pt x="513" y="956"/>
                    <a:pt x="513" y="956"/>
                  </a:cubicBezTo>
                  <a:cubicBezTo>
                    <a:pt x="513" y="955"/>
                    <a:pt x="513" y="954"/>
                    <a:pt x="513" y="953"/>
                  </a:cubicBezTo>
                  <a:cubicBezTo>
                    <a:pt x="512" y="952"/>
                    <a:pt x="512" y="951"/>
                    <a:pt x="511" y="951"/>
                  </a:cubicBezTo>
                  <a:cubicBezTo>
                    <a:pt x="511" y="949"/>
                    <a:pt x="511" y="947"/>
                    <a:pt x="511" y="945"/>
                  </a:cubicBezTo>
                  <a:cubicBezTo>
                    <a:pt x="511" y="944"/>
                    <a:pt x="511" y="944"/>
                    <a:pt x="511" y="944"/>
                  </a:cubicBezTo>
                  <a:cubicBezTo>
                    <a:pt x="511" y="942"/>
                    <a:pt x="511" y="941"/>
                    <a:pt x="511" y="939"/>
                  </a:cubicBezTo>
                  <a:cubicBezTo>
                    <a:pt x="511" y="939"/>
                    <a:pt x="510" y="938"/>
                    <a:pt x="510" y="938"/>
                  </a:cubicBezTo>
                  <a:cubicBezTo>
                    <a:pt x="510" y="937"/>
                    <a:pt x="510" y="937"/>
                    <a:pt x="510" y="936"/>
                  </a:cubicBezTo>
                  <a:cubicBezTo>
                    <a:pt x="509" y="936"/>
                    <a:pt x="509" y="936"/>
                    <a:pt x="509" y="936"/>
                  </a:cubicBezTo>
                  <a:cubicBezTo>
                    <a:pt x="507" y="936"/>
                    <a:pt x="507" y="939"/>
                    <a:pt x="505" y="940"/>
                  </a:cubicBezTo>
                  <a:cubicBezTo>
                    <a:pt x="505" y="939"/>
                    <a:pt x="505" y="938"/>
                    <a:pt x="505" y="937"/>
                  </a:cubicBezTo>
                  <a:cubicBezTo>
                    <a:pt x="506" y="937"/>
                    <a:pt x="506" y="937"/>
                    <a:pt x="506" y="936"/>
                  </a:cubicBezTo>
                  <a:cubicBezTo>
                    <a:pt x="506" y="936"/>
                    <a:pt x="506" y="935"/>
                    <a:pt x="506" y="935"/>
                  </a:cubicBezTo>
                  <a:cubicBezTo>
                    <a:pt x="508" y="933"/>
                    <a:pt x="508" y="932"/>
                    <a:pt x="508" y="929"/>
                  </a:cubicBezTo>
                  <a:cubicBezTo>
                    <a:pt x="508" y="929"/>
                    <a:pt x="508" y="929"/>
                    <a:pt x="509" y="929"/>
                  </a:cubicBezTo>
                  <a:cubicBezTo>
                    <a:pt x="509" y="928"/>
                    <a:pt x="509" y="927"/>
                    <a:pt x="508" y="926"/>
                  </a:cubicBezTo>
                  <a:cubicBezTo>
                    <a:pt x="507" y="926"/>
                    <a:pt x="507" y="927"/>
                    <a:pt x="506" y="928"/>
                  </a:cubicBezTo>
                  <a:cubicBezTo>
                    <a:pt x="506" y="927"/>
                    <a:pt x="506" y="927"/>
                    <a:pt x="506" y="927"/>
                  </a:cubicBezTo>
                  <a:cubicBezTo>
                    <a:pt x="506" y="927"/>
                    <a:pt x="506" y="927"/>
                    <a:pt x="506" y="926"/>
                  </a:cubicBezTo>
                  <a:cubicBezTo>
                    <a:pt x="507" y="924"/>
                    <a:pt x="507" y="924"/>
                    <a:pt x="507" y="922"/>
                  </a:cubicBezTo>
                  <a:cubicBezTo>
                    <a:pt x="507" y="922"/>
                    <a:pt x="508" y="922"/>
                    <a:pt x="508" y="922"/>
                  </a:cubicBezTo>
                  <a:cubicBezTo>
                    <a:pt x="508" y="922"/>
                    <a:pt x="508" y="921"/>
                    <a:pt x="508" y="921"/>
                  </a:cubicBezTo>
                  <a:cubicBezTo>
                    <a:pt x="508" y="918"/>
                    <a:pt x="508" y="914"/>
                    <a:pt x="508" y="910"/>
                  </a:cubicBezTo>
                  <a:cubicBezTo>
                    <a:pt x="507" y="910"/>
                    <a:pt x="507" y="911"/>
                    <a:pt x="507" y="911"/>
                  </a:cubicBezTo>
                  <a:cubicBezTo>
                    <a:pt x="506" y="911"/>
                    <a:pt x="507" y="912"/>
                    <a:pt x="506" y="912"/>
                  </a:cubicBezTo>
                  <a:cubicBezTo>
                    <a:pt x="506" y="913"/>
                    <a:pt x="505" y="915"/>
                    <a:pt x="504" y="916"/>
                  </a:cubicBezTo>
                  <a:cubicBezTo>
                    <a:pt x="504" y="917"/>
                    <a:pt x="504" y="917"/>
                    <a:pt x="504" y="918"/>
                  </a:cubicBezTo>
                  <a:cubicBezTo>
                    <a:pt x="504" y="919"/>
                    <a:pt x="503" y="920"/>
                    <a:pt x="503" y="920"/>
                  </a:cubicBezTo>
                  <a:cubicBezTo>
                    <a:pt x="502" y="921"/>
                    <a:pt x="502" y="922"/>
                    <a:pt x="502" y="922"/>
                  </a:cubicBezTo>
                  <a:cubicBezTo>
                    <a:pt x="502" y="922"/>
                    <a:pt x="502" y="922"/>
                    <a:pt x="502" y="922"/>
                  </a:cubicBezTo>
                  <a:cubicBezTo>
                    <a:pt x="501" y="924"/>
                    <a:pt x="500" y="926"/>
                    <a:pt x="499" y="928"/>
                  </a:cubicBezTo>
                  <a:cubicBezTo>
                    <a:pt x="499" y="929"/>
                    <a:pt x="499" y="929"/>
                    <a:pt x="498" y="930"/>
                  </a:cubicBezTo>
                  <a:cubicBezTo>
                    <a:pt x="498" y="930"/>
                    <a:pt x="498" y="931"/>
                    <a:pt x="497" y="931"/>
                  </a:cubicBezTo>
                  <a:cubicBezTo>
                    <a:pt x="497" y="931"/>
                    <a:pt x="497" y="932"/>
                    <a:pt x="497" y="933"/>
                  </a:cubicBezTo>
                  <a:cubicBezTo>
                    <a:pt x="496" y="933"/>
                    <a:pt x="496" y="934"/>
                    <a:pt x="495" y="935"/>
                  </a:cubicBezTo>
                  <a:cubicBezTo>
                    <a:pt x="495" y="936"/>
                    <a:pt x="494" y="937"/>
                    <a:pt x="494" y="938"/>
                  </a:cubicBezTo>
                  <a:cubicBezTo>
                    <a:pt x="494" y="939"/>
                    <a:pt x="493" y="939"/>
                    <a:pt x="492" y="940"/>
                  </a:cubicBezTo>
                  <a:cubicBezTo>
                    <a:pt x="492" y="941"/>
                    <a:pt x="492" y="942"/>
                    <a:pt x="492" y="942"/>
                  </a:cubicBezTo>
                  <a:cubicBezTo>
                    <a:pt x="491" y="943"/>
                    <a:pt x="491" y="943"/>
                    <a:pt x="491" y="943"/>
                  </a:cubicBezTo>
                  <a:cubicBezTo>
                    <a:pt x="489" y="944"/>
                    <a:pt x="488" y="945"/>
                    <a:pt x="487" y="946"/>
                  </a:cubicBezTo>
                  <a:cubicBezTo>
                    <a:pt x="487" y="947"/>
                    <a:pt x="487" y="947"/>
                    <a:pt x="487" y="947"/>
                  </a:cubicBezTo>
                  <a:cubicBezTo>
                    <a:pt x="487" y="947"/>
                    <a:pt x="487" y="947"/>
                    <a:pt x="487" y="947"/>
                  </a:cubicBezTo>
                  <a:cubicBezTo>
                    <a:pt x="486" y="946"/>
                    <a:pt x="487" y="945"/>
                    <a:pt x="488" y="944"/>
                  </a:cubicBezTo>
                  <a:cubicBezTo>
                    <a:pt x="488" y="943"/>
                    <a:pt x="488" y="943"/>
                    <a:pt x="488" y="943"/>
                  </a:cubicBezTo>
                  <a:cubicBezTo>
                    <a:pt x="488" y="942"/>
                    <a:pt x="489" y="942"/>
                    <a:pt x="490" y="942"/>
                  </a:cubicBezTo>
                  <a:cubicBezTo>
                    <a:pt x="491" y="939"/>
                    <a:pt x="491" y="939"/>
                    <a:pt x="491" y="939"/>
                  </a:cubicBezTo>
                  <a:cubicBezTo>
                    <a:pt x="491" y="939"/>
                    <a:pt x="491" y="938"/>
                    <a:pt x="491" y="938"/>
                  </a:cubicBezTo>
                  <a:cubicBezTo>
                    <a:pt x="492" y="937"/>
                    <a:pt x="492" y="936"/>
                    <a:pt x="492" y="936"/>
                  </a:cubicBezTo>
                  <a:cubicBezTo>
                    <a:pt x="492" y="935"/>
                    <a:pt x="493" y="935"/>
                    <a:pt x="493" y="934"/>
                  </a:cubicBezTo>
                  <a:cubicBezTo>
                    <a:pt x="493" y="933"/>
                    <a:pt x="494" y="933"/>
                    <a:pt x="494" y="932"/>
                  </a:cubicBezTo>
                  <a:cubicBezTo>
                    <a:pt x="494" y="931"/>
                    <a:pt x="494" y="931"/>
                    <a:pt x="494" y="931"/>
                  </a:cubicBezTo>
                  <a:cubicBezTo>
                    <a:pt x="494" y="930"/>
                    <a:pt x="494" y="929"/>
                    <a:pt x="494" y="928"/>
                  </a:cubicBezTo>
                  <a:cubicBezTo>
                    <a:pt x="494" y="928"/>
                    <a:pt x="494" y="927"/>
                    <a:pt x="493" y="927"/>
                  </a:cubicBezTo>
                  <a:cubicBezTo>
                    <a:pt x="493" y="927"/>
                    <a:pt x="492" y="928"/>
                    <a:pt x="492" y="928"/>
                  </a:cubicBezTo>
                  <a:cubicBezTo>
                    <a:pt x="491" y="928"/>
                    <a:pt x="490" y="930"/>
                    <a:pt x="489" y="930"/>
                  </a:cubicBezTo>
                  <a:cubicBezTo>
                    <a:pt x="489" y="931"/>
                    <a:pt x="489" y="931"/>
                    <a:pt x="489" y="932"/>
                  </a:cubicBezTo>
                  <a:cubicBezTo>
                    <a:pt x="487" y="933"/>
                    <a:pt x="486" y="933"/>
                    <a:pt x="484" y="934"/>
                  </a:cubicBezTo>
                  <a:cubicBezTo>
                    <a:pt x="484" y="935"/>
                    <a:pt x="483" y="936"/>
                    <a:pt x="483" y="937"/>
                  </a:cubicBezTo>
                  <a:cubicBezTo>
                    <a:pt x="482" y="937"/>
                    <a:pt x="482" y="938"/>
                    <a:pt x="482" y="939"/>
                  </a:cubicBezTo>
                  <a:cubicBezTo>
                    <a:pt x="481" y="940"/>
                    <a:pt x="480" y="941"/>
                    <a:pt x="479" y="942"/>
                  </a:cubicBezTo>
                  <a:cubicBezTo>
                    <a:pt x="478" y="943"/>
                    <a:pt x="478" y="945"/>
                    <a:pt x="476" y="946"/>
                  </a:cubicBezTo>
                  <a:cubicBezTo>
                    <a:pt x="475" y="946"/>
                    <a:pt x="475" y="945"/>
                    <a:pt x="475" y="945"/>
                  </a:cubicBezTo>
                  <a:cubicBezTo>
                    <a:pt x="474" y="944"/>
                    <a:pt x="474" y="944"/>
                    <a:pt x="473" y="944"/>
                  </a:cubicBezTo>
                  <a:cubicBezTo>
                    <a:pt x="473" y="945"/>
                    <a:pt x="473" y="945"/>
                    <a:pt x="473" y="945"/>
                  </a:cubicBezTo>
                  <a:cubicBezTo>
                    <a:pt x="472" y="947"/>
                    <a:pt x="471" y="947"/>
                    <a:pt x="470" y="948"/>
                  </a:cubicBezTo>
                  <a:cubicBezTo>
                    <a:pt x="469" y="945"/>
                    <a:pt x="469" y="945"/>
                    <a:pt x="466" y="944"/>
                  </a:cubicBezTo>
                  <a:cubicBezTo>
                    <a:pt x="465" y="944"/>
                    <a:pt x="464" y="944"/>
                    <a:pt x="463" y="944"/>
                  </a:cubicBezTo>
                  <a:cubicBezTo>
                    <a:pt x="463" y="943"/>
                    <a:pt x="463" y="942"/>
                    <a:pt x="464" y="942"/>
                  </a:cubicBezTo>
                  <a:cubicBezTo>
                    <a:pt x="464" y="941"/>
                    <a:pt x="464" y="941"/>
                    <a:pt x="464" y="940"/>
                  </a:cubicBezTo>
                  <a:cubicBezTo>
                    <a:pt x="464" y="940"/>
                    <a:pt x="465" y="940"/>
                    <a:pt x="465" y="939"/>
                  </a:cubicBezTo>
                  <a:cubicBezTo>
                    <a:pt x="464" y="938"/>
                    <a:pt x="465" y="938"/>
                    <a:pt x="465" y="937"/>
                  </a:cubicBezTo>
                  <a:cubicBezTo>
                    <a:pt x="465" y="937"/>
                    <a:pt x="465" y="936"/>
                    <a:pt x="466" y="936"/>
                  </a:cubicBezTo>
                  <a:cubicBezTo>
                    <a:pt x="466" y="935"/>
                    <a:pt x="466" y="933"/>
                    <a:pt x="466" y="932"/>
                  </a:cubicBezTo>
                  <a:cubicBezTo>
                    <a:pt x="466" y="931"/>
                    <a:pt x="466" y="931"/>
                    <a:pt x="467" y="931"/>
                  </a:cubicBezTo>
                  <a:cubicBezTo>
                    <a:pt x="467" y="930"/>
                    <a:pt x="467" y="930"/>
                    <a:pt x="467" y="929"/>
                  </a:cubicBezTo>
                  <a:cubicBezTo>
                    <a:pt x="467" y="929"/>
                    <a:pt x="467" y="929"/>
                    <a:pt x="467" y="929"/>
                  </a:cubicBezTo>
                  <a:cubicBezTo>
                    <a:pt x="467" y="928"/>
                    <a:pt x="467" y="927"/>
                    <a:pt x="467" y="927"/>
                  </a:cubicBezTo>
                  <a:cubicBezTo>
                    <a:pt x="468" y="927"/>
                    <a:pt x="468" y="926"/>
                    <a:pt x="468" y="926"/>
                  </a:cubicBezTo>
                  <a:cubicBezTo>
                    <a:pt x="468" y="924"/>
                    <a:pt x="468" y="922"/>
                    <a:pt x="468" y="920"/>
                  </a:cubicBezTo>
                  <a:cubicBezTo>
                    <a:pt x="467" y="919"/>
                    <a:pt x="467" y="920"/>
                    <a:pt x="466" y="920"/>
                  </a:cubicBezTo>
                  <a:cubicBezTo>
                    <a:pt x="466" y="919"/>
                    <a:pt x="466" y="919"/>
                    <a:pt x="465" y="919"/>
                  </a:cubicBezTo>
                  <a:cubicBezTo>
                    <a:pt x="465" y="918"/>
                    <a:pt x="466" y="918"/>
                    <a:pt x="466" y="917"/>
                  </a:cubicBezTo>
                  <a:cubicBezTo>
                    <a:pt x="466" y="916"/>
                    <a:pt x="466" y="915"/>
                    <a:pt x="466" y="914"/>
                  </a:cubicBezTo>
                  <a:cubicBezTo>
                    <a:pt x="465" y="914"/>
                    <a:pt x="465" y="913"/>
                    <a:pt x="464" y="912"/>
                  </a:cubicBezTo>
                  <a:cubicBezTo>
                    <a:pt x="463" y="912"/>
                    <a:pt x="463" y="911"/>
                    <a:pt x="462" y="911"/>
                  </a:cubicBezTo>
                  <a:cubicBezTo>
                    <a:pt x="462" y="911"/>
                    <a:pt x="461" y="911"/>
                    <a:pt x="461" y="911"/>
                  </a:cubicBezTo>
                  <a:cubicBezTo>
                    <a:pt x="460" y="911"/>
                    <a:pt x="460" y="912"/>
                    <a:pt x="459" y="913"/>
                  </a:cubicBezTo>
                  <a:cubicBezTo>
                    <a:pt x="459" y="913"/>
                    <a:pt x="459" y="913"/>
                    <a:pt x="459" y="914"/>
                  </a:cubicBezTo>
                  <a:cubicBezTo>
                    <a:pt x="458" y="914"/>
                    <a:pt x="458" y="914"/>
                    <a:pt x="458" y="914"/>
                  </a:cubicBezTo>
                  <a:cubicBezTo>
                    <a:pt x="458" y="913"/>
                    <a:pt x="458" y="912"/>
                    <a:pt x="458" y="911"/>
                  </a:cubicBezTo>
                  <a:cubicBezTo>
                    <a:pt x="458" y="911"/>
                    <a:pt x="458" y="911"/>
                    <a:pt x="458" y="911"/>
                  </a:cubicBezTo>
                  <a:cubicBezTo>
                    <a:pt x="458" y="910"/>
                    <a:pt x="458" y="909"/>
                    <a:pt x="458" y="908"/>
                  </a:cubicBezTo>
                  <a:cubicBezTo>
                    <a:pt x="458" y="907"/>
                    <a:pt x="459" y="907"/>
                    <a:pt x="459" y="907"/>
                  </a:cubicBezTo>
                  <a:cubicBezTo>
                    <a:pt x="459" y="906"/>
                    <a:pt x="459" y="906"/>
                    <a:pt x="459" y="905"/>
                  </a:cubicBezTo>
                  <a:cubicBezTo>
                    <a:pt x="458" y="904"/>
                    <a:pt x="458" y="904"/>
                    <a:pt x="458" y="903"/>
                  </a:cubicBezTo>
                  <a:cubicBezTo>
                    <a:pt x="458" y="903"/>
                    <a:pt x="457" y="903"/>
                    <a:pt x="457" y="903"/>
                  </a:cubicBezTo>
                  <a:cubicBezTo>
                    <a:pt x="456" y="902"/>
                    <a:pt x="457" y="902"/>
                    <a:pt x="457" y="901"/>
                  </a:cubicBezTo>
                  <a:cubicBezTo>
                    <a:pt x="456" y="901"/>
                    <a:pt x="456" y="901"/>
                    <a:pt x="456" y="900"/>
                  </a:cubicBezTo>
                  <a:cubicBezTo>
                    <a:pt x="455" y="900"/>
                    <a:pt x="455" y="900"/>
                    <a:pt x="454" y="900"/>
                  </a:cubicBezTo>
                  <a:cubicBezTo>
                    <a:pt x="453" y="901"/>
                    <a:pt x="452" y="903"/>
                    <a:pt x="451" y="904"/>
                  </a:cubicBezTo>
                  <a:cubicBezTo>
                    <a:pt x="451" y="905"/>
                    <a:pt x="451" y="905"/>
                    <a:pt x="451" y="905"/>
                  </a:cubicBezTo>
                  <a:cubicBezTo>
                    <a:pt x="450" y="907"/>
                    <a:pt x="449" y="908"/>
                    <a:pt x="449" y="909"/>
                  </a:cubicBezTo>
                  <a:cubicBezTo>
                    <a:pt x="448" y="910"/>
                    <a:pt x="447" y="910"/>
                    <a:pt x="447" y="912"/>
                  </a:cubicBezTo>
                  <a:cubicBezTo>
                    <a:pt x="447" y="912"/>
                    <a:pt x="446" y="913"/>
                    <a:pt x="446" y="914"/>
                  </a:cubicBezTo>
                  <a:cubicBezTo>
                    <a:pt x="446" y="915"/>
                    <a:pt x="445" y="915"/>
                    <a:pt x="445" y="916"/>
                  </a:cubicBezTo>
                  <a:cubicBezTo>
                    <a:pt x="444" y="917"/>
                    <a:pt x="444" y="919"/>
                    <a:pt x="442" y="920"/>
                  </a:cubicBezTo>
                  <a:cubicBezTo>
                    <a:pt x="441" y="921"/>
                    <a:pt x="441" y="923"/>
                    <a:pt x="440" y="924"/>
                  </a:cubicBezTo>
                  <a:cubicBezTo>
                    <a:pt x="440" y="925"/>
                    <a:pt x="440" y="926"/>
                    <a:pt x="440" y="927"/>
                  </a:cubicBezTo>
                  <a:cubicBezTo>
                    <a:pt x="439" y="927"/>
                    <a:pt x="439" y="928"/>
                    <a:pt x="438" y="929"/>
                  </a:cubicBezTo>
                  <a:cubicBezTo>
                    <a:pt x="438" y="929"/>
                    <a:pt x="438" y="930"/>
                    <a:pt x="438" y="930"/>
                  </a:cubicBezTo>
                  <a:cubicBezTo>
                    <a:pt x="438" y="931"/>
                    <a:pt x="438" y="931"/>
                    <a:pt x="437" y="931"/>
                  </a:cubicBezTo>
                  <a:cubicBezTo>
                    <a:pt x="436" y="931"/>
                    <a:pt x="435" y="933"/>
                    <a:pt x="434" y="933"/>
                  </a:cubicBezTo>
                  <a:cubicBezTo>
                    <a:pt x="434" y="934"/>
                    <a:pt x="433" y="933"/>
                    <a:pt x="433" y="933"/>
                  </a:cubicBezTo>
                  <a:cubicBezTo>
                    <a:pt x="432" y="933"/>
                    <a:pt x="431" y="934"/>
                    <a:pt x="430" y="935"/>
                  </a:cubicBezTo>
                  <a:cubicBezTo>
                    <a:pt x="429" y="936"/>
                    <a:pt x="429" y="938"/>
                    <a:pt x="428" y="938"/>
                  </a:cubicBezTo>
                  <a:cubicBezTo>
                    <a:pt x="428" y="939"/>
                    <a:pt x="428" y="940"/>
                    <a:pt x="428" y="941"/>
                  </a:cubicBezTo>
                  <a:cubicBezTo>
                    <a:pt x="427" y="942"/>
                    <a:pt x="426" y="942"/>
                    <a:pt x="426" y="943"/>
                  </a:cubicBezTo>
                  <a:cubicBezTo>
                    <a:pt x="425" y="942"/>
                    <a:pt x="424" y="940"/>
                    <a:pt x="423" y="939"/>
                  </a:cubicBezTo>
                  <a:cubicBezTo>
                    <a:pt x="423" y="939"/>
                    <a:pt x="422" y="939"/>
                    <a:pt x="422" y="939"/>
                  </a:cubicBezTo>
                  <a:cubicBezTo>
                    <a:pt x="421" y="939"/>
                    <a:pt x="421" y="939"/>
                    <a:pt x="421" y="938"/>
                  </a:cubicBezTo>
                  <a:cubicBezTo>
                    <a:pt x="421" y="938"/>
                    <a:pt x="420" y="937"/>
                    <a:pt x="420" y="937"/>
                  </a:cubicBezTo>
                  <a:cubicBezTo>
                    <a:pt x="420" y="936"/>
                    <a:pt x="419" y="936"/>
                    <a:pt x="419" y="936"/>
                  </a:cubicBezTo>
                  <a:cubicBezTo>
                    <a:pt x="419" y="935"/>
                    <a:pt x="419" y="935"/>
                    <a:pt x="419" y="934"/>
                  </a:cubicBezTo>
                  <a:cubicBezTo>
                    <a:pt x="418" y="934"/>
                    <a:pt x="418" y="934"/>
                    <a:pt x="417" y="934"/>
                  </a:cubicBezTo>
                  <a:cubicBezTo>
                    <a:pt x="417" y="934"/>
                    <a:pt x="417" y="934"/>
                    <a:pt x="417" y="935"/>
                  </a:cubicBezTo>
                  <a:cubicBezTo>
                    <a:pt x="417" y="936"/>
                    <a:pt x="417" y="937"/>
                    <a:pt x="417" y="939"/>
                  </a:cubicBezTo>
                  <a:cubicBezTo>
                    <a:pt x="417" y="939"/>
                    <a:pt x="416" y="939"/>
                    <a:pt x="416" y="939"/>
                  </a:cubicBezTo>
                  <a:cubicBezTo>
                    <a:pt x="415" y="939"/>
                    <a:pt x="415" y="938"/>
                    <a:pt x="415" y="937"/>
                  </a:cubicBezTo>
                  <a:cubicBezTo>
                    <a:pt x="415" y="937"/>
                    <a:pt x="415" y="937"/>
                    <a:pt x="415" y="937"/>
                  </a:cubicBezTo>
                  <a:cubicBezTo>
                    <a:pt x="415" y="936"/>
                    <a:pt x="415" y="936"/>
                    <a:pt x="415" y="936"/>
                  </a:cubicBezTo>
                  <a:cubicBezTo>
                    <a:pt x="415" y="935"/>
                    <a:pt x="415" y="935"/>
                    <a:pt x="416" y="935"/>
                  </a:cubicBezTo>
                  <a:cubicBezTo>
                    <a:pt x="416" y="933"/>
                    <a:pt x="416" y="932"/>
                    <a:pt x="416" y="931"/>
                  </a:cubicBezTo>
                  <a:cubicBezTo>
                    <a:pt x="415" y="930"/>
                    <a:pt x="414" y="930"/>
                    <a:pt x="413" y="929"/>
                  </a:cubicBezTo>
                  <a:cubicBezTo>
                    <a:pt x="412" y="929"/>
                    <a:pt x="412" y="929"/>
                    <a:pt x="411" y="929"/>
                  </a:cubicBezTo>
                  <a:cubicBezTo>
                    <a:pt x="411" y="929"/>
                    <a:pt x="410" y="930"/>
                    <a:pt x="410" y="930"/>
                  </a:cubicBezTo>
                  <a:cubicBezTo>
                    <a:pt x="410" y="931"/>
                    <a:pt x="410" y="932"/>
                    <a:pt x="410" y="932"/>
                  </a:cubicBezTo>
                  <a:cubicBezTo>
                    <a:pt x="409" y="933"/>
                    <a:pt x="409" y="934"/>
                    <a:pt x="409" y="935"/>
                  </a:cubicBezTo>
                  <a:cubicBezTo>
                    <a:pt x="408" y="935"/>
                    <a:pt x="409" y="936"/>
                    <a:pt x="408" y="937"/>
                  </a:cubicBezTo>
                  <a:cubicBezTo>
                    <a:pt x="408" y="938"/>
                    <a:pt x="408" y="939"/>
                    <a:pt x="408" y="940"/>
                  </a:cubicBezTo>
                  <a:cubicBezTo>
                    <a:pt x="407" y="941"/>
                    <a:pt x="407" y="941"/>
                    <a:pt x="406" y="941"/>
                  </a:cubicBezTo>
                  <a:cubicBezTo>
                    <a:pt x="406" y="940"/>
                    <a:pt x="406" y="939"/>
                    <a:pt x="406" y="938"/>
                  </a:cubicBezTo>
                  <a:cubicBezTo>
                    <a:pt x="406" y="938"/>
                    <a:pt x="405" y="937"/>
                    <a:pt x="405" y="936"/>
                  </a:cubicBezTo>
                  <a:cubicBezTo>
                    <a:pt x="405" y="936"/>
                    <a:pt x="405" y="936"/>
                    <a:pt x="406" y="935"/>
                  </a:cubicBezTo>
                  <a:cubicBezTo>
                    <a:pt x="406" y="935"/>
                    <a:pt x="406" y="934"/>
                    <a:pt x="406" y="933"/>
                  </a:cubicBezTo>
                  <a:cubicBezTo>
                    <a:pt x="405" y="933"/>
                    <a:pt x="405" y="932"/>
                    <a:pt x="405" y="932"/>
                  </a:cubicBezTo>
                  <a:cubicBezTo>
                    <a:pt x="405" y="931"/>
                    <a:pt x="404" y="931"/>
                    <a:pt x="404" y="931"/>
                  </a:cubicBezTo>
                  <a:cubicBezTo>
                    <a:pt x="402" y="932"/>
                    <a:pt x="401" y="934"/>
                    <a:pt x="399" y="936"/>
                  </a:cubicBezTo>
                  <a:cubicBezTo>
                    <a:pt x="399" y="936"/>
                    <a:pt x="399" y="937"/>
                    <a:pt x="398" y="938"/>
                  </a:cubicBezTo>
                  <a:cubicBezTo>
                    <a:pt x="398" y="938"/>
                    <a:pt x="398" y="938"/>
                    <a:pt x="398" y="938"/>
                  </a:cubicBezTo>
                  <a:cubicBezTo>
                    <a:pt x="398" y="936"/>
                    <a:pt x="398" y="934"/>
                    <a:pt x="398" y="933"/>
                  </a:cubicBezTo>
                  <a:cubicBezTo>
                    <a:pt x="398" y="933"/>
                    <a:pt x="398" y="933"/>
                    <a:pt x="398" y="932"/>
                  </a:cubicBezTo>
                  <a:cubicBezTo>
                    <a:pt x="398" y="931"/>
                    <a:pt x="398" y="931"/>
                    <a:pt x="398" y="930"/>
                  </a:cubicBezTo>
                  <a:cubicBezTo>
                    <a:pt x="399" y="929"/>
                    <a:pt x="399" y="929"/>
                    <a:pt x="399" y="929"/>
                  </a:cubicBezTo>
                  <a:cubicBezTo>
                    <a:pt x="399" y="928"/>
                    <a:pt x="399" y="926"/>
                    <a:pt x="399" y="925"/>
                  </a:cubicBezTo>
                  <a:cubicBezTo>
                    <a:pt x="399" y="925"/>
                    <a:pt x="399" y="925"/>
                    <a:pt x="398" y="924"/>
                  </a:cubicBezTo>
                  <a:cubicBezTo>
                    <a:pt x="398" y="924"/>
                    <a:pt x="398" y="923"/>
                    <a:pt x="398" y="922"/>
                  </a:cubicBezTo>
                  <a:cubicBezTo>
                    <a:pt x="398" y="922"/>
                    <a:pt x="398" y="921"/>
                    <a:pt x="397" y="920"/>
                  </a:cubicBezTo>
                  <a:cubicBezTo>
                    <a:pt x="397" y="921"/>
                    <a:pt x="397" y="921"/>
                    <a:pt x="396" y="922"/>
                  </a:cubicBezTo>
                  <a:cubicBezTo>
                    <a:pt x="396" y="922"/>
                    <a:pt x="396" y="922"/>
                    <a:pt x="396" y="923"/>
                  </a:cubicBezTo>
                  <a:cubicBezTo>
                    <a:pt x="395" y="924"/>
                    <a:pt x="395" y="925"/>
                    <a:pt x="394" y="927"/>
                  </a:cubicBezTo>
                  <a:cubicBezTo>
                    <a:pt x="394" y="927"/>
                    <a:pt x="394" y="927"/>
                    <a:pt x="393" y="928"/>
                  </a:cubicBezTo>
                  <a:cubicBezTo>
                    <a:pt x="393" y="928"/>
                    <a:pt x="393" y="929"/>
                    <a:pt x="392" y="929"/>
                  </a:cubicBezTo>
                  <a:cubicBezTo>
                    <a:pt x="392" y="929"/>
                    <a:pt x="392" y="929"/>
                    <a:pt x="392" y="929"/>
                  </a:cubicBezTo>
                  <a:cubicBezTo>
                    <a:pt x="392" y="928"/>
                    <a:pt x="392" y="927"/>
                    <a:pt x="392" y="926"/>
                  </a:cubicBezTo>
                  <a:cubicBezTo>
                    <a:pt x="392" y="926"/>
                    <a:pt x="393" y="925"/>
                    <a:pt x="393" y="925"/>
                  </a:cubicBezTo>
                  <a:cubicBezTo>
                    <a:pt x="393" y="924"/>
                    <a:pt x="393" y="923"/>
                    <a:pt x="393" y="922"/>
                  </a:cubicBezTo>
                  <a:cubicBezTo>
                    <a:pt x="393" y="922"/>
                    <a:pt x="393" y="922"/>
                    <a:pt x="393" y="922"/>
                  </a:cubicBezTo>
                  <a:cubicBezTo>
                    <a:pt x="393" y="921"/>
                    <a:pt x="393" y="920"/>
                    <a:pt x="393" y="919"/>
                  </a:cubicBezTo>
                  <a:cubicBezTo>
                    <a:pt x="394" y="919"/>
                    <a:pt x="395" y="918"/>
                    <a:pt x="396" y="917"/>
                  </a:cubicBezTo>
                  <a:cubicBezTo>
                    <a:pt x="396" y="917"/>
                    <a:pt x="396" y="917"/>
                    <a:pt x="396" y="917"/>
                  </a:cubicBezTo>
                  <a:cubicBezTo>
                    <a:pt x="396" y="916"/>
                    <a:pt x="396" y="916"/>
                    <a:pt x="396" y="915"/>
                  </a:cubicBezTo>
                  <a:cubicBezTo>
                    <a:pt x="395" y="915"/>
                    <a:pt x="395" y="915"/>
                    <a:pt x="394" y="915"/>
                  </a:cubicBezTo>
                  <a:cubicBezTo>
                    <a:pt x="394" y="916"/>
                    <a:pt x="394" y="916"/>
                    <a:pt x="394" y="917"/>
                  </a:cubicBezTo>
                  <a:cubicBezTo>
                    <a:pt x="394" y="917"/>
                    <a:pt x="393" y="917"/>
                    <a:pt x="393" y="918"/>
                  </a:cubicBezTo>
                  <a:cubicBezTo>
                    <a:pt x="393" y="918"/>
                    <a:pt x="394" y="918"/>
                    <a:pt x="393" y="919"/>
                  </a:cubicBezTo>
                  <a:cubicBezTo>
                    <a:pt x="393" y="919"/>
                    <a:pt x="393" y="919"/>
                    <a:pt x="392" y="919"/>
                  </a:cubicBezTo>
                  <a:cubicBezTo>
                    <a:pt x="392" y="920"/>
                    <a:pt x="392" y="921"/>
                    <a:pt x="391" y="921"/>
                  </a:cubicBezTo>
                  <a:cubicBezTo>
                    <a:pt x="391" y="920"/>
                    <a:pt x="391" y="919"/>
                    <a:pt x="391" y="918"/>
                  </a:cubicBezTo>
                  <a:cubicBezTo>
                    <a:pt x="391" y="917"/>
                    <a:pt x="392" y="917"/>
                    <a:pt x="392" y="916"/>
                  </a:cubicBezTo>
                  <a:cubicBezTo>
                    <a:pt x="392" y="916"/>
                    <a:pt x="392" y="916"/>
                    <a:pt x="392" y="915"/>
                  </a:cubicBezTo>
                  <a:cubicBezTo>
                    <a:pt x="393" y="914"/>
                    <a:pt x="394" y="914"/>
                    <a:pt x="394" y="913"/>
                  </a:cubicBezTo>
                  <a:cubicBezTo>
                    <a:pt x="394" y="912"/>
                    <a:pt x="394" y="912"/>
                    <a:pt x="395" y="911"/>
                  </a:cubicBezTo>
                  <a:cubicBezTo>
                    <a:pt x="395" y="910"/>
                    <a:pt x="395" y="910"/>
                    <a:pt x="395" y="909"/>
                  </a:cubicBezTo>
                  <a:cubicBezTo>
                    <a:pt x="395" y="908"/>
                    <a:pt x="395" y="908"/>
                    <a:pt x="396" y="908"/>
                  </a:cubicBezTo>
                  <a:cubicBezTo>
                    <a:pt x="396" y="907"/>
                    <a:pt x="396" y="906"/>
                    <a:pt x="396" y="905"/>
                  </a:cubicBezTo>
                  <a:cubicBezTo>
                    <a:pt x="396" y="904"/>
                    <a:pt x="397" y="903"/>
                    <a:pt x="397" y="902"/>
                  </a:cubicBezTo>
                  <a:cubicBezTo>
                    <a:pt x="397" y="901"/>
                    <a:pt x="398" y="901"/>
                    <a:pt x="398" y="900"/>
                  </a:cubicBezTo>
                  <a:cubicBezTo>
                    <a:pt x="398" y="899"/>
                    <a:pt x="399" y="899"/>
                    <a:pt x="399" y="898"/>
                  </a:cubicBezTo>
                  <a:cubicBezTo>
                    <a:pt x="399" y="898"/>
                    <a:pt x="399" y="897"/>
                    <a:pt x="400" y="896"/>
                  </a:cubicBezTo>
                  <a:cubicBezTo>
                    <a:pt x="400" y="895"/>
                    <a:pt x="401" y="895"/>
                    <a:pt x="401" y="894"/>
                  </a:cubicBezTo>
                  <a:cubicBezTo>
                    <a:pt x="401" y="894"/>
                    <a:pt x="401" y="893"/>
                    <a:pt x="401" y="893"/>
                  </a:cubicBezTo>
                  <a:cubicBezTo>
                    <a:pt x="401" y="892"/>
                    <a:pt x="403" y="891"/>
                    <a:pt x="403" y="891"/>
                  </a:cubicBezTo>
                  <a:cubicBezTo>
                    <a:pt x="403" y="890"/>
                    <a:pt x="403" y="890"/>
                    <a:pt x="404" y="889"/>
                  </a:cubicBezTo>
                  <a:cubicBezTo>
                    <a:pt x="404" y="889"/>
                    <a:pt x="404" y="888"/>
                    <a:pt x="404" y="888"/>
                  </a:cubicBezTo>
                  <a:cubicBezTo>
                    <a:pt x="405" y="888"/>
                    <a:pt x="405" y="886"/>
                    <a:pt x="406" y="886"/>
                  </a:cubicBezTo>
                  <a:cubicBezTo>
                    <a:pt x="407" y="885"/>
                    <a:pt x="406" y="884"/>
                    <a:pt x="407" y="884"/>
                  </a:cubicBezTo>
                  <a:cubicBezTo>
                    <a:pt x="407" y="882"/>
                    <a:pt x="407" y="881"/>
                    <a:pt x="407" y="879"/>
                  </a:cubicBezTo>
                  <a:cubicBezTo>
                    <a:pt x="407" y="879"/>
                    <a:pt x="407" y="879"/>
                    <a:pt x="407" y="879"/>
                  </a:cubicBezTo>
                  <a:cubicBezTo>
                    <a:pt x="406" y="879"/>
                    <a:pt x="406" y="879"/>
                    <a:pt x="406" y="879"/>
                  </a:cubicBezTo>
                  <a:cubicBezTo>
                    <a:pt x="405" y="878"/>
                    <a:pt x="405" y="877"/>
                    <a:pt x="404" y="877"/>
                  </a:cubicBezTo>
                  <a:cubicBezTo>
                    <a:pt x="403" y="877"/>
                    <a:pt x="403" y="878"/>
                    <a:pt x="403" y="878"/>
                  </a:cubicBezTo>
                  <a:cubicBezTo>
                    <a:pt x="403" y="879"/>
                    <a:pt x="403" y="879"/>
                    <a:pt x="403" y="880"/>
                  </a:cubicBezTo>
                  <a:cubicBezTo>
                    <a:pt x="402" y="880"/>
                    <a:pt x="402" y="880"/>
                    <a:pt x="401" y="880"/>
                  </a:cubicBezTo>
                  <a:cubicBezTo>
                    <a:pt x="400" y="881"/>
                    <a:pt x="400" y="881"/>
                    <a:pt x="399" y="882"/>
                  </a:cubicBezTo>
                  <a:cubicBezTo>
                    <a:pt x="399" y="882"/>
                    <a:pt x="399" y="882"/>
                    <a:pt x="399" y="883"/>
                  </a:cubicBezTo>
                  <a:cubicBezTo>
                    <a:pt x="399" y="883"/>
                    <a:pt x="400" y="883"/>
                    <a:pt x="400" y="883"/>
                  </a:cubicBezTo>
                  <a:cubicBezTo>
                    <a:pt x="400" y="884"/>
                    <a:pt x="400" y="884"/>
                    <a:pt x="400" y="885"/>
                  </a:cubicBezTo>
                  <a:cubicBezTo>
                    <a:pt x="399" y="885"/>
                    <a:pt x="399" y="886"/>
                    <a:pt x="398" y="886"/>
                  </a:cubicBezTo>
                  <a:cubicBezTo>
                    <a:pt x="398" y="887"/>
                    <a:pt x="398" y="888"/>
                    <a:pt x="398" y="888"/>
                  </a:cubicBezTo>
                  <a:cubicBezTo>
                    <a:pt x="398" y="888"/>
                    <a:pt x="398" y="889"/>
                    <a:pt x="398" y="889"/>
                  </a:cubicBezTo>
                  <a:cubicBezTo>
                    <a:pt x="398" y="889"/>
                    <a:pt x="398" y="890"/>
                    <a:pt x="398" y="890"/>
                  </a:cubicBezTo>
                  <a:cubicBezTo>
                    <a:pt x="397" y="891"/>
                    <a:pt x="397" y="891"/>
                    <a:pt x="396" y="891"/>
                  </a:cubicBezTo>
                  <a:cubicBezTo>
                    <a:pt x="396" y="890"/>
                    <a:pt x="396" y="888"/>
                    <a:pt x="396" y="887"/>
                  </a:cubicBezTo>
                  <a:cubicBezTo>
                    <a:pt x="395" y="886"/>
                    <a:pt x="395" y="887"/>
                    <a:pt x="395" y="887"/>
                  </a:cubicBezTo>
                  <a:cubicBezTo>
                    <a:pt x="394" y="887"/>
                    <a:pt x="394" y="887"/>
                    <a:pt x="393" y="888"/>
                  </a:cubicBezTo>
                  <a:cubicBezTo>
                    <a:pt x="393" y="888"/>
                    <a:pt x="393" y="888"/>
                    <a:pt x="393" y="888"/>
                  </a:cubicBezTo>
                  <a:cubicBezTo>
                    <a:pt x="393" y="888"/>
                    <a:pt x="393" y="889"/>
                    <a:pt x="392" y="889"/>
                  </a:cubicBezTo>
                  <a:cubicBezTo>
                    <a:pt x="392" y="890"/>
                    <a:pt x="392" y="890"/>
                    <a:pt x="391" y="891"/>
                  </a:cubicBezTo>
                  <a:cubicBezTo>
                    <a:pt x="390" y="891"/>
                    <a:pt x="390" y="891"/>
                    <a:pt x="389" y="891"/>
                  </a:cubicBezTo>
                  <a:cubicBezTo>
                    <a:pt x="389" y="892"/>
                    <a:pt x="389" y="893"/>
                    <a:pt x="389" y="894"/>
                  </a:cubicBezTo>
                  <a:cubicBezTo>
                    <a:pt x="388" y="895"/>
                    <a:pt x="387" y="896"/>
                    <a:pt x="386" y="897"/>
                  </a:cubicBezTo>
                  <a:cubicBezTo>
                    <a:pt x="386" y="897"/>
                    <a:pt x="386" y="897"/>
                    <a:pt x="386" y="898"/>
                  </a:cubicBezTo>
                  <a:cubicBezTo>
                    <a:pt x="385" y="899"/>
                    <a:pt x="385" y="901"/>
                    <a:pt x="383" y="902"/>
                  </a:cubicBezTo>
                  <a:close/>
                  <a:moveTo>
                    <a:pt x="293" y="145"/>
                  </a:moveTo>
                  <a:cubicBezTo>
                    <a:pt x="293" y="144"/>
                    <a:pt x="293" y="143"/>
                    <a:pt x="293" y="142"/>
                  </a:cubicBezTo>
                  <a:cubicBezTo>
                    <a:pt x="293" y="142"/>
                    <a:pt x="292" y="141"/>
                    <a:pt x="291" y="141"/>
                  </a:cubicBezTo>
                  <a:cubicBezTo>
                    <a:pt x="291" y="142"/>
                    <a:pt x="291" y="143"/>
                    <a:pt x="291" y="144"/>
                  </a:cubicBezTo>
                  <a:cubicBezTo>
                    <a:pt x="292" y="143"/>
                    <a:pt x="292" y="145"/>
                    <a:pt x="293" y="145"/>
                  </a:cubicBezTo>
                  <a:cubicBezTo>
                    <a:pt x="293" y="145"/>
                    <a:pt x="292" y="146"/>
                    <a:pt x="293" y="147"/>
                  </a:cubicBezTo>
                  <a:cubicBezTo>
                    <a:pt x="293" y="147"/>
                    <a:pt x="294" y="147"/>
                    <a:pt x="294" y="148"/>
                  </a:cubicBezTo>
                  <a:cubicBezTo>
                    <a:pt x="294" y="148"/>
                    <a:pt x="295" y="148"/>
                    <a:pt x="295" y="148"/>
                  </a:cubicBezTo>
                  <a:cubicBezTo>
                    <a:pt x="295" y="147"/>
                    <a:pt x="295" y="146"/>
                    <a:pt x="295" y="146"/>
                  </a:cubicBezTo>
                  <a:cubicBezTo>
                    <a:pt x="295" y="145"/>
                    <a:pt x="295" y="145"/>
                    <a:pt x="294" y="145"/>
                  </a:cubicBezTo>
                  <a:cubicBezTo>
                    <a:pt x="294" y="145"/>
                    <a:pt x="294" y="145"/>
                    <a:pt x="293" y="145"/>
                  </a:cubicBezTo>
                  <a:close/>
                  <a:moveTo>
                    <a:pt x="860" y="193"/>
                  </a:moveTo>
                  <a:cubicBezTo>
                    <a:pt x="860" y="193"/>
                    <a:pt x="860" y="193"/>
                    <a:pt x="861" y="193"/>
                  </a:cubicBezTo>
                  <a:cubicBezTo>
                    <a:pt x="861" y="192"/>
                    <a:pt x="861" y="192"/>
                    <a:pt x="861" y="192"/>
                  </a:cubicBezTo>
                  <a:cubicBezTo>
                    <a:pt x="862" y="192"/>
                    <a:pt x="862" y="192"/>
                    <a:pt x="862" y="192"/>
                  </a:cubicBezTo>
                  <a:cubicBezTo>
                    <a:pt x="863" y="191"/>
                    <a:pt x="863" y="191"/>
                    <a:pt x="864" y="190"/>
                  </a:cubicBezTo>
                  <a:cubicBezTo>
                    <a:pt x="863" y="190"/>
                    <a:pt x="863" y="189"/>
                    <a:pt x="863" y="189"/>
                  </a:cubicBezTo>
                  <a:cubicBezTo>
                    <a:pt x="862" y="189"/>
                    <a:pt x="862" y="189"/>
                    <a:pt x="862" y="189"/>
                  </a:cubicBezTo>
                  <a:cubicBezTo>
                    <a:pt x="862" y="190"/>
                    <a:pt x="862" y="190"/>
                    <a:pt x="862" y="190"/>
                  </a:cubicBezTo>
                  <a:cubicBezTo>
                    <a:pt x="861" y="190"/>
                    <a:pt x="860" y="191"/>
                    <a:pt x="860" y="191"/>
                  </a:cubicBezTo>
                  <a:cubicBezTo>
                    <a:pt x="860" y="192"/>
                    <a:pt x="860" y="192"/>
                    <a:pt x="860" y="192"/>
                  </a:cubicBezTo>
                  <a:cubicBezTo>
                    <a:pt x="859" y="193"/>
                    <a:pt x="859" y="193"/>
                    <a:pt x="859" y="193"/>
                  </a:cubicBezTo>
                  <a:cubicBezTo>
                    <a:pt x="859" y="193"/>
                    <a:pt x="860" y="193"/>
                    <a:pt x="860" y="193"/>
                  </a:cubicBezTo>
                  <a:close/>
                  <a:moveTo>
                    <a:pt x="896" y="494"/>
                  </a:moveTo>
                  <a:cubicBezTo>
                    <a:pt x="897" y="495"/>
                    <a:pt x="898" y="495"/>
                    <a:pt x="899" y="496"/>
                  </a:cubicBezTo>
                  <a:cubicBezTo>
                    <a:pt x="899" y="496"/>
                    <a:pt x="900" y="496"/>
                    <a:pt x="900" y="496"/>
                  </a:cubicBezTo>
                  <a:cubicBezTo>
                    <a:pt x="900" y="495"/>
                    <a:pt x="900" y="494"/>
                    <a:pt x="900" y="493"/>
                  </a:cubicBezTo>
                  <a:cubicBezTo>
                    <a:pt x="900" y="493"/>
                    <a:pt x="899" y="493"/>
                    <a:pt x="900" y="492"/>
                  </a:cubicBezTo>
                  <a:cubicBezTo>
                    <a:pt x="901" y="492"/>
                    <a:pt x="901" y="492"/>
                    <a:pt x="902" y="492"/>
                  </a:cubicBezTo>
                  <a:cubicBezTo>
                    <a:pt x="902" y="493"/>
                    <a:pt x="901" y="492"/>
                    <a:pt x="901" y="493"/>
                  </a:cubicBezTo>
                  <a:cubicBezTo>
                    <a:pt x="901" y="493"/>
                    <a:pt x="901" y="493"/>
                    <a:pt x="901" y="493"/>
                  </a:cubicBezTo>
                  <a:cubicBezTo>
                    <a:pt x="901" y="494"/>
                    <a:pt x="902" y="494"/>
                    <a:pt x="902" y="494"/>
                  </a:cubicBezTo>
                  <a:cubicBezTo>
                    <a:pt x="902" y="494"/>
                    <a:pt x="903" y="495"/>
                    <a:pt x="903" y="495"/>
                  </a:cubicBezTo>
                  <a:cubicBezTo>
                    <a:pt x="904" y="494"/>
                    <a:pt x="905" y="493"/>
                    <a:pt x="905" y="493"/>
                  </a:cubicBezTo>
                  <a:cubicBezTo>
                    <a:pt x="905" y="492"/>
                    <a:pt x="905" y="492"/>
                    <a:pt x="905" y="491"/>
                  </a:cubicBezTo>
                  <a:cubicBezTo>
                    <a:pt x="906" y="491"/>
                    <a:pt x="906" y="491"/>
                    <a:pt x="907" y="491"/>
                  </a:cubicBezTo>
                  <a:cubicBezTo>
                    <a:pt x="908" y="490"/>
                    <a:pt x="908" y="490"/>
                    <a:pt x="908" y="490"/>
                  </a:cubicBezTo>
                  <a:cubicBezTo>
                    <a:pt x="910" y="489"/>
                    <a:pt x="911" y="490"/>
                    <a:pt x="911" y="489"/>
                  </a:cubicBezTo>
                  <a:cubicBezTo>
                    <a:pt x="911" y="488"/>
                    <a:pt x="910" y="487"/>
                    <a:pt x="909" y="486"/>
                  </a:cubicBezTo>
                  <a:cubicBezTo>
                    <a:pt x="908" y="486"/>
                    <a:pt x="908" y="485"/>
                    <a:pt x="907" y="485"/>
                  </a:cubicBezTo>
                  <a:cubicBezTo>
                    <a:pt x="907" y="485"/>
                    <a:pt x="906" y="485"/>
                    <a:pt x="905" y="485"/>
                  </a:cubicBezTo>
                  <a:cubicBezTo>
                    <a:pt x="904" y="484"/>
                    <a:pt x="903" y="484"/>
                    <a:pt x="902" y="483"/>
                  </a:cubicBezTo>
                  <a:cubicBezTo>
                    <a:pt x="901" y="483"/>
                    <a:pt x="900" y="483"/>
                    <a:pt x="899" y="483"/>
                  </a:cubicBezTo>
                  <a:cubicBezTo>
                    <a:pt x="899" y="483"/>
                    <a:pt x="898" y="484"/>
                    <a:pt x="898" y="484"/>
                  </a:cubicBezTo>
                  <a:cubicBezTo>
                    <a:pt x="897" y="484"/>
                    <a:pt x="897" y="484"/>
                    <a:pt x="897" y="484"/>
                  </a:cubicBezTo>
                  <a:cubicBezTo>
                    <a:pt x="897" y="485"/>
                    <a:pt x="897" y="485"/>
                    <a:pt x="897" y="485"/>
                  </a:cubicBezTo>
                  <a:cubicBezTo>
                    <a:pt x="895" y="486"/>
                    <a:pt x="895" y="488"/>
                    <a:pt x="894" y="489"/>
                  </a:cubicBezTo>
                  <a:cubicBezTo>
                    <a:pt x="892" y="491"/>
                    <a:pt x="890" y="493"/>
                    <a:pt x="888" y="495"/>
                  </a:cubicBezTo>
                  <a:cubicBezTo>
                    <a:pt x="888" y="495"/>
                    <a:pt x="888" y="495"/>
                    <a:pt x="888" y="495"/>
                  </a:cubicBezTo>
                  <a:cubicBezTo>
                    <a:pt x="888" y="496"/>
                    <a:pt x="888" y="496"/>
                    <a:pt x="889" y="497"/>
                  </a:cubicBezTo>
                  <a:cubicBezTo>
                    <a:pt x="890" y="496"/>
                    <a:pt x="891" y="496"/>
                    <a:pt x="892" y="495"/>
                  </a:cubicBezTo>
                  <a:cubicBezTo>
                    <a:pt x="893" y="495"/>
                    <a:pt x="893" y="495"/>
                    <a:pt x="894" y="495"/>
                  </a:cubicBezTo>
                  <a:cubicBezTo>
                    <a:pt x="894" y="494"/>
                    <a:pt x="895" y="494"/>
                    <a:pt x="895" y="494"/>
                  </a:cubicBezTo>
                  <a:cubicBezTo>
                    <a:pt x="895" y="494"/>
                    <a:pt x="896" y="494"/>
                    <a:pt x="896" y="494"/>
                  </a:cubicBezTo>
                  <a:close/>
                  <a:moveTo>
                    <a:pt x="925" y="610"/>
                  </a:moveTo>
                  <a:cubicBezTo>
                    <a:pt x="924" y="611"/>
                    <a:pt x="924" y="610"/>
                    <a:pt x="923" y="611"/>
                  </a:cubicBezTo>
                  <a:cubicBezTo>
                    <a:pt x="923" y="612"/>
                    <a:pt x="923" y="612"/>
                    <a:pt x="923" y="613"/>
                  </a:cubicBezTo>
                  <a:cubicBezTo>
                    <a:pt x="922" y="614"/>
                    <a:pt x="921" y="614"/>
                    <a:pt x="921" y="615"/>
                  </a:cubicBezTo>
                  <a:cubicBezTo>
                    <a:pt x="921" y="616"/>
                    <a:pt x="921" y="617"/>
                    <a:pt x="921" y="618"/>
                  </a:cubicBezTo>
                  <a:cubicBezTo>
                    <a:pt x="922" y="618"/>
                    <a:pt x="923" y="618"/>
                    <a:pt x="924" y="618"/>
                  </a:cubicBezTo>
                  <a:cubicBezTo>
                    <a:pt x="924" y="618"/>
                    <a:pt x="924" y="618"/>
                    <a:pt x="925" y="618"/>
                  </a:cubicBezTo>
                  <a:cubicBezTo>
                    <a:pt x="926" y="618"/>
                    <a:pt x="927" y="618"/>
                    <a:pt x="928" y="618"/>
                  </a:cubicBezTo>
                  <a:cubicBezTo>
                    <a:pt x="928" y="619"/>
                    <a:pt x="928" y="619"/>
                    <a:pt x="929" y="619"/>
                  </a:cubicBezTo>
                  <a:cubicBezTo>
                    <a:pt x="929" y="619"/>
                    <a:pt x="929" y="619"/>
                    <a:pt x="930" y="618"/>
                  </a:cubicBezTo>
                  <a:cubicBezTo>
                    <a:pt x="931" y="618"/>
                    <a:pt x="933" y="618"/>
                    <a:pt x="934" y="618"/>
                  </a:cubicBezTo>
                  <a:cubicBezTo>
                    <a:pt x="934" y="618"/>
                    <a:pt x="935" y="618"/>
                    <a:pt x="935" y="618"/>
                  </a:cubicBezTo>
                  <a:cubicBezTo>
                    <a:pt x="935" y="618"/>
                    <a:pt x="935" y="618"/>
                    <a:pt x="935" y="618"/>
                  </a:cubicBezTo>
                  <a:cubicBezTo>
                    <a:pt x="937" y="618"/>
                    <a:pt x="938" y="618"/>
                    <a:pt x="940" y="618"/>
                  </a:cubicBezTo>
                  <a:cubicBezTo>
                    <a:pt x="940" y="618"/>
                    <a:pt x="940" y="618"/>
                    <a:pt x="940" y="617"/>
                  </a:cubicBezTo>
                  <a:cubicBezTo>
                    <a:pt x="940" y="617"/>
                    <a:pt x="940" y="616"/>
                    <a:pt x="940" y="616"/>
                  </a:cubicBezTo>
                  <a:cubicBezTo>
                    <a:pt x="939" y="615"/>
                    <a:pt x="939" y="615"/>
                    <a:pt x="938" y="614"/>
                  </a:cubicBezTo>
                  <a:cubicBezTo>
                    <a:pt x="937" y="614"/>
                    <a:pt x="937" y="614"/>
                    <a:pt x="936" y="614"/>
                  </a:cubicBezTo>
                  <a:cubicBezTo>
                    <a:pt x="936" y="614"/>
                    <a:pt x="935" y="615"/>
                    <a:pt x="935" y="615"/>
                  </a:cubicBezTo>
                  <a:cubicBezTo>
                    <a:pt x="934" y="615"/>
                    <a:pt x="933" y="615"/>
                    <a:pt x="932" y="615"/>
                  </a:cubicBezTo>
                  <a:cubicBezTo>
                    <a:pt x="932" y="615"/>
                    <a:pt x="932" y="614"/>
                    <a:pt x="932" y="614"/>
                  </a:cubicBezTo>
                  <a:cubicBezTo>
                    <a:pt x="933" y="614"/>
                    <a:pt x="934" y="613"/>
                    <a:pt x="934" y="612"/>
                  </a:cubicBezTo>
                  <a:cubicBezTo>
                    <a:pt x="934" y="612"/>
                    <a:pt x="934" y="612"/>
                    <a:pt x="934" y="613"/>
                  </a:cubicBezTo>
                  <a:cubicBezTo>
                    <a:pt x="933" y="611"/>
                    <a:pt x="932" y="611"/>
                    <a:pt x="931" y="610"/>
                  </a:cubicBezTo>
                  <a:cubicBezTo>
                    <a:pt x="930" y="610"/>
                    <a:pt x="929" y="610"/>
                    <a:pt x="928" y="610"/>
                  </a:cubicBezTo>
                  <a:cubicBezTo>
                    <a:pt x="928" y="609"/>
                    <a:pt x="928" y="609"/>
                    <a:pt x="928" y="609"/>
                  </a:cubicBezTo>
                  <a:cubicBezTo>
                    <a:pt x="927" y="609"/>
                    <a:pt x="927" y="609"/>
                    <a:pt x="927" y="610"/>
                  </a:cubicBezTo>
                  <a:cubicBezTo>
                    <a:pt x="926" y="610"/>
                    <a:pt x="926" y="610"/>
                    <a:pt x="925" y="610"/>
                  </a:cubicBezTo>
                  <a:cubicBezTo>
                    <a:pt x="925" y="610"/>
                    <a:pt x="925" y="610"/>
                    <a:pt x="925" y="610"/>
                  </a:cubicBezTo>
                  <a:close/>
                  <a:moveTo>
                    <a:pt x="321" y="177"/>
                  </a:moveTo>
                  <a:cubicBezTo>
                    <a:pt x="322" y="178"/>
                    <a:pt x="323" y="179"/>
                    <a:pt x="323" y="181"/>
                  </a:cubicBezTo>
                  <a:cubicBezTo>
                    <a:pt x="324" y="181"/>
                    <a:pt x="324" y="181"/>
                    <a:pt x="325" y="181"/>
                  </a:cubicBezTo>
                  <a:cubicBezTo>
                    <a:pt x="325" y="181"/>
                    <a:pt x="325" y="181"/>
                    <a:pt x="325" y="181"/>
                  </a:cubicBezTo>
                  <a:cubicBezTo>
                    <a:pt x="325" y="177"/>
                    <a:pt x="325" y="173"/>
                    <a:pt x="325" y="169"/>
                  </a:cubicBezTo>
                  <a:cubicBezTo>
                    <a:pt x="325" y="169"/>
                    <a:pt x="325" y="168"/>
                    <a:pt x="325" y="168"/>
                  </a:cubicBezTo>
                  <a:cubicBezTo>
                    <a:pt x="326" y="168"/>
                    <a:pt x="325" y="166"/>
                    <a:pt x="326" y="165"/>
                  </a:cubicBezTo>
                  <a:cubicBezTo>
                    <a:pt x="326" y="164"/>
                    <a:pt x="326" y="162"/>
                    <a:pt x="326" y="160"/>
                  </a:cubicBezTo>
                  <a:cubicBezTo>
                    <a:pt x="326" y="160"/>
                    <a:pt x="325" y="159"/>
                    <a:pt x="325" y="159"/>
                  </a:cubicBezTo>
                  <a:cubicBezTo>
                    <a:pt x="324" y="159"/>
                    <a:pt x="324" y="159"/>
                    <a:pt x="323" y="159"/>
                  </a:cubicBezTo>
                  <a:cubicBezTo>
                    <a:pt x="323" y="159"/>
                    <a:pt x="322" y="159"/>
                    <a:pt x="321" y="159"/>
                  </a:cubicBezTo>
                  <a:cubicBezTo>
                    <a:pt x="321" y="159"/>
                    <a:pt x="321" y="159"/>
                    <a:pt x="320" y="160"/>
                  </a:cubicBezTo>
                  <a:cubicBezTo>
                    <a:pt x="320" y="160"/>
                    <a:pt x="320" y="161"/>
                    <a:pt x="320" y="161"/>
                  </a:cubicBezTo>
                  <a:cubicBezTo>
                    <a:pt x="321" y="161"/>
                    <a:pt x="321" y="162"/>
                    <a:pt x="321" y="162"/>
                  </a:cubicBezTo>
                  <a:cubicBezTo>
                    <a:pt x="321" y="164"/>
                    <a:pt x="321" y="167"/>
                    <a:pt x="321" y="170"/>
                  </a:cubicBezTo>
                  <a:cubicBezTo>
                    <a:pt x="321" y="170"/>
                    <a:pt x="322" y="170"/>
                    <a:pt x="322" y="170"/>
                  </a:cubicBezTo>
                  <a:cubicBezTo>
                    <a:pt x="322" y="172"/>
                    <a:pt x="322" y="173"/>
                    <a:pt x="322" y="174"/>
                  </a:cubicBezTo>
                  <a:cubicBezTo>
                    <a:pt x="321" y="174"/>
                    <a:pt x="321" y="175"/>
                    <a:pt x="321" y="175"/>
                  </a:cubicBezTo>
                  <a:cubicBezTo>
                    <a:pt x="321" y="176"/>
                    <a:pt x="321" y="176"/>
                    <a:pt x="321" y="177"/>
                  </a:cubicBezTo>
                  <a:close/>
                  <a:moveTo>
                    <a:pt x="846" y="188"/>
                  </a:moveTo>
                  <a:cubicBezTo>
                    <a:pt x="846" y="187"/>
                    <a:pt x="848" y="187"/>
                    <a:pt x="849" y="185"/>
                  </a:cubicBezTo>
                  <a:cubicBezTo>
                    <a:pt x="849" y="184"/>
                    <a:pt x="850" y="183"/>
                    <a:pt x="851" y="182"/>
                  </a:cubicBezTo>
                  <a:cubicBezTo>
                    <a:pt x="852" y="182"/>
                    <a:pt x="852" y="182"/>
                    <a:pt x="853" y="181"/>
                  </a:cubicBezTo>
                  <a:cubicBezTo>
                    <a:pt x="853" y="181"/>
                    <a:pt x="854" y="181"/>
                    <a:pt x="854" y="180"/>
                  </a:cubicBezTo>
                  <a:cubicBezTo>
                    <a:pt x="854" y="180"/>
                    <a:pt x="854" y="180"/>
                    <a:pt x="853" y="179"/>
                  </a:cubicBezTo>
                  <a:cubicBezTo>
                    <a:pt x="854" y="179"/>
                    <a:pt x="854" y="178"/>
                    <a:pt x="854" y="178"/>
                  </a:cubicBezTo>
                  <a:cubicBezTo>
                    <a:pt x="854" y="177"/>
                    <a:pt x="853" y="177"/>
                    <a:pt x="853" y="177"/>
                  </a:cubicBezTo>
                  <a:cubicBezTo>
                    <a:pt x="853" y="177"/>
                    <a:pt x="852" y="177"/>
                    <a:pt x="852" y="177"/>
                  </a:cubicBezTo>
                  <a:cubicBezTo>
                    <a:pt x="851" y="177"/>
                    <a:pt x="850" y="178"/>
                    <a:pt x="850" y="179"/>
                  </a:cubicBezTo>
                  <a:cubicBezTo>
                    <a:pt x="849" y="180"/>
                    <a:pt x="848" y="179"/>
                    <a:pt x="847" y="181"/>
                  </a:cubicBezTo>
                  <a:cubicBezTo>
                    <a:pt x="847" y="181"/>
                    <a:pt x="847" y="181"/>
                    <a:pt x="846" y="181"/>
                  </a:cubicBezTo>
                  <a:cubicBezTo>
                    <a:pt x="846" y="181"/>
                    <a:pt x="845" y="181"/>
                    <a:pt x="845" y="181"/>
                  </a:cubicBezTo>
                  <a:cubicBezTo>
                    <a:pt x="844" y="182"/>
                    <a:pt x="843" y="182"/>
                    <a:pt x="843" y="183"/>
                  </a:cubicBezTo>
                  <a:cubicBezTo>
                    <a:pt x="843" y="185"/>
                    <a:pt x="843" y="188"/>
                    <a:pt x="843" y="190"/>
                  </a:cubicBezTo>
                  <a:cubicBezTo>
                    <a:pt x="843" y="190"/>
                    <a:pt x="843" y="190"/>
                    <a:pt x="843" y="190"/>
                  </a:cubicBezTo>
                  <a:cubicBezTo>
                    <a:pt x="843" y="190"/>
                    <a:pt x="844" y="190"/>
                    <a:pt x="844" y="190"/>
                  </a:cubicBezTo>
                  <a:cubicBezTo>
                    <a:pt x="845" y="190"/>
                    <a:pt x="845" y="190"/>
                    <a:pt x="845" y="189"/>
                  </a:cubicBezTo>
                  <a:cubicBezTo>
                    <a:pt x="845" y="189"/>
                    <a:pt x="845" y="189"/>
                    <a:pt x="846" y="188"/>
                  </a:cubicBezTo>
                  <a:close/>
                  <a:moveTo>
                    <a:pt x="555" y="916"/>
                  </a:moveTo>
                  <a:cubicBezTo>
                    <a:pt x="555" y="917"/>
                    <a:pt x="555" y="918"/>
                    <a:pt x="555" y="919"/>
                  </a:cubicBezTo>
                  <a:cubicBezTo>
                    <a:pt x="555" y="920"/>
                    <a:pt x="554" y="920"/>
                    <a:pt x="554" y="920"/>
                  </a:cubicBezTo>
                  <a:cubicBezTo>
                    <a:pt x="554" y="922"/>
                    <a:pt x="554" y="923"/>
                    <a:pt x="554" y="925"/>
                  </a:cubicBezTo>
                  <a:cubicBezTo>
                    <a:pt x="554" y="925"/>
                    <a:pt x="554" y="925"/>
                    <a:pt x="554" y="925"/>
                  </a:cubicBezTo>
                  <a:cubicBezTo>
                    <a:pt x="555" y="925"/>
                    <a:pt x="555" y="925"/>
                    <a:pt x="556" y="925"/>
                  </a:cubicBezTo>
                  <a:cubicBezTo>
                    <a:pt x="556" y="925"/>
                    <a:pt x="557" y="925"/>
                    <a:pt x="557" y="924"/>
                  </a:cubicBezTo>
                  <a:cubicBezTo>
                    <a:pt x="557" y="923"/>
                    <a:pt x="558" y="922"/>
                    <a:pt x="558" y="921"/>
                  </a:cubicBezTo>
                  <a:cubicBezTo>
                    <a:pt x="558" y="920"/>
                    <a:pt x="558" y="919"/>
                    <a:pt x="558" y="918"/>
                  </a:cubicBezTo>
                  <a:cubicBezTo>
                    <a:pt x="560" y="917"/>
                    <a:pt x="561" y="916"/>
                    <a:pt x="562" y="914"/>
                  </a:cubicBezTo>
                  <a:cubicBezTo>
                    <a:pt x="562" y="914"/>
                    <a:pt x="562" y="914"/>
                    <a:pt x="562" y="914"/>
                  </a:cubicBezTo>
                  <a:cubicBezTo>
                    <a:pt x="562" y="913"/>
                    <a:pt x="561" y="912"/>
                    <a:pt x="560" y="912"/>
                  </a:cubicBezTo>
                  <a:cubicBezTo>
                    <a:pt x="559" y="912"/>
                    <a:pt x="558" y="912"/>
                    <a:pt x="557" y="912"/>
                  </a:cubicBezTo>
                  <a:cubicBezTo>
                    <a:pt x="557" y="912"/>
                    <a:pt x="556" y="913"/>
                    <a:pt x="556" y="914"/>
                  </a:cubicBezTo>
                  <a:cubicBezTo>
                    <a:pt x="556" y="914"/>
                    <a:pt x="556" y="914"/>
                    <a:pt x="556" y="915"/>
                  </a:cubicBezTo>
                  <a:cubicBezTo>
                    <a:pt x="555" y="915"/>
                    <a:pt x="555" y="915"/>
                    <a:pt x="555" y="916"/>
                  </a:cubicBezTo>
                  <a:close/>
                  <a:moveTo>
                    <a:pt x="861" y="156"/>
                  </a:moveTo>
                  <a:cubicBezTo>
                    <a:pt x="861" y="156"/>
                    <a:pt x="861" y="156"/>
                    <a:pt x="861" y="156"/>
                  </a:cubicBezTo>
                  <a:cubicBezTo>
                    <a:pt x="862" y="155"/>
                    <a:pt x="862" y="155"/>
                    <a:pt x="862" y="154"/>
                  </a:cubicBezTo>
                  <a:cubicBezTo>
                    <a:pt x="863" y="154"/>
                    <a:pt x="863" y="153"/>
                    <a:pt x="863" y="153"/>
                  </a:cubicBezTo>
                  <a:cubicBezTo>
                    <a:pt x="864" y="153"/>
                    <a:pt x="865" y="153"/>
                    <a:pt x="865" y="152"/>
                  </a:cubicBezTo>
                  <a:cubicBezTo>
                    <a:pt x="865" y="152"/>
                    <a:pt x="865" y="151"/>
                    <a:pt x="865" y="151"/>
                  </a:cubicBezTo>
                  <a:cubicBezTo>
                    <a:pt x="865" y="151"/>
                    <a:pt x="866" y="150"/>
                    <a:pt x="865" y="150"/>
                  </a:cubicBezTo>
                  <a:cubicBezTo>
                    <a:pt x="864" y="150"/>
                    <a:pt x="864" y="150"/>
                    <a:pt x="863" y="150"/>
                  </a:cubicBezTo>
                  <a:cubicBezTo>
                    <a:pt x="862" y="151"/>
                    <a:pt x="862" y="150"/>
                    <a:pt x="861" y="151"/>
                  </a:cubicBezTo>
                  <a:cubicBezTo>
                    <a:pt x="861" y="151"/>
                    <a:pt x="860" y="152"/>
                    <a:pt x="859" y="153"/>
                  </a:cubicBezTo>
                  <a:cubicBezTo>
                    <a:pt x="859" y="153"/>
                    <a:pt x="858" y="154"/>
                    <a:pt x="857" y="154"/>
                  </a:cubicBezTo>
                  <a:cubicBezTo>
                    <a:pt x="857" y="154"/>
                    <a:pt x="856" y="155"/>
                    <a:pt x="855" y="156"/>
                  </a:cubicBezTo>
                  <a:cubicBezTo>
                    <a:pt x="856" y="156"/>
                    <a:pt x="856" y="157"/>
                    <a:pt x="857" y="158"/>
                  </a:cubicBezTo>
                  <a:cubicBezTo>
                    <a:pt x="857" y="158"/>
                    <a:pt x="858" y="158"/>
                    <a:pt x="859" y="158"/>
                  </a:cubicBezTo>
                  <a:cubicBezTo>
                    <a:pt x="859" y="158"/>
                    <a:pt x="859" y="158"/>
                    <a:pt x="860" y="158"/>
                  </a:cubicBezTo>
                  <a:cubicBezTo>
                    <a:pt x="860" y="157"/>
                    <a:pt x="860" y="157"/>
                    <a:pt x="860" y="157"/>
                  </a:cubicBezTo>
                  <a:cubicBezTo>
                    <a:pt x="860" y="156"/>
                    <a:pt x="860" y="156"/>
                    <a:pt x="861" y="156"/>
                  </a:cubicBezTo>
                  <a:close/>
                  <a:moveTo>
                    <a:pt x="854" y="208"/>
                  </a:moveTo>
                  <a:cubicBezTo>
                    <a:pt x="854" y="208"/>
                    <a:pt x="854" y="208"/>
                    <a:pt x="853" y="208"/>
                  </a:cubicBezTo>
                  <a:cubicBezTo>
                    <a:pt x="853" y="211"/>
                    <a:pt x="851" y="211"/>
                    <a:pt x="850" y="213"/>
                  </a:cubicBezTo>
                  <a:cubicBezTo>
                    <a:pt x="850" y="214"/>
                    <a:pt x="851" y="213"/>
                    <a:pt x="852" y="214"/>
                  </a:cubicBezTo>
                  <a:cubicBezTo>
                    <a:pt x="852" y="213"/>
                    <a:pt x="853" y="213"/>
                    <a:pt x="854" y="212"/>
                  </a:cubicBezTo>
                  <a:cubicBezTo>
                    <a:pt x="855" y="212"/>
                    <a:pt x="855" y="211"/>
                    <a:pt x="856" y="211"/>
                  </a:cubicBezTo>
                  <a:cubicBezTo>
                    <a:pt x="857" y="211"/>
                    <a:pt x="857" y="210"/>
                    <a:pt x="858" y="209"/>
                  </a:cubicBezTo>
                  <a:cubicBezTo>
                    <a:pt x="859" y="209"/>
                    <a:pt x="859" y="208"/>
                    <a:pt x="860" y="207"/>
                  </a:cubicBezTo>
                  <a:cubicBezTo>
                    <a:pt x="861" y="207"/>
                    <a:pt x="861" y="206"/>
                    <a:pt x="862" y="205"/>
                  </a:cubicBezTo>
                  <a:cubicBezTo>
                    <a:pt x="861" y="205"/>
                    <a:pt x="861" y="204"/>
                    <a:pt x="861" y="204"/>
                  </a:cubicBezTo>
                  <a:cubicBezTo>
                    <a:pt x="860" y="205"/>
                    <a:pt x="858" y="205"/>
                    <a:pt x="857" y="206"/>
                  </a:cubicBezTo>
                  <a:cubicBezTo>
                    <a:pt x="856" y="206"/>
                    <a:pt x="855" y="207"/>
                    <a:pt x="854" y="208"/>
                  </a:cubicBezTo>
                  <a:close/>
                  <a:moveTo>
                    <a:pt x="885" y="171"/>
                  </a:moveTo>
                  <a:cubicBezTo>
                    <a:pt x="884" y="171"/>
                    <a:pt x="884" y="171"/>
                    <a:pt x="884" y="171"/>
                  </a:cubicBezTo>
                  <a:cubicBezTo>
                    <a:pt x="883" y="171"/>
                    <a:pt x="882" y="171"/>
                    <a:pt x="881" y="171"/>
                  </a:cubicBezTo>
                  <a:cubicBezTo>
                    <a:pt x="881" y="171"/>
                    <a:pt x="881" y="171"/>
                    <a:pt x="881" y="172"/>
                  </a:cubicBezTo>
                  <a:cubicBezTo>
                    <a:pt x="880" y="172"/>
                    <a:pt x="880" y="172"/>
                    <a:pt x="880" y="172"/>
                  </a:cubicBezTo>
                  <a:cubicBezTo>
                    <a:pt x="879" y="172"/>
                    <a:pt x="878" y="173"/>
                    <a:pt x="877" y="174"/>
                  </a:cubicBezTo>
                  <a:cubicBezTo>
                    <a:pt x="877" y="175"/>
                    <a:pt x="876" y="174"/>
                    <a:pt x="876" y="175"/>
                  </a:cubicBezTo>
                  <a:cubicBezTo>
                    <a:pt x="876" y="175"/>
                    <a:pt x="877" y="176"/>
                    <a:pt x="877" y="176"/>
                  </a:cubicBezTo>
                  <a:cubicBezTo>
                    <a:pt x="878" y="176"/>
                    <a:pt x="879" y="176"/>
                    <a:pt x="879" y="176"/>
                  </a:cubicBezTo>
                  <a:cubicBezTo>
                    <a:pt x="880" y="176"/>
                    <a:pt x="880" y="177"/>
                    <a:pt x="881" y="177"/>
                  </a:cubicBezTo>
                  <a:cubicBezTo>
                    <a:pt x="881" y="176"/>
                    <a:pt x="882" y="176"/>
                    <a:pt x="882" y="175"/>
                  </a:cubicBezTo>
                  <a:cubicBezTo>
                    <a:pt x="882" y="175"/>
                    <a:pt x="884" y="173"/>
                    <a:pt x="884" y="173"/>
                  </a:cubicBezTo>
                  <a:cubicBezTo>
                    <a:pt x="884" y="172"/>
                    <a:pt x="885" y="172"/>
                    <a:pt x="885" y="171"/>
                  </a:cubicBezTo>
                  <a:close/>
                  <a:moveTo>
                    <a:pt x="926" y="313"/>
                  </a:moveTo>
                  <a:cubicBezTo>
                    <a:pt x="927" y="313"/>
                    <a:pt x="928" y="313"/>
                    <a:pt x="928" y="313"/>
                  </a:cubicBezTo>
                  <a:cubicBezTo>
                    <a:pt x="929" y="313"/>
                    <a:pt x="929" y="312"/>
                    <a:pt x="929" y="312"/>
                  </a:cubicBezTo>
                  <a:cubicBezTo>
                    <a:pt x="930" y="312"/>
                    <a:pt x="930" y="312"/>
                    <a:pt x="931" y="312"/>
                  </a:cubicBezTo>
                  <a:cubicBezTo>
                    <a:pt x="930" y="311"/>
                    <a:pt x="931" y="311"/>
                    <a:pt x="931" y="310"/>
                  </a:cubicBezTo>
                  <a:cubicBezTo>
                    <a:pt x="931" y="310"/>
                    <a:pt x="931" y="310"/>
                    <a:pt x="931" y="310"/>
                  </a:cubicBezTo>
                  <a:cubicBezTo>
                    <a:pt x="931" y="309"/>
                    <a:pt x="931" y="308"/>
                    <a:pt x="930" y="308"/>
                  </a:cubicBezTo>
                  <a:cubicBezTo>
                    <a:pt x="930" y="309"/>
                    <a:pt x="929" y="309"/>
                    <a:pt x="929" y="309"/>
                  </a:cubicBezTo>
                  <a:cubicBezTo>
                    <a:pt x="929" y="309"/>
                    <a:pt x="929" y="308"/>
                    <a:pt x="928" y="308"/>
                  </a:cubicBezTo>
                  <a:cubicBezTo>
                    <a:pt x="927" y="308"/>
                    <a:pt x="927" y="309"/>
                    <a:pt x="927" y="309"/>
                  </a:cubicBezTo>
                  <a:cubicBezTo>
                    <a:pt x="926" y="309"/>
                    <a:pt x="926" y="309"/>
                    <a:pt x="925" y="309"/>
                  </a:cubicBezTo>
                  <a:cubicBezTo>
                    <a:pt x="925" y="310"/>
                    <a:pt x="924" y="310"/>
                    <a:pt x="924" y="311"/>
                  </a:cubicBezTo>
                  <a:cubicBezTo>
                    <a:pt x="924" y="311"/>
                    <a:pt x="924" y="312"/>
                    <a:pt x="924" y="312"/>
                  </a:cubicBezTo>
                  <a:cubicBezTo>
                    <a:pt x="924" y="313"/>
                    <a:pt x="924" y="313"/>
                    <a:pt x="925" y="313"/>
                  </a:cubicBezTo>
                  <a:cubicBezTo>
                    <a:pt x="926" y="314"/>
                    <a:pt x="926" y="313"/>
                    <a:pt x="926" y="313"/>
                  </a:cubicBezTo>
                  <a:close/>
                  <a:moveTo>
                    <a:pt x="865" y="199"/>
                  </a:moveTo>
                  <a:cubicBezTo>
                    <a:pt x="865" y="200"/>
                    <a:pt x="865" y="201"/>
                    <a:pt x="865" y="201"/>
                  </a:cubicBezTo>
                  <a:cubicBezTo>
                    <a:pt x="865" y="201"/>
                    <a:pt x="865" y="202"/>
                    <a:pt x="865" y="202"/>
                  </a:cubicBezTo>
                  <a:cubicBezTo>
                    <a:pt x="866" y="202"/>
                    <a:pt x="866" y="202"/>
                    <a:pt x="866" y="201"/>
                  </a:cubicBezTo>
                  <a:cubicBezTo>
                    <a:pt x="867" y="201"/>
                    <a:pt x="867" y="201"/>
                    <a:pt x="868" y="201"/>
                  </a:cubicBezTo>
                  <a:cubicBezTo>
                    <a:pt x="869" y="200"/>
                    <a:pt x="870" y="198"/>
                    <a:pt x="871" y="198"/>
                  </a:cubicBezTo>
                  <a:cubicBezTo>
                    <a:pt x="871" y="198"/>
                    <a:pt x="871" y="198"/>
                    <a:pt x="871" y="198"/>
                  </a:cubicBezTo>
                  <a:cubicBezTo>
                    <a:pt x="872" y="197"/>
                    <a:pt x="872" y="195"/>
                    <a:pt x="872" y="195"/>
                  </a:cubicBezTo>
                  <a:cubicBezTo>
                    <a:pt x="871" y="195"/>
                    <a:pt x="871" y="195"/>
                    <a:pt x="870" y="195"/>
                  </a:cubicBezTo>
                  <a:cubicBezTo>
                    <a:pt x="869" y="195"/>
                    <a:pt x="869" y="196"/>
                    <a:pt x="868" y="197"/>
                  </a:cubicBezTo>
                  <a:cubicBezTo>
                    <a:pt x="868" y="197"/>
                    <a:pt x="867" y="197"/>
                    <a:pt x="867" y="197"/>
                  </a:cubicBezTo>
                  <a:cubicBezTo>
                    <a:pt x="866" y="198"/>
                    <a:pt x="866" y="199"/>
                    <a:pt x="865" y="199"/>
                  </a:cubicBezTo>
                  <a:close/>
                  <a:moveTo>
                    <a:pt x="843" y="176"/>
                  </a:moveTo>
                  <a:cubicBezTo>
                    <a:pt x="842" y="176"/>
                    <a:pt x="840" y="177"/>
                    <a:pt x="839" y="178"/>
                  </a:cubicBezTo>
                  <a:cubicBezTo>
                    <a:pt x="839" y="178"/>
                    <a:pt x="839" y="179"/>
                    <a:pt x="839" y="180"/>
                  </a:cubicBezTo>
                  <a:cubicBezTo>
                    <a:pt x="840" y="180"/>
                    <a:pt x="840" y="181"/>
                    <a:pt x="840" y="181"/>
                  </a:cubicBezTo>
                  <a:cubicBezTo>
                    <a:pt x="841" y="181"/>
                    <a:pt x="842" y="181"/>
                    <a:pt x="842" y="181"/>
                  </a:cubicBezTo>
                  <a:cubicBezTo>
                    <a:pt x="843" y="180"/>
                    <a:pt x="845" y="180"/>
                    <a:pt x="846" y="178"/>
                  </a:cubicBezTo>
                  <a:cubicBezTo>
                    <a:pt x="846" y="178"/>
                    <a:pt x="846" y="177"/>
                    <a:pt x="846" y="176"/>
                  </a:cubicBezTo>
                  <a:cubicBezTo>
                    <a:pt x="845" y="176"/>
                    <a:pt x="845" y="177"/>
                    <a:pt x="844" y="177"/>
                  </a:cubicBezTo>
                  <a:cubicBezTo>
                    <a:pt x="844" y="176"/>
                    <a:pt x="843" y="176"/>
                    <a:pt x="843" y="176"/>
                  </a:cubicBezTo>
                  <a:cubicBezTo>
                    <a:pt x="843" y="176"/>
                    <a:pt x="843" y="176"/>
                    <a:pt x="843" y="176"/>
                  </a:cubicBezTo>
                  <a:close/>
                  <a:moveTo>
                    <a:pt x="930" y="623"/>
                  </a:moveTo>
                  <a:cubicBezTo>
                    <a:pt x="932" y="623"/>
                    <a:pt x="933" y="623"/>
                    <a:pt x="934" y="623"/>
                  </a:cubicBezTo>
                  <a:cubicBezTo>
                    <a:pt x="934" y="623"/>
                    <a:pt x="934" y="623"/>
                    <a:pt x="935" y="623"/>
                  </a:cubicBezTo>
                  <a:cubicBezTo>
                    <a:pt x="936" y="623"/>
                    <a:pt x="937" y="623"/>
                    <a:pt x="938" y="623"/>
                  </a:cubicBezTo>
                  <a:cubicBezTo>
                    <a:pt x="938" y="622"/>
                    <a:pt x="938" y="622"/>
                    <a:pt x="939" y="622"/>
                  </a:cubicBezTo>
                  <a:cubicBezTo>
                    <a:pt x="938" y="621"/>
                    <a:pt x="938" y="621"/>
                    <a:pt x="938" y="621"/>
                  </a:cubicBezTo>
                  <a:cubicBezTo>
                    <a:pt x="935" y="621"/>
                    <a:pt x="933" y="621"/>
                    <a:pt x="931" y="621"/>
                  </a:cubicBezTo>
                  <a:cubicBezTo>
                    <a:pt x="930" y="622"/>
                    <a:pt x="929" y="621"/>
                    <a:pt x="929" y="623"/>
                  </a:cubicBezTo>
                  <a:cubicBezTo>
                    <a:pt x="930" y="622"/>
                    <a:pt x="930" y="623"/>
                    <a:pt x="930" y="623"/>
                  </a:cubicBezTo>
                  <a:close/>
                  <a:moveTo>
                    <a:pt x="756" y="97"/>
                  </a:moveTo>
                  <a:cubicBezTo>
                    <a:pt x="754" y="97"/>
                    <a:pt x="755" y="96"/>
                    <a:pt x="754" y="95"/>
                  </a:cubicBezTo>
                  <a:cubicBezTo>
                    <a:pt x="754" y="95"/>
                    <a:pt x="753" y="95"/>
                    <a:pt x="753" y="95"/>
                  </a:cubicBezTo>
                  <a:cubicBezTo>
                    <a:pt x="752" y="96"/>
                    <a:pt x="752" y="96"/>
                    <a:pt x="752" y="96"/>
                  </a:cubicBezTo>
                  <a:cubicBezTo>
                    <a:pt x="751" y="96"/>
                    <a:pt x="751" y="96"/>
                    <a:pt x="751" y="96"/>
                  </a:cubicBezTo>
                  <a:cubicBezTo>
                    <a:pt x="750" y="96"/>
                    <a:pt x="750" y="97"/>
                    <a:pt x="750" y="97"/>
                  </a:cubicBezTo>
                  <a:cubicBezTo>
                    <a:pt x="749" y="97"/>
                    <a:pt x="749" y="97"/>
                    <a:pt x="748" y="97"/>
                  </a:cubicBezTo>
                  <a:cubicBezTo>
                    <a:pt x="748" y="97"/>
                    <a:pt x="747" y="98"/>
                    <a:pt x="747" y="98"/>
                  </a:cubicBezTo>
                  <a:cubicBezTo>
                    <a:pt x="747" y="99"/>
                    <a:pt x="748" y="99"/>
                    <a:pt x="748" y="100"/>
                  </a:cubicBezTo>
                  <a:cubicBezTo>
                    <a:pt x="750" y="101"/>
                    <a:pt x="751" y="99"/>
                    <a:pt x="753" y="99"/>
                  </a:cubicBezTo>
                  <a:cubicBezTo>
                    <a:pt x="753" y="99"/>
                    <a:pt x="754" y="98"/>
                    <a:pt x="756" y="97"/>
                  </a:cubicBezTo>
                  <a:close/>
                  <a:moveTo>
                    <a:pt x="847" y="217"/>
                  </a:moveTo>
                  <a:cubicBezTo>
                    <a:pt x="846" y="217"/>
                    <a:pt x="845" y="217"/>
                    <a:pt x="844" y="217"/>
                  </a:cubicBezTo>
                  <a:cubicBezTo>
                    <a:pt x="843" y="218"/>
                    <a:pt x="843" y="218"/>
                    <a:pt x="842" y="219"/>
                  </a:cubicBezTo>
                  <a:cubicBezTo>
                    <a:pt x="842" y="219"/>
                    <a:pt x="842" y="219"/>
                    <a:pt x="841" y="219"/>
                  </a:cubicBezTo>
                  <a:cubicBezTo>
                    <a:pt x="841" y="219"/>
                    <a:pt x="841" y="219"/>
                    <a:pt x="841" y="220"/>
                  </a:cubicBezTo>
                  <a:cubicBezTo>
                    <a:pt x="841" y="220"/>
                    <a:pt x="840" y="220"/>
                    <a:pt x="840" y="220"/>
                  </a:cubicBezTo>
                  <a:cubicBezTo>
                    <a:pt x="841" y="221"/>
                    <a:pt x="841" y="222"/>
                    <a:pt x="842" y="222"/>
                  </a:cubicBezTo>
                  <a:cubicBezTo>
                    <a:pt x="842" y="222"/>
                    <a:pt x="843" y="221"/>
                    <a:pt x="843" y="221"/>
                  </a:cubicBezTo>
                  <a:cubicBezTo>
                    <a:pt x="843" y="221"/>
                    <a:pt x="844" y="221"/>
                    <a:pt x="845" y="221"/>
                  </a:cubicBezTo>
                  <a:cubicBezTo>
                    <a:pt x="845" y="220"/>
                    <a:pt x="845" y="220"/>
                    <a:pt x="846" y="219"/>
                  </a:cubicBezTo>
                  <a:cubicBezTo>
                    <a:pt x="846" y="219"/>
                    <a:pt x="847" y="219"/>
                    <a:pt x="847" y="219"/>
                  </a:cubicBezTo>
                  <a:cubicBezTo>
                    <a:pt x="848" y="219"/>
                    <a:pt x="848" y="218"/>
                    <a:pt x="848" y="218"/>
                  </a:cubicBezTo>
                  <a:cubicBezTo>
                    <a:pt x="847" y="218"/>
                    <a:pt x="847" y="217"/>
                    <a:pt x="847" y="217"/>
                  </a:cubicBezTo>
                  <a:close/>
                  <a:moveTo>
                    <a:pt x="300" y="152"/>
                  </a:moveTo>
                  <a:cubicBezTo>
                    <a:pt x="300" y="153"/>
                    <a:pt x="300" y="153"/>
                    <a:pt x="301" y="153"/>
                  </a:cubicBezTo>
                  <a:cubicBezTo>
                    <a:pt x="301" y="153"/>
                    <a:pt x="301" y="152"/>
                    <a:pt x="302" y="152"/>
                  </a:cubicBezTo>
                  <a:cubicBezTo>
                    <a:pt x="303" y="152"/>
                    <a:pt x="302" y="151"/>
                    <a:pt x="303" y="151"/>
                  </a:cubicBezTo>
                  <a:cubicBezTo>
                    <a:pt x="303" y="150"/>
                    <a:pt x="304" y="151"/>
                    <a:pt x="304" y="150"/>
                  </a:cubicBezTo>
                  <a:cubicBezTo>
                    <a:pt x="304" y="150"/>
                    <a:pt x="304" y="150"/>
                    <a:pt x="304" y="149"/>
                  </a:cubicBezTo>
                  <a:cubicBezTo>
                    <a:pt x="303" y="149"/>
                    <a:pt x="303" y="149"/>
                    <a:pt x="302" y="149"/>
                  </a:cubicBezTo>
                  <a:cubicBezTo>
                    <a:pt x="301" y="149"/>
                    <a:pt x="301" y="148"/>
                    <a:pt x="301" y="148"/>
                  </a:cubicBezTo>
                  <a:cubicBezTo>
                    <a:pt x="300" y="148"/>
                    <a:pt x="299" y="147"/>
                    <a:pt x="299" y="148"/>
                  </a:cubicBezTo>
                  <a:cubicBezTo>
                    <a:pt x="299" y="149"/>
                    <a:pt x="299" y="150"/>
                    <a:pt x="299" y="151"/>
                  </a:cubicBezTo>
                  <a:cubicBezTo>
                    <a:pt x="299" y="151"/>
                    <a:pt x="300" y="152"/>
                    <a:pt x="300" y="152"/>
                  </a:cubicBezTo>
                  <a:close/>
                  <a:moveTo>
                    <a:pt x="334" y="146"/>
                  </a:moveTo>
                  <a:cubicBezTo>
                    <a:pt x="335" y="145"/>
                    <a:pt x="333" y="145"/>
                    <a:pt x="334" y="144"/>
                  </a:cubicBezTo>
                  <a:cubicBezTo>
                    <a:pt x="333" y="143"/>
                    <a:pt x="333" y="142"/>
                    <a:pt x="332" y="143"/>
                  </a:cubicBezTo>
                  <a:cubicBezTo>
                    <a:pt x="331" y="143"/>
                    <a:pt x="331" y="145"/>
                    <a:pt x="330" y="146"/>
                  </a:cubicBezTo>
                  <a:cubicBezTo>
                    <a:pt x="331" y="146"/>
                    <a:pt x="331" y="146"/>
                    <a:pt x="331" y="147"/>
                  </a:cubicBezTo>
                  <a:cubicBezTo>
                    <a:pt x="332" y="147"/>
                    <a:pt x="333" y="147"/>
                    <a:pt x="333" y="147"/>
                  </a:cubicBezTo>
                  <a:cubicBezTo>
                    <a:pt x="334" y="147"/>
                    <a:pt x="334" y="146"/>
                    <a:pt x="334" y="146"/>
                  </a:cubicBezTo>
                  <a:close/>
                  <a:moveTo>
                    <a:pt x="322" y="148"/>
                  </a:moveTo>
                  <a:cubicBezTo>
                    <a:pt x="321" y="146"/>
                    <a:pt x="321" y="145"/>
                    <a:pt x="320" y="144"/>
                  </a:cubicBezTo>
                  <a:cubicBezTo>
                    <a:pt x="319" y="144"/>
                    <a:pt x="319" y="144"/>
                    <a:pt x="318" y="144"/>
                  </a:cubicBezTo>
                  <a:cubicBezTo>
                    <a:pt x="318" y="145"/>
                    <a:pt x="318" y="147"/>
                    <a:pt x="318" y="148"/>
                  </a:cubicBezTo>
                  <a:cubicBezTo>
                    <a:pt x="319" y="147"/>
                    <a:pt x="320" y="150"/>
                    <a:pt x="321" y="149"/>
                  </a:cubicBezTo>
                  <a:cubicBezTo>
                    <a:pt x="321" y="149"/>
                    <a:pt x="321" y="148"/>
                    <a:pt x="322" y="148"/>
                  </a:cubicBezTo>
                  <a:close/>
                  <a:moveTo>
                    <a:pt x="932" y="467"/>
                  </a:moveTo>
                  <a:cubicBezTo>
                    <a:pt x="932" y="466"/>
                    <a:pt x="931" y="465"/>
                    <a:pt x="931" y="466"/>
                  </a:cubicBezTo>
                  <a:cubicBezTo>
                    <a:pt x="930" y="466"/>
                    <a:pt x="930" y="466"/>
                    <a:pt x="930" y="466"/>
                  </a:cubicBezTo>
                  <a:cubicBezTo>
                    <a:pt x="929" y="466"/>
                    <a:pt x="929" y="466"/>
                    <a:pt x="928" y="466"/>
                  </a:cubicBezTo>
                  <a:cubicBezTo>
                    <a:pt x="928" y="466"/>
                    <a:pt x="927" y="466"/>
                    <a:pt x="926" y="466"/>
                  </a:cubicBezTo>
                  <a:cubicBezTo>
                    <a:pt x="926" y="466"/>
                    <a:pt x="925" y="466"/>
                    <a:pt x="925" y="468"/>
                  </a:cubicBezTo>
                  <a:cubicBezTo>
                    <a:pt x="925" y="468"/>
                    <a:pt x="925" y="468"/>
                    <a:pt x="925" y="468"/>
                  </a:cubicBezTo>
                  <a:cubicBezTo>
                    <a:pt x="927" y="468"/>
                    <a:pt x="929" y="468"/>
                    <a:pt x="931" y="468"/>
                  </a:cubicBezTo>
                  <a:cubicBezTo>
                    <a:pt x="931" y="467"/>
                    <a:pt x="932" y="467"/>
                    <a:pt x="932" y="467"/>
                  </a:cubicBezTo>
                  <a:close/>
                  <a:moveTo>
                    <a:pt x="824" y="286"/>
                  </a:moveTo>
                  <a:cubicBezTo>
                    <a:pt x="824" y="287"/>
                    <a:pt x="824" y="287"/>
                    <a:pt x="824" y="288"/>
                  </a:cubicBezTo>
                  <a:cubicBezTo>
                    <a:pt x="824" y="288"/>
                    <a:pt x="825" y="288"/>
                    <a:pt x="825" y="289"/>
                  </a:cubicBezTo>
                  <a:cubicBezTo>
                    <a:pt x="827" y="289"/>
                    <a:pt x="827" y="288"/>
                    <a:pt x="829" y="288"/>
                  </a:cubicBezTo>
                  <a:cubicBezTo>
                    <a:pt x="829" y="288"/>
                    <a:pt x="829" y="287"/>
                    <a:pt x="829" y="287"/>
                  </a:cubicBezTo>
                  <a:cubicBezTo>
                    <a:pt x="828" y="286"/>
                    <a:pt x="828" y="286"/>
                    <a:pt x="827" y="285"/>
                  </a:cubicBezTo>
                  <a:cubicBezTo>
                    <a:pt x="826" y="285"/>
                    <a:pt x="825" y="286"/>
                    <a:pt x="824" y="286"/>
                  </a:cubicBezTo>
                  <a:close/>
                  <a:moveTo>
                    <a:pt x="834" y="209"/>
                  </a:moveTo>
                  <a:cubicBezTo>
                    <a:pt x="834" y="209"/>
                    <a:pt x="834" y="210"/>
                    <a:pt x="834" y="211"/>
                  </a:cubicBezTo>
                  <a:cubicBezTo>
                    <a:pt x="835" y="211"/>
                    <a:pt x="835" y="211"/>
                    <a:pt x="836" y="211"/>
                  </a:cubicBezTo>
                  <a:cubicBezTo>
                    <a:pt x="836" y="210"/>
                    <a:pt x="837" y="209"/>
                    <a:pt x="838" y="208"/>
                  </a:cubicBezTo>
                  <a:cubicBezTo>
                    <a:pt x="837" y="208"/>
                    <a:pt x="837" y="207"/>
                    <a:pt x="837" y="207"/>
                  </a:cubicBezTo>
                  <a:cubicBezTo>
                    <a:pt x="836" y="207"/>
                    <a:pt x="836" y="207"/>
                    <a:pt x="835" y="207"/>
                  </a:cubicBezTo>
                  <a:cubicBezTo>
                    <a:pt x="835" y="208"/>
                    <a:pt x="835" y="208"/>
                    <a:pt x="834" y="209"/>
                  </a:cubicBezTo>
                  <a:close/>
                  <a:moveTo>
                    <a:pt x="396" y="878"/>
                  </a:moveTo>
                  <a:cubicBezTo>
                    <a:pt x="396" y="878"/>
                    <a:pt x="397" y="877"/>
                    <a:pt x="396" y="876"/>
                  </a:cubicBezTo>
                  <a:cubicBezTo>
                    <a:pt x="396" y="876"/>
                    <a:pt x="395" y="876"/>
                    <a:pt x="395" y="876"/>
                  </a:cubicBezTo>
                  <a:cubicBezTo>
                    <a:pt x="395" y="878"/>
                    <a:pt x="394" y="879"/>
                    <a:pt x="393" y="880"/>
                  </a:cubicBezTo>
                  <a:cubicBezTo>
                    <a:pt x="394" y="881"/>
                    <a:pt x="394" y="881"/>
                    <a:pt x="395" y="881"/>
                  </a:cubicBezTo>
                  <a:cubicBezTo>
                    <a:pt x="395" y="881"/>
                    <a:pt x="395" y="881"/>
                    <a:pt x="396" y="880"/>
                  </a:cubicBezTo>
                  <a:cubicBezTo>
                    <a:pt x="396" y="880"/>
                    <a:pt x="396" y="879"/>
                    <a:pt x="396" y="879"/>
                  </a:cubicBezTo>
                  <a:cubicBezTo>
                    <a:pt x="396" y="879"/>
                    <a:pt x="396" y="878"/>
                    <a:pt x="396" y="878"/>
                  </a:cubicBezTo>
                  <a:close/>
                  <a:moveTo>
                    <a:pt x="930" y="521"/>
                  </a:moveTo>
                  <a:cubicBezTo>
                    <a:pt x="931" y="521"/>
                    <a:pt x="932" y="521"/>
                    <a:pt x="932" y="520"/>
                  </a:cubicBezTo>
                  <a:cubicBezTo>
                    <a:pt x="932" y="520"/>
                    <a:pt x="932" y="519"/>
                    <a:pt x="933" y="519"/>
                  </a:cubicBezTo>
                  <a:cubicBezTo>
                    <a:pt x="933" y="519"/>
                    <a:pt x="934" y="519"/>
                    <a:pt x="934" y="519"/>
                  </a:cubicBezTo>
                  <a:cubicBezTo>
                    <a:pt x="934" y="518"/>
                    <a:pt x="934" y="518"/>
                    <a:pt x="933" y="518"/>
                  </a:cubicBezTo>
                  <a:cubicBezTo>
                    <a:pt x="933" y="518"/>
                    <a:pt x="932" y="518"/>
                    <a:pt x="932" y="518"/>
                  </a:cubicBezTo>
                  <a:cubicBezTo>
                    <a:pt x="931" y="519"/>
                    <a:pt x="930" y="518"/>
                    <a:pt x="929" y="520"/>
                  </a:cubicBezTo>
                  <a:cubicBezTo>
                    <a:pt x="930" y="520"/>
                    <a:pt x="930" y="520"/>
                    <a:pt x="930" y="521"/>
                  </a:cubicBezTo>
                  <a:close/>
                  <a:moveTo>
                    <a:pt x="938" y="308"/>
                  </a:moveTo>
                  <a:cubicBezTo>
                    <a:pt x="938" y="307"/>
                    <a:pt x="938" y="307"/>
                    <a:pt x="938" y="307"/>
                  </a:cubicBezTo>
                  <a:cubicBezTo>
                    <a:pt x="938" y="306"/>
                    <a:pt x="937" y="306"/>
                    <a:pt x="937" y="306"/>
                  </a:cubicBezTo>
                  <a:cubicBezTo>
                    <a:pt x="936" y="306"/>
                    <a:pt x="935" y="306"/>
                    <a:pt x="935" y="306"/>
                  </a:cubicBezTo>
                  <a:cubicBezTo>
                    <a:pt x="934" y="306"/>
                    <a:pt x="934" y="306"/>
                    <a:pt x="934" y="307"/>
                  </a:cubicBezTo>
                  <a:cubicBezTo>
                    <a:pt x="934" y="307"/>
                    <a:pt x="934" y="307"/>
                    <a:pt x="935" y="308"/>
                  </a:cubicBezTo>
                  <a:cubicBezTo>
                    <a:pt x="936" y="308"/>
                    <a:pt x="937" y="308"/>
                    <a:pt x="938" y="308"/>
                  </a:cubicBezTo>
                  <a:close/>
                  <a:moveTo>
                    <a:pt x="866" y="877"/>
                  </a:moveTo>
                  <a:cubicBezTo>
                    <a:pt x="865" y="877"/>
                    <a:pt x="865" y="878"/>
                    <a:pt x="865" y="878"/>
                  </a:cubicBezTo>
                  <a:cubicBezTo>
                    <a:pt x="865" y="879"/>
                    <a:pt x="864" y="879"/>
                    <a:pt x="865" y="880"/>
                  </a:cubicBezTo>
                  <a:cubicBezTo>
                    <a:pt x="866" y="880"/>
                    <a:pt x="867" y="880"/>
                    <a:pt x="867" y="880"/>
                  </a:cubicBezTo>
                  <a:cubicBezTo>
                    <a:pt x="867" y="879"/>
                    <a:pt x="867" y="879"/>
                    <a:pt x="867" y="878"/>
                  </a:cubicBezTo>
                  <a:cubicBezTo>
                    <a:pt x="867" y="878"/>
                    <a:pt x="867" y="877"/>
                    <a:pt x="866" y="877"/>
                  </a:cubicBezTo>
                  <a:close/>
                  <a:moveTo>
                    <a:pt x="681" y="57"/>
                  </a:moveTo>
                  <a:cubicBezTo>
                    <a:pt x="681" y="58"/>
                    <a:pt x="681" y="58"/>
                    <a:pt x="681" y="59"/>
                  </a:cubicBezTo>
                  <a:cubicBezTo>
                    <a:pt x="681" y="59"/>
                    <a:pt x="682" y="59"/>
                    <a:pt x="682" y="59"/>
                  </a:cubicBezTo>
                  <a:cubicBezTo>
                    <a:pt x="683" y="58"/>
                    <a:pt x="683" y="58"/>
                    <a:pt x="684" y="57"/>
                  </a:cubicBezTo>
                  <a:cubicBezTo>
                    <a:pt x="683" y="57"/>
                    <a:pt x="683" y="57"/>
                    <a:pt x="683" y="57"/>
                  </a:cubicBezTo>
                  <a:cubicBezTo>
                    <a:pt x="682" y="56"/>
                    <a:pt x="682" y="55"/>
                    <a:pt x="682" y="55"/>
                  </a:cubicBezTo>
                  <a:cubicBezTo>
                    <a:pt x="681" y="55"/>
                    <a:pt x="681" y="56"/>
                    <a:pt x="681" y="56"/>
                  </a:cubicBezTo>
                  <a:cubicBezTo>
                    <a:pt x="681" y="56"/>
                    <a:pt x="681" y="56"/>
                    <a:pt x="681" y="57"/>
                  </a:cubicBezTo>
                  <a:close/>
                  <a:moveTo>
                    <a:pt x="598" y="64"/>
                  </a:moveTo>
                  <a:cubicBezTo>
                    <a:pt x="598" y="64"/>
                    <a:pt x="598" y="65"/>
                    <a:pt x="598" y="65"/>
                  </a:cubicBezTo>
                  <a:cubicBezTo>
                    <a:pt x="599" y="66"/>
                    <a:pt x="599" y="66"/>
                    <a:pt x="599" y="66"/>
                  </a:cubicBezTo>
                  <a:cubicBezTo>
                    <a:pt x="600" y="67"/>
                    <a:pt x="600" y="66"/>
                    <a:pt x="600" y="65"/>
                  </a:cubicBezTo>
                  <a:cubicBezTo>
                    <a:pt x="601" y="65"/>
                    <a:pt x="601" y="65"/>
                    <a:pt x="601" y="65"/>
                  </a:cubicBezTo>
                  <a:cubicBezTo>
                    <a:pt x="601" y="64"/>
                    <a:pt x="600" y="64"/>
                    <a:pt x="600" y="64"/>
                  </a:cubicBezTo>
                  <a:cubicBezTo>
                    <a:pt x="599" y="64"/>
                    <a:pt x="599" y="64"/>
                    <a:pt x="598" y="64"/>
                  </a:cubicBezTo>
                  <a:close/>
                  <a:moveTo>
                    <a:pt x="867" y="185"/>
                  </a:moveTo>
                  <a:cubicBezTo>
                    <a:pt x="867" y="185"/>
                    <a:pt x="866" y="185"/>
                    <a:pt x="866" y="186"/>
                  </a:cubicBezTo>
                  <a:cubicBezTo>
                    <a:pt x="866" y="186"/>
                    <a:pt x="866" y="187"/>
                    <a:pt x="866" y="187"/>
                  </a:cubicBezTo>
                  <a:cubicBezTo>
                    <a:pt x="866" y="187"/>
                    <a:pt x="867" y="187"/>
                    <a:pt x="867" y="188"/>
                  </a:cubicBezTo>
                  <a:cubicBezTo>
                    <a:pt x="868" y="187"/>
                    <a:pt x="868" y="186"/>
                    <a:pt x="869" y="186"/>
                  </a:cubicBezTo>
                  <a:cubicBezTo>
                    <a:pt x="868" y="185"/>
                    <a:pt x="868" y="185"/>
                    <a:pt x="867" y="185"/>
                  </a:cubicBezTo>
                  <a:close/>
                  <a:moveTo>
                    <a:pt x="950" y="490"/>
                  </a:moveTo>
                  <a:cubicBezTo>
                    <a:pt x="949" y="490"/>
                    <a:pt x="949" y="489"/>
                    <a:pt x="948" y="489"/>
                  </a:cubicBezTo>
                  <a:cubicBezTo>
                    <a:pt x="948" y="489"/>
                    <a:pt x="947" y="490"/>
                    <a:pt x="947" y="490"/>
                  </a:cubicBezTo>
                  <a:cubicBezTo>
                    <a:pt x="947" y="491"/>
                    <a:pt x="949" y="491"/>
                    <a:pt x="949" y="492"/>
                  </a:cubicBezTo>
                  <a:cubicBezTo>
                    <a:pt x="949" y="491"/>
                    <a:pt x="950" y="491"/>
                    <a:pt x="950" y="491"/>
                  </a:cubicBezTo>
                  <a:cubicBezTo>
                    <a:pt x="950" y="490"/>
                    <a:pt x="950" y="490"/>
                    <a:pt x="950" y="490"/>
                  </a:cubicBezTo>
                  <a:close/>
                  <a:moveTo>
                    <a:pt x="678" y="60"/>
                  </a:moveTo>
                  <a:cubicBezTo>
                    <a:pt x="678" y="60"/>
                    <a:pt x="679" y="60"/>
                    <a:pt x="678" y="60"/>
                  </a:cubicBezTo>
                  <a:cubicBezTo>
                    <a:pt x="679" y="59"/>
                    <a:pt x="680" y="59"/>
                    <a:pt x="680" y="59"/>
                  </a:cubicBezTo>
                  <a:cubicBezTo>
                    <a:pt x="680" y="58"/>
                    <a:pt x="680" y="58"/>
                    <a:pt x="679" y="57"/>
                  </a:cubicBezTo>
                  <a:cubicBezTo>
                    <a:pt x="679" y="58"/>
                    <a:pt x="678" y="57"/>
                    <a:pt x="678" y="58"/>
                  </a:cubicBezTo>
                  <a:cubicBezTo>
                    <a:pt x="678" y="59"/>
                    <a:pt x="678" y="59"/>
                    <a:pt x="678" y="60"/>
                  </a:cubicBezTo>
                  <a:close/>
                  <a:moveTo>
                    <a:pt x="894" y="289"/>
                  </a:moveTo>
                  <a:cubicBezTo>
                    <a:pt x="894" y="290"/>
                    <a:pt x="894" y="290"/>
                    <a:pt x="895" y="290"/>
                  </a:cubicBezTo>
                  <a:cubicBezTo>
                    <a:pt x="895" y="290"/>
                    <a:pt x="896" y="289"/>
                    <a:pt x="896" y="290"/>
                  </a:cubicBezTo>
                  <a:cubicBezTo>
                    <a:pt x="897" y="290"/>
                    <a:pt x="897" y="290"/>
                    <a:pt x="897" y="290"/>
                  </a:cubicBezTo>
                  <a:cubicBezTo>
                    <a:pt x="897" y="290"/>
                    <a:pt x="897" y="289"/>
                    <a:pt x="897" y="289"/>
                  </a:cubicBezTo>
                  <a:cubicBezTo>
                    <a:pt x="897" y="288"/>
                    <a:pt x="897" y="288"/>
                    <a:pt x="897" y="288"/>
                  </a:cubicBezTo>
                  <a:cubicBezTo>
                    <a:pt x="897" y="288"/>
                    <a:pt x="896" y="289"/>
                    <a:pt x="896" y="289"/>
                  </a:cubicBezTo>
                  <a:cubicBezTo>
                    <a:pt x="895" y="289"/>
                    <a:pt x="894" y="288"/>
                    <a:pt x="894" y="289"/>
                  </a:cubicBezTo>
                  <a:close/>
                  <a:moveTo>
                    <a:pt x="306" y="150"/>
                  </a:moveTo>
                  <a:cubicBezTo>
                    <a:pt x="305" y="151"/>
                    <a:pt x="305" y="151"/>
                    <a:pt x="305" y="152"/>
                  </a:cubicBezTo>
                  <a:cubicBezTo>
                    <a:pt x="305" y="153"/>
                    <a:pt x="306" y="153"/>
                    <a:pt x="307" y="152"/>
                  </a:cubicBezTo>
                  <a:cubicBezTo>
                    <a:pt x="307" y="152"/>
                    <a:pt x="306" y="152"/>
                    <a:pt x="306" y="152"/>
                  </a:cubicBezTo>
                  <a:cubicBezTo>
                    <a:pt x="306" y="151"/>
                    <a:pt x="307" y="151"/>
                    <a:pt x="307" y="151"/>
                  </a:cubicBezTo>
                  <a:cubicBezTo>
                    <a:pt x="307" y="150"/>
                    <a:pt x="307" y="150"/>
                    <a:pt x="306" y="150"/>
                  </a:cubicBezTo>
                  <a:cubicBezTo>
                    <a:pt x="306" y="150"/>
                    <a:pt x="306" y="150"/>
                    <a:pt x="306" y="150"/>
                  </a:cubicBezTo>
                  <a:close/>
                  <a:moveTo>
                    <a:pt x="851" y="198"/>
                  </a:moveTo>
                  <a:cubicBezTo>
                    <a:pt x="851" y="198"/>
                    <a:pt x="852" y="198"/>
                    <a:pt x="852" y="198"/>
                  </a:cubicBezTo>
                  <a:cubicBezTo>
                    <a:pt x="853" y="198"/>
                    <a:pt x="853" y="198"/>
                    <a:pt x="854" y="197"/>
                  </a:cubicBezTo>
                  <a:cubicBezTo>
                    <a:pt x="854" y="197"/>
                    <a:pt x="854" y="196"/>
                    <a:pt x="854" y="196"/>
                  </a:cubicBezTo>
                  <a:cubicBezTo>
                    <a:pt x="853" y="196"/>
                    <a:pt x="853" y="196"/>
                    <a:pt x="853" y="196"/>
                  </a:cubicBezTo>
                  <a:cubicBezTo>
                    <a:pt x="852" y="197"/>
                    <a:pt x="852" y="197"/>
                    <a:pt x="851" y="198"/>
                  </a:cubicBezTo>
                  <a:close/>
                  <a:moveTo>
                    <a:pt x="833" y="214"/>
                  </a:moveTo>
                  <a:cubicBezTo>
                    <a:pt x="833" y="214"/>
                    <a:pt x="833" y="215"/>
                    <a:pt x="834" y="215"/>
                  </a:cubicBezTo>
                  <a:cubicBezTo>
                    <a:pt x="834" y="215"/>
                    <a:pt x="835" y="215"/>
                    <a:pt x="836" y="215"/>
                  </a:cubicBezTo>
                  <a:cubicBezTo>
                    <a:pt x="835" y="214"/>
                    <a:pt x="836" y="214"/>
                    <a:pt x="835" y="214"/>
                  </a:cubicBezTo>
                  <a:cubicBezTo>
                    <a:pt x="835" y="214"/>
                    <a:pt x="834" y="214"/>
                    <a:pt x="833" y="214"/>
                  </a:cubicBezTo>
                  <a:close/>
                  <a:moveTo>
                    <a:pt x="847" y="203"/>
                  </a:moveTo>
                  <a:cubicBezTo>
                    <a:pt x="847" y="202"/>
                    <a:pt x="847" y="202"/>
                    <a:pt x="846" y="202"/>
                  </a:cubicBezTo>
                  <a:cubicBezTo>
                    <a:pt x="846" y="202"/>
                    <a:pt x="845" y="203"/>
                    <a:pt x="845" y="203"/>
                  </a:cubicBezTo>
                  <a:cubicBezTo>
                    <a:pt x="845" y="204"/>
                    <a:pt x="846" y="203"/>
                    <a:pt x="847" y="203"/>
                  </a:cubicBezTo>
                  <a:close/>
                  <a:moveTo>
                    <a:pt x="610" y="839"/>
                  </a:moveTo>
                  <a:cubicBezTo>
                    <a:pt x="609" y="838"/>
                    <a:pt x="610" y="838"/>
                    <a:pt x="609" y="837"/>
                  </a:cubicBezTo>
                  <a:cubicBezTo>
                    <a:pt x="609" y="837"/>
                    <a:pt x="608" y="837"/>
                    <a:pt x="608" y="838"/>
                  </a:cubicBezTo>
                  <a:cubicBezTo>
                    <a:pt x="608" y="838"/>
                    <a:pt x="608" y="838"/>
                    <a:pt x="608" y="839"/>
                  </a:cubicBezTo>
                  <a:cubicBezTo>
                    <a:pt x="609" y="839"/>
                    <a:pt x="609" y="839"/>
                    <a:pt x="610" y="839"/>
                  </a:cubicBezTo>
                  <a:close/>
                  <a:moveTo>
                    <a:pt x="843" y="205"/>
                  </a:moveTo>
                  <a:cubicBezTo>
                    <a:pt x="843" y="205"/>
                    <a:pt x="844" y="205"/>
                    <a:pt x="844" y="205"/>
                  </a:cubicBezTo>
                  <a:cubicBezTo>
                    <a:pt x="844" y="204"/>
                    <a:pt x="844" y="204"/>
                    <a:pt x="844" y="203"/>
                  </a:cubicBezTo>
                  <a:cubicBezTo>
                    <a:pt x="843" y="203"/>
                    <a:pt x="843" y="203"/>
                    <a:pt x="843" y="204"/>
                  </a:cubicBezTo>
                  <a:cubicBezTo>
                    <a:pt x="843" y="204"/>
                    <a:pt x="843" y="204"/>
                    <a:pt x="843" y="205"/>
                  </a:cubicBezTo>
                  <a:close/>
                  <a:moveTo>
                    <a:pt x="941" y="622"/>
                  </a:moveTo>
                  <a:cubicBezTo>
                    <a:pt x="941" y="621"/>
                    <a:pt x="941" y="621"/>
                    <a:pt x="940" y="621"/>
                  </a:cubicBezTo>
                  <a:cubicBezTo>
                    <a:pt x="940" y="621"/>
                    <a:pt x="940" y="622"/>
                    <a:pt x="940" y="622"/>
                  </a:cubicBezTo>
                  <a:cubicBezTo>
                    <a:pt x="941" y="622"/>
                    <a:pt x="941" y="622"/>
                    <a:pt x="941" y="622"/>
                  </a:cubicBezTo>
                  <a:close/>
                  <a:moveTo>
                    <a:pt x="390" y="165"/>
                  </a:moveTo>
                  <a:cubicBezTo>
                    <a:pt x="390" y="164"/>
                    <a:pt x="391" y="164"/>
                    <a:pt x="391" y="164"/>
                  </a:cubicBezTo>
                  <a:cubicBezTo>
                    <a:pt x="390" y="163"/>
                    <a:pt x="390" y="163"/>
                    <a:pt x="389" y="164"/>
                  </a:cubicBezTo>
                  <a:cubicBezTo>
                    <a:pt x="389" y="164"/>
                    <a:pt x="389" y="165"/>
                    <a:pt x="390" y="165"/>
                  </a:cubicBezTo>
                  <a:close/>
                  <a:moveTo>
                    <a:pt x="577" y="922"/>
                  </a:moveTo>
                  <a:cubicBezTo>
                    <a:pt x="577" y="922"/>
                    <a:pt x="577" y="922"/>
                    <a:pt x="578" y="923"/>
                  </a:cubicBezTo>
                  <a:cubicBezTo>
                    <a:pt x="578" y="922"/>
                    <a:pt x="578" y="922"/>
                    <a:pt x="578" y="921"/>
                  </a:cubicBezTo>
                  <a:cubicBezTo>
                    <a:pt x="578" y="921"/>
                    <a:pt x="577" y="921"/>
                    <a:pt x="577" y="922"/>
                  </a:cubicBezTo>
                  <a:close/>
                  <a:moveTo>
                    <a:pt x="417" y="5"/>
                  </a:moveTo>
                  <a:cubicBezTo>
                    <a:pt x="418" y="4"/>
                    <a:pt x="418" y="4"/>
                    <a:pt x="417" y="3"/>
                  </a:cubicBezTo>
                  <a:cubicBezTo>
                    <a:pt x="417" y="4"/>
                    <a:pt x="417" y="4"/>
                    <a:pt x="417" y="5"/>
                  </a:cubicBezTo>
                  <a:close/>
                  <a:moveTo>
                    <a:pt x="530" y="117"/>
                  </a:moveTo>
                  <a:cubicBezTo>
                    <a:pt x="530" y="117"/>
                    <a:pt x="531" y="117"/>
                    <a:pt x="531" y="117"/>
                  </a:cubicBezTo>
                  <a:cubicBezTo>
                    <a:pt x="530" y="117"/>
                    <a:pt x="530" y="117"/>
                    <a:pt x="530" y="117"/>
                  </a:cubicBezTo>
                  <a:cubicBezTo>
                    <a:pt x="530" y="117"/>
                    <a:pt x="530" y="117"/>
                    <a:pt x="530" y="117"/>
                  </a:cubicBezTo>
                  <a:cubicBezTo>
                    <a:pt x="530" y="117"/>
                    <a:pt x="530" y="117"/>
                    <a:pt x="530" y="117"/>
                  </a:cubicBezTo>
                  <a:close/>
                  <a:moveTo>
                    <a:pt x="275" y="118"/>
                  </a:moveTo>
                  <a:cubicBezTo>
                    <a:pt x="275" y="118"/>
                    <a:pt x="275" y="118"/>
                    <a:pt x="276" y="118"/>
                  </a:cubicBezTo>
                  <a:cubicBezTo>
                    <a:pt x="275" y="117"/>
                    <a:pt x="275" y="117"/>
                    <a:pt x="275" y="117"/>
                  </a:cubicBezTo>
                  <a:cubicBezTo>
                    <a:pt x="275" y="117"/>
                    <a:pt x="275" y="117"/>
                    <a:pt x="275" y="118"/>
                  </a:cubicBezTo>
                  <a:cubicBezTo>
                    <a:pt x="275" y="118"/>
                    <a:pt x="275" y="118"/>
                    <a:pt x="275" y="118"/>
                  </a:cubicBezTo>
                  <a:close/>
                  <a:moveTo>
                    <a:pt x="711" y="195"/>
                  </a:moveTo>
                  <a:cubicBezTo>
                    <a:pt x="711" y="195"/>
                    <a:pt x="711" y="195"/>
                    <a:pt x="710" y="195"/>
                  </a:cubicBezTo>
                  <a:cubicBezTo>
                    <a:pt x="711" y="195"/>
                    <a:pt x="711" y="195"/>
                    <a:pt x="711" y="195"/>
                  </a:cubicBezTo>
                  <a:cubicBezTo>
                    <a:pt x="711" y="195"/>
                    <a:pt x="711" y="195"/>
                    <a:pt x="711" y="195"/>
                  </a:cubicBezTo>
                  <a:cubicBezTo>
                    <a:pt x="711" y="195"/>
                    <a:pt x="711" y="195"/>
                    <a:pt x="711" y="195"/>
                  </a:cubicBezTo>
                  <a:close/>
                  <a:moveTo>
                    <a:pt x="908" y="493"/>
                  </a:moveTo>
                  <a:cubicBezTo>
                    <a:pt x="908" y="493"/>
                    <a:pt x="908" y="493"/>
                    <a:pt x="908" y="492"/>
                  </a:cubicBezTo>
                  <a:cubicBezTo>
                    <a:pt x="908" y="492"/>
                    <a:pt x="907" y="493"/>
                    <a:pt x="907" y="493"/>
                  </a:cubicBezTo>
                  <a:cubicBezTo>
                    <a:pt x="907" y="493"/>
                    <a:pt x="908" y="493"/>
                    <a:pt x="908" y="493"/>
                  </a:cubicBezTo>
                  <a:cubicBezTo>
                    <a:pt x="908" y="493"/>
                    <a:pt x="908" y="493"/>
                    <a:pt x="908" y="493"/>
                  </a:cubicBezTo>
                  <a:close/>
                  <a:moveTo>
                    <a:pt x="526" y="840"/>
                  </a:moveTo>
                  <a:cubicBezTo>
                    <a:pt x="526" y="839"/>
                    <a:pt x="526" y="839"/>
                    <a:pt x="526" y="839"/>
                  </a:cubicBezTo>
                  <a:cubicBezTo>
                    <a:pt x="526" y="839"/>
                    <a:pt x="526" y="840"/>
                    <a:pt x="526" y="840"/>
                  </a:cubicBezTo>
                  <a:cubicBezTo>
                    <a:pt x="526" y="840"/>
                    <a:pt x="526" y="840"/>
                    <a:pt x="526" y="840"/>
                  </a:cubicBezTo>
                  <a:cubicBezTo>
                    <a:pt x="526" y="840"/>
                    <a:pt x="526" y="840"/>
                    <a:pt x="526" y="840"/>
                  </a:cubicBezTo>
                  <a:close/>
                  <a:moveTo>
                    <a:pt x="609" y="841"/>
                  </a:moveTo>
                  <a:cubicBezTo>
                    <a:pt x="609" y="841"/>
                    <a:pt x="609" y="840"/>
                    <a:pt x="610" y="840"/>
                  </a:cubicBezTo>
                  <a:cubicBezTo>
                    <a:pt x="609" y="840"/>
                    <a:pt x="609" y="840"/>
                    <a:pt x="609" y="840"/>
                  </a:cubicBezTo>
                  <a:cubicBezTo>
                    <a:pt x="609" y="840"/>
                    <a:pt x="609" y="840"/>
                    <a:pt x="609" y="840"/>
                  </a:cubicBezTo>
                  <a:cubicBezTo>
                    <a:pt x="609" y="840"/>
                    <a:pt x="609" y="841"/>
                    <a:pt x="609" y="841"/>
                  </a:cubicBezTo>
                  <a:close/>
                  <a:moveTo>
                    <a:pt x="374" y="852"/>
                  </a:moveTo>
                  <a:cubicBezTo>
                    <a:pt x="374" y="852"/>
                    <a:pt x="374" y="852"/>
                    <a:pt x="374" y="852"/>
                  </a:cubicBezTo>
                  <a:cubicBezTo>
                    <a:pt x="374" y="852"/>
                    <a:pt x="374" y="852"/>
                    <a:pt x="374" y="852"/>
                  </a:cubicBezTo>
                  <a:cubicBezTo>
                    <a:pt x="374" y="852"/>
                    <a:pt x="374" y="852"/>
                    <a:pt x="374" y="852"/>
                  </a:cubicBezTo>
                  <a:cubicBezTo>
                    <a:pt x="374" y="852"/>
                    <a:pt x="374" y="852"/>
                    <a:pt x="374" y="852"/>
                  </a:cubicBezTo>
                  <a:close/>
                  <a:moveTo>
                    <a:pt x="398" y="911"/>
                  </a:moveTo>
                  <a:cubicBezTo>
                    <a:pt x="398" y="911"/>
                    <a:pt x="398" y="910"/>
                    <a:pt x="398" y="910"/>
                  </a:cubicBezTo>
                  <a:cubicBezTo>
                    <a:pt x="398" y="910"/>
                    <a:pt x="398" y="910"/>
                    <a:pt x="398" y="911"/>
                  </a:cubicBezTo>
                  <a:cubicBezTo>
                    <a:pt x="398" y="911"/>
                    <a:pt x="398" y="911"/>
                    <a:pt x="398" y="911"/>
                  </a:cubicBezTo>
                  <a:cubicBezTo>
                    <a:pt x="398" y="911"/>
                    <a:pt x="398" y="911"/>
                    <a:pt x="398" y="911"/>
                  </a:cubicBezTo>
                  <a:close/>
                  <a:moveTo>
                    <a:pt x="583" y="933"/>
                  </a:moveTo>
                  <a:cubicBezTo>
                    <a:pt x="583" y="933"/>
                    <a:pt x="583" y="933"/>
                    <a:pt x="583" y="933"/>
                  </a:cubicBezTo>
                  <a:cubicBezTo>
                    <a:pt x="583" y="933"/>
                    <a:pt x="583" y="933"/>
                    <a:pt x="583" y="933"/>
                  </a:cubicBezTo>
                  <a:cubicBezTo>
                    <a:pt x="583" y="933"/>
                    <a:pt x="583" y="933"/>
                    <a:pt x="583" y="933"/>
                  </a:cubicBezTo>
                  <a:cubicBezTo>
                    <a:pt x="583" y="933"/>
                    <a:pt x="583" y="933"/>
                    <a:pt x="583" y="933"/>
                  </a:cubicBezTo>
                  <a:close/>
                  <a:moveTo>
                    <a:pt x="556" y="940"/>
                  </a:moveTo>
                  <a:cubicBezTo>
                    <a:pt x="556" y="940"/>
                    <a:pt x="556" y="940"/>
                    <a:pt x="556" y="940"/>
                  </a:cubicBezTo>
                  <a:cubicBezTo>
                    <a:pt x="556" y="940"/>
                    <a:pt x="556" y="939"/>
                    <a:pt x="556" y="939"/>
                  </a:cubicBezTo>
                  <a:cubicBezTo>
                    <a:pt x="556" y="939"/>
                    <a:pt x="556" y="940"/>
                    <a:pt x="556" y="940"/>
                  </a:cubicBezTo>
                  <a:cubicBezTo>
                    <a:pt x="556" y="940"/>
                    <a:pt x="556" y="940"/>
                    <a:pt x="556" y="940"/>
                  </a:cubicBezTo>
                  <a:close/>
                  <a:moveTo>
                    <a:pt x="826" y="307"/>
                  </a:moveTo>
                  <a:cubicBezTo>
                    <a:pt x="826" y="307"/>
                    <a:pt x="826" y="307"/>
                    <a:pt x="826" y="307"/>
                  </a:cubicBezTo>
                  <a:cubicBezTo>
                    <a:pt x="826" y="307"/>
                    <a:pt x="826" y="306"/>
                    <a:pt x="826" y="306"/>
                  </a:cubicBezTo>
                  <a:cubicBezTo>
                    <a:pt x="826" y="306"/>
                    <a:pt x="826" y="307"/>
                    <a:pt x="826" y="307"/>
                  </a:cubicBezTo>
                  <a:cubicBezTo>
                    <a:pt x="826" y="307"/>
                    <a:pt x="826" y="307"/>
                    <a:pt x="826" y="307"/>
                  </a:cubicBezTo>
                  <a:close/>
                  <a:moveTo>
                    <a:pt x="584" y="63"/>
                  </a:moveTo>
                  <a:cubicBezTo>
                    <a:pt x="584" y="63"/>
                    <a:pt x="584" y="63"/>
                    <a:pt x="584" y="63"/>
                  </a:cubicBezTo>
                  <a:cubicBezTo>
                    <a:pt x="584" y="63"/>
                    <a:pt x="584" y="63"/>
                    <a:pt x="584" y="63"/>
                  </a:cubicBezTo>
                  <a:cubicBezTo>
                    <a:pt x="584" y="63"/>
                    <a:pt x="585" y="63"/>
                    <a:pt x="585" y="63"/>
                  </a:cubicBezTo>
                  <a:cubicBezTo>
                    <a:pt x="585" y="63"/>
                    <a:pt x="584" y="63"/>
                    <a:pt x="584" y="63"/>
                  </a:cubicBezTo>
                  <a:close/>
                  <a:moveTo>
                    <a:pt x="536" y="113"/>
                  </a:moveTo>
                  <a:cubicBezTo>
                    <a:pt x="536" y="113"/>
                    <a:pt x="536" y="113"/>
                    <a:pt x="536" y="113"/>
                  </a:cubicBezTo>
                  <a:cubicBezTo>
                    <a:pt x="536" y="113"/>
                    <a:pt x="536" y="113"/>
                    <a:pt x="536" y="113"/>
                  </a:cubicBezTo>
                  <a:cubicBezTo>
                    <a:pt x="536" y="113"/>
                    <a:pt x="536" y="113"/>
                    <a:pt x="536" y="113"/>
                  </a:cubicBezTo>
                  <a:cubicBezTo>
                    <a:pt x="536" y="113"/>
                    <a:pt x="536" y="113"/>
                    <a:pt x="536" y="113"/>
                  </a:cubicBezTo>
                  <a:close/>
                  <a:moveTo>
                    <a:pt x="163" y="235"/>
                  </a:moveTo>
                  <a:cubicBezTo>
                    <a:pt x="163" y="235"/>
                    <a:pt x="164" y="235"/>
                    <a:pt x="165" y="236"/>
                  </a:cubicBezTo>
                  <a:cubicBezTo>
                    <a:pt x="165" y="236"/>
                    <a:pt x="165" y="236"/>
                    <a:pt x="165" y="237"/>
                  </a:cubicBezTo>
                  <a:cubicBezTo>
                    <a:pt x="165" y="237"/>
                    <a:pt x="165" y="238"/>
                    <a:pt x="165" y="238"/>
                  </a:cubicBezTo>
                  <a:cubicBezTo>
                    <a:pt x="167" y="238"/>
                    <a:pt x="167" y="237"/>
                    <a:pt x="168" y="238"/>
                  </a:cubicBezTo>
                  <a:cubicBezTo>
                    <a:pt x="168" y="238"/>
                    <a:pt x="167" y="239"/>
                    <a:pt x="167" y="239"/>
                  </a:cubicBezTo>
                  <a:cubicBezTo>
                    <a:pt x="167" y="240"/>
                    <a:pt x="168" y="240"/>
                    <a:pt x="168" y="240"/>
                  </a:cubicBezTo>
                  <a:cubicBezTo>
                    <a:pt x="168" y="241"/>
                    <a:pt x="168" y="241"/>
                    <a:pt x="168" y="241"/>
                  </a:cubicBezTo>
                  <a:cubicBezTo>
                    <a:pt x="171" y="243"/>
                    <a:pt x="171" y="243"/>
                    <a:pt x="174" y="246"/>
                  </a:cubicBezTo>
                  <a:cubicBezTo>
                    <a:pt x="174" y="246"/>
                    <a:pt x="174" y="246"/>
                    <a:pt x="174" y="246"/>
                  </a:cubicBezTo>
                  <a:cubicBezTo>
                    <a:pt x="174" y="247"/>
                    <a:pt x="174" y="247"/>
                    <a:pt x="174" y="247"/>
                  </a:cubicBezTo>
                  <a:cubicBezTo>
                    <a:pt x="175" y="248"/>
                    <a:pt x="177" y="249"/>
                    <a:pt x="178" y="251"/>
                  </a:cubicBezTo>
                  <a:cubicBezTo>
                    <a:pt x="178" y="251"/>
                    <a:pt x="178" y="251"/>
                    <a:pt x="178" y="252"/>
                  </a:cubicBezTo>
                  <a:cubicBezTo>
                    <a:pt x="179" y="252"/>
                    <a:pt x="179" y="253"/>
                    <a:pt x="180" y="253"/>
                  </a:cubicBezTo>
                  <a:cubicBezTo>
                    <a:pt x="181" y="254"/>
                    <a:pt x="181" y="254"/>
                    <a:pt x="182" y="255"/>
                  </a:cubicBezTo>
                  <a:cubicBezTo>
                    <a:pt x="183" y="255"/>
                    <a:pt x="183" y="254"/>
                    <a:pt x="184" y="254"/>
                  </a:cubicBezTo>
                  <a:cubicBezTo>
                    <a:pt x="184" y="253"/>
                    <a:pt x="184" y="253"/>
                    <a:pt x="184" y="252"/>
                  </a:cubicBezTo>
                  <a:cubicBezTo>
                    <a:pt x="185" y="252"/>
                    <a:pt x="185" y="253"/>
                    <a:pt x="186" y="254"/>
                  </a:cubicBezTo>
                  <a:cubicBezTo>
                    <a:pt x="186" y="255"/>
                    <a:pt x="187" y="255"/>
                    <a:pt x="188" y="256"/>
                  </a:cubicBezTo>
                  <a:cubicBezTo>
                    <a:pt x="189" y="255"/>
                    <a:pt x="190" y="256"/>
                    <a:pt x="191" y="256"/>
                  </a:cubicBezTo>
                  <a:cubicBezTo>
                    <a:pt x="191" y="256"/>
                    <a:pt x="192" y="255"/>
                    <a:pt x="192" y="254"/>
                  </a:cubicBezTo>
                  <a:cubicBezTo>
                    <a:pt x="192" y="254"/>
                    <a:pt x="193" y="253"/>
                    <a:pt x="192" y="252"/>
                  </a:cubicBezTo>
                  <a:cubicBezTo>
                    <a:pt x="191" y="250"/>
                    <a:pt x="191" y="248"/>
                    <a:pt x="189" y="247"/>
                  </a:cubicBezTo>
                  <a:cubicBezTo>
                    <a:pt x="190" y="247"/>
                    <a:pt x="190" y="247"/>
                    <a:pt x="190" y="246"/>
                  </a:cubicBezTo>
                  <a:cubicBezTo>
                    <a:pt x="189" y="246"/>
                    <a:pt x="190" y="244"/>
                    <a:pt x="189" y="244"/>
                  </a:cubicBezTo>
                  <a:cubicBezTo>
                    <a:pt x="189" y="243"/>
                    <a:pt x="188" y="242"/>
                    <a:pt x="188" y="241"/>
                  </a:cubicBezTo>
                  <a:cubicBezTo>
                    <a:pt x="188" y="240"/>
                    <a:pt x="187" y="239"/>
                    <a:pt x="187" y="239"/>
                  </a:cubicBezTo>
                  <a:cubicBezTo>
                    <a:pt x="187" y="238"/>
                    <a:pt x="187" y="237"/>
                    <a:pt x="187" y="236"/>
                  </a:cubicBezTo>
                  <a:cubicBezTo>
                    <a:pt x="186" y="235"/>
                    <a:pt x="186" y="234"/>
                    <a:pt x="185" y="234"/>
                  </a:cubicBezTo>
                  <a:cubicBezTo>
                    <a:pt x="185" y="232"/>
                    <a:pt x="185" y="231"/>
                    <a:pt x="185" y="229"/>
                  </a:cubicBezTo>
                  <a:cubicBezTo>
                    <a:pt x="185" y="229"/>
                    <a:pt x="184" y="228"/>
                    <a:pt x="184" y="227"/>
                  </a:cubicBezTo>
                  <a:cubicBezTo>
                    <a:pt x="184" y="226"/>
                    <a:pt x="184" y="226"/>
                    <a:pt x="184" y="225"/>
                  </a:cubicBezTo>
                  <a:cubicBezTo>
                    <a:pt x="184" y="225"/>
                    <a:pt x="183" y="224"/>
                    <a:pt x="183" y="224"/>
                  </a:cubicBezTo>
                  <a:cubicBezTo>
                    <a:pt x="183" y="223"/>
                    <a:pt x="183" y="222"/>
                    <a:pt x="183" y="220"/>
                  </a:cubicBezTo>
                  <a:cubicBezTo>
                    <a:pt x="183" y="220"/>
                    <a:pt x="182" y="219"/>
                    <a:pt x="182" y="219"/>
                  </a:cubicBezTo>
                  <a:cubicBezTo>
                    <a:pt x="182" y="218"/>
                    <a:pt x="182" y="217"/>
                    <a:pt x="182" y="217"/>
                  </a:cubicBezTo>
                  <a:cubicBezTo>
                    <a:pt x="181" y="216"/>
                    <a:pt x="181" y="215"/>
                    <a:pt x="181" y="214"/>
                  </a:cubicBezTo>
                  <a:cubicBezTo>
                    <a:pt x="180" y="214"/>
                    <a:pt x="181" y="212"/>
                    <a:pt x="180" y="212"/>
                  </a:cubicBezTo>
                  <a:cubicBezTo>
                    <a:pt x="180" y="211"/>
                    <a:pt x="180" y="210"/>
                    <a:pt x="180" y="209"/>
                  </a:cubicBezTo>
                  <a:cubicBezTo>
                    <a:pt x="179" y="208"/>
                    <a:pt x="179" y="208"/>
                    <a:pt x="179" y="208"/>
                  </a:cubicBezTo>
                  <a:cubicBezTo>
                    <a:pt x="179" y="205"/>
                    <a:pt x="179" y="202"/>
                    <a:pt x="179" y="199"/>
                  </a:cubicBezTo>
                  <a:cubicBezTo>
                    <a:pt x="179" y="199"/>
                    <a:pt x="178" y="199"/>
                    <a:pt x="178" y="199"/>
                  </a:cubicBezTo>
                  <a:cubicBezTo>
                    <a:pt x="178" y="198"/>
                    <a:pt x="178" y="197"/>
                    <a:pt x="178" y="197"/>
                  </a:cubicBezTo>
                  <a:cubicBezTo>
                    <a:pt x="178" y="196"/>
                    <a:pt x="178" y="196"/>
                    <a:pt x="177" y="196"/>
                  </a:cubicBezTo>
                  <a:cubicBezTo>
                    <a:pt x="178" y="196"/>
                    <a:pt x="178" y="195"/>
                    <a:pt x="178" y="195"/>
                  </a:cubicBezTo>
                  <a:cubicBezTo>
                    <a:pt x="178" y="195"/>
                    <a:pt x="178" y="194"/>
                    <a:pt x="178" y="194"/>
                  </a:cubicBezTo>
                  <a:cubicBezTo>
                    <a:pt x="178" y="193"/>
                    <a:pt x="178" y="193"/>
                    <a:pt x="177" y="193"/>
                  </a:cubicBezTo>
                  <a:cubicBezTo>
                    <a:pt x="177" y="191"/>
                    <a:pt x="177" y="189"/>
                    <a:pt x="177" y="188"/>
                  </a:cubicBezTo>
                  <a:cubicBezTo>
                    <a:pt x="177" y="188"/>
                    <a:pt x="177" y="187"/>
                    <a:pt x="177" y="187"/>
                  </a:cubicBezTo>
                  <a:cubicBezTo>
                    <a:pt x="177" y="187"/>
                    <a:pt x="178" y="186"/>
                    <a:pt x="178" y="186"/>
                  </a:cubicBezTo>
                  <a:cubicBezTo>
                    <a:pt x="178" y="185"/>
                    <a:pt x="178" y="185"/>
                    <a:pt x="178" y="184"/>
                  </a:cubicBezTo>
                  <a:cubicBezTo>
                    <a:pt x="180" y="183"/>
                    <a:pt x="181" y="179"/>
                    <a:pt x="184" y="179"/>
                  </a:cubicBezTo>
                  <a:cubicBezTo>
                    <a:pt x="184" y="177"/>
                    <a:pt x="184" y="176"/>
                    <a:pt x="185" y="175"/>
                  </a:cubicBezTo>
                  <a:cubicBezTo>
                    <a:pt x="185" y="174"/>
                    <a:pt x="186" y="173"/>
                    <a:pt x="186" y="172"/>
                  </a:cubicBezTo>
                  <a:cubicBezTo>
                    <a:pt x="186" y="172"/>
                    <a:pt x="186" y="171"/>
                    <a:pt x="187" y="171"/>
                  </a:cubicBezTo>
                  <a:cubicBezTo>
                    <a:pt x="186" y="171"/>
                    <a:pt x="186" y="171"/>
                    <a:pt x="186" y="170"/>
                  </a:cubicBezTo>
                  <a:cubicBezTo>
                    <a:pt x="186" y="170"/>
                    <a:pt x="186" y="170"/>
                    <a:pt x="187" y="170"/>
                  </a:cubicBezTo>
                  <a:cubicBezTo>
                    <a:pt x="187" y="169"/>
                    <a:pt x="187" y="168"/>
                    <a:pt x="187" y="168"/>
                  </a:cubicBezTo>
                  <a:cubicBezTo>
                    <a:pt x="188" y="167"/>
                    <a:pt x="187" y="166"/>
                    <a:pt x="188" y="165"/>
                  </a:cubicBezTo>
                  <a:cubicBezTo>
                    <a:pt x="188" y="165"/>
                    <a:pt x="188" y="164"/>
                    <a:pt x="188" y="163"/>
                  </a:cubicBezTo>
                  <a:cubicBezTo>
                    <a:pt x="189" y="163"/>
                    <a:pt x="190" y="163"/>
                    <a:pt x="191" y="163"/>
                  </a:cubicBezTo>
                  <a:cubicBezTo>
                    <a:pt x="192" y="163"/>
                    <a:pt x="193" y="163"/>
                    <a:pt x="193" y="163"/>
                  </a:cubicBezTo>
                  <a:cubicBezTo>
                    <a:pt x="194" y="164"/>
                    <a:pt x="195" y="166"/>
                    <a:pt x="197" y="166"/>
                  </a:cubicBezTo>
                  <a:cubicBezTo>
                    <a:pt x="197" y="167"/>
                    <a:pt x="197" y="167"/>
                    <a:pt x="197" y="168"/>
                  </a:cubicBezTo>
                  <a:cubicBezTo>
                    <a:pt x="197" y="169"/>
                    <a:pt x="198" y="169"/>
                    <a:pt x="198" y="170"/>
                  </a:cubicBezTo>
                  <a:cubicBezTo>
                    <a:pt x="198" y="171"/>
                    <a:pt x="199" y="172"/>
                    <a:pt x="201" y="172"/>
                  </a:cubicBezTo>
                  <a:cubicBezTo>
                    <a:pt x="201" y="172"/>
                    <a:pt x="201" y="173"/>
                    <a:pt x="201" y="173"/>
                  </a:cubicBezTo>
                  <a:cubicBezTo>
                    <a:pt x="201" y="173"/>
                    <a:pt x="200" y="173"/>
                    <a:pt x="201" y="174"/>
                  </a:cubicBezTo>
                  <a:cubicBezTo>
                    <a:pt x="201" y="174"/>
                    <a:pt x="201" y="173"/>
                    <a:pt x="201" y="173"/>
                  </a:cubicBezTo>
                  <a:cubicBezTo>
                    <a:pt x="201" y="173"/>
                    <a:pt x="202" y="173"/>
                    <a:pt x="202" y="172"/>
                  </a:cubicBezTo>
                  <a:cubicBezTo>
                    <a:pt x="202" y="172"/>
                    <a:pt x="202" y="171"/>
                    <a:pt x="202" y="171"/>
                  </a:cubicBezTo>
                  <a:cubicBezTo>
                    <a:pt x="202" y="171"/>
                    <a:pt x="202" y="171"/>
                    <a:pt x="202" y="170"/>
                  </a:cubicBezTo>
                  <a:cubicBezTo>
                    <a:pt x="202" y="170"/>
                    <a:pt x="202" y="170"/>
                    <a:pt x="202" y="170"/>
                  </a:cubicBezTo>
                  <a:cubicBezTo>
                    <a:pt x="202" y="169"/>
                    <a:pt x="202" y="168"/>
                    <a:pt x="202" y="168"/>
                  </a:cubicBezTo>
                  <a:cubicBezTo>
                    <a:pt x="201" y="167"/>
                    <a:pt x="201" y="167"/>
                    <a:pt x="201" y="167"/>
                  </a:cubicBezTo>
                  <a:cubicBezTo>
                    <a:pt x="201" y="166"/>
                    <a:pt x="201" y="165"/>
                    <a:pt x="201" y="165"/>
                  </a:cubicBezTo>
                  <a:cubicBezTo>
                    <a:pt x="201" y="164"/>
                    <a:pt x="201" y="164"/>
                    <a:pt x="200" y="164"/>
                  </a:cubicBezTo>
                  <a:cubicBezTo>
                    <a:pt x="200" y="162"/>
                    <a:pt x="200" y="160"/>
                    <a:pt x="200" y="158"/>
                  </a:cubicBezTo>
                  <a:cubicBezTo>
                    <a:pt x="199" y="157"/>
                    <a:pt x="199" y="157"/>
                    <a:pt x="200" y="156"/>
                  </a:cubicBezTo>
                  <a:cubicBezTo>
                    <a:pt x="200" y="155"/>
                    <a:pt x="199" y="156"/>
                    <a:pt x="200" y="156"/>
                  </a:cubicBezTo>
                  <a:cubicBezTo>
                    <a:pt x="201" y="156"/>
                    <a:pt x="202" y="156"/>
                    <a:pt x="203" y="156"/>
                  </a:cubicBezTo>
                  <a:cubicBezTo>
                    <a:pt x="203" y="155"/>
                    <a:pt x="204" y="154"/>
                    <a:pt x="205" y="153"/>
                  </a:cubicBezTo>
                  <a:cubicBezTo>
                    <a:pt x="205" y="153"/>
                    <a:pt x="205" y="152"/>
                    <a:pt x="205" y="152"/>
                  </a:cubicBezTo>
                  <a:cubicBezTo>
                    <a:pt x="206" y="151"/>
                    <a:pt x="206" y="150"/>
                    <a:pt x="206" y="150"/>
                  </a:cubicBezTo>
                  <a:cubicBezTo>
                    <a:pt x="207" y="150"/>
                    <a:pt x="208" y="151"/>
                    <a:pt x="208" y="152"/>
                  </a:cubicBezTo>
                  <a:cubicBezTo>
                    <a:pt x="209" y="152"/>
                    <a:pt x="209" y="153"/>
                    <a:pt x="209" y="154"/>
                  </a:cubicBezTo>
                  <a:cubicBezTo>
                    <a:pt x="209" y="155"/>
                    <a:pt x="210" y="155"/>
                    <a:pt x="210" y="156"/>
                  </a:cubicBezTo>
                  <a:cubicBezTo>
                    <a:pt x="210" y="157"/>
                    <a:pt x="210" y="158"/>
                    <a:pt x="211" y="158"/>
                  </a:cubicBezTo>
                  <a:cubicBezTo>
                    <a:pt x="211" y="159"/>
                    <a:pt x="211" y="159"/>
                    <a:pt x="211" y="160"/>
                  </a:cubicBezTo>
                  <a:cubicBezTo>
                    <a:pt x="211" y="161"/>
                    <a:pt x="212" y="162"/>
                    <a:pt x="212" y="163"/>
                  </a:cubicBezTo>
                  <a:cubicBezTo>
                    <a:pt x="212" y="164"/>
                    <a:pt x="213" y="165"/>
                    <a:pt x="213" y="166"/>
                  </a:cubicBezTo>
                  <a:cubicBezTo>
                    <a:pt x="213" y="166"/>
                    <a:pt x="214" y="167"/>
                    <a:pt x="214" y="168"/>
                  </a:cubicBezTo>
                  <a:cubicBezTo>
                    <a:pt x="214" y="168"/>
                    <a:pt x="215" y="169"/>
                    <a:pt x="215" y="170"/>
                  </a:cubicBezTo>
                  <a:cubicBezTo>
                    <a:pt x="215" y="171"/>
                    <a:pt x="215" y="171"/>
                    <a:pt x="216" y="172"/>
                  </a:cubicBezTo>
                  <a:cubicBezTo>
                    <a:pt x="216" y="172"/>
                    <a:pt x="216" y="173"/>
                    <a:pt x="216" y="173"/>
                  </a:cubicBezTo>
                  <a:cubicBezTo>
                    <a:pt x="217" y="174"/>
                    <a:pt x="218" y="176"/>
                    <a:pt x="219" y="178"/>
                  </a:cubicBezTo>
                  <a:cubicBezTo>
                    <a:pt x="219" y="179"/>
                    <a:pt x="219" y="180"/>
                    <a:pt x="220" y="181"/>
                  </a:cubicBezTo>
                  <a:cubicBezTo>
                    <a:pt x="220" y="181"/>
                    <a:pt x="220" y="181"/>
                    <a:pt x="219" y="181"/>
                  </a:cubicBezTo>
                  <a:cubicBezTo>
                    <a:pt x="220" y="182"/>
                    <a:pt x="220" y="182"/>
                    <a:pt x="220" y="182"/>
                  </a:cubicBezTo>
                  <a:cubicBezTo>
                    <a:pt x="220" y="183"/>
                    <a:pt x="221" y="183"/>
                    <a:pt x="221" y="184"/>
                  </a:cubicBezTo>
                  <a:cubicBezTo>
                    <a:pt x="222" y="185"/>
                    <a:pt x="222" y="186"/>
                    <a:pt x="223" y="186"/>
                  </a:cubicBezTo>
                  <a:cubicBezTo>
                    <a:pt x="223" y="187"/>
                    <a:pt x="223" y="187"/>
                    <a:pt x="223" y="188"/>
                  </a:cubicBezTo>
                  <a:cubicBezTo>
                    <a:pt x="224" y="189"/>
                    <a:pt x="224" y="189"/>
                    <a:pt x="225" y="190"/>
                  </a:cubicBezTo>
                  <a:cubicBezTo>
                    <a:pt x="225" y="191"/>
                    <a:pt x="226" y="192"/>
                    <a:pt x="227" y="193"/>
                  </a:cubicBezTo>
                  <a:cubicBezTo>
                    <a:pt x="227" y="193"/>
                    <a:pt x="228" y="193"/>
                    <a:pt x="229" y="193"/>
                  </a:cubicBezTo>
                  <a:cubicBezTo>
                    <a:pt x="229" y="193"/>
                    <a:pt x="230" y="193"/>
                    <a:pt x="230" y="193"/>
                  </a:cubicBezTo>
                  <a:cubicBezTo>
                    <a:pt x="231" y="193"/>
                    <a:pt x="231" y="193"/>
                    <a:pt x="231" y="193"/>
                  </a:cubicBezTo>
                  <a:cubicBezTo>
                    <a:pt x="232" y="193"/>
                    <a:pt x="233" y="193"/>
                    <a:pt x="234" y="193"/>
                  </a:cubicBezTo>
                  <a:cubicBezTo>
                    <a:pt x="234" y="193"/>
                    <a:pt x="234" y="193"/>
                    <a:pt x="235" y="193"/>
                  </a:cubicBezTo>
                  <a:cubicBezTo>
                    <a:pt x="236" y="193"/>
                    <a:pt x="237" y="193"/>
                    <a:pt x="239" y="193"/>
                  </a:cubicBezTo>
                  <a:cubicBezTo>
                    <a:pt x="239" y="193"/>
                    <a:pt x="240" y="192"/>
                    <a:pt x="240" y="191"/>
                  </a:cubicBezTo>
                  <a:cubicBezTo>
                    <a:pt x="240" y="191"/>
                    <a:pt x="240" y="191"/>
                    <a:pt x="241" y="192"/>
                  </a:cubicBezTo>
                  <a:cubicBezTo>
                    <a:pt x="241" y="191"/>
                    <a:pt x="241" y="191"/>
                    <a:pt x="241" y="191"/>
                  </a:cubicBezTo>
                  <a:cubicBezTo>
                    <a:pt x="241" y="190"/>
                    <a:pt x="242" y="191"/>
                    <a:pt x="242" y="190"/>
                  </a:cubicBezTo>
                  <a:cubicBezTo>
                    <a:pt x="243" y="190"/>
                    <a:pt x="244" y="190"/>
                    <a:pt x="245" y="190"/>
                  </a:cubicBezTo>
                  <a:cubicBezTo>
                    <a:pt x="245" y="189"/>
                    <a:pt x="245" y="189"/>
                    <a:pt x="245" y="189"/>
                  </a:cubicBezTo>
                  <a:cubicBezTo>
                    <a:pt x="245" y="188"/>
                    <a:pt x="244" y="186"/>
                    <a:pt x="244" y="186"/>
                  </a:cubicBezTo>
                  <a:cubicBezTo>
                    <a:pt x="243" y="185"/>
                    <a:pt x="243" y="185"/>
                    <a:pt x="243" y="184"/>
                  </a:cubicBezTo>
                  <a:cubicBezTo>
                    <a:pt x="242" y="182"/>
                    <a:pt x="241" y="180"/>
                    <a:pt x="239" y="178"/>
                  </a:cubicBezTo>
                  <a:cubicBezTo>
                    <a:pt x="239" y="178"/>
                    <a:pt x="239" y="178"/>
                    <a:pt x="239" y="177"/>
                  </a:cubicBezTo>
                  <a:cubicBezTo>
                    <a:pt x="238" y="177"/>
                    <a:pt x="238" y="176"/>
                    <a:pt x="237" y="176"/>
                  </a:cubicBezTo>
                  <a:cubicBezTo>
                    <a:pt x="237" y="175"/>
                    <a:pt x="237" y="175"/>
                    <a:pt x="236" y="175"/>
                  </a:cubicBezTo>
                  <a:cubicBezTo>
                    <a:pt x="236" y="174"/>
                    <a:pt x="236" y="173"/>
                    <a:pt x="235" y="173"/>
                  </a:cubicBezTo>
                  <a:cubicBezTo>
                    <a:pt x="235" y="172"/>
                    <a:pt x="235" y="172"/>
                    <a:pt x="235" y="171"/>
                  </a:cubicBezTo>
                  <a:cubicBezTo>
                    <a:pt x="234" y="170"/>
                    <a:pt x="233" y="168"/>
                    <a:pt x="232" y="168"/>
                  </a:cubicBezTo>
                  <a:cubicBezTo>
                    <a:pt x="232" y="167"/>
                    <a:pt x="232" y="167"/>
                    <a:pt x="232" y="166"/>
                  </a:cubicBezTo>
                  <a:cubicBezTo>
                    <a:pt x="231" y="165"/>
                    <a:pt x="231" y="165"/>
                    <a:pt x="230" y="162"/>
                  </a:cubicBezTo>
                  <a:cubicBezTo>
                    <a:pt x="230" y="161"/>
                    <a:pt x="229" y="161"/>
                    <a:pt x="229" y="160"/>
                  </a:cubicBezTo>
                  <a:cubicBezTo>
                    <a:pt x="229" y="160"/>
                    <a:pt x="228" y="159"/>
                    <a:pt x="228" y="159"/>
                  </a:cubicBezTo>
                  <a:cubicBezTo>
                    <a:pt x="228" y="158"/>
                    <a:pt x="228" y="158"/>
                    <a:pt x="227" y="157"/>
                  </a:cubicBezTo>
                  <a:cubicBezTo>
                    <a:pt x="227" y="157"/>
                    <a:pt x="227" y="156"/>
                    <a:pt x="227" y="156"/>
                  </a:cubicBezTo>
                  <a:cubicBezTo>
                    <a:pt x="227" y="156"/>
                    <a:pt x="226" y="155"/>
                    <a:pt x="226" y="155"/>
                  </a:cubicBezTo>
                  <a:cubicBezTo>
                    <a:pt x="226" y="153"/>
                    <a:pt x="225" y="151"/>
                    <a:pt x="224" y="150"/>
                  </a:cubicBezTo>
                  <a:cubicBezTo>
                    <a:pt x="224" y="149"/>
                    <a:pt x="224" y="148"/>
                    <a:pt x="224" y="147"/>
                  </a:cubicBezTo>
                  <a:cubicBezTo>
                    <a:pt x="223" y="147"/>
                    <a:pt x="223" y="146"/>
                    <a:pt x="222" y="146"/>
                  </a:cubicBezTo>
                  <a:cubicBezTo>
                    <a:pt x="222" y="146"/>
                    <a:pt x="222" y="146"/>
                    <a:pt x="222" y="146"/>
                  </a:cubicBezTo>
                  <a:cubicBezTo>
                    <a:pt x="222" y="144"/>
                    <a:pt x="220" y="143"/>
                    <a:pt x="220" y="142"/>
                  </a:cubicBezTo>
                  <a:cubicBezTo>
                    <a:pt x="220" y="141"/>
                    <a:pt x="220" y="141"/>
                    <a:pt x="220" y="141"/>
                  </a:cubicBezTo>
                  <a:cubicBezTo>
                    <a:pt x="220" y="140"/>
                    <a:pt x="219" y="140"/>
                    <a:pt x="219" y="140"/>
                  </a:cubicBezTo>
                  <a:cubicBezTo>
                    <a:pt x="219" y="138"/>
                    <a:pt x="219" y="137"/>
                    <a:pt x="219" y="136"/>
                  </a:cubicBezTo>
                  <a:cubicBezTo>
                    <a:pt x="219" y="136"/>
                    <a:pt x="220" y="136"/>
                    <a:pt x="220" y="135"/>
                  </a:cubicBezTo>
                  <a:cubicBezTo>
                    <a:pt x="220" y="134"/>
                    <a:pt x="220" y="132"/>
                    <a:pt x="220" y="131"/>
                  </a:cubicBezTo>
                  <a:cubicBezTo>
                    <a:pt x="220" y="130"/>
                    <a:pt x="220" y="130"/>
                    <a:pt x="221" y="130"/>
                  </a:cubicBezTo>
                  <a:cubicBezTo>
                    <a:pt x="220" y="129"/>
                    <a:pt x="220" y="128"/>
                    <a:pt x="219" y="128"/>
                  </a:cubicBezTo>
                  <a:cubicBezTo>
                    <a:pt x="219" y="127"/>
                    <a:pt x="219" y="126"/>
                    <a:pt x="219" y="125"/>
                  </a:cubicBezTo>
                  <a:cubicBezTo>
                    <a:pt x="220" y="125"/>
                    <a:pt x="220" y="124"/>
                    <a:pt x="220" y="124"/>
                  </a:cubicBezTo>
                  <a:cubicBezTo>
                    <a:pt x="220" y="124"/>
                    <a:pt x="219" y="124"/>
                    <a:pt x="219" y="123"/>
                  </a:cubicBezTo>
                  <a:cubicBezTo>
                    <a:pt x="219" y="122"/>
                    <a:pt x="220" y="122"/>
                    <a:pt x="220" y="122"/>
                  </a:cubicBezTo>
                  <a:cubicBezTo>
                    <a:pt x="220" y="122"/>
                    <a:pt x="220" y="121"/>
                    <a:pt x="220" y="121"/>
                  </a:cubicBezTo>
                  <a:cubicBezTo>
                    <a:pt x="220" y="121"/>
                    <a:pt x="219" y="121"/>
                    <a:pt x="219" y="120"/>
                  </a:cubicBezTo>
                  <a:cubicBezTo>
                    <a:pt x="220" y="119"/>
                    <a:pt x="218" y="118"/>
                    <a:pt x="219" y="117"/>
                  </a:cubicBezTo>
                  <a:cubicBezTo>
                    <a:pt x="219" y="116"/>
                    <a:pt x="220" y="116"/>
                    <a:pt x="220" y="117"/>
                  </a:cubicBezTo>
                  <a:cubicBezTo>
                    <a:pt x="220" y="117"/>
                    <a:pt x="221" y="117"/>
                    <a:pt x="222" y="117"/>
                  </a:cubicBezTo>
                  <a:cubicBezTo>
                    <a:pt x="222" y="117"/>
                    <a:pt x="222" y="118"/>
                    <a:pt x="223" y="118"/>
                  </a:cubicBezTo>
                  <a:cubicBezTo>
                    <a:pt x="223" y="118"/>
                    <a:pt x="223" y="117"/>
                    <a:pt x="223" y="117"/>
                  </a:cubicBezTo>
                  <a:cubicBezTo>
                    <a:pt x="224" y="117"/>
                    <a:pt x="225" y="117"/>
                    <a:pt x="226" y="117"/>
                  </a:cubicBezTo>
                  <a:cubicBezTo>
                    <a:pt x="226" y="118"/>
                    <a:pt x="227" y="118"/>
                    <a:pt x="227" y="118"/>
                  </a:cubicBezTo>
                  <a:cubicBezTo>
                    <a:pt x="227" y="118"/>
                    <a:pt x="228" y="118"/>
                    <a:pt x="229" y="118"/>
                  </a:cubicBezTo>
                  <a:cubicBezTo>
                    <a:pt x="229" y="118"/>
                    <a:pt x="229" y="118"/>
                    <a:pt x="230" y="119"/>
                  </a:cubicBezTo>
                  <a:cubicBezTo>
                    <a:pt x="230" y="119"/>
                    <a:pt x="231" y="119"/>
                    <a:pt x="231" y="119"/>
                  </a:cubicBezTo>
                  <a:cubicBezTo>
                    <a:pt x="232" y="119"/>
                    <a:pt x="232" y="120"/>
                    <a:pt x="233" y="120"/>
                  </a:cubicBezTo>
                  <a:cubicBezTo>
                    <a:pt x="234" y="121"/>
                    <a:pt x="234" y="121"/>
                    <a:pt x="235" y="121"/>
                  </a:cubicBezTo>
                  <a:cubicBezTo>
                    <a:pt x="235" y="121"/>
                    <a:pt x="236" y="122"/>
                    <a:pt x="236" y="122"/>
                  </a:cubicBezTo>
                  <a:cubicBezTo>
                    <a:pt x="236" y="123"/>
                    <a:pt x="237" y="123"/>
                    <a:pt x="237" y="123"/>
                  </a:cubicBezTo>
                  <a:cubicBezTo>
                    <a:pt x="238" y="123"/>
                    <a:pt x="239" y="124"/>
                    <a:pt x="239" y="125"/>
                  </a:cubicBezTo>
                  <a:cubicBezTo>
                    <a:pt x="239" y="125"/>
                    <a:pt x="239" y="125"/>
                    <a:pt x="240" y="125"/>
                  </a:cubicBezTo>
                  <a:cubicBezTo>
                    <a:pt x="240" y="127"/>
                    <a:pt x="241" y="128"/>
                    <a:pt x="242" y="129"/>
                  </a:cubicBezTo>
                  <a:cubicBezTo>
                    <a:pt x="243" y="130"/>
                    <a:pt x="244" y="132"/>
                    <a:pt x="245" y="133"/>
                  </a:cubicBezTo>
                  <a:cubicBezTo>
                    <a:pt x="245" y="133"/>
                    <a:pt x="245" y="134"/>
                    <a:pt x="245" y="134"/>
                  </a:cubicBezTo>
                  <a:cubicBezTo>
                    <a:pt x="246" y="135"/>
                    <a:pt x="246" y="135"/>
                    <a:pt x="247" y="136"/>
                  </a:cubicBezTo>
                  <a:cubicBezTo>
                    <a:pt x="248" y="136"/>
                    <a:pt x="248" y="137"/>
                    <a:pt x="249" y="137"/>
                  </a:cubicBezTo>
                  <a:cubicBezTo>
                    <a:pt x="249" y="138"/>
                    <a:pt x="250" y="137"/>
                    <a:pt x="251" y="137"/>
                  </a:cubicBezTo>
                  <a:cubicBezTo>
                    <a:pt x="251" y="138"/>
                    <a:pt x="252" y="138"/>
                    <a:pt x="252" y="139"/>
                  </a:cubicBezTo>
                  <a:cubicBezTo>
                    <a:pt x="253" y="140"/>
                    <a:pt x="254" y="140"/>
                    <a:pt x="255" y="141"/>
                  </a:cubicBezTo>
                  <a:cubicBezTo>
                    <a:pt x="255" y="142"/>
                    <a:pt x="256" y="142"/>
                    <a:pt x="257" y="143"/>
                  </a:cubicBezTo>
                  <a:cubicBezTo>
                    <a:pt x="257" y="143"/>
                    <a:pt x="258" y="144"/>
                    <a:pt x="258" y="144"/>
                  </a:cubicBezTo>
                  <a:cubicBezTo>
                    <a:pt x="259" y="145"/>
                    <a:pt x="259" y="146"/>
                    <a:pt x="260" y="146"/>
                  </a:cubicBezTo>
                  <a:cubicBezTo>
                    <a:pt x="260" y="147"/>
                    <a:pt x="261" y="147"/>
                    <a:pt x="261" y="148"/>
                  </a:cubicBezTo>
                  <a:cubicBezTo>
                    <a:pt x="262" y="148"/>
                    <a:pt x="262" y="149"/>
                    <a:pt x="262" y="150"/>
                  </a:cubicBezTo>
                  <a:cubicBezTo>
                    <a:pt x="262" y="150"/>
                    <a:pt x="262" y="150"/>
                    <a:pt x="262" y="150"/>
                  </a:cubicBezTo>
                  <a:cubicBezTo>
                    <a:pt x="263" y="151"/>
                    <a:pt x="264" y="151"/>
                    <a:pt x="265" y="152"/>
                  </a:cubicBezTo>
                  <a:cubicBezTo>
                    <a:pt x="265" y="153"/>
                    <a:pt x="266" y="153"/>
                    <a:pt x="266" y="154"/>
                  </a:cubicBezTo>
                  <a:cubicBezTo>
                    <a:pt x="267" y="155"/>
                    <a:pt x="268" y="156"/>
                    <a:pt x="268" y="157"/>
                  </a:cubicBezTo>
                  <a:cubicBezTo>
                    <a:pt x="268" y="157"/>
                    <a:pt x="268" y="157"/>
                    <a:pt x="268" y="157"/>
                  </a:cubicBezTo>
                  <a:cubicBezTo>
                    <a:pt x="269" y="158"/>
                    <a:pt x="269" y="158"/>
                    <a:pt x="270" y="158"/>
                  </a:cubicBezTo>
                  <a:cubicBezTo>
                    <a:pt x="270" y="158"/>
                    <a:pt x="270" y="159"/>
                    <a:pt x="270" y="159"/>
                  </a:cubicBezTo>
                  <a:cubicBezTo>
                    <a:pt x="270" y="159"/>
                    <a:pt x="271" y="160"/>
                    <a:pt x="272" y="160"/>
                  </a:cubicBezTo>
                  <a:cubicBezTo>
                    <a:pt x="273" y="161"/>
                    <a:pt x="274" y="162"/>
                    <a:pt x="275" y="163"/>
                  </a:cubicBezTo>
                  <a:cubicBezTo>
                    <a:pt x="275" y="163"/>
                    <a:pt x="275" y="164"/>
                    <a:pt x="275" y="164"/>
                  </a:cubicBezTo>
                  <a:cubicBezTo>
                    <a:pt x="275" y="164"/>
                    <a:pt x="276" y="164"/>
                    <a:pt x="276" y="165"/>
                  </a:cubicBezTo>
                  <a:cubicBezTo>
                    <a:pt x="277" y="165"/>
                    <a:pt x="277" y="166"/>
                    <a:pt x="278" y="166"/>
                  </a:cubicBezTo>
                  <a:cubicBezTo>
                    <a:pt x="278" y="166"/>
                    <a:pt x="278" y="167"/>
                    <a:pt x="279" y="166"/>
                  </a:cubicBezTo>
                  <a:cubicBezTo>
                    <a:pt x="280" y="166"/>
                    <a:pt x="280" y="166"/>
                    <a:pt x="280" y="166"/>
                  </a:cubicBezTo>
                  <a:cubicBezTo>
                    <a:pt x="281" y="166"/>
                    <a:pt x="282" y="165"/>
                    <a:pt x="283" y="165"/>
                  </a:cubicBezTo>
                  <a:cubicBezTo>
                    <a:pt x="283" y="165"/>
                    <a:pt x="284" y="165"/>
                    <a:pt x="285" y="165"/>
                  </a:cubicBezTo>
                  <a:cubicBezTo>
                    <a:pt x="285" y="166"/>
                    <a:pt x="286" y="167"/>
                    <a:pt x="286" y="167"/>
                  </a:cubicBezTo>
                  <a:cubicBezTo>
                    <a:pt x="286" y="168"/>
                    <a:pt x="287" y="169"/>
                    <a:pt x="287" y="170"/>
                  </a:cubicBezTo>
                  <a:cubicBezTo>
                    <a:pt x="288" y="171"/>
                    <a:pt x="289" y="172"/>
                    <a:pt x="290" y="173"/>
                  </a:cubicBezTo>
                  <a:cubicBezTo>
                    <a:pt x="290" y="173"/>
                    <a:pt x="290" y="173"/>
                    <a:pt x="290" y="174"/>
                  </a:cubicBezTo>
                  <a:cubicBezTo>
                    <a:pt x="290" y="174"/>
                    <a:pt x="290" y="175"/>
                    <a:pt x="291" y="175"/>
                  </a:cubicBezTo>
                  <a:cubicBezTo>
                    <a:pt x="291" y="175"/>
                    <a:pt x="292" y="175"/>
                    <a:pt x="292" y="176"/>
                  </a:cubicBezTo>
                  <a:cubicBezTo>
                    <a:pt x="293" y="176"/>
                    <a:pt x="293" y="177"/>
                    <a:pt x="293" y="177"/>
                  </a:cubicBezTo>
                  <a:cubicBezTo>
                    <a:pt x="294" y="178"/>
                    <a:pt x="294" y="179"/>
                    <a:pt x="294" y="181"/>
                  </a:cubicBezTo>
                  <a:cubicBezTo>
                    <a:pt x="294" y="180"/>
                    <a:pt x="295" y="180"/>
                    <a:pt x="295" y="180"/>
                  </a:cubicBezTo>
                  <a:cubicBezTo>
                    <a:pt x="295" y="181"/>
                    <a:pt x="296" y="182"/>
                    <a:pt x="297" y="183"/>
                  </a:cubicBezTo>
                  <a:cubicBezTo>
                    <a:pt x="298" y="183"/>
                    <a:pt x="298" y="183"/>
                    <a:pt x="298" y="184"/>
                  </a:cubicBezTo>
                  <a:cubicBezTo>
                    <a:pt x="298" y="184"/>
                    <a:pt x="298" y="184"/>
                    <a:pt x="298" y="185"/>
                  </a:cubicBezTo>
                  <a:cubicBezTo>
                    <a:pt x="299" y="185"/>
                    <a:pt x="299" y="185"/>
                    <a:pt x="300" y="186"/>
                  </a:cubicBezTo>
                  <a:cubicBezTo>
                    <a:pt x="300" y="186"/>
                    <a:pt x="300" y="186"/>
                    <a:pt x="300" y="186"/>
                  </a:cubicBezTo>
                  <a:cubicBezTo>
                    <a:pt x="301" y="187"/>
                    <a:pt x="301" y="188"/>
                    <a:pt x="302" y="189"/>
                  </a:cubicBezTo>
                  <a:cubicBezTo>
                    <a:pt x="303" y="189"/>
                    <a:pt x="303" y="190"/>
                    <a:pt x="304" y="190"/>
                  </a:cubicBezTo>
                  <a:cubicBezTo>
                    <a:pt x="304" y="190"/>
                    <a:pt x="305" y="190"/>
                    <a:pt x="305" y="190"/>
                  </a:cubicBezTo>
                  <a:cubicBezTo>
                    <a:pt x="304" y="191"/>
                    <a:pt x="306" y="191"/>
                    <a:pt x="306" y="193"/>
                  </a:cubicBezTo>
                  <a:cubicBezTo>
                    <a:pt x="306" y="194"/>
                    <a:pt x="307" y="195"/>
                    <a:pt x="308" y="196"/>
                  </a:cubicBezTo>
                  <a:cubicBezTo>
                    <a:pt x="308" y="197"/>
                    <a:pt x="309" y="198"/>
                    <a:pt x="309" y="199"/>
                  </a:cubicBezTo>
                  <a:cubicBezTo>
                    <a:pt x="309" y="199"/>
                    <a:pt x="309" y="199"/>
                    <a:pt x="310" y="199"/>
                  </a:cubicBezTo>
                  <a:cubicBezTo>
                    <a:pt x="310" y="201"/>
                    <a:pt x="310" y="202"/>
                    <a:pt x="310" y="204"/>
                  </a:cubicBezTo>
                  <a:cubicBezTo>
                    <a:pt x="310" y="204"/>
                    <a:pt x="310" y="205"/>
                    <a:pt x="310" y="205"/>
                  </a:cubicBezTo>
                  <a:cubicBezTo>
                    <a:pt x="311" y="206"/>
                    <a:pt x="311" y="207"/>
                    <a:pt x="311" y="207"/>
                  </a:cubicBezTo>
                  <a:cubicBezTo>
                    <a:pt x="312" y="207"/>
                    <a:pt x="312" y="208"/>
                    <a:pt x="312" y="209"/>
                  </a:cubicBezTo>
                  <a:cubicBezTo>
                    <a:pt x="313" y="209"/>
                    <a:pt x="313" y="210"/>
                    <a:pt x="313" y="210"/>
                  </a:cubicBezTo>
                  <a:cubicBezTo>
                    <a:pt x="314" y="211"/>
                    <a:pt x="314" y="211"/>
                    <a:pt x="314" y="212"/>
                  </a:cubicBezTo>
                  <a:cubicBezTo>
                    <a:pt x="314" y="213"/>
                    <a:pt x="315" y="213"/>
                    <a:pt x="315" y="214"/>
                  </a:cubicBezTo>
                  <a:cubicBezTo>
                    <a:pt x="315" y="215"/>
                    <a:pt x="315" y="216"/>
                    <a:pt x="315" y="217"/>
                  </a:cubicBezTo>
                  <a:cubicBezTo>
                    <a:pt x="315" y="218"/>
                    <a:pt x="315" y="218"/>
                    <a:pt x="315" y="218"/>
                  </a:cubicBezTo>
                  <a:cubicBezTo>
                    <a:pt x="315" y="219"/>
                    <a:pt x="315" y="220"/>
                    <a:pt x="314" y="221"/>
                  </a:cubicBezTo>
                  <a:cubicBezTo>
                    <a:pt x="314" y="221"/>
                    <a:pt x="314" y="222"/>
                    <a:pt x="313" y="222"/>
                  </a:cubicBezTo>
                  <a:cubicBezTo>
                    <a:pt x="313" y="222"/>
                    <a:pt x="312" y="222"/>
                    <a:pt x="312" y="221"/>
                  </a:cubicBezTo>
                  <a:cubicBezTo>
                    <a:pt x="311" y="222"/>
                    <a:pt x="310" y="222"/>
                    <a:pt x="309" y="223"/>
                  </a:cubicBezTo>
                  <a:cubicBezTo>
                    <a:pt x="309" y="224"/>
                    <a:pt x="308" y="224"/>
                    <a:pt x="307" y="225"/>
                  </a:cubicBezTo>
                  <a:cubicBezTo>
                    <a:pt x="307" y="225"/>
                    <a:pt x="306" y="225"/>
                    <a:pt x="306" y="225"/>
                  </a:cubicBezTo>
                  <a:cubicBezTo>
                    <a:pt x="306" y="226"/>
                    <a:pt x="306" y="226"/>
                    <a:pt x="306" y="226"/>
                  </a:cubicBezTo>
                  <a:cubicBezTo>
                    <a:pt x="305" y="227"/>
                    <a:pt x="305" y="229"/>
                    <a:pt x="303" y="230"/>
                  </a:cubicBezTo>
                  <a:cubicBezTo>
                    <a:pt x="302" y="231"/>
                    <a:pt x="301" y="232"/>
                    <a:pt x="300" y="233"/>
                  </a:cubicBezTo>
                  <a:cubicBezTo>
                    <a:pt x="300" y="233"/>
                    <a:pt x="299" y="232"/>
                    <a:pt x="299" y="232"/>
                  </a:cubicBezTo>
                  <a:cubicBezTo>
                    <a:pt x="298" y="232"/>
                    <a:pt x="298" y="232"/>
                    <a:pt x="297" y="232"/>
                  </a:cubicBezTo>
                  <a:cubicBezTo>
                    <a:pt x="297" y="232"/>
                    <a:pt x="296" y="233"/>
                    <a:pt x="295" y="233"/>
                  </a:cubicBezTo>
                  <a:cubicBezTo>
                    <a:pt x="295" y="234"/>
                    <a:pt x="295" y="234"/>
                    <a:pt x="295" y="234"/>
                  </a:cubicBezTo>
                  <a:cubicBezTo>
                    <a:pt x="295" y="234"/>
                    <a:pt x="295" y="234"/>
                    <a:pt x="294" y="235"/>
                  </a:cubicBezTo>
                  <a:cubicBezTo>
                    <a:pt x="294" y="235"/>
                    <a:pt x="293" y="235"/>
                    <a:pt x="293" y="235"/>
                  </a:cubicBezTo>
                  <a:cubicBezTo>
                    <a:pt x="292" y="236"/>
                    <a:pt x="291" y="237"/>
                    <a:pt x="290" y="238"/>
                  </a:cubicBezTo>
                  <a:cubicBezTo>
                    <a:pt x="290" y="239"/>
                    <a:pt x="290" y="239"/>
                    <a:pt x="290" y="240"/>
                  </a:cubicBezTo>
                  <a:cubicBezTo>
                    <a:pt x="290" y="240"/>
                    <a:pt x="289" y="240"/>
                    <a:pt x="289" y="240"/>
                  </a:cubicBezTo>
                  <a:cubicBezTo>
                    <a:pt x="289" y="239"/>
                    <a:pt x="288" y="240"/>
                    <a:pt x="288" y="240"/>
                  </a:cubicBezTo>
                  <a:cubicBezTo>
                    <a:pt x="288" y="240"/>
                    <a:pt x="287" y="240"/>
                    <a:pt x="287" y="240"/>
                  </a:cubicBezTo>
                  <a:cubicBezTo>
                    <a:pt x="287" y="240"/>
                    <a:pt x="286" y="240"/>
                    <a:pt x="286" y="240"/>
                  </a:cubicBezTo>
                  <a:cubicBezTo>
                    <a:pt x="285" y="240"/>
                    <a:pt x="284" y="240"/>
                    <a:pt x="283" y="240"/>
                  </a:cubicBezTo>
                  <a:cubicBezTo>
                    <a:pt x="281" y="240"/>
                    <a:pt x="280" y="240"/>
                    <a:pt x="279" y="240"/>
                  </a:cubicBezTo>
                  <a:cubicBezTo>
                    <a:pt x="279" y="240"/>
                    <a:pt x="279" y="240"/>
                    <a:pt x="279" y="240"/>
                  </a:cubicBezTo>
                  <a:cubicBezTo>
                    <a:pt x="278" y="239"/>
                    <a:pt x="277" y="240"/>
                    <a:pt x="276" y="239"/>
                  </a:cubicBezTo>
                  <a:cubicBezTo>
                    <a:pt x="276" y="238"/>
                    <a:pt x="275" y="239"/>
                    <a:pt x="274" y="239"/>
                  </a:cubicBezTo>
                  <a:cubicBezTo>
                    <a:pt x="273" y="239"/>
                    <a:pt x="273" y="238"/>
                    <a:pt x="272" y="237"/>
                  </a:cubicBezTo>
                  <a:cubicBezTo>
                    <a:pt x="271" y="237"/>
                    <a:pt x="271" y="236"/>
                    <a:pt x="270" y="237"/>
                  </a:cubicBezTo>
                  <a:cubicBezTo>
                    <a:pt x="269" y="236"/>
                    <a:pt x="267" y="236"/>
                    <a:pt x="266" y="235"/>
                  </a:cubicBezTo>
                  <a:cubicBezTo>
                    <a:pt x="264" y="233"/>
                    <a:pt x="262" y="233"/>
                    <a:pt x="261" y="232"/>
                  </a:cubicBezTo>
                  <a:cubicBezTo>
                    <a:pt x="261" y="231"/>
                    <a:pt x="260" y="232"/>
                    <a:pt x="260" y="232"/>
                  </a:cubicBezTo>
                  <a:cubicBezTo>
                    <a:pt x="259" y="232"/>
                    <a:pt x="259" y="233"/>
                    <a:pt x="259" y="233"/>
                  </a:cubicBezTo>
                  <a:cubicBezTo>
                    <a:pt x="260" y="234"/>
                    <a:pt x="261" y="235"/>
                    <a:pt x="261" y="236"/>
                  </a:cubicBezTo>
                  <a:cubicBezTo>
                    <a:pt x="263" y="236"/>
                    <a:pt x="264" y="237"/>
                    <a:pt x="265" y="238"/>
                  </a:cubicBezTo>
                  <a:cubicBezTo>
                    <a:pt x="265" y="238"/>
                    <a:pt x="266" y="239"/>
                    <a:pt x="267" y="239"/>
                  </a:cubicBezTo>
                  <a:cubicBezTo>
                    <a:pt x="267" y="239"/>
                    <a:pt x="267" y="240"/>
                    <a:pt x="267" y="240"/>
                  </a:cubicBezTo>
                  <a:cubicBezTo>
                    <a:pt x="268" y="241"/>
                    <a:pt x="268" y="242"/>
                    <a:pt x="270" y="242"/>
                  </a:cubicBezTo>
                  <a:cubicBezTo>
                    <a:pt x="270" y="243"/>
                    <a:pt x="271" y="243"/>
                    <a:pt x="272" y="244"/>
                  </a:cubicBezTo>
                  <a:cubicBezTo>
                    <a:pt x="272" y="244"/>
                    <a:pt x="272" y="244"/>
                    <a:pt x="272" y="244"/>
                  </a:cubicBezTo>
                  <a:cubicBezTo>
                    <a:pt x="273" y="245"/>
                    <a:pt x="273" y="246"/>
                    <a:pt x="274" y="246"/>
                  </a:cubicBezTo>
                  <a:cubicBezTo>
                    <a:pt x="274" y="248"/>
                    <a:pt x="275" y="248"/>
                    <a:pt x="276" y="249"/>
                  </a:cubicBezTo>
                  <a:cubicBezTo>
                    <a:pt x="276" y="250"/>
                    <a:pt x="276" y="251"/>
                    <a:pt x="277" y="252"/>
                  </a:cubicBezTo>
                  <a:cubicBezTo>
                    <a:pt x="277" y="252"/>
                    <a:pt x="277" y="253"/>
                    <a:pt x="277" y="255"/>
                  </a:cubicBezTo>
                  <a:cubicBezTo>
                    <a:pt x="275" y="256"/>
                    <a:pt x="275" y="258"/>
                    <a:pt x="273" y="259"/>
                  </a:cubicBezTo>
                  <a:cubicBezTo>
                    <a:pt x="274" y="260"/>
                    <a:pt x="273" y="260"/>
                    <a:pt x="273" y="260"/>
                  </a:cubicBezTo>
                  <a:cubicBezTo>
                    <a:pt x="273" y="261"/>
                    <a:pt x="272" y="261"/>
                    <a:pt x="272" y="262"/>
                  </a:cubicBezTo>
                  <a:cubicBezTo>
                    <a:pt x="272" y="263"/>
                    <a:pt x="272" y="263"/>
                    <a:pt x="271" y="264"/>
                  </a:cubicBezTo>
                  <a:cubicBezTo>
                    <a:pt x="271" y="265"/>
                    <a:pt x="271" y="267"/>
                    <a:pt x="271" y="268"/>
                  </a:cubicBezTo>
                  <a:cubicBezTo>
                    <a:pt x="269" y="269"/>
                    <a:pt x="268" y="269"/>
                    <a:pt x="267" y="271"/>
                  </a:cubicBezTo>
                  <a:cubicBezTo>
                    <a:pt x="266" y="272"/>
                    <a:pt x="265" y="272"/>
                    <a:pt x="264" y="273"/>
                  </a:cubicBezTo>
                  <a:cubicBezTo>
                    <a:pt x="264" y="274"/>
                    <a:pt x="264" y="274"/>
                    <a:pt x="264" y="275"/>
                  </a:cubicBezTo>
                  <a:cubicBezTo>
                    <a:pt x="263" y="276"/>
                    <a:pt x="262" y="277"/>
                    <a:pt x="261" y="277"/>
                  </a:cubicBezTo>
                  <a:cubicBezTo>
                    <a:pt x="261" y="278"/>
                    <a:pt x="261" y="279"/>
                    <a:pt x="261" y="281"/>
                  </a:cubicBezTo>
                  <a:cubicBezTo>
                    <a:pt x="261" y="281"/>
                    <a:pt x="260" y="281"/>
                    <a:pt x="260" y="281"/>
                  </a:cubicBezTo>
                  <a:cubicBezTo>
                    <a:pt x="260" y="282"/>
                    <a:pt x="260" y="283"/>
                    <a:pt x="260" y="283"/>
                  </a:cubicBezTo>
                  <a:cubicBezTo>
                    <a:pt x="260" y="284"/>
                    <a:pt x="258" y="284"/>
                    <a:pt x="258" y="285"/>
                  </a:cubicBezTo>
                  <a:cubicBezTo>
                    <a:pt x="257" y="285"/>
                    <a:pt x="256" y="285"/>
                    <a:pt x="255" y="285"/>
                  </a:cubicBezTo>
                  <a:cubicBezTo>
                    <a:pt x="254" y="285"/>
                    <a:pt x="254" y="285"/>
                    <a:pt x="254" y="285"/>
                  </a:cubicBezTo>
                  <a:cubicBezTo>
                    <a:pt x="253" y="285"/>
                    <a:pt x="252" y="285"/>
                    <a:pt x="251" y="285"/>
                  </a:cubicBezTo>
                  <a:cubicBezTo>
                    <a:pt x="251" y="285"/>
                    <a:pt x="251" y="286"/>
                    <a:pt x="250" y="286"/>
                  </a:cubicBezTo>
                  <a:cubicBezTo>
                    <a:pt x="250" y="286"/>
                    <a:pt x="249" y="286"/>
                    <a:pt x="249" y="286"/>
                  </a:cubicBezTo>
                  <a:cubicBezTo>
                    <a:pt x="249" y="286"/>
                    <a:pt x="248" y="287"/>
                    <a:pt x="249" y="287"/>
                  </a:cubicBezTo>
                  <a:cubicBezTo>
                    <a:pt x="249" y="288"/>
                    <a:pt x="249" y="289"/>
                    <a:pt x="250" y="290"/>
                  </a:cubicBezTo>
                  <a:cubicBezTo>
                    <a:pt x="249" y="290"/>
                    <a:pt x="248" y="291"/>
                    <a:pt x="247" y="291"/>
                  </a:cubicBezTo>
                  <a:cubicBezTo>
                    <a:pt x="247" y="292"/>
                    <a:pt x="247" y="293"/>
                    <a:pt x="247" y="294"/>
                  </a:cubicBezTo>
                  <a:cubicBezTo>
                    <a:pt x="247" y="294"/>
                    <a:pt x="246" y="294"/>
                    <a:pt x="246" y="295"/>
                  </a:cubicBezTo>
                  <a:cubicBezTo>
                    <a:pt x="246" y="296"/>
                    <a:pt x="246" y="296"/>
                    <a:pt x="246" y="297"/>
                  </a:cubicBezTo>
                  <a:cubicBezTo>
                    <a:pt x="245" y="298"/>
                    <a:pt x="245" y="298"/>
                    <a:pt x="245" y="299"/>
                  </a:cubicBezTo>
                  <a:cubicBezTo>
                    <a:pt x="243" y="299"/>
                    <a:pt x="242" y="300"/>
                    <a:pt x="241" y="301"/>
                  </a:cubicBezTo>
                  <a:cubicBezTo>
                    <a:pt x="240" y="302"/>
                    <a:pt x="240" y="303"/>
                    <a:pt x="239" y="305"/>
                  </a:cubicBezTo>
                  <a:cubicBezTo>
                    <a:pt x="239" y="305"/>
                    <a:pt x="238" y="306"/>
                    <a:pt x="237" y="306"/>
                  </a:cubicBezTo>
                  <a:cubicBezTo>
                    <a:pt x="237" y="307"/>
                    <a:pt x="237" y="308"/>
                    <a:pt x="236" y="309"/>
                  </a:cubicBezTo>
                  <a:cubicBezTo>
                    <a:pt x="236" y="309"/>
                    <a:pt x="236" y="310"/>
                    <a:pt x="235" y="310"/>
                  </a:cubicBezTo>
                  <a:cubicBezTo>
                    <a:pt x="234" y="310"/>
                    <a:pt x="234" y="311"/>
                    <a:pt x="233" y="312"/>
                  </a:cubicBezTo>
                  <a:cubicBezTo>
                    <a:pt x="233" y="312"/>
                    <a:pt x="233" y="312"/>
                    <a:pt x="233" y="313"/>
                  </a:cubicBezTo>
                  <a:cubicBezTo>
                    <a:pt x="232" y="315"/>
                    <a:pt x="230" y="317"/>
                    <a:pt x="228" y="318"/>
                  </a:cubicBezTo>
                  <a:cubicBezTo>
                    <a:pt x="228" y="318"/>
                    <a:pt x="227" y="319"/>
                    <a:pt x="227" y="319"/>
                  </a:cubicBezTo>
                  <a:cubicBezTo>
                    <a:pt x="224" y="320"/>
                    <a:pt x="224" y="320"/>
                    <a:pt x="223" y="321"/>
                  </a:cubicBezTo>
                  <a:cubicBezTo>
                    <a:pt x="223" y="321"/>
                    <a:pt x="222" y="322"/>
                    <a:pt x="222" y="322"/>
                  </a:cubicBezTo>
                  <a:cubicBezTo>
                    <a:pt x="222" y="322"/>
                    <a:pt x="222" y="322"/>
                    <a:pt x="222" y="323"/>
                  </a:cubicBezTo>
                  <a:cubicBezTo>
                    <a:pt x="222" y="323"/>
                    <a:pt x="222" y="323"/>
                    <a:pt x="221" y="323"/>
                  </a:cubicBezTo>
                  <a:cubicBezTo>
                    <a:pt x="221" y="324"/>
                    <a:pt x="221" y="325"/>
                    <a:pt x="221" y="326"/>
                  </a:cubicBezTo>
                  <a:cubicBezTo>
                    <a:pt x="220" y="326"/>
                    <a:pt x="220" y="327"/>
                    <a:pt x="219" y="328"/>
                  </a:cubicBezTo>
                  <a:cubicBezTo>
                    <a:pt x="219" y="329"/>
                    <a:pt x="219" y="329"/>
                    <a:pt x="219" y="330"/>
                  </a:cubicBezTo>
                  <a:cubicBezTo>
                    <a:pt x="219" y="330"/>
                    <a:pt x="218" y="331"/>
                    <a:pt x="217" y="332"/>
                  </a:cubicBezTo>
                  <a:cubicBezTo>
                    <a:pt x="217" y="332"/>
                    <a:pt x="217" y="333"/>
                    <a:pt x="216" y="334"/>
                  </a:cubicBezTo>
                  <a:cubicBezTo>
                    <a:pt x="216" y="334"/>
                    <a:pt x="215" y="334"/>
                    <a:pt x="215" y="334"/>
                  </a:cubicBezTo>
                  <a:cubicBezTo>
                    <a:pt x="214" y="334"/>
                    <a:pt x="215" y="335"/>
                    <a:pt x="214" y="335"/>
                  </a:cubicBezTo>
                  <a:cubicBezTo>
                    <a:pt x="214" y="336"/>
                    <a:pt x="214" y="336"/>
                    <a:pt x="214" y="336"/>
                  </a:cubicBezTo>
                  <a:cubicBezTo>
                    <a:pt x="214" y="337"/>
                    <a:pt x="214" y="337"/>
                    <a:pt x="214" y="337"/>
                  </a:cubicBezTo>
                  <a:cubicBezTo>
                    <a:pt x="214" y="338"/>
                    <a:pt x="214" y="338"/>
                    <a:pt x="214" y="338"/>
                  </a:cubicBezTo>
                  <a:cubicBezTo>
                    <a:pt x="214" y="339"/>
                    <a:pt x="214" y="339"/>
                    <a:pt x="215" y="340"/>
                  </a:cubicBezTo>
                  <a:cubicBezTo>
                    <a:pt x="215" y="340"/>
                    <a:pt x="216" y="340"/>
                    <a:pt x="216" y="340"/>
                  </a:cubicBezTo>
                  <a:cubicBezTo>
                    <a:pt x="217" y="340"/>
                    <a:pt x="217" y="341"/>
                    <a:pt x="218" y="342"/>
                  </a:cubicBezTo>
                  <a:cubicBezTo>
                    <a:pt x="218" y="342"/>
                    <a:pt x="218" y="343"/>
                    <a:pt x="219" y="344"/>
                  </a:cubicBezTo>
                  <a:cubicBezTo>
                    <a:pt x="218" y="345"/>
                    <a:pt x="217" y="345"/>
                    <a:pt x="217" y="346"/>
                  </a:cubicBezTo>
                  <a:cubicBezTo>
                    <a:pt x="217" y="346"/>
                    <a:pt x="216" y="346"/>
                    <a:pt x="216" y="346"/>
                  </a:cubicBezTo>
                  <a:cubicBezTo>
                    <a:pt x="216" y="346"/>
                    <a:pt x="216" y="347"/>
                    <a:pt x="215" y="348"/>
                  </a:cubicBezTo>
                  <a:cubicBezTo>
                    <a:pt x="215" y="348"/>
                    <a:pt x="215" y="349"/>
                    <a:pt x="215" y="349"/>
                  </a:cubicBezTo>
                  <a:cubicBezTo>
                    <a:pt x="215" y="350"/>
                    <a:pt x="214" y="350"/>
                    <a:pt x="214" y="351"/>
                  </a:cubicBezTo>
                  <a:cubicBezTo>
                    <a:pt x="213" y="352"/>
                    <a:pt x="212" y="353"/>
                    <a:pt x="211" y="354"/>
                  </a:cubicBezTo>
                  <a:cubicBezTo>
                    <a:pt x="211" y="355"/>
                    <a:pt x="211" y="355"/>
                    <a:pt x="210" y="356"/>
                  </a:cubicBezTo>
                  <a:cubicBezTo>
                    <a:pt x="210" y="356"/>
                    <a:pt x="210" y="357"/>
                    <a:pt x="209" y="358"/>
                  </a:cubicBezTo>
                  <a:cubicBezTo>
                    <a:pt x="209" y="358"/>
                    <a:pt x="208" y="358"/>
                    <a:pt x="208" y="359"/>
                  </a:cubicBezTo>
                  <a:cubicBezTo>
                    <a:pt x="208" y="360"/>
                    <a:pt x="207" y="360"/>
                    <a:pt x="207" y="360"/>
                  </a:cubicBezTo>
                  <a:cubicBezTo>
                    <a:pt x="207" y="361"/>
                    <a:pt x="207" y="362"/>
                    <a:pt x="207" y="362"/>
                  </a:cubicBezTo>
                  <a:cubicBezTo>
                    <a:pt x="207" y="363"/>
                    <a:pt x="206" y="364"/>
                    <a:pt x="206" y="365"/>
                  </a:cubicBezTo>
                  <a:cubicBezTo>
                    <a:pt x="206" y="365"/>
                    <a:pt x="206" y="366"/>
                    <a:pt x="206" y="367"/>
                  </a:cubicBezTo>
                  <a:cubicBezTo>
                    <a:pt x="205" y="367"/>
                    <a:pt x="205" y="368"/>
                    <a:pt x="204" y="369"/>
                  </a:cubicBezTo>
                  <a:cubicBezTo>
                    <a:pt x="204" y="370"/>
                    <a:pt x="204" y="370"/>
                    <a:pt x="204" y="371"/>
                  </a:cubicBezTo>
                  <a:cubicBezTo>
                    <a:pt x="204" y="371"/>
                    <a:pt x="204" y="371"/>
                    <a:pt x="204" y="372"/>
                  </a:cubicBezTo>
                  <a:cubicBezTo>
                    <a:pt x="204" y="373"/>
                    <a:pt x="204" y="375"/>
                    <a:pt x="204" y="376"/>
                  </a:cubicBezTo>
                  <a:cubicBezTo>
                    <a:pt x="203" y="376"/>
                    <a:pt x="203" y="377"/>
                    <a:pt x="203" y="377"/>
                  </a:cubicBezTo>
                  <a:cubicBezTo>
                    <a:pt x="203" y="378"/>
                    <a:pt x="203" y="379"/>
                    <a:pt x="203" y="380"/>
                  </a:cubicBezTo>
                  <a:cubicBezTo>
                    <a:pt x="202" y="380"/>
                    <a:pt x="203" y="382"/>
                    <a:pt x="202" y="382"/>
                  </a:cubicBezTo>
                  <a:cubicBezTo>
                    <a:pt x="201" y="383"/>
                    <a:pt x="202" y="384"/>
                    <a:pt x="201" y="384"/>
                  </a:cubicBezTo>
                  <a:cubicBezTo>
                    <a:pt x="201" y="385"/>
                    <a:pt x="201" y="386"/>
                    <a:pt x="201" y="386"/>
                  </a:cubicBezTo>
                  <a:cubicBezTo>
                    <a:pt x="201" y="387"/>
                    <a:pt x="200" y="387"/>
                    <a:pt x="200" y="387"/>
                  </a:cubicBezTo>
                  <a:cubicBezTo>
                    <a:pt x="200" y="388"/>
                    <a:pt x="200" y="388"/>
                    <a:pt x="200" y="388"/>
                  </a:cubicBezTo>
                  <a:cubicBezTo>
                    <a:pt x="200" y="389"/>
                    <a:pt x="201" y="389"/>
                    <a:pt x="201" y="389"/>
                  </a:cubicBezTo>
                  <a:cubicBezTo>
                    <a:pt x="201" y="390"/>
                    <a:pt x="201" y="390"/>
                    <a:pt x="201" y="391"/>
                  </a:cubicBezTo>
                  <a:cubicBezTo>
                    <a:pt x="200" y="393"/>
                    <a:pt x="199" y="395"/>
                    <a:pt x="198" y="397"/>
                  </a:cubicBezTo>
                  <a:cubicBezTo>
                    <a:pt x="198" y="397"/>
                    <a:pt x="198" y="398"/>
                    <a:pt x="198" y="399"/>
                  </a:cubicBezTo>
                  <a:cubicBezTo>
                    <a:pt x="198" y="399"/>
                    <a:pt x="198" y="399"/>
                    <a:pt x="197" y="399"/>
                  </a:cubicBezTo>
                  <a:cubicBezTo>
                    <a:pt x="197" y="400"/>
                    <a:pt x="197" y="400"/>
                    <a:pt x="197" y="401"/>
                  </a:cubicBezTo>
                  <a:cubicBezTo>
                    <a:pt x="197" y="401"/>
                    <a:pt x="197" y="401"/>
                    <a:pt x="197" y="402"/>
                  </a:cubicBezTo>
                  <a:cubicBezTo>
                    <a:pt x="197" y="402"/>
                    <a:pt x="197" y="402"/>
                    <a:pt x="197" y="402"/>
                  </a:cubicBezTo>
                  <a:cubicBezTo>
                    <a:pt x="197" y="402"/>
                    <a:pt x="197" y="403"/>
                    <a:pt x="197" y="403"/>
                  </a:cubicBezTo>
                  <a:cubicBezTo>
                    <a:pt x="197" y="404"/>
                    <a:pt x="197" y="404"/>
                    <a:pt x="197" y="405"/>
                  </a:cubicBezTo>
                  <a:cubicBezTo>
                    <a:pt x="197" y="405"/>
                    <a:pt x="197" y="406"/>
                    <a:pt x="197" y="406"/>
                  </a:cubicBezTo>
                  <a:cubicBezTo>
                    <a:pt x="197" y="407"/>
                    <a:pt x="197" y="408"/>
                    <a:pt x="197" y="409"/>
                  </a:cubicBezTo>
                  <a:cubicBezTo>
                    <a:pt x="197" y="409"/>
                    <a:pt x="197" y="409"/>
                    <a:pt x="197" y="409"/>
                  </a:cubicBezTo>
                  <a:cubicBezTo>
                    <a:pt x="197" y="410"/>
                    <a:pt x="197" y="411"/>
                    <a:pt x="197" y="412"/>
                  </a:cubicBezTo>
                  <a:cubicBezTo>
                    <a:pt x="196" y="412"/>
                    <a:pt x="196" y="412"/>
                    <a:pt x="196" y="412"/>
                  </a:cubicBezTo>
                  <a:cubicBezTo>
                    <a:pt x="196" y="413"/>
                    <a:pt x="196" y="413"/>
                    <a:pt x="196" y="414"/>
                  </a:cubicBezTo>
                  <a:cubicBezTo>
                    <a:pt x="196" y="414"/>
                    <a:pt x="195" y="414"/>
                    <a:pt x="195" y="414"/>
                  </a:cubicBezTo>
                  <a:cubicBezTo>
                    <a:pt x="194" y="415"/>
                    <a:pt x="194" y="417"/>
                    <a:pt x="193" y="418"/>
                  </a:cubicBezTo>
                  <a:cubicBezTo>
                    <a:pt x="194" y="419"/>
                    <a:pt x="192" y="420"/>
                    <a:pt x="192" y="421"/>
                  </a:cubicBezTo>
                  <a:cubicBezTo>
                    <a:pt x="192" y="421"/>
                    <a:pt x="192" y="422"/>
                    <a:pt x="192" y="423"/>
                  </a:cubicBezTo>
                  <a:cubicBezTo>
                    <a:pt x="192" y="424"/>
                    <a:pt x="191" y="424"/>
                    <a:pt x="191" y="424"/>
                  </a:cubicBezTo>
                  <a:cubicBezTo>
                    <a:pt x="191" y="425"/>
                    <a:pt x="191" y="425"/>
                    <a:pt x="191" y="425"/>
                  </a:cubicBezTo>
                  <a:cubicBezTo>
                    <a:pt x="190" y="426"/>
                    <a:pt x="191" y="427"/>
                    <a:pt x="190" y="427"/>
                  </a:cubicBezTo>
                  <a:cubicBezTo>
                    <a:pt x="190" y="428"/>
                    <a:pt x="190" y="430"/>
                    <a:pt x="190" y="430"/>
                  </a:cubicBezTo>
                  <a:cubicBezTo>
                    <a:pt x="189" y="431"/>
                    <a:pt x="189" y="431"/>
                    <a:pt x="189" y="431"/>
                  </a:cubicBezTo>
                  <a:cubicBezTo>
                    <a:pt x="189" y="432"/>
                    <a:pt x="189" y="434"/>
                    <a:pt x="189" y="435"/>
                  </a:cubicBezTo>
                  <a:cubicBezTo>
                    <a:pt x="188" y="435"/>
                    <a:pt x="188" y="437"/>
                    <a:pt x="187" y="437"/>
                  </a:cubicBezTo>
                  <a:cubicBezTo>
                    <a:pt x="188" y="437"/>
                    <a:pt x="188" y="438"/>
                    <a:pt x="188" y="438"/>
                  </a:cubicBezTo>
                  <a:cubicBezTo>
                    <a:pt x="187" y="439"/>
                    <a:pt x="187" y="441"/>
                    <a:pt x="185" y="442"/>
                  </a:cubicBezTo>
                  <a:cubicBezTo>
                    <a:pt x="185" y="442"/>
                    <a:pt x="184" y="443"/>
                    <a:pt x="184" y="443"/>
                  </a:cubicBezTo>
                  <a:cubicBezTo>
                    <a:pt x="183" y="444"/>
                    <a:pt x="183" y="445"/>
                    <a:pt x="182" y="445"/>
                  </a:cubicBezTo>
                  <a:cubicBezTo>
                    <a:pt x="182" y="445"/>
                    <a:pt x="181" y="446"/>
                    <a:pt x="181" y="447"/>
                  </a:cubicBezTo>
                  <a:cubicBezTo>
                    <a:pt x="181" y="447"/>
                    <a:pt x="181" y="447"/>
                    <a:pt x="181" y="447"/>
                  </a:cubicBezTo>
                  <a:cubicBezTo>
                    <a:pt x="182" y="447"/>
                    <a:pt x="183" y="447"/>
                    <a:pt x="184" y="447"/>
                  </a:cubicBezTo>
                  <a:cubicBezTo>
                    <a:pt x="185" y="448"/>
                    <a:pt x="185" y="450"/>
                    <a:pt x="186" y="450"/>
                  </a:cubicBezTo>
                  <a:cubicBezTo>
                    <a:pt x="186" y="451"/>
                    <a:pt x="186" y="452"/>
                    <a:pt x="186" y="452"/>
                  </a:cubicBezTo>
                  <a:cubicBezTo>
                    <a:pt x="186" y="452"/>
                    <a:pt x="186" y="453"/>
                    <a:pt x="187" y="453"/>
                  </a:cubicBezTo>
                  <a:cubicBezTo>
                    <a:pt x="186" y="453"/>
                    <a:pt x="186" y="453"/>
                    <a:pt x="186" y="454"/>
                  </a:cubicBezTo>
                  <a:cubicBezTo>
                    <a:pt x="186" y="455"/>
                    <a:pt x="186" y="456"/>
                    <a:pt x="186" y="457"/>
                  </a:cubicBezTo>
                  <a:cubicBezTo>
                    <a:pt x="186" y="458"/>
                    <a:pt x="185" y="458"/>
                    <a:pt x="185" y="458"/>
                  </a:cubicBezTo>
                  <a:cubicBezTo>
                    <a:pt x="185" y="459"/>
                    <a:pt x="185" y="459"/>
                    <a:pt x="185" y="460"/>
                  </a:cubicBezTo>
                  <a:cubicBezTo>
                    <a:pt x="185" y="460"/>
                    <a:pt x="185" y="461"/>
                    <a:pt x="185" y="461"/>
                  </a:cubicBezTo>
                  <a:cubicBezTo>
                    <a:pt x="185" y="461"/>
                    <a:pt x="185" y="462"/>
                    <a:pt x="185" y="462"/>
                  </a:cubicBezTo>
                  <a:cubicBezTo>
                    <a:pt x="184" y="463"/>
                    <a:pt x="184" y="463"/>
                    <a:pt x="183" y="463"/>
                  </a:cubicBezTo>
                  <a:cubicBezTo>
                    <a:pt x="182" y="463"/>
                    <a:pt x="182" y="464"/>
                    <a:pt x="181" y="464"/>
                  </a:cubicBezTo>
                  <a:cubicBezTo>
                    <a:pt x="180" y="464"/>
                    <a:pt x="180" y="464"/>
                    <a:pt x="180" y="463"/>
                  </a:cubicBezTo>
                  <a:cubicBezTo>
                    <a:pt x="180" y="464"/>
                    <a:pt x="179" y="464"/>
                    <a:pt x="179" y="464"/>
                  </a:cubicBezTo>
                  <a:cubicBezTo>
                    <a:pt x="179" y="465"/>
                    <a:pt x="179" y="466"/>
                    <a:pt x="180" y="466"/>
                  </a:cubicBezTo>
                  <a:cubicBezTo>
                    <a:pt x="180" y="467"/>
                    <a:pt x="180" y="468"/>
                    <a:pt x="180" y="470"/>
                  </a:cubicBezTo>
                  <a:cubicBezTo>
                    <a:pt x="179" y="470"/>
                    <a:pt x="179" y="470"/>
                    <a:pt x="179" y="470"/>
                  </a:cubicBezTo>
                  <a:cubicBezTo>
                    <a:pt x="179" y="471"/>
                    <a:pt x="179" y="472"/>
                    <a:pt x="179" y="472"/>
                  </a:cubicBezTo>
                  <a:cubicBezTo>
                    <a:pt x="180" y="473"/>
                    <a:pt x="181" y="474"/>
                    <a:pt x="182" y="475"/>
                  </a:cubicBezTo>
                  <a:cubicBezTo>
                    <a:pt x="182" y="476"/>
                    <a:pt x="182" y="476"/>
                    <a:pt x="182" y="477"/>
                  </a:cubicBezTo>
                  <a:cubicBezTo>
                    <a:pt x="182" y="477"/>
                    <a:pt x="182" y="478"/>
                    <a:pt x="183" y="479"/>
                  </a:cubicBezTo>
                  <a:cubicBezTo>
                    <a:pt x="183" y="484"/>
                    <a:pt x="183" y="489"/>
                    <a:pt x="183" y="494"/>
                  </a:cubicBezTo>
                  <a:cubicBezTo>
                    <a:pt x="183" y="494"/>
                    <a:pt x="184" y="495"/>
                    <a:pt x="184" y="495"/>
                  </a:cubicBezTo>
                  <a:cubicBezTo>
                    <a:pt x="184" y="495"/>
                    <a:pt x="183" y="495"/>
                    <a:pt x="183" y="496"/>
                  </a:cubicBezTo>
                  <a:cubicBezTo>
                    <a:pt x="183" y="497"/>
                    <a:pt x="183" y="498"/>
                    <a:pt x="183" y="499"/>
                  </a:cubicBezTo>
                  <a:cubicBezTo>
                    <a:pt x="184" y="500"/>
                    <a:pt x="184" y="500"/>
                    <a:pt x="185" y="501"/>
                  </a:cubicBezTo>
                  <a:cubicBezTo>
                    <a:pt x="185" y="501"/>
                    <a:pt x="185" y="503"/>
                    <a:pt x="186" y="503"/>
                  </a:cubicBezTo>
                  <a:cubicBezTo>
                    <a:pt x="186" y="504"/>
                    <a:pt x="186" y="505"/>
                    <a:pt x="186" y="506"/>
                  </a:cubicBezTo>
                  <a:cubicBezTo>
                    <a:pt x="185" y="507"/>
                    <a:pt x="184" y="508"/>
                    <a:pt x="183" y="509"/>
                  </a:cubicBezTo>
                  <a:cubicBezTo>
                    <a:pt x="183" y="509"/>
                    <a:pt x="183" y="509"/>
                    <a:pt x="183" y="509"/>
                  </a:cubicBezTo>
                  <a:cubicBezTo>
                    <a:pt x="183" y="510"/>
                    <a:pt x="183" y="510"/>
                    <a:pt x="182" y="510"/>
                  </a:cubicBezTo>
                  <a:cubicBezTo>
                    <a:pt x="182" y="511"/>
                    <a:pt x="182" y="513"/>
                    <a:pt x="182" y="514"/>
                  </a:cubicBezTo>
                  <a:cubicBezTo>
                    <a:pt x="184" y="514"/>
                    <a:pt x="184" y="516"/>
                    <a:pt x="184" y="517"/>
                  </a:cubicBezTo>
                  <a:cubicBezTo>
                    <a:pt x="185" y="517"/>
                    <a:pt x="185" y="517"/>
                    <a:pt x="185" y="518"/>
                  </a:cubicBezTo>
                  <a:cubicBezTo>
                    <a:pt x="185" y="519"/>
                    <a:pt x="186" y="519"/>
                    <a:pt x="186" y="519"/>
                  </a:cubicBezTo>
                  <a:cubicBezTo>
                    <a:pt x="186" y="520"/>
                    <a:pt x="186" y="520"/>
                    <a:pt x="186" y="520"/>
                  </a:cubicBezTo>
                  <a:cubicBezTo>
                    <a:pt x="187" y="521"/>
                    <a:pt x="187" y="521"/>
                    <a:pt x="187" y="521"/>
                  </a:cubicBezTo>
                  <a:cubicBezTo>
                    <a:pt x="188" y="522"/>
                    <a:pt x="187" y="522"/>
                    <a:pt x="187" y="523"/>
                  </a:cubicBezTo>
                  <a:cubicBezTo>
                    <a:pt x="187" y="525"/>
                    <a:pt x="187" y="527"/>
                    <a:pt x="187" y="530"/>
                  </a:cubicBezTo>
                  <a:cubicBezTo>
                    <a:pt x="186" y="530"/>
                    <a:pt x="186" y="531"/>
                    <a:pt x="186" y="532"/>
                  </a:cubicBezTo>
                  <a:cubicBezTo>
                    <a:pt x="186" y="532"/>
                    <a:pt x="185" y="533"/>
                    <a:pt x="185" y="533"/>
                  </a:cubicBezTo>
                  <a:cubicBezTo>
                    <a:pt x="185" y="534"/>
                    <a:pt x="185" y="534"/>
                    <a:pt x="185" y="535"/>
                  </a:cubicBezTo>
                  <a:cubicBezTo>
                    <a:pt x="184" y="535"/>
                    <a:pt x="184" y="535"/>
                    <a:pt x="184" y="535"/>
                  </a:cubicBezTo>
                  <a:cubicBezTo>
                    <a:pt x="184" y="536"/>
                    <a:pt x="184" y="537"/>
                    <a:pt x="184" y="538"/>
                  </a:cubicBezTo>
                  <a:cubicBezTo>
                    <a:pt x="185" y="539"/>
                    <a:pt x="185" y="540"/>
                    <a:pt x="185" y="540"/>
                  </a:cubicBezTo>
                  <a:cubicBezTo>
                    <a:pt x="185" y="542"/>
                    <a:pt x="186" y="542"/>
                    <a:pt x="187" y="543"/>
                  </a:cubicBezTo>
                  <a:cubicBezTo>
                    <a:pt x="188" y="543"/>
                    <a:pt x="189" y="545"/>
                    <a:pt x="190" y="545"/>
                  </a:cubicBezTo>
                  <a:cubicBezTo>
                    <a:pt x="190" y="545"/>
                    <a:pt x="190" y="546"/>
                    <a:pt x="190" y="546"/>
                  </a:cubicBezTo>
                  <a:cubicBezTo>
                    <a:pt x="190" y="547"/>
                    <a:pt x="191" y="546"/>
                    <a:pt x="191" y="547"/>
                  </a:cubicBezTo>
                  <a:cubicBezTo>
                    <a:pt x="192" y="548"/>
                    <a:pt x="191" y="548"/>
                    <a:pt x="192" y="549"/>
                  </a:cubicBezTo>
                  <a:cubicBezTo>
                    <a:pt x="192" y="550"/>
                    <a:pt x="193" y="551"/>
                    <a:pt x="193" y="552"/>
                  </a:cubicBezTo>
                  <a:cubicBezTo>
                    <a:pt x="193" y="552"/>
                    <a:pt x="193" y="553"/>
                    <a:pt x="192" y="553"/>
                  </a:cubicBezTo>
                  <a:cubicBezTo>
                    <a:pt x="193" y="553"/>
                    <a:pt x="193" y="553"/>
                    <a:pt x="193" y="554"/>
                  </a:cubicBezTo>
                  <a:cubicBezTo>
                    <a:pt x="193" y="554"/>
                    <a:pt x="193" y="554"/>
                    <a:pt x="192" y="554"/>
                  </a:cubicBezTo>
                  <a:cubicBezTo>
                    <a:pt x="192" y="555"/>
                    <a:pt x="192" y="556"/>
                    <a:pt x="192" y="557"/>
                  </a:cubicBezTo>
                  <a:cubicBezTo>
                    <a:pt x="192" y="557"/>
                    <a:pt x="192" y="558"/>
                    <a:pt x="192" y="558"/>
                  </a:cubicBezTo>
                  <a:cubicBezTo>
                    <a:pt x="192" y="558"/>
                    <a:pt x="192" y="558"/>
                    <a:pt x="192" y="559"/>
                  </a:cubicBezTo>
                  <a:cubicBezTo>
                    <a:pt x="192" y="559"/>
                    <a:pt x="192" y="560"/>
                    <a:pt x="192" y="560"/>
                  </a:cubicBezTo>
                  <a:cubicBezTo>
                    <a:pt x="192" y="560"/>
                    <a:pt x="192" y="561"/>
                    <a:pt x="192" y="561"/>
                  </a:cubicBezTo>
                  <a:cubicBezTo>
                    <a:pt x="192" y="562"/>
                    <a:pt x="192" y="563"/>
                    <a:pt x="192" y="565"/>
                  </a:cubicBezTo>
                  <a:cubicBezTo>
                    <a:pt x="192" y="565"/>
                    <a:pt x="192" y="565"/>
                    <a:pt x="192" y="565"/>
                  </a:cubicBezTo>
                  <a:cubicBezTo>
                    <a:pt x="192" y="566"/>
                    <a:pt x="192" y="567"/>
                    <a:pt x="192" y="567"/>
                  </a:cubicBezTo>
                  <a:cubicBezTo>
                    <a:pt x="193" y="568"/>
                    <a:pt x="193" y="568"/>
                    <a:pt x="193" y="568"/>
                  </a:cubicBezTo>
                  <a:cubicBezTo>
                    <a:pt x="193" y="569"/>
                    <a:pt x="193" y="569"/>
                    <a:pt x="193" y="570"/>
                  </a:cubicBezTo>
                  <a:cubicBezTo>
                    <a:pt x="193" y="570"/>
                    <a:pt x="194" y="571"/>
                    <a:pt x="194" y="571"/>
                  </a:cubicBezTo>
                  <a:cubicBezTo>
                    <a:pt x="194" y="571"/>
                    <a:pt x="194" y="572"/>
                    <a:pt x="194" y="572"/>
                  </a:cubicBezTo>
                  <a:cubicBezTo>
                    <a:pt x="194" y="573"/>
                    <a:pt x="194" y="573"/>
                    <a:pt x="194" y="573"/>
                  </a:cubicBezTo>
                  <a:cubicBezTo>
                    <a:pt x="194" y="574"/>
                    <a:pt x="194" y="576"/>
                    <a:pt x="194" y="577"/>
                  </a:cubicBezTo>
                  <a:cubicBezTo>
                    <a:pt x="194" y="577"/>
                    <a:pt x="193" y="578"/>
                    <a:pt x="193" y="579"/>
                  </a:cubicBezTo>
                  <a:cubicBezTo>
                    <a:pt x="192" y="579"/>
                    <a:pt x="192" y="579"/>
                    <a:pt x="191" y="579"/>
                  </a:cubicBezTo>
                  <a:cubicBezTo>
                    <a:pt x="190" y="579"/>
                    <a:pt x="189" y="579"/>
                    <a:pt x="188" y="579"/>
                  </a:cubicBezTo>
                  <a:cubicBezTo>
                    <a:pt x="187" y="580"/>
                    <a:pt x="187" y="580"/>
                    <a:pt x="187" y="580"/>
                  </a:cubicBezTo>
                  <a:cubicBezTo>
                    <a:pt x="186" y="581"/>
                    <a:pt x="187" y="582"/>
                    <a:pt x="187" y="583"/>
                  </a:cubicBezTo>
                  <a:cubicBezTo>
                    <a:pt x="188" y="583"/>
                    <a:pt x="187" y="585"/>
                    <a:pt x="188" y="585"/>
                  </a:cubicBezTo>
                  <a:cubicBezTo>
                    <a:pt x="189" y="585"/>
                    <a:pt x="189" y="585"/>
                    <a:pt x="190" y="585"/>
                  </a:cubicBezTo>
                  <a:cubicBezTo>
                    <a:pt x="190" y="585"/>
                    <a:pt x="191" y="586"/>
                    <a:pt x="191" y="586"/>
                  </a:cubicBezTo>
                  <a:cubicBezTo>
                    <a:pt x="191" y="586"/>
                    <a:pt x="191" y="587"/>
                    <a:pt x="191" y="587"/>
                  </a:cubicBezTo>
                  <a:cubicBezTo>
                    <a:pt x="191" y="587"/>
                    <a:pt x="191" y="587"/>
                    <a:pt x="189" y="587"/>
                  </a:cubicBezTo>
                  <a:cubicBezTo>
                    <a:pt x="189" y="588"/>
                    <a:pt x="189" y="589"/>
                    <a:pt x="189" y="589"/>
                  </a:cubicBezTo>
                  <a:cubicBezTo>
                    <a:pt x="189" y="589"/>
                    <a:pt x="189" y="590"/>
                    <a:pt x="190" y="590"/>
                  </a:cubicBezTo>
                  <a:cubicBezTo>
                    <a:pt x="190" y="590"/>
                    <a:pt x="190" y="591"/>
                    <a:pt x="190" y="591"/>
                  </a:cubicBezTo>
                  <a:cubicBezTo>
                    <a:pt x="189" y="592"/>
                    <a:pt x="189" y="592"/>
                    <a:pt x="189" y="592"/>
                  </a:cubicBezTo>
                  <a:cubicBezTo>
                    <a:pt x="189" y="593"/>
                    <a:pt x="189" y="593"/>
                    <a:pt x="189" y="594"/>
                  </a:cubicBezTo>
                  <a:cubicBezTo>
                    <a:pt x="189" y="594"/>
                    <a:pt x="189" y="594"/>
                    <a:pt x="189" y="594"/>
                  </a:cubicBezTo>
                  <a:cubicBezTo>
                    <a:pt x="189" y="594"/>
                    <a:pt x="189" y="594"/>
                    <a:pt x="191" y="595"/>
                  </a:cubicBezTo>
                  <a:cubicBezTo>
                    <a:pt x="192" y="595"/>
                    <a:pt x="193" y="595"/>
                    <a:pt x="194" y="596"/>
                  </a:cubicBezTo>
                  <a:cubicBezTo>
                    <a:pt x="194" y="597"/>
                    <a:pt x="194" y="598"/>
                    <a:pt x="194" y="599"/>
                  </a:cubicBezTo>
                  <a:cubicBezTo>
                    <a:pt x="194" y="599"/>
                    <a:pt x="193" y="599"/>
                    <a:pt x="193" y="599"/>
                  </a:cubicBezTo>
                  <a:cubicBezTo>
                    <a:pt x="193" y="600"/>
                    <a:pt x="194" y="600"/>
                    <a:pt x="194" y="600"/>
                  </a:cubicBezTo>
                  <a:cubicBezTo>
                    <a:pt x="194" y="601"/>
                    <a:pt x="194" y="601"/>
                    <a:pt x="194" y="602"/>
                  </a:cubicBezTo>
                  <a:cubicBezTo>
                    <a:pt x="194" y="602"/>
                    <a:pt x="194" y="603"/>
                    <a:pt x="194" y="603"/>
                  </a:cubicBezTo>
                  <a:cubicBezTo>
                    <a:pt x="195" y="603"/>
                    <a:pt x="196" y="604"/>
                    <a:pt x="197" y="604"/>
                  </a:cubicBezTo>
                  <a:cubicBezTo>
                    <a:pt x="197" y="605"/>
                    <a:pt x="197" y="606"/>
                    <a:pt x="197" y="606"/>
                  </a:cubicBezTo>
                  <a:cubicBezTo>
                    <a:pt x="198" y="607"/>
                    <a:pt x="198" y="607"/>
                    <a:pt x="198" y="607"/>
                  </a:cubicBezTo>
                  <a:cubicBezTo>
                    <a:pt x="198" y="608"/>
                    <a:pt x="198" y="608"/>
                    <a:pt x="198" y="609"/>
                  </a:cubicBezTo>
                  <a:cubicBezTo>
                    <a:pt x="199" y="609"/>
                    <a:pt x="199" y="610"/>
                    <a:pt x="199" y="611"/>
                  </a:cubicBezTo>
                  <a:cubicBezTo>
                    <a:pt x="199" y="611"/>
                    <a:pt x="200" y="611"/>
                    <a:pt x="199" y="612"/>
                  </a:cubicBezTo>
                  <a:cubicBezTo>
                    <a:pt x="200" y="613"/>
                    <a:pt x="201" y="614"/>
                    <a:pt x="202" y="615"/>
                  </a:cubicBezTo>
                  <a:cubicBezTo>
                    <a:pt x="203" y="615"/>
                    <a:pt x="204" y="617"/>
                    <a:pt x="205" y="617"/>
                  </a:cubicBezTo>
                  <a:cubicBezTo>
                    <a:pt x="205" y="618"/>
                    <a:pt x="205" y="618"/>
                    <a:pt x="206" y="619"/>
                  </a:cubicBezTo>
                  <a:cubicBezTo>
                    <a:pt x="206" y="619"/>
                    <a:pt x="205" y="619"/>
                    <a:pt x="205" y="620"/>
                  </a:cubicBezTo>
                  <a:cubicBezTo>
                    <a:pt x="206" y="620"/>
                    <a:pt x="206" y="621"/>
                    <a:pt x="207" y="622"/>
                  </a:cubicBezTo>
                  <a:cubicBezTo>
                    <a:pt x="207" y="622"/>
                    <a:pt x="207" y="623"/>
                    <a:pt x="207" y="624"/>
                  </a:cubicBezTo>
                  <a:cubicBezTo>
                    <a:pt x="207" y="624"/>
                    <a:pt x="207" y="624"/>
                    <a:pt x="207" y="625"/>
                  </a:cubicBezTo>
                  <a:cubicBezTo>
                    <a:pt x="208" y="626"/>
                    <a:pt x="208" y="627"/>
                    <a:pt x="209" y="627"/>
                  </a:cubicBezTo>
                  <a:cubicBezTo>
                    <a:pt x="208" y="628"/>
                    <a:pt x="209" y="629"/>
                    <a:pt x="209" y="630"/>
                  </a:cubicBezTo>
                  <a:cubicBezTo>
                    <a:pt x="210" y="630"/>
                    <a:pt x="210" y="631"/>
                    <a:pt x="210" y="631"/>
                  </a:cubicBezTo>
                  <a:cubicBezTo>
                    <a:pt x="210" y="632"/>
                    <a:pt x="210" y="632"/>
                    <a:pt x="210" y="633"/>
                  </a:cubicBezTo>
                  <a:cubicBezTo>
                    <a:pt x="211" y="636"/>
                    <a:pt x="213" y="637"/>
                    <a:pt x="215" y="639"/>
                  </a:cubicBezTo>
                  <a:cubicBezTo>
                    <a:pt x="215" y="639"/>
                    <a:pt x="215" y="640"/>
                    <a:pt x="216" y="640"/>
                  </a:cubicBezTo>
                  <a:cubicBezTo>
                    <a:pt x="216" y="641"/>
                    <a:pt x="216" y="642"/>
                    <a:pt x="216" y="643"/>
                  </a:cubicBezTo>
                  <a:cubicBezTo>
                    <a:pt x="217" y="644"/>
                    <a:pt x="218" y="645"/>
                    <a:pt x="219" y="646"/>
                  </a:cubicBezTo>
                  <a:cubicBezTo>
                    <a:pt x="219" y="647"/>
                    <a:pt x="219" y="648"/>
                    <a:pt x="219" y="649"/>
                  </a:cubicBezTo>
                  <a:cubicBezTo>
                    <a:pt x="219" y="649"/>
                    <a:pt x="219" y="650"/>
                    <a:pt x="219" y="650"/>
                  </a:cubicBezTo>
                  <a:cubicBezTo>
                    <a:pt x="219" y="652"/>
                    <a:pt x="219" y="654"/>
                    <a:pt x="219" y="656"/>
                  </a:cubicBezTo>
                  <a:cubicBezTo>
                    <a:pt x="219" y="656"/>
                    <a:pt x="219" y="657"/>
                    <a:pt x="219" y="657"/>
                  </a:cubicBezTo>
                  <a:cubicBezTo>
                    <a:pt x="218" y="658"/>
                    <a:pt x="217" y="658"/>
                    <a:pt x="217" y="659"/>
                  </a:cubicBezTo>
                  <a:cubicBezTo>
                    <a:pt x="217" y="659"/>
                    <a:pt x="217" y="660"/>
                    <a:pt x="217" y="660"/>
                  </a:cubicBezTo>
                  <a:cubicBezTo>
                    <a:pt x="217" y="660"/>
                    <a:pt x="217" y="661"/>
                    <a:pt x="217" y="661"/>
                  </a:cubicBezTo>
                  <a:cubicBezTo>
                    <a:pt x="217" y="662"/>
                    <a:pt x="217" y="663"/>
                    <a:pt x="217" y="664"/>
                  </a:cubicBezTo>
                  <a:cubicBezTo>
                    <a:pt x="217" y="665"/>
                    <a:pt x="218" y="665"/>
                    <a:pt x="218" y="665"/>
                  </a:cubicBezTo>
                  <a:cubicBezTo>
                    <a:pt x="218" y="666"/>
                    <a:pt x="218" y="667"/>
                    <a:pt x="218" y="667"/>
                  </a:cubicBezTo>
                  <a:cubicBezTo>
                    <a:pt x="219" y="668"/>
                    <a:pt x="220" y="668"/>
                    <a:pt x="221" y="669"/>
                  </a:cubicBezTo>
                  <a:cubicBezTo>
                    <a:pt x="221" y="670"/>
                    <a:pt x="221" y="670"/>
                    <a:pt x="221" y="671"/>
                  </a:cubicBezTo>
                  <a:cubicBezTo>
                    <a:pt x="221" y="671"/>
                    <a:pt x="222" y="672"/>
                    <a:pt x="222" y="672"/>
                  </a:cubicBezTo>
                  <a:cubicBezTo>
                    <a:pt x="222" y="673"/>
                    <a:pt x="222" y="673"/>
                    <a:pt x="222" y="674"/>
                  </a:cubicBezTo>
                  <a:cubicBezTo>
                    <a:pt x="222" y="674"/>
                    <a:pt x="223" y="674"/>
                    <a:pt x="223" y="674"/>
                  </a:cubicBezTo>
                  <a:cubicBezTo>
                    <a:pt x="223" y="675"/>
                    <a:pt x="223" y="676"/>
                    <a:pt x="223" y="676"/>
                  </a:cubicBezTo>
                  <a:cubicBezTo>
                    <a:pt x="222" y="677"/>
                    <a:pt x="222" y="678"/>
                    <a:pt x="222" y="679"/>
                  </a:cubicBezTo>
                  <a:cubicBezTo>
                    <a:pt x="223" y="679"/>
                    <a:pt x="223" y="679"/>
                    <a:pt x="224" y="679"/>
                  </a:cubicBezTo>
                  <a:cubicBezTo>
                    <a:pt x="224" y="679"/>
                    <a:pt x="224" y="680"/>
                    <a:pt x="225" y="680"/>
                  </a:cubicBezTo>
                  <a:cubicBezTo>
                    <a:pt x="226" y="680"/>
                    <a:pt x="226" y="681"/>
                    <a:pt x="227" y="681"/>
                  </a:cubicBezTo>
                  <a:cubicBezTo>
                    <a:pt x="227" y="681"/>
                    <a:pt x="228" y="681"/>
                    <a:pt x="228" y="681"/>
                  </a:cubicBezTo>
                  <a:cubicBezTo>
                    <a:pt x="229" y="681"/>
                    <a:pt x="228" y="682"/>
                    <a:pt x="229" y="683"/>
                  </a:cubicBezTo>
                  <a:cubicBezTo>
                    <a:pt x="229" y="683"/>
                    <a:pt x="229" y="683"/>
                    <a:pt x="230" y="684"/>
                  </a:cubicBezTo>
                  <a:cubicBezTo>
                    <a:pt x="231" y="684"/>
                    <a:pt x="231" y="682"/>
                    <a:pt x="232" y="682"/>
                  </a:cubicBezTo>
                  <a:cubicBezTo>
                    <a:pt x="232" y="682"/>
                    <a:pt x="233" y="682"/>
                    <a:pt x="233" y="683"/>
                  </a:cubicBezTo>
                  <a:cubicBezTo>
                    <a:pt x="232" y="683"/>
                    <a:pt x="232" y="683"/>
                    <a:pt x="231" y="684"/>
                  </a:cubicBezTo>
                  <a:cubicBezTo>
                    <a:pt x="231" y="684"/>
                    <a:pt x="231" y="685"/>
                    <a:pt x="231" y="685"/>
                  </a:cubicBezTo>
                  <a:cubicBezTo>
                    <a:pt x="232" y="686"/>
                    <a:pt x="233" y="687"/>
                    <a:pt x="234" y="687"/>
                  </a:cubicBezTo>
                  <a:cubicBezTo>
                    <a:pt x="235" y="688"/>
                    <a:pt x="236" y="688"/>
                    <a:pt x="237" y="689"/>
                  </a:cubicBezTo>
                  <a:cubicBezTo>
                    <a:pt x="238" y="688"/>
                    <a:pt x="239" y="688"/>
                    <a:pt x="240" y="687"/>
                  </a:cubicBezTo>
                  <a:cubicBezTo>
                    <a:pt x="241" y="688"/>
                    <a:pt x="241" y="688"/>
                    <a:pt x="241" y="688"/>
                  </a:cubicBezTo>
                  <a:cubicBezTo>
                    <a:pt x="241" y="689"/>
                    <a:pt x="241" y="689"/>
                    <a:pt x="241" y="690"/>
                  </a:cubicBezTo>
                  <a:cubicBezTo>
                    <a:pt x="241" y="690"/>
                    <a:pt x="240" y="691"/>
                    <a:pt x="240" y="691"/>
                  </a:cubicBezTo>
                  <a:cubicBezTo>
                    <a:pt x="240" y="692"/>
                    <a:pt x="240" y="692"/>
                    <a:pt x="240" y="693"/>
                  </a:cubicBezTo>
                  <a:cubicBezTo>
                    <a:pt x="240" y="693"/>
                    <a:pt x="240" y="693"/>
                    <a:pt x="239" y="693"/>
                  </a:cubicBezTo>
                  <a:cubicBezTo>
                    <a:pt x="239" y="694"/>
                    <a:pt x="239" y="694"/>
                    <a:pt x="239" y="695"/>
                  </a:cubicBezTo>
                  <a:cubicBezTo>
                    <a:pt x="240" y="696"/>
                    <a:pt x="242" y="696"/>
                    <a:pt x="243" y="697"/>
                  </a:cubicBezTo>
                  <a:cubicBezTo>
                    <a:pt x="243" y="698"/>
                    <a:pt x="243" y="698"/>
                    <a:pt x="243" y="699"/>
                  </a:cubicBezTo>
                  <a:cubicBezTo>
                    <a:pt x="243" y="700"/>
                    <a:pt x="244" y="701"/>
                    <a:pt x="246" y="701"/>
                  </a:cubicBezTo>
                  <a:cubicBezTo>
                    <a:pt x="246" y="702"/>
                    <a:pt x="246" y="703"/>
                    <a:pt x="246" y="704"/>
                  </a:cubicBezTo>
                  <a:cubicBezTo>
                    <a:pt x="247" y="704"/>
                    <a:pt x="247" y="704"/>
                    <a:pt x="248" y="705"/>
                  </a:cubicBezTo>
                  <a:cubicBezTo>
                    <a:pt x="248" y="705"/>
                    <a:pt x="249" y="706"/>
                    <a:pt x="249" y="706"/>
                  </a:cubicBezTo>
                  <a:cubicBezTo>
                    <a:pt x="249" y="707"/>
                    <a:pt x="250" y="708"/>
                    <a:pt x="250" y="708"/>
                  </a:cubicBezTo>
                  <a:cubicBezTo>
                    <a:pt x="251" y="708"/>
                    <a:pt x="251" y="708"/>
                    <a:pt x="252" y="708"/>
                  </a:cubicBezTo>
                  <a:cubicBezTo>
                    <a:pt x="252" y="709"/>
                    <a:pt x="252" y="709"/>
                    <a:pt x="253" y="709"/>
                  </a:cubicBezTo>
                  <a:cubicBezTo>
                    <a:pt x="253" y="710"/>
                    <a:pt x="253" y="710"/>
                    <a:pt x="253" y="711"/>
                  </a:cubicBezTo>
                  <a:cubicBezTo>
                    <a:pt x="253" y="712"/>
                    <a:pt x="254" y="711"/>
                    <a:pt x="255" y="711"/>
                  </a:cubicBezTo>
                  <a:cubicBezTo>
                    <a:pt x="256" y="711"/>
                    <a:pt x="256" y="710"/>
                    <a:pt x="257" y="709"/>
                  </a:cubicBezTo>
                  <a:cubicBezTo>
                    <a:pt x="257" y="711"/>
                    <a:pt x="258" y="712"/>
                    <a:pt x="258" y="713"/>
                  </a:cubicBezTo>
                  <a:cubicBezTo>
                    <a:pt x="258" y="714"/>
                    <a:pt x="259" y="714"/>
                    <a:pt x="260" y="715"/>
                  </a:cubicBezTo>
                  <a:cubicBezTo>
                    <a:pt x="260" y="716"/>
                    <a:pt x="261" y="717"/>
                    <a:pt x="262" y="718"/>
                  </a:cubicBezTo>
                  <a:cubicBezTo>
                    <a:pt x="263" y="717"/>
                    <a:pt x="263" y="719"/>
                    <a:pt x="264" y="718"/>
                  </a:cubicBezTo>
                  <a:cubicBezTo>
                    <a:pt x="265" y="718"/>
                    <a:pt x="265" y="719"/>
                    <a:pt x="266" y="719"/>
                  </a:cubicBezTo>
                  <a:cubicBezTo>
                    <a:pt x="267" y="720"/>
                    <a:pt x="267" y="720"/>
                    <a:pt x="268" y="721"/>
                  </a:cubicBezTo>
                  <a:cubicBezTo>
                    <a:pt x="269" y="721"/>
                    <a:pt x="270" y="722"/>
                    <a:pt x="270" y="723"/>
                  </a:cubicBezTo>
                  <a:cubicBezTo>
                    <a:pt x="270" y="724"/>
                    <a:pt x="271" y="724"/>
                    <a:pt x="271" y="725"/>
                  </a:cubicBezTo>
                  <a:cubicBezTo>
                    <a:pt x="271" y="725"/>
                    <a:pt x="271" y="725"/>
                    <a:pt x="271" y="726"/>
                  </a:cubicBezTo>
                  <a:cubicBezTo>
                    <a:pt x="271" y="726"/>
                    <a:pt x="272" y="726"/>
                    <a:pt x="272" y="727"/>
                  </a:cubicBezTo>
                  <a:cubicBezTo>
                    <a:pt x="272" y="728"/>
                    <a:pt x="272" y="729"/>
                    <a:pt x="272" y="730"/>
                  </a:cubicBezTo>
                  <a:cubicBezTo>
                    <a:pt x="275" y="732"/>
                    <a:pt x="275" y="732"/>
                    <a:pt x="276" y="734"/>
                  </a:cubicBezTo>
                  <a:cubicBezTo>
                    <a:pt x="276" y="735"/>
                    <a:pt x="277" y="736"/>
                    <a:pt x="278" y="737"/>
                  </a:cubicBezTo>
                  <a:cubicBezTo>
                    <a:pt x="278" y="738"/>
                    <a:pt x="278" y="738"/>
                    <a:pt x="278" y="739"/>
                  </a:cubicBezTo>
                  <a:cubicBezTo>
                    <a:pt x="279" y="739"/>
                    <a:pt x="279" y="739"/>
                    <a:pt x="280" y="739"/>
                  </a:cubicBezTo>
                  <a:cubicBezTo>
                    <a:pt x="280" y="740"/>
                    <a:pt x="280" y="741"/>
                    <a:pt x="280" y="741"/>
                  </a:cubicBezTo>
                  <a:cubicBezTo>
                    <a:pt x="280" y="741"/>
                    <a:pt x="279" y="742"/>
                    <a:pt x="279" y="742"/>
                  </a:cubicBezTo>
                  <a:cubicBezTo>
                    <a:pt x="279" y="742"/>
                    <a:pt x="279" y="742"/>
                    <a:pt x="279" y="742"/>
                  </a:cubicBezTo>
                  <a:cubicBezTo>
                    <a:pt x="280" y="742"/>
                    <a:pt x="282" y="742"/>
                    <a:pt x="283" y="742"/>
                  </a:cubicBezTo>
                  <a:cubicBezTo>
                    <a:pt x="283" y="742"/>
                    <a:pt x="283" y="742"/>
                    <a:pt x="284" y="742"/>
                  </a:cubicBezTo>
                  <a:cubicBezTo>
                    <a:pt x="284" y="742"/>
                    <a:pt x="284" y="742"/>
                    <a:pt x="284" y="742"/>
                  </a:cubicBezTo>
                  <a:cubicBezTo>
                    <a:pt x="284" y="743"/>
                    <a:pt x="284" y="743"/>
                    <a:pt x="284" y="743"/>
                  </a:cubicBezTo>
                  <a:cubicBezTo>
                    <a:pt x="283" y="744"/>
                    <a:pt x="283" y="744"/>
                    <a:pt x="282" y="745"/>
                  </a:cubicBezTo>
                  <a:cubicBezTo>
                    <a:pt x="282" y="745"/>
                    <a:pt x="282" y="745"/>
                    <a:pt x="282" y="745"/>
                  </a:cubicBezTo>
                  <a:cubicBezTo>
                    <a:pt x="282" y="747"/>
                    <a:pt x="282" y="748"/>
                    <a:pt x="282" y="749"/>
                  </a:cubicBezTo>
                  <a:cubicBezTo>
                    <a:pt x="283" y="749"/>
                    <a:pt x="284" y="749"/>
                    <a:pt x="285" y="749"/>
                  </a:cubicBezTo>
                  <a:cubicBezTo>
                    <a:pt x="285" y="749"/>
                    <a:pt x="286" y="749"/>
                    <a:pt x="286" y="749"/>
                  </a:cubicBezTo>
                  <a:cubicBezTo>
                    <a:pt x="286" y="749"/>
                    <a:pt x="286" y="750"/>
                    <a:pt x="286" y="750"/>
                  </a:cubicBezTo>
                  <a:cubicBezTo>
                    <a:pt x="287" y="750"/>
                    <a:pt x="288" y="750"/>
                    <a:pt x="288" y="751"/>
                  </a:cubicBezTo>
                  <a:cubicBezTo>
                    <a:pt x="288" y="751"/>
                    <a:pt x="288" y="750"/>
                    <a:pt x="289" y="750"/>
                  </a:cubicBezTo>
                  <a:cubicBezTo>
                    <a:pt x="289" y="750"/>
                    <a:pt x="290" y="750"/>
                    <a:pt x="290" y="751"/>
                  </a:cubicBezTo>
                  <a:cubicBezTo>
                    <a:pt x="290" y="751"/>
                    <a:pt x="291" y="751"/>
                    <a:pt x="291" y="751"/>
                  </a:cubicBezTo>
                  <a:cubicBezTo>
                    <a:pt x="291" y="752"/>
                    <a:pt x="291" y="752"/>
                    <a:pt x="290" y="752"/>
                  </a:cubicBezTo>
                  <a:cubicBezTo>
                    <a:pt x="290" y="753"/>
                    <a:pt x="290" y="753"/>
                    <a:pt x="290" y="753"/>
                  </a:cubicBezTo>
                  <a:cubicBezTo>
                    <a:pt x="291" y="754"/>
                    <a:pt x="291" y="754"/>
                    <a:pt x="291" y="754"/>
                  </a:cubicBezTo>
                  <a:cubicBezTo>
                    <a:pt x="291" y="755"/>
                    <a:pt x="291" y="755"/>
                    <a:pt x="291" y="755"/>
                  </a:cubicBezTo>
                  <a:cubicBezTo>
                    <a:pt x="292" y="757"/>
                    <a:pt x="292" y="758"/>
                    <a:pt x="293" y="760"/>
                  </a:cubicBezTo>
                  <a:cubicBezTo>
                    <a:pt x="293" y="760"/>
                    <a:pt x="293" y="761"/>
                    <a:pt x="293" y="761"/>
                  </a:cubicBezTo>
                  <a:cubicBezTo>
                    <a:pt x="293" y="762"/>
                    <a:pt x="294" y="762"/>
                    <a:pt x="294" y="762"/>
                  </a:cubicBezTo>
                  <a:cubicBezTo>
                    <a:pt x="295" y="763"/>
                    <a:pt x="296" y="764"/>
                    <a:pt x="297" y="766"/>
                  </a:cubicBezTo>
                  <a:cubicBezTo>
                    <a:pt x="297" y="766"/>
                    <a:pt x="297" y="766"/>
                    <a:pt x="297" y="766"/>
                  </a:cubicBezTo>
                  <a:cubicBezTo>
                    <a:pt x="298" y="766"/>
                    <a:pt x="298" y="766"/>
                    <a:pt x="299" y="766"/>
                  </a:cubicBezTo>
                  <a:cubicBezTo>
                    <a:pt x="299" y="766"/>
                    <a:pt x="299" y="766"/>
                    <a:pt x="299" y="765"/>
                  </a:cubicBezTo>
                  <a:cubicBezTo>
                    <a:pt x="301" y="765"/>
                    <a:pt x="303" y="765"/>
                    <a:pt x="305" y="765"/>
                  </a:cubicBezTo>
                  <a:cubicBezTo>
                    <a:pt x="305" y="766"/>
                    <a:pt x="305" y="766"/>
                    <a:pt x="306" y="767"/>
                  </a:cubicBezTo>
                  <a:cubicBezTo>
                    <a:pt x="306" y="767"/>
                    <a:pt x="306" y="766"/>
                    <a:pt x="306" y="766"/>
                  </a:cubicBezTo>
                  <a:cubicBezTo>
                    <a:pt x="308" y="766"/>
                    <a:pt x="309" y="766"/>
                    <a:pt x="310" y="766"/>
                  </a:cubicBezTo>
                  <a:cubicBezTo>
                    <a:pt x="310" y="766"/>
                    <a:pt x="311" y="767"/>
                    <a:pt x="311" y="767"/>
                  </a:cubicBezTo>
                  <a:cubicBezTo>
                    <a:pt x="311" y="768"/>
                    <a:pt x="311" y="769"/>
                    <a:pt x="311" y="769"/>
                  </a:cubicBezTo>
                  <a:cubicBezTo>
                    <a:pt x="312" y="770"/>
                    <a:pt x="312" y="771"/>
                    <a:pt x="313" y="771"/>
                  </a:cubicBezTo>
                  <a:cubicBezTo>
                    <a:pt x="313" y="771"/>
                    <a:pt x="313" y="771"/>
                    <a:pt x="313" y="772"/>
                  </a:cubicBezTo>
                  <a:cubicBezTo>
                    <a:pt x="313" y="772"/>
                    <a:pt x="314" y="772"/>
                    <a:pt x="314" y="772"/>
                  </a:cubicBezTo>
                  <a:cubicBezTo>
                    <a:pt x="314" y="774"/>
                    <a:pt x="314" y="775"/>
                    <a:pt x="314" y="775"/>
                  </a:cubicBezTo>
                  <a:cubicBezTo>
                    <a:pt x="313" y="778"/>
                    <a:pt x="312" y="779"/>
                    <a:pt x="312" y="781"/>
                  </a:cubicBezTo>
                  <a:cubicBezTo>
                    <a:pt x="312" y="781"/>
                    <a:pt x="312" y="781"/>
                    <a:pt x="313" y="781"/>
                  </a:cubicBezTo>
                  <a:cubicBezTo>
                    <a:pt x="313" y="781"/>
                    <a:pt x="313" y="782"/>
                    <a:pt x="313" y="782"/>
                  </a:cubicBezTo>
                  <a:cubicBezTo>
                    <a:pt x="314" y="782"/>
                    <a:pt x="315" y="781"/>
                    <a:pt x="315" y="781"/>
                  </a:cubicBezTo>
                  <a:cubicBezTo>
                    <a:pt x="316" y="780"/>
                    <a:pt x="316" y="780"/>
                    <a:pt x="317" y="779"/>
                  </a:cubicBezTo>
                  <a:cubicBezTo>
                    <a:pt x="318" y="780"/>
                    <a:pt x="318" y="781"/>
                    <a:pt x="319" y="783"/>
                  </a:cubicBezTo>
                  <a:cubicBezTo>
                    <a:pt x="319" y="783"/>
                    <a:pt x="319" y="784"/>
                    <a:pt x="319" y="785"/>
                  </a:cubicBezTo>
                  <a:cubicBezTo>
                    <a:pt x="319" y="785"/>
                    <a:pt x="319" y="785"/>
                    <a:pt x="318" y="785"/>
                  </a:cubicBezTo>
                  <a:cubicBezTo>
                    <a:pt x="318" y="787"/>
                    <a:pt x="319" y="787"/>
                    <a:pt x="319" y="789"/>
                  </a:cubicBezTo>
                  <a:cubicBezTo>
                    <a:pt x="320" y="788"/>
                    <a:pt x="320" y="788"/>
                    <a:pt x="321" y="788"/>
                  </a:cubicBezTo>
                  <a:cubicBezTo>
                    <a:pt x="321" y="787"/>
                    <a:pt x="321" y="787"/>
                    <a:pt x="321" y="787"/>
                  </a:cubicBezTo>
                  <a:cubicBezTo>
                    <a:pt x="322" y="786"/>
                    <a:pt x="322" y="786"/>
                    <a:pt x="323" y="787"/>
                  </a:cubicBezTo>
                  <a:cubicBezTo>
                    <a:pt x="323" y="787"/>
                    <a:pt x="324" y="787"/>
                    <a:pt x="324" y="788"/>
                  </a:cubicBezTo>
                  <a:cubicBezTo>
                    <a:pt x="324" y="788"/>
                    <a:pt x="325" y="787"/>
                    <a:pt x="325" y="787"/>
                  </a:cubicBezTo>
                  <a:cubicBezTo>
                    <a:pt x="326" y="787"/>
                    <a:pt x="326" y="788"/>
                    <a:pt x="326" y="788"/>
                  </a:cubicBezTo>
                  <a:cubicBezTo>
                    <a:pt x="327" y="788"/>
                    <a:pt x="327" y="788"/>
                    <a:pt x="328" y="788"/>
                  </a:cubicBezTo>
                  <a:cubicBezTo>
                    <a:pt x="328" y="787"/>
                    <a:pt x="328" y="786"/>
                    <a:pt x="329" y="786"/>
                  </a:cubicBezTo>
                  <a:cubicBezTo>
                    <a:pt x="329" y="785"/>
                    <a:pt x="329" y="785"/>
                    <a:pt x="329" y="784"/>
                  </a:cubicBezTo>
                  <a:cubicBezTo>
                    <a:pt x="329" y="784"/>
                    <a:pt x="329" y="783"/>
                    <a:pt x="330" y="782"/>
                  </a:cubicBezTo>
                  <a:cubicBezTo>
                    <a:pt x="330" y="782"/>
                    <a:pt x="330" y="782"/>
                    <a:pt x="331" y="783"/>
                  </a:cubicBezTo>
                  <a:cubicBezTo>
                    <a:pt x="332" y="783"/>
                    <a:pt x="333" y="783"/>
                    <a:pt x="333" y="783"/>
                  </a:cubicBezTo>
                  <a:cubicBezTo>
                    <a:pt x="334" y="783"/>
                    <a:pt x="334" y="784"/>
                    <a:pt x="335" y="784"/>
                  </a:cubicBezTo>
                  <a:cubicBezTo>
                    <a:pt x="335" y="784"/>
                    <a:pt x="335" y="784"/>
                    <a:pt x="336" y="784"/>
                  </a:cubicBezTo>
                  <a:cubicBezTo>
                    <a:pt x="336" y="785"/>
                    <a:pt x="336" y="786"/>
                    <a:pt x="335" y="786"/>
                  </a:cubicBezTo>
                  <a:cubicBezTo>
                    <a:pt x="336" y="787"/>
                    <a:pt x="336" y="787"/>
                    <a:pt x="337" y="788"/>
                  </a:cubicBezTo>
                  <a:cubicBezTo>
                    <a:pt x="337" y="788"/>
                    <a:pt x="337" y="788"/>
                    <a:pt x="337" y="788"/>
                  </a:cubicBezTo>
                  <a:cubicBezTo>
                    <a:pt x="337" y="789"/>
                    <a:pt x="338" y="788"/>
                    <a:pt x="338" y="788"/>
                  </a:cubicBezTo>
                  <a:cubicBezTo>
                    <a:pt x="339" y="788"/>
                    <a:pt x="339" y="788"/>
                    <a:pt x="340" y="788"/>
                  </a:cubicBezTo>
                  <a:cubicBezTo>
                    <a:pt x="340" y="787"/>
                    <a:pt x="341" y="787"/>
                    <a:pt x="341" y="787"/>
                  </a:cubicBezTo>
                  <a:cubicBezTo>
                    <a:pt x="343" y="786"/>
                    <a:pt x="344" y="787"/>
                    <a:pt x="346" y="786"/>
                  </a:cubicBezTo>
                  <a:cubicBezTo>
                    <a:pt x="346" y="786"/>
                    <a:pt x="346" y="786"/>
                    <a:pt x="346" y="786"/>
                  </a:cubicBezTo>
                  <a:cubicBezTo>
                    <a:pt x="347" y="786"/>
                    <a:pt x="347" y="786"/>
                    <a:pt x="347" y="786"/>
                  </a:cubicBezTo>
                  <a:cubicBezTo>
                    <a:pt x="348" y="786"/>
                    <a:pt x="349" y="787"/>
                    <a:pt x="349" y="788"/>
                  </a:cubicBezTo>
                  <a:cubicBezTo>
                    <a:pt x="349" y="788"/>
                    <a:pt x="350" y="788"/>
                    <a:pt x="351" y="788"/>
                  </a:cubicBezTo>
                  <a:cubicBezTo>
                    <a:pt x="351" y="789"/>
                    <a:pt x="353" y="789"/>
                    <a:pt x="354" y="790"/>
                  </a:cubicBezTo>
                  <a:cubicBezTo>
                    <a:pt x="355" y="791"/>
                    <a:pt x="356" y="792"/>
                    <a:pt x="357" y="793"/>
                  </a:cubicBezTo>
                  <a:cubicBezTo>
                    <a:pt x="357" y="793"/>
                    <a:pt x="358" y="793"/>
                    <a:pt x="358" y="793"/>
                  </a:cubicBezTo>
                  <a:cubicBezTo>
                    <a:pt x="359" y="793"/>
                    <a:pt x="359" y="794"/>
                    <a:pt x="360" y="794"/>
                  </a:cubicBezTo>
                  <a:cubicBezTo>
                    <a:pt x="361" y="794"/>
                    <a:pt x="361" y="795"/>
                    <a:pt x="362" y="795"/>
                  </a:cubicBezTo>
                  <a:cubicBezTo>
                    <a:pt x="363" y="796"/>
                    <a:pt x="364" y="797"/>
                    <a:pt x="365" y="798"/>
                  </a:cubicBezTo>
                  <a:cubicBezTo>
                    <a:pt x="366" y="798"/>
                    <a:pt x="366" y="799"/>
                    <a:pt x="366" y="799"/>
                  </a:cubicBezTo>
                  <a:cubicBezTo>
                    <a:pt x="367" y="799"/>
                    <a:pt x="368" y="800"/>
                    <a:pt x="369" y="800"/>
                  </a:cubicBezTo>
                  <a:cubicBezTo>
                    <a:pt x="370" y="800"/>
                    <a:pt x="371" y="800"/>
                    <a:pt x="371" y="801"/>
                  </a:cubicBezTo>
                  <a:cubicBezTo>
                    <a:pt x="372" y="801"/>
                    <a:pt x="372" y="802"/>
                    <a:pt x="373" y="802"/>
                  </a:cubicBezTo>
                  <a:cubicBezTo>
                    <a:pt x="374" y="803"/>
                    <a:pt x="376" y="804"/>
                    <a:pt x="378" y="805"/>
                  </a:cubicBezTo>
                  <a:cubicBezTo>
                    <a:pt x="379" y="805"/>
                    <a:pt x="379" y="805"/>
                    <a:pt x="380" y="806"/>
                  </a:cubicBezTo>
                  <a:cubicBezTo>
                    <a:pt x="380" y="807"/>
                    <a:pt x="381" y="807"/>
                    <a:pt x="382" y="807"/>
                  </a:cubicBezTo>
                  <a:cubicBezTo>
                    <a:pt x="383" y="807"/>
                    <a:pt x="383" y="808"/>
                    <a:pt x="384" y="809"/>
                  </a:cubicBezTo>
                  <a:cubicBezTo>
                    <a:pt x="384" y="809"/>
                    <a:pt x="384" y="810"/>
                    <a:pt x="384" y="811"/>
                  </a:cubicBezTo>
                  <a:cubicBezTo>
                    <a:pt x="383" y="811"/>
                    <a:pt x="382" y="812"/>
                    <a:pt x="383" y="812"/>
                  </a:cubicBezTo>
                  <a:cubicBezTo>
                    <a:pt x="382" y="812"/>
                    <a:pt x="382" y="812"/>
                    <a:pt x="382" y="813"/>
                  </a:cubicBezTo>
                  <a:cubicBezTo>
                    <a:pt x="381" y="813"/>
                    <a:pt x="381" y="814"/>
                    <a:pt x="380" y="815"/>
                  </a:cubicBezTo>
                  <a:cubicBezTo>
                    <a:pt x="380" y="815"/>
                    <a:pt x="380" y="816"/>
                    <a:pt x="380" y="816"/>
                  </a:cubicBezTo>
                  <a:cubicBezTo>
                    <a:pt x="379" y="817"/>
                    <a:pt x="379" y="818"/>
                    <a:pt x="378" y="820"/>
                  </a:cubicBezTo>
                  <a:cubicBezTo>
                    <a:pt x="377" y="820"/>
                    <a:pt x="376" y="822"/>
                    <a:pt x="375" y="823"/>
                  </a:cubicBezTo>
                  <a:cubicBezTo>
                    <a:pt x="375" y="823"/>
                    <a:pt x="375" y="823"/>
                    <a:pt x="375" y="823"/>
                  </a:cubicBezTo>
                  <a:cubicBezTo>
                    <a:pt x="374" y="823"/>
                    <a:pt x="374" y="823"/>
                    <a:pt x="374" y="824"/>
                  </a:cubicBezTo>
                  <a:cubicBezTo>
                    <a:pt x="374" y="825"/>
                    <a:pt x="373" y="826"/>
                    <a:pt x="373" y="827"/>
                  </a:cubicBezTo>
                  <a:cubicBezTo>
                    <a:pt x="372" y="827"/>
                    <a:pt x="372" y="828"/>
                    <a:pt x="372" y="829"/>
                  </a:cubicBezTo>
                  <a:cubicBezTo>
                    <a:pt x="372" y="829"/>
                    <a:pt x="371" y="829"/>
                    <a:pt x="371" y="829"/>
                  </a:cubicBezTo>
                  <a:cubicBezTo>
                    <a:pt x="371" y="830"/>
                    <a:pt x="370" y="830"/>
                    <a:pt x="369" y="831"/>
                  </a:cubicBezTo>
                  <a:cubicBezTo>
                    <a:pt x="369" y="832"/>
                    <a:pt x="369" y="832"/>
                    <a:pt x="369" y="833"/>
                  </a:cubicBezTo>
                  <a:cubicBezTo>
                    <a:pt x="369" y="833"/>
                    <a:pt x="369" y="834"/>
                    <a:pt x="369" y="834"/>
                  </a:cubicBezTo>
                  <a:cubicBezTo>
                    <a:pt x="369" y="835"/>
                    <a:pt x="369" y="837"/>
                    <a:pt x="369" y="838"/>
                  </a:cubicBezTo>
                  <a:cubicBezTo>
                    <a:pt x="368" y="839"/>
                    <a:pt x="368" y="840"/>
                    <a:pt x="367" y="840"/>
                  </a:cubicBezTo>
                  <a:cubicBezTo>
                    <a:pt x="367" y="841"/>
                    <a:pt x="368" y="841"/>
                    <a:pt x="368" y="841"/>
                  </a:cubicBezTo>
                  <a:cubicBezTo>
                    <a:pt x="368" y="842"/>
                    <a:pt x="367" y="841"/>
                    <a:pt x="367" y="841"/>
                  </a:cubicBezTo>
                  <a:cubicBezTo>
                    <a:pt x="366" y="841"/>
                    <a:pt x="366" y="841"/>
                    <a:pt x="366" y="840"/>
                  </a:cubicBezTo>
                  <a:cubicBezTo>
                    <a:pt x="366" y="840"/>
                    <a:pt x="366" y="840"/>
                    <a:pt x="366" y="839"/>
                  </a:cubicBezTo>
                  <a:cubicBezTo>
                    <a:pt x="366" y="839"/>
                    <a:pt x="366" y="838"/>
                    <a:pt x="366" y="838"/>
                  </a:cubicBezTo>
                  <a:cubicBezTo>
                    <a:pt x="366" y="838"/>
                    <a:pt x="366" y="837"/>
                    <a:pt x="366" y="837"/>
                  </a:cubicBezTo>
                  <a:cubicBezTo>
                    <a:pt x="366" y="836"/>
                    <a:pt x="366" y="836"/>
                    <a:pt x="365" y="836"/>
                  </a:cubicBezTo>
                  <a:cubicBezTo>
                    <a:pt x="365" y="836"/>
                    <a:pt x="364" y="836"/>
                    <a:pt x="363" y="836"/>
                  </a:cubicBezTo>
                  <a:cubicBezTo>
                    <a:pt x="363" y="836"/>
                    <a:pt x="362" y="837"/>
                    <a:pt x="361" y="837"/>
                  </a:cubicBezTo>
                  <a:cubicBezTo>
                    <a:pt x="361" y="838"/>
                    <a:pt x="360" y="838"/>
                    <a:pt x="359" y="839"/>
                  </a:cubicBezTo>
                  <a:cubicBezTo>
                    <a:pt x="359" y="839"/>
                    <a:pt x="359" y="840"/>
                    <a:pt x="359" y="840"/>
                  </a:cubicBezTo>
                  <a:cubicBezTo>
                    <a:pt x="359" y="841"/>
                    <a:pt x="359" y="842"/>
                    <a:pt x="358" y="842"/>
                  </a:cubicBezTo>
                  <a:cubicBezTo>
                    <a:pt x="358" y="843"/>
                    <a:pt x="357" y="843"/>
                    <a:pt x="357" y="844"/>
                  </a:cubicBezTo>
                  <a:cubicBezTo>
                    <a:pt x="357" y="844"/>
                    <a:pt x="357" y="844"/>
                    <a:pt x="357" y="844"/>
                  </a:cubicBezTo>
                  <a:cubicBezTo>
                    <a:pt x="356" y="846"/>
                    <a:pt x="354" y="848"/>
                    <a:pt x="354" y="850"/>
                  </a:cubicBezTo>
                  <a:cubicBezTo>
                    <a:pt x="353" y="851"/>
                    <a:pt x="352" y="852"/>
                    <a:pt x="352" y="854"/>
                  </a:cubicBezTo>
                  <a:cubicBezTo>
                    <a:pt x="352" y="854"/>
                    <a:pt x="352" y="854"/>
                    <a:pt x="352" y="855"/>
                  </a:cubicBezTo>
                  <a:cubicBezTo>
                    <a:pt x="351" y="856"/>
                    <a:pt x="350" y="857"/>
                    <a:pt x="349" y="858"/>
                  </a:cubicBezTo>
                  <a:cubicBezTo>
                    <a:pt x="349" y="858"/>
                    <a:pt x="349" y="859"/>
                    <a:pt x="348" y="859"/>
                  </a:cubicBezTo>
                  <a:cubicBezTo>
                    <a:pt x="348" y="860"/>
                    <a:pt x="348" y="861"/>
                    <a:pt x="348" y="862"/>
                  </a:cubicBezTo>
                  <a:cubicBezTo>
                    <a:pt x="348" y="862"/>
                    <a:pt x="348" y="863"/>
                    <a:pt x="347" y="863"/>
                  </a:cubicBezTo>
                  <a:cubicBezTo>
                    <a:pt x="347" y="863"/>
                    <a:pt x="347" y="864"/>
                    <a:pt x="347" y="865"/>
                  </a:cubicBezTo>
                  <a:cubicBezTo>
                    <a:pt x="346" y="865"/>
                    <a:pt x="346" y="866"/>
                    <a:pt x="346" y="867"/>
                  </a:cubicBezTo>
                  <a:cubicBezTo>
                    <a:pt x="346" y="868"/>
                    <a:pt x="345" y="869"/>
                    <a:pt x="345" y="870"/>
                  </a:cubicBezTo>
                  <a:cubicBezTo>
                    <a:pt x="345" y="871"/>
                    <a:pt x="344" y="871"/>
                    <a:pt x="344" y="872"/>
                  </a:cubicBezTo>
                  <a:cubicBezTo>
                    <a:pt x="343" y="873"/>
                    <a:pt x="343" y="874"/>
                    <a:pt x="342" y="875"/>
                  </a:cubicBezTo>
                  <a:cubicBezTo>
                    <a:pt x="341" y="875"/>
                    <a:pt x="341" y="876"/>
                    <a:pt x="341" y="877"/>
                  </a:cubicBezTo>
                  <a:cubicBezTo>
                    <a:pt x="341" y="878"/>
                    <a:pt x="340" y="879"/>
                    <a:pt x="340" y="880"/>
                  </a:cubicBezTo>
                  <a:cubicBezTo>
                    <a:pt x="340" y="880"/>
                    <a:pt x="339" y="881"/>
                    <a:pt x="339" y="882"/>
                  </a:cubicBezTo>
                  <a:cubicBezTo>
                    <a:pt x="338" y="882"/>
                    <a:pt x="338" y="883"/>
                    <a:pt x="338" y="883"/>
                  </a:cubicBezTo>
                  <a:cubicBezTo>
                    <a:pt x="338" y="884"/>
                    <a:pt x="337" y="884"/>
                    <a:pt x="337" y="884"/>
                  </a:cubicBezTo>
                  <a:cubicBezTo>
                    <a:pt x="337" y="885"/>
                    <a:pt x="337" y="885"/>
                    <a:pt x="337" y="886"/>
                  </a:cubicBezTo>
                  <a:cubicBezTo>
                    <a:pt x="337" y="886"/>
                    <a:pt x="337" y="887"/>
                    <a:pt x="336" y="888"/>
                  </a:cubicBezTo>
                  <a:cubicBezTo>
                    <a:pt x="336" y="888"/>
                    <a:pt x="336" y="889"/>
                    <a:pt x="335" y="889"/>
                  </a:cubicBezTo>
                  <a:cubicBezTo>
                    <a:pt x="334" y="890"/>
                    <a:pt x="335" y="891"/>
                    <a:pt x="334" y="891"/>
                  </a:cubicBezTo>
                  <a:cubicBezTo>
                    <a:pt x="333" y="891"/>
                    <a:pt x="333" y="892"/>
                    <a:pt x="333" y="893"/>
                  </a:cubicBezTo>
                  <a:cubicBezTo>
                    <a:pt x="332" y="894"/>
                    <a:pt x="331" y="895"/>
                    <a:pt x="330" y="895"/>
                  </a:cubicBezTo>
                  <a:cubicBezTo>
                    <a:pt x="330" y="896"/>
                    <a:pt x="330" y="896"/>
                    <a:pt x="330" y="896"/>
                  </a:cubicBezTo>
                  <a:cubicBezTo>
                    <a:pt x="329" y="898"/>
                    <a:pt x="327" y="899"/>
                    <a:pt x="326" y="901"/>
                  </a:cubicBezTo>
                  <a:cubicBezTo>
                    <a:pt x="325" y="901"/>
                    <a:pt x="325" y="901"/>
                    <a:pt x="324" y="901"/>
                  </a:cubicBezTo>
                  <a:cubicBezTo>
                    <a:pt x="324" y="901"/>
                    <a:pt x="323" y="902"/>
                    <a:pt x="323" y="902"/>
                  </a:cubicBezTo>
                  <a:cubicBezTo>
                    <a:pt x="322" y="902"/>
                    <a:pt x="322" y="902"/>
                    <a:pt x="322" y="903"/>
                  </a:cubicBezTo>
                  <a:cubicBezTo>
                    <a:pt x="322" y="903"/>
                    <a:pt x="322" y="904"/>
                    <a:pt x="322" y="904"/>
                  </a:cubicBezTo>
                  <a:cubicBezTo>
                    <a:pt x="321" y="905"/>
                    <a:pt x="321" y="905"/>
                    <a:pt x="321" y="905"/>
                  </a:cubicBezTo>
                  <a:cubicBezTo>
                    <a:pt x="320" y="905"/>
                    <a:pt x="320" y="905"/>
                    <a:pt x="320" y="905"/>
                  </a:cubicBezTo>
                  <a:cubicBezTo>
                    <a:pt x="319" y="905"/>
                    <a:pt x="318" y="904"/>
                    <a:pt x="317" y="905"/>
                  </a:cubicBezTo>
                  <a:cubicBezTo>
                    <a:pt x="317" y="905"/>
                    <a:pt x="316" y="905"/>
                    <a:pt x="315" y="905"/>
                  </a:cubicBezTo>
                  <a:cubicBezTo>
                    <a:pt x="315" y="905"/>
                    <a:pt x="315" y="906"/>
                    <a:pt x="314" y="906"/>
                  </a:cubicBezTo>
                  <a:cubicBezTo>
                    <a:pt x="314" y="906"/>
                    <a:pt x="313" y="906"/>
                    <a:pt x="313" y="906"/>
                  </a:cubicBezTo>
                  <a:cubicBezTo>
                    <a:pt x="312" y="905"/>
                    <a:pt x="312" y="904"/>
                    <a:pt x="311" y="903"/>
                  </a:cubicBezTo>
                  <a:cubicBezTo>
                    <a:pt x="310" y="903"/>
                    <a:pt x="310" y="903"/>
                    <a:pt x="310" y="904"/>
                  </a:cubicBezTo>
                  <a:cubicBezTo>
                    <a:pt x="310" y="904"/>
                    <a:pt x="309" y="904"/>
                    <a:pt x="308" y="904"/>
                  </a:cubicBezTo>
                  <a:cubicBezTo>
                    <a:pt x="308" y="903"/>
                    <a:pt x="308" y="903"/>
                    <a:pt x="307" y="902"/>
                  </a:cubicBezTo>
                  <a:cubicBezTo>
                    <a:pt x="307" y="902"/>
                    <a:pt x="306" y="902"/>
                    <a:pt x="306" y="902"/>
                  </a:cubicBezTo>
                  <a:cubicBezTo>
                    <a:pt x="306" y="902"/>
                    <a:pt x="305" y="902"/>
                    <a:pt x="305" y="902"/>
                  </a:cubicBezTo>
                  <a:cubicBezTo>
                    <a:pt x="304" y="902"/>
                    <a:pt x="303" y="902"/>
                    <a:pt x="301" y="902"/>
                  </a:cubicBezTo>
                  <a:cubicBezTo>
                    <a:pt x="301" y="901"/>
                    <a:pt x="300" y="900"/>
                    <a:pt x="300" y="898"/>
                  </a:cubicBezTo>
                  <a:cubicBezTo>
                    <a:pt x="300" y="898"/>
                    <a:pt x="300" y="898"/>
                    <a:pt x="299" y="897"/>
                  </a:cubicBezTo>
                  <a:cubicBezTo>
                    <a:pt x="299" y="897"/>
                    <a:pt x="298" y="897"/>
                    <a:pt x="298" y="897"/>
                  </a:cubicBezTo>
                  <a:cubicBezTo>
                    <a:pt x="297" y="899"/>
                    <a:pt x="297" y="900"/>
                    <a:pt x="296" y="901"/>
                  </a:cubicBezTo>
                  <a:cubicBezTo>
                    <a:pt x="295" y="902"/>
                    <a:pt x="295" y="903"/>
                    <a:pt x="294" y="903"/>
                  </a:cubicBezTo>
                  <a:cubicBezTo>
                    <a:pt x="293" y="904"/>
                    <a:pt x="293" y="905"/>
                    <a:pt x="292" y="906"/>
                  </a:cubicBezTo>
                  <a:cubicBezTo>
                    <a:pt x="292" y="906"/>
                    <a:pt x="291" y="907"/>
                    <a:pt x="291" y="908"/>
                  </a:cubicBezTo>
                  <a:cubicBezTo>
                    <a:pt x="291" y="909"/>
                    <a:pt x="290" y="909"/>
                    <a:pt x="290" y="910"/>
                  </a:cubicBezTo>
                  <a:cubicBezTo>
                    <a:pt x="290" y="911"/>
                    <a:pt x="289" y="911"/>
                    <a:pt x="288" y="912"/>
                  </a:cubicBezTo>
                  <a:cubicBezTo>
                    <a:pt x="288" y="913"/>
                    <a:pt x="287" y="913"/>
                    <a:pt x="287" y="914"/>
                  </a:cubicBezTo>
                  <a:cubicBezTo>
                    <a:pt x="286" y="914"/>
                    <a:pt x="286" y="915"/>
                    <a:pt x="286" y="915"/>
                  </a:cubicBezTo>
                  <a:cubicBezTo>
                    <a:pt x="285" y="916"/>
                    <a:pt x="285" y="917"/>
                    <a:pt x="284" y="918"/>
                  </a:cubicBezTo>
                  <a:cubicBezTo>
                    <a:pt x="284" y="919"/>
                    <a:pt x="283" y="919"/>
                    <a:pt x="283" y="920"/>
                  </a:cubicBezTo>
                  <a:cubicBezTo>
                    <a:pt x="282" y="920"/>
                    <a:pt x="282" y="921"/>
                    <a:pt x="282" y="921"/>
                  </a:cubicBezTo>
                  <a:cubicBezTo>
                    <a:pt x="282" y="922"/>
                    <a:pt x="281" y="922"/>
                    <a:pt x="280" y="923"/>
                  </a:cubicBezTo>
                  <a:cubicBezTo>
                    <a:pt x="280" y="924"/>
                    <a:pt x="280" y="924"/>
                    <a:pt x="280" y="925"/>
                  </a:cubicBezTo>
                  <a:cubicBezTo>
                    <a:pt x="280" y="926"/>
                    <a:pt x="279" y="927"/>
                    <a:pt x="279" y="929"/>
                  </a:cubicBezTo>
                  <a:cubicBezTo>
                    <a:pt x="279" y="929"/>
                    <a:pt x="279" y="929"/>
                    <a:pt x="279" y="930"/>
                  </a:cubicBezTo>
                  <a:cubicBezTo>
                    <a:pt x="278" y="930"/>
                    <a:pt x="277" y="930"/>
                    <a:pt x="276" y="930"/>
                  </a:cubicBezTo>
                  <a:cubicBezTo>
                    <a:pt x="276" y="930"/>
                    <a:pt x="276" y="930"/>
                    <a:pt x="275" y="931"/>
                  </a:cubicBezTo>
                  <a:cubicBezTo>
                    <a:pt x="275" y="931"/>
                    <a:pt x="274" y="931"/>
                    <a:pt x="273" y="931"/>
                  </a:cubicBezTo>
                  <a:cubicBezTo>
                    <a:pt x="272" y="932"/>
                    <a:pt x="271" y="933"/>
                    <a:pt x="270" y="933"/>
                  </a:cubicBezTo>
                  <a:cubicBezTo>
                    <a:pt x="269" y="933"/>
                    <a:pt x="267" y="933"/>
                    <a:pt x="266" y="933"/>
                  </a:cubicBezTo>
                  <a:cubicBezTo>
                    <a:pt x="265" y="934"/>
                    <a:pt x="265" y="935"/>
                    <a:pt x="264" y="935"/>
                  </a:cubicBezTo>
                  <a:cubicBezTo>
                    <a:pt x="264" y="936"/>
                    <a:pt x="263" y="937"/>
                    <a:pt x="263" y="938"/>
                  </a:cubicBezTo>
                  <a:cubicBezTo>
                    <a:pt x="262" y="938"/>
                    <a:pt x="262" y="939"/>
                    <a:pt x="261" y="939"/>
                  </a:cubicBezTo>
                  <a:cubicBezTo>
                    <a:pt x="260" y="939"/>
                    <a:pt x="260" y="940"/>
                    <a:pt x="259" y="940"/>
                  </a:cubicBezTo>
                  <a:cubicBezTo>
                    <a:pt x="259" y="940"/>
                    <a:pt x="259" y="941"/>
                    <a:pt x="259" y="942"/>
                  </a:cubicBezTo>
                  <a:cubicBezTo>
                    <a:pt x="258" y="942"/>
                    <a:pt x="258" y="942"/>
                    <a:pt x="257" y="943"/>
                  </a:cubicBezTo>
                  <a:cubicBezTo>
                    <a:pt x="257" y="943"/>
                    <a:pt x="256" y="943"/>
                    <a:pt x="255" y="943"/>
                  </a:cubicBezTo>
                  <a:cubicBezTo>
                    <a:pt x="255" y="944"/>
                    <a:pt x="254" y="944"/>
                    <a:pt x="253" y="944"/>
                  </a:cubicBezTo>
                  <a:cubicBezTo>
                    <a:pt x="250" y="946"/>
                    <a:pt x="250" y="946"/>
                    <a:pt x="249" y="949"/>
                  </a:cubicBezTo>
                  <a:cubicBezTo>
                    <a:pt x="248" y="949"/>
                    <a:pt x="248" y="949"/>
                    <a:pt x="248" y="949"/>
                  </a:cubicBezTo>
                  <a:cubicBezTo>
                    <a:pt x="247" y="949"/>
                    <a:pt x="247" y="950"/>
                    <a:pt x="247" y="950"/>
                  </a:cubicBezTo>
                  <a:cubicBezTo>
                    <a:pt x="246" y="950"/>
                    <a:pt x="246" y="949"/>
                    <a:pt x="246" y="949"/>
                  </a:cubicBezTo>
                  <a:cubicBezTo>
                    <a:pt x="246" y="948"/>
                    <a:pt x="245" y="948"/>
                    <a:pt x="245" y="948"/>
                  </a:cubicBezTo>
                  <a:cubicBezTo>
                    <a:pt x="245" y="947"/>
                    <a:pt x="246" y="946"/>
                    <a:pt x="246" y="946"/>
                  </a:cubicBezTo>
                  <a:cubicBezTo>
                    <a:pt x="247" y="946"/>
                    <a:pt x="247" y="946"/>
                    <a:pt x="248" y="946"/>
                  </a:cubicBezTo>
                  <a:cubicBezTo>
                    <a:pt x="248" y="945"/>
                    <a:pt x="248" y="944"/>
                    <a:pt x="248" y="943"/>
                  </a:cubicBezTo>
                  <a:cubicBezTo>
                    <a:pt x="247" y="943"/>
                    <a:pt x="247" y="943"/>
                    <a:pt x="247" y="943"/>
                  </a:cubicBezTo>
                  <a:cubicBezTo>
                    <a:pt x="247" y="943"/>
                    <a:pt x="247" y="943"/>
                    <a:pt x="247" y="943"/>
                  </a:cubicBezTo>
                  <a:cubicBezTo>
                    <a:pt x="246" y="943"/>
                    <a:pt x="246" y="944"/>
                    <a:pt x="245" y="945"/>
                  </a:cubicBezTo>
                  <a:cubicBezTo>
                    <a:pt x="245" y="945"/>
                    <a:pt x="244" y="945"/>
                    <a:pt x="244" y="945"/>
                  </a:cubicBezTo>
                  <a:cubicBezTo>
                    <a:pt x="244" y="947"/>
                    <a:pt x="243" y="947"/>
                    <a:pt x="243" y="948"/>
                  </a:cubicBezTo>
                  <a:cubicBezTo>
                    <a:pt x="243" y="948"/>
                    <a:pt x="243" y="949"/>
                    <a:pt x="242" y="949"/>
                  </a:cubicBezTo>
                  <a:cubicBezTo>
                    <a:pt x="241" y="950"/>
                    <a:pt x="240" y="951"/>
                    <a:pt x="240" y="952"/>
                  </a:cubicBezTo>
                  <a:cubicBezTo>
                    <a:pt x="239" y="953"/>
                    <a:pt x="239" y="954"/>
                    <a:pt x="237" y="954"/>
                  </a:cubicBezTo>
                  <a:cubicBezTo>
                    <a:pt x="237" y="954"/>
                    <a:pt x="236" y="955"/>
                    <a:pt x="236" y="956"/>
                  </a:cubicBezTo>
                  <a:cubicBezTo>
                    <a:pt x="236" y="956"/>
                    <a:pt x="235" y="957"/>
                    <a:pt x="235" y="957"/>
                  </a:cubicBezTo>
                  <a:cubicBezTo>
                    <a:pt x="234" y="958"/>
                    <a:pt x="234" y="959"/>
                    <a:pt x="233" y="959"/>
                  </a:cubicBezTo>
                  <a:cubicBezTo>
                    <a:pt x="233" y="960"/>
                    <a:pt x="232" y="960"/>
                    <a:pt x="232" y="961"/>
                  </a:cubicBezTo>
                  <a:cubicBezTo>
                    <a:pt x="232" y="961"/>
                    <a:pt x="231" y="961"/>
                    <a:pt x="231" y="960"/>
                  </a:cubicBezTo>
                  <a:cubicBezTo>
                    <a:pt x="231" y="960"/>
                    <a:pt x="230" y="960"/>
                    <a:pt x="229" y="960"/>
                  </a:cubicBezTo>
                  <a:cubicBezTo>
                    <a:pt x="229" y="960"/>
                    <a:pt x="229" y="961"/>
                    <a:pt x="228" y="961"/>
                  </a:cubicBezTo>
                  <a:cubicBezTo>
                    <a:pt x="227" y="961"/>
                    <a:pt x="226" y="961"/>
                    <a:pt x="225" y="961"/>
                  </a:cubicBezTo>
                  <a:cubicBezTo>
                    <a:pt x="225" y="961"/>
                    <a:pt x="224" y="961"/>
                    <a:pt x="224" y="962"/>
                  </a:cubicBezTo>
                  <a:cubicBezTo>
                    <a:pt x="223" y="962"/>
                    <a:pt x="222" y="962"/>
                    <a:pt x="221" y="962"/>
                  </a:cubicBezTo>
                  <a:cubicBezTo>
                    <a:pt x="221" y="962"/>
                    <a:pt x="221" y="962"/>
                    <a:pt x="220" y="962"/>
                  </a:cubicBezTo>
                  <a:cubicBezTo>
                    <a:pt x="220" y="962"/>
                    <a:pt x="220" y="962"/>
                    <a:pt x="220" y="961"/>
                  </a:cubicBezTo>
                  <a:cubicBezTo>
                    <a:pt x="220" y="960"/>
                    <a:pt x="222" y="960"/>
                    <a:pt x="222" y="958"/>
                  </a:cubicBezTo>
                  <a:cubicBezTo>
                    <a:pt x="222" y="958"/>
                    <a:pt x="222" y="958"/>
                    <a:pt x="222" y="958"/>
                  </a:cubicBezTo>
                  <a:cubicBezTo>
                    <a:pt x="223" y="957"/>
                    <a:pt x="224" y="957"/>
                    <a:pt x="224" y="956"/>
                  </a:cubicBezTo>
                  <a:cubicBezTo>
                    <a:pt x="225" y="955"/>
                    <a:pt x="226" y="955"/>
                    <a:pt x="226" y="955"/>
                  </a:cubicBezTo>
                  <a:cubicBezTo>
                    <a:pt x="227" y="954"/>
                    <a:pt x="227" y="954"/>
                    <a:pt x="228" y="954"/>
                  </a:cubicBezTo>
                  <a:cubicBezTo>
                    <a:pt x="228" y="953"/>
                    <a:pt x="229" y="953"/>
                    <a:pt x="229" y="953"/>
                  </a:cubicBezTo>
                  <a:cubicBezTo>
                    <a:pt x="229" y="952"/>
                    <a:pt x="229" y="952"/>
                    <a:pt x="229" y="952"/>
                  </a:cubicBezTo>
                  <a:cubicBezTo>
                    <a:pt x="230" y="951"/>
                    <a:pt x="231" y="950"/>
                    <a:pt x="231" y="950"/>
                  </a:cubicBezTo>
                  <a:cubicBezTo>
                    <a:pt x="232" y="949"/>
                    <a:pt x="232" y="948"/>
                    <a:pt x="233" y="948"/>
                  </a:cubicBezTo>
                  <a:cubicBezTo>
                    <a:pt x="233" y="947"/>
                    <a:pt x="233" y="947"/>
                    <a:pt x="234" y="946"/>
                  </a:cubicBezTo>
                  <a:cubicBezTo>
                    <a:pt x="234" y="945"/>
                    <a:pt x="234" y="944"/>
                    <a:pt x="236" y="943"/>
                  </a:cubicBezTo>
                  <a:cubicBezTo>
                    <a:pt x="237" y="943"/>
                    <a:pt x="237" y="943"/>
                    <a:pt x="237" y="942"/>
                  </a:cubicBezTo>
                  <a:cubicBezTo>
                    <a:pt x="238" y="941"/>
                    <a:pt x="238" y="940"/>
                    <a:pt x="239" y="939"/>
                  </a:cubicBezTo>
                  <a:cubicBezTo>
                    <a:pt x="239" y="939"/>
                    <a:pt x="239" y="939"/>
                    <a:pt x="240" y="939"/>
                  </a:cubicBezTo>
                  <a:cubicBezTo>
                    <a:pt x="240" y="938"/>
                    <a:pt x="241" y="937"/>
                    <a:pt x="241" y="937"/>
                  </a:cubicBezTo>
                  <a:cubicBezTo>
                    <a:pt x="241" y="936"/>
                    <a:pt x="243" y="935"/>
                    <a:pt x="243" y="934"/>
                  </a:cubicBezTo>
                  <a:cubicBezTo>
                    <a:pt x="243" y="933"/>
                    <a:pt x="244" y="933"/>
                    <a:pt x="244" y="932"/>
                  </a:cubicBezTo>
                  <a:cubicBezTo>
                    <a:pt x="244" y="931"/>
                    <a:pt x="245" y="931"/>
                    <a:pt x="245" y="930"/>
                  </a:cubicBezTo>
                  <a:cubicBezTo>
                    <a:pt x="246" y="930"/>
                    <a:pt x="247" y="929"/>
                    <a:pt x="247" y="928"/>
                  </a:cubicBezTo>
                  <a:cubicBezTo>
                    <a:pt x="248" y="927"/>
                    <a:pt x="249" y="926"/>
                    <a:pt x="249" y="925"/>
                  </a:cubicBezTo>
                  <a:cubicBezTo>
                    <a:pt x="249" y="925"/>
                    <a:pt x="249" y="924"/>
                    <a:pt x="250" y="923"/>
                  </a:cubicBezTo>
                  <a:cubicBezTo>
                    <a:pt x="251" y="923"/>
                    <a:pt x="251" y="922"/>
                    <a:pt x="251" y="922"/>
                  </a:cubicBezTo>
                  <a:cubicBezTo>
                    <a:pt x="252" y="921"/>
                    <a:pt x="252" y="919"/>
                    <a:pt x="253" y="919"/>
                  </a:cubicBezTo>
                  <a:cubicBezTo>
                    <a:pt x="254" y="918"/>
                    <a:pt x="255" y="917"/>
                    <a:pt x="256" y="916"/>
                  </a:cubicBezTo>
                  <a:cubicBezTo>
                    <a:pt x="256" y="916"/>
                    <a:pt x="256" y="915"/>
                    <a:pt x="256" y="915"/>
                  </a:cubicBezTo>
                  <a:cubicBezTo>
                    <a:pt x="257" y="915"/>
                    <a:pt x="258" y="914"/>
                    <a:pt x="259" y="914"/>
                  </a:cubicBezTo>
                  <a:cubicBezTo>
                    <a:pt x="259" y="913"/>
                    <a:pt x="259" y="912"/>
                    <a:pt x="260" y="911"/>
                  </a:cubicBezTo>
                  <a:cubicBezTo>
                    <a:pt x="260" y="911"/>
                    <a:pt x="260" y="910"/>
                    <a:pt x="261" y="910"/>
                  </a:cubicBezTo>
                  <a:cubicBezTo>
                    <a:pt x="261" y="909"/>
                    <a:pt x="261" y="908"/>
                    <a:pt x="262" y="908"/>
                  </a:cubicBezTo>
                  <a:cubicBezTo>
                    <a:pt x="262" y="908"/>
                    <a:pt x="262" y="907"/>
                    <a:pt x="262" y="907"/>
                  </a:cubicBezTo>
                  <a:cubicBezTo>
                    <a:pt x="263" y="906"/>
                    <a:pt x="264" y="905"/>
                    <a:pt x="265" y="904"/>
                  </a:cubicBezTo>
                  <a:cubicBezTo>
                    <a:pt x="266" y="903"/>
                    <a:pt x="266" y="901"/>
                    <a:pt x="268" y="900"/>
                  </a:cubicBezTo>
                  <a:cubicBezTo>
                    <a:pt x="268" y="899"/>
                    <a:pt x="269" y="898"/>
                    <a:pt x="269" y="897"/>
                  </a:cubicBezTo>
                  <a:cubicBezTo>
                    <a:pt x="269" y="897"/>
                    <a:pt x="270" y="897"/>
                    <a:pt x="270" y="897"/>
                  </a:cubicBezTo>
                  <a:cubicBezTo>
                    <a:pt x="270" y="896"/>
                    <a:pt x="271" y="896"/>
                    <a:pt x="270" y="895"/>
                  </a:cubicBezTo>
                  <a:cubicBezTo>
                    <a:pt x="271" y="894"/>
                    <a:pt x="272" y="893"/>
                    <a:pt x="273" y="892"/>
                  </a:cubicBezTo>
                  <a:cubicBezTo>
                    <a:pt x="273" y="891"/>
                    <a:pt x="274" y="891"/>
                    <a:pt x="274" y="890"/>
                  </a:cubicBezTo>
                  <a:cubicBezTo>
                    <a:pt x="274" y="890"/>
                    <a:pt x="274" y="889"/>
                    <a:pt x="274" y="889"/>
                  </a:cubicBezTo>
                  <a:cubicBezTo>
                    <a:pt x="274" y="889"/>
                    <a:pt x="275" y="888"/>
                    <a:pt x="275" y="888"/>
                  </a:cubicBezTo>
                  <a:cubicBezTo>
                    <a:pt x="276" y="888"/>
                    <a:pt x="276" y="888"/>
                    <a:pt x="276" y="889"/>
                  </a:cubicBezTo>
                  <a:cubicBezTo>
                    <a:pt x="276" y="889"/>
                    <a:pt x="275" y="890"/>
                    <a:pt x="275" y="891"/>
                  </a:cubicBezTo>
                  <a:cubicBezTo>
                    <a:pt x="275" y="891"/>
                    <a:pt x="275" y="892"/>
                    <a:pt x="275" y="892"/>
                  </a:cubicBezTo>
                  <a:cubicBezTo>
                    <a:pt x="274" y="893"/>
                    <a:pt x="274" y="894"/>
                    <a:pt x="273" y="894"/>
                  </a:cubicBezTo>
                  <a:cubicBezTo>
                    <a:pt x="273" y="895"/>
                    <a:pt x="272" y="895"/>
                    <a:pt x="273" y="896"/>
                  </a:cubicBezTo>
                  <a:cubicBezTo>
                    <a:pt x="272" y="897"/>
                    <a:pt x="271" y="898"/>
                    <a:pt x="271" y="898"/>
                  </a:cubicBezTo>
                  <a:cubicBezTo>
                    <a:pt x="271" y="899"/>
                    <a:pt x="271" y="899"/>
                    <a:pt x="271" y="900"/>
                  </a:cubicBezTo>
                  <a:cubicBezTo>
                    <a:pt x="270" y="901"/>
                    <a:pt x="268" y="901"/>
                    <a:pt x="268" y="903"/>
                  </a:cubicBezTo>
                  <a:cubicBezTo>
                    <a:pt x="267" y="904"/>
                    <a:pt x="267" y="905"/>
                    <a:pt x="266" y="907"/>
                  </a:cubicBezTo>
                  <a:cubicBezTo>
                    <a:pt x="266" y="907"/>
                    <a:pt x="265" y="908"/>
                    <a:pt x="265" y="908"/>
                  </a:cubicBezTo>
                  <a:cubicBezTo>
                    <a:pt x="265" y="909"/>
                    <a:pt x="264" y="909"/>
                    <a:pt x="264" y="909"/>
                  </a:cubicBezTo>
                  <a:cubicBezTo>
                    <a:pt x="264" y="910"/>
                    <a:pt x="264" y="910"/>
                    <a:pt x="264" y="911"/>
                  </a:cubicBezTo>
                  <a:cubicBezTo>
                    <a:pt x="264" y="911"/>
                    <a:pt x="264" y="912"/>
                    <a:pt x="263" y="912"/>
                  </a:cubicBezTo>
                  <a:cubicBezTo>
                    <a:pt x="263" y="913"/>
                    <a:pt x="263" y="913"/>
                    <a:pt x="263" y="914"/>
                  </a:cubicBezTo>
                  <a:cubicBezTo>
                    <a:pt x="262" y="914"/>
                    <a:pt x="262" y="914"/>
                    <a:pt x="261" y="915"/>
                  </a:cubicBezTo>
                  <a:cubicBezTo>
                    <a:pt x="261" y="915"/>
                    <a:pt x="261" y="916"/>
                    <a:pt x="261" y="916"/>
                  </a:cubicBezTo>
                  <a:cubicBezTo>
                    <a:pt x="261" y="917"/>
                    <a:pt x="260" y="918"/>
                    <a:pt x="261" y="918"/>
                  </a:cubicBezTo>
                  <a:cubicBezTo>
                    <a:pt x="262" y="918"/>
                    <a:pt x="262" y="917"/>
                    <a:pt x="263" y="917"/>
                  </a:cubicBezTo>
                  <a:cubicBezTo>
                    <a:pt x="263" y="916"/>
                    <a:pt x="263" y="915"/>
                    <a:pt x="264" y="915"/>
                  </a:cubicBezTo>
                  <a:cubicBezTo>
                    <a:pt x="264" y="914"/>
                    <a:pt x="265" y="913"/>
                    <a:pt x="265" y="913"/>
                  </a:cubicBezTo>
                  <a:cubicBezTo>
                    <a:pt x="266" y="912"/>
                    <a:pt x="266" y="911"/>
                    <a:pt x="267" y="911"/>
                  </a:cubicBezTo>
                  <a:cubicBezTo>
                    <a:pt x="267" y="910"/>
                    <a:pt x="267" y="909"/>
                    <a:pt x="267" y="909"/>
                  </a:cubicBezTo>
                  <a:cubicBezTo>
                    <a:pt x="267" y="909"/>
                    <a:pt x="267" y="908"/>
                    <a:pt x="267" y="908"/>
                  </a:cubicBezTo>
                  <a:cubicBezTo>
                    <a:pt x="268" y="907"/>
                    <a:pt x="269" y="906"/>
                    <a:pt x="270" y="906"/>
                  </a:cubicBezTo>
                  <a:cubicBezTo>
                    <a:pt x="270" y="904"/>
                    <a:pt x="271" y="904"/>
                    <a:pt x="272" y="903"/>
                  </a:cubicBezTo>
                  <a:cubicBezTo>
                    <a:pt x="272" y="903"/>
                    <a:pt x="272" y="902"/>
                    <a:pt x="272" y="902"/>
                  </a:cubicBezTo>
                  <a:cubicBezTo>
                    <a:pt x="273" y="901"/>
                    <a:pt x="273" y="901"/>
                    <a:pt x="273" y="901"/>
                  </a:cubicBezTo>
                  <a:cubicBezTo>
                    <a:pt x="273" y="900"/>
                    <a:pt x="273" y="900"/>
                    <a:pt x="273" y="900"/>
                  </a:cubicBezTo>
                  <a:cubicBezTo>
                    <a:pt x="274" y="899"/>
                    <a:pt x="276" y="898"/>
                    <a:pt x="277" y="896"/>
                  </a:cubicBezTo>
                  <a:cubicBezTo>
                    <a:pt x="277" y="896"/>
                    <a:pt x="278" y="895"/>
                    <a:pt x="279" y="894"/>
                  </a:cubicBezTo>
                  <a:cubicBezTo>
                    <a:pt x="280" y="894"/>
                    <a:pt x="280" y="892"/>
                    <a:pt x="280" y="892"/>
                  </a:cubicBezTo>
                  <a:cubicBezTo>
                    <a:pt x="281" y="891"/>
                    <a:pt x="281" y="890"/>
                    <a:pt x="282" y="889"/>
                  </a:cubicBezTo>
                  <a:cubicBezTo>
                    <a:pt x="283" y="889"/>
                    <a:pt x="283" y="888"/>
                    <a:pt x="284" y="887"/>
                  </a:cubicBezTo>
                  <a:cubicBezTo>
                    <a:pt x="285" y="887"/>
                    <a:pt x="286" y="886"/>
                    <a:pt x="286" y="885"/>
                  </a:cubicBezTo>
                  <a:cubicBezTo>
                    <a:pt x="286" y="885"/>
                    <a:pt x="286" y="885"/>
                    <a:pt x="286" y="885"/>
                  </a:cubicBezTo>
                  <a:cubicBezTo>
                    <a:pt x="287" y="884"/>
                    <a:pt x="288" y="883"/>
                    <a:pt x="289" y="882"/>
                  </a:cubicBezTo>
                  <a:cubicBezTo>
                    <a:pt x="289" y="881"/>
                    <a:pt x="290" y="880"/>
                    <a:pt x="290" y="880"/>
                  </a:cubicBezTo>
                  <a:cubicBezTo>
                    <a:pt x="290" y="879"/>
                    <a:pt x="290" y="879"/>
                    <a:pt x="290" y="879"/>
                  </a:cubicBezTo>
                  <a:cubicBezTo>
                    <a:pt x="291" y="878"/>
                    <a:pt x="292" y="877"/>
                    <a:pt x="293" y="876"/>
                  </a:cubicBezTo>
                  <a:cubicBezTo>
                    <a:pt x="293" y="876"/>
                    <a:pt x="293" y="875"/>
                    <a:pt x="293" y="875"/>
                  </a:cubicBezTo>
                  <a:cubicBezTo>
                    <a:pt x="293" y="875"/>
                    <a:pt x="292" y="875"/>
                    <a:pt x="292" y="875"/>
                  </a:cubicBezTo>
                  <a:cubicBezTo>
                    <a:pt x="291" y="875"/>
                    <a:pt x="291" y="876"/>
                    <a:pt x="290" y="876"/>
                  </a:cubicBezTo>
                  <a:cubicBezTo>
                    <a:pt x="290" y="875"/>
                    <a:pt x="289" y="876"/>
                    <a:pt x="289" y="876"/>
                  </a:cubicBezTo>
                  <a:cubicBezTo>
                    <a:pt x="289" y="876"/>
                    <a:pt x="288" y="876"/>
                    <a:pt x="288" y="877"/>
                  </a:cubicBezTo>
                  <a:cubicBezTo>
                    <a:pt x="287" y="877"/>
                    <a:pt x="286" y="877"/>
                    <a:pt x="286" y="877"/>
                  </a:cubicBezTo>
                  <a:cubicBezTo>
                    <a:pt x="286" y="877"/>
                    <a:pt x="285" y="877"/>
                    <a:pt x="285" y="878"/>
                  </a:cubicBezTo>
                  <a:cubicBezTo>
                    <a:pt x="285" y="878"/>
                    <a:pt x="284" y="878"/>
                    <a:pt x="283" y="878"/>
                  </a:cubicBezTo>
                  <a:cubicBezTo>
                    <a:pt x="283" y="877"/>
                    <a:pt x="283" y="876"/>
                    <a:pt x="283" y="876"/>
                  </a:cubicBezTo>
                  <a:cubicBezTo>
                    <a:pt x="282" y="875"/>
                    <a:pt x="283" y="874"/>
                    <a:pt x="282" y="874"/>
                  </a:cubicBezTo>
                  <a:cubicBezTo>
                    <a:pt x="282" y="873"/>
                    <a:pt x="282" y="873"/>
                    <a:pt x="283" y="873"/>
                  </a:cubicBezTo>
                  <a:cubicBezTo>
                    <a:pt x="282" y="873"/>
                    <a:pt x="282" y="872"/>
                    <a:pt x="282" y="871"/>
                  </a:cubicBezTo>
                  <a:cubicBezTo>
                    <a:pt x="281" y="871"/>
                    <a:pt x="281" y="873"/>
                    <a:pt x="280" y="872"/>
                  </a:cubicBezTo>
                  <a:cubicBezTo>
                    <a:pt x="278" y="873"/>
                    <a:pt x="278" y="874"/>
                    <a:pt x="277" y="875"/>
                  </a:cubicBezTo>
                  <a:cubicBezTo>
                    <a:pt x="276" y="876"/>
                    <a:pt x="275" y="878"/>
                    <a:pt x="274" y="879"/>
                  </a:cubicBezTo>
                  <a:cubicBezTo>
                    <a:pt x="272" y="880"/>
                    <a:pt x="271" y="881"/>
                    <a:pt x="270" y="882"/>
                  </a:cubicBezTo>
                  <a:cubicBezTo>
                    <a:pt x="270" y="882"/>
                    <a:pt x="269" y="882"/>
                    <a:pt x="269" y="883"/>
                  </a:cubicBezTo>
                  <a:cubicBezTo>
                    <a:pt x="269" y="883"/>
                    <a:pt x="269" y="883"/>
                    <a:pt x="269" y="884"/>
                  </a:cubicBezTo>
                  <a:cubicBezTo>
                    <a:pt x="269" y="884"/>
                    <a:pt x="268" y="884"/>
                    <a:pt x="268" y="884"/>
                  </a:cubicBezTo>
                  <a:cubicBezTo>
                    <a:pt x="268" y="885"/>
                    <a:pt x="267" y="886"/>
                    <a:pt x="267" y="886"/>
                  </a:cubicBezTo>
                  <a:cubicBezTo>
                    <a:pt x="266" y="887"/>
                    <a:pt x="266" y="888"/>
                    <a:pt x="265" y="889"/>
                  </a:cubicBezTo>
                  <a:cubicBezTo>
                    <a:pt x="265" y="889"/>
                    <a:pt x="264" y="889"/>
                    <a:pt x="264" y="889"/>
                  </a:cubicBezTo>
                  <a:cubicBezTo>
                    <a:pt x="263" y="888"/>
                    <a:pt x="264" y="887"/>
                    <a:pt x="263" y="887"/>
                  </a:cubicBezTo>
                  <a:cubicBezTo>
                    <a:pt x="264" y="887"/>
                    <a:pt x="264" y="886"/>
                    <a:pt x="264" y="886"/>
                  </a:cubicBezTo>
                  <a:cubicBezTo>
                    <a:pt x="264" y="886"/>
                    <a:pt x="264" y="885"/>
                    <a:pt x="264" y="884"/>
                  </a:cubicBezTo>
                  <a:cubicBezTo>
                    <a:pt x="263" y="883"/>
                    <a:pt x="263" y="881"/>
                    <a:pt x="262" y="881"/>
                  </a:cubicBezTo>
                  <a:cubicBezTo>
                    <a:pt x="261" y="881"/>
                    <a:pt x="261" y="881"/>
                    <a:pt x="261" y="880"/>
                  </a:cubicBezTo>
                  <a:cubicBezTo>
                    <a:pt x="261" y="880"/>
                    <a:pt x="262" y="879"/>
                    <a:pt x="262" y="879"/>
                  </a:cubicBezTo>
                  <a:cubicBezTo>
                    <a:pt x="262" y="878"/>
                    <a:pt x="262" y="878"/>
                    <a:pt x="262" y="877"/>
                  </a:cubicBezTo>
                  <a:cubicBezTo>
                    <a:pt x="262" y="877"/>
                    <a:pt x="261" y="877"/>
                    <a:pt x="261" y="877"/>
                  </a:cubicBezTo>
                  <a:cubicBezTo>
                    <a:pt x="260" y="877"/>
                    <a:pt x="261" y="876"/>
                    <a:pt x="261" y="876"/>
                  </a:cubicBezTo>
                  <a:cubicBezTo>
                    <a:pt x="260" y="876"/>
                    <a:pt x="260" y="875"/>
                    <a:pt x="259" y="875"/>
                  </a:cubicBezTo>
                  <a:cubicBezTo>
                    <a:pt x="259" y="875"/>
                    <a:pt x="259" y="875"/>
                    <a:pt x="259" y="875"/>
                  </a:cubicBezTo>
                  <a:cubicBezTo>
                    <a:pt x="260" y="874"/>
                    <a:pt x="260" y="873"/>
                    <a:pt x="261" y="872"/>
                  </a:cubicBezTo>
                  <a:cubicBezTo>
                    <a:pt x="260" y="872"/>
                    <a:pt x="260" y="872"/>
                    <a:pt x="260" y="872"/>
                  </a:cubicBezTo>
                  <a:cubicBezTo>
                    <a:pt x="260" y="871"/>
                    <a:pt x="260" y="871"/>
                    <a:pt x="261" y="871"/>
                  </a:cubicBezTo>
                  <a:cubicBezTo>
                    <a:pt x="261" y="870"/>
                    <a:pt x="261" y="868"/>
                    <a:pt x="261" y="866"/>
                  </a:cubicBezTo>
                  <a:cubicBezTo>
                    <a:pt x="261" y="866"/>
                    <a:pt x="261" y="866"/>
                    <a:pt x="261" y="864"/>
                  </a:cubicBezTo>
                  <a:cubicBezTo>
                    <a:pt x="261" y="864"/>
                    <a:pt x="260" y="864"/>
                    <a:pt x="260" y="863"/>
                  </a:cubicBezTo>
                  <a:cubicBezTo>
                    <a:pt x="260" y="862"/>
                    <a:pt x="260" y="862"/>
                    <a:pt x="260" y="862"/>
                  </a:cubicBezTo>
                  <a:cubicBezTo>
                    <a:pt x="261" y="859"/>
                    <a:pt x="262" y="857"/>
                    <a:pt x="263" y="855"/>
                  </a:cubicBezTo>
                  <a:cubicBezTo>
                    <a:pt x="263" y="853"/>
                    <a:pt x="263" y="852"/>
                    <a:pt x="263" y="850"/>
                  </a:cubicBezTo>
                  <a:cubicBezTo>
                    <a:pt x="263" y="850"/>
                    <a:pt x="263" y="850"/>
                    <a:pt x="263" y="850"/>
                  </a:cubicBezTo>
                  <a:cubicBezTo>
                    <a:pt x="263" y="849"/>
                    <a:pt x="263" y="848"/>
                    <a:pt x="263" y="846"/>
                  </a:cubicBezTo>
                  <a:cubicBezTo>
                    <a:pt x="262" y="846"/>
                    <a:pt x="262" y="846"/>
                    <a:pt x="262" y="845"/>
                  </a:cubicBezTo>
                  <a:cubicBezTo>
                    <a:pt x="261" y="845"/>
                    <a:pt x="261" y="845"/>
                    <a:pt x="260" y="845"/>
                  </a:cubicBezTo>
                  <a:cubicBezTo>
                    <a:pt x="260" y="845"/>
                    <a:pt x="259" y="846"/>
                    <a:pt x="259" y="847"/>
                  </a:cubicBezTo>
                  <a:cubicBezTo>
                    <a:pt x="258" y="847"/>
                    <a:pt x="258" y="847"/>
                    <a:pt x="257" y="847"/>
                  </a:cubicBezTo>
                  <a:cubicBezTo>
                    <a:pt x="257" y="846"/>
                    <a:pt x="257" y="846"/>
                    <a:pt x="257" y="846"/>
                  </a:cubicBezTo>
                  <a:cubicBezTo>
                    <a:pt x="256" y="846"/>
                    <a:pt x="256" y="846"/>
                    <a:pt x="256" y="846"/>
                  </a:cubicBezTo>
                  <a:cubicBezTo>
                    <a:pt x="255" y="847"/>
                    <a:pt x="254" y="846"/>
                    <a:pt x="254" y="847"/>
                  </a:cubicBezTo>
                  <a:cubicBezTo>
                    <a:pt x="253" y="847"/>
                    <a:pt x="252" y="847"/>
                    <a:pt x="252" y="847"/>
                  </a:cubicBezTo>
                  <a:cubicBezTo>
                    <a:pt x="251" y="847"/>
                    <a:pt x="251" y="846"/>
                    <a:pt x="250" y="846"/>
                  </a:cubicBezTo>
                  <a:cubicBezTo>
                    <a:pt x="250" y="846"/>
                    <a:pt x="249" y="846"/>
                    <a:pt x="249" y="846"/>
                  </a:cubicBezTo>
                  <a:cubicBezTo>
                    <a:pt x="249" y="846"/>
                    <a:pt x="248" y="845"/>
                    <a:pt x="248" y="845"/>
                  </a:cubicBezTo>
                  <a:cubicBezTo>
                    <a:pt x="247" y="845"/>
                    <a:pt x="246" y="845"/>
                    <a:pt x="245" y="845"/>
                  </a:cubicBezTo>
                  <a:cubicBezTo>
                    <a:pt x="245" y="845"/>
                    <a:pt x="245" y="845"/>
                    <a:pt x="245" y="844"/>
                  </a:cubicBezTo>
                  <a:cubicBezTo>
                    <a:pt x="243" y="844"/>
                    <a:pt x="243" y="845"/>
                    <a:pt x="242" y="845"/>
                  </a:cubicBezTo>
                  <a:cubicBezTo>
                    <a:pt x="241" y="846"/>
                    <a:pt x="240" y="845"/>
                    <a:pt x="240" y="847"/>
                  </a:cubicBezTo>
                  <a:cubicBezTo>
                    <a:pt x="239" y="846"/>
                    <a:pt x="239" y="845"/>
                    <a:pt x="239" y="845"/>
                  </a:cubicBezTo>
                  <a:cubicBezTo>
                    <a:pt x="238" y="844"/>
                    <a:pt x="239" y="843"/>
                    <a:pt x="238" y="843"/>
                  </a:cubicBezTo>
                  <a:cubicBezTo>
                    <a:pt x="238" y="843"/>
                    <a:pt x="238" y="843"/>
                    <a:pt x="238" y="842"/>
                  </a:cubicBezTo>
                  <a:cubicBezTo>
                    <a:pt x="238" y="841"/>
                    <a:pt x="238" y="840"/>
                    <a:pt x="238" y="839"/>
                  </a:cubicBezTo>
                  <a:cubicBezTo>
                    <a:pt x="238" y="839"/>
                    <a:pt x="238" y="839"/>
                    <a:pt x="238" y="838"/>
                  </a:cubicBezTo>
                  <a:cubicBezTo>
                    <a:pt x="238" y="838"/>
                    <a:pt x="238" y="837"/>
                    <a:pt x="238" y="837"/>
                  </a:cubicBezTo>
                  <a:cubicBezTo>
                    <a:pt x="238" y="836"/>
                    <a:pt x="237" y="836"/>
                    <a:pt x="237" y="836"/>
                  </a:cubicBezTo>
                  <a:cubicBezTo>
                    <a:pt x="236" y="836"/>
                    <a:pt x="236" y="836"/>
                    <a:pt x="235" y="836"/>
                  </a:cubicBezTo>
                  <a:cubicBezTo>
                    <a:pt x="235" y="835"/>
                    <a:pt x="235" y="835"/>
                    <a:pt x="234" y="835"/>
                  </a:cubicBezTo>
                  <a:cubicBezTo>
                    <a:pt x="233" y="835"/>
                    <a:pt x="234" y="836"/>
                    <a:pt x="234" y="836"/>
                  </a:cubicBezTo>
                  <a:cubicBezTo>
                    <a:pt x="233" y="836"/>
                    <a:pt x="233" y="837"/>
                    <a:pt x="233" y="837"/>
                  </a:cubicBezTo>
                  <a:cubicBezTo>
                    <a:pt x="233" y="837"/>
                    <a:pt x="232" y="837"/>
                    <a:pt x="232" y="837"/>
                  </a:cubicBezTo>
                  <a:cubicBezTo>
                    <a:pt x="232" y="837"/>
                    <a:pt x="232" y="837"/>
                    <a:pt x="232" y="837"/>
                  </a:cubicBezTo>
                  <a:cubicBezTo>
                    <a:pt x="233" y="836"/>
                    <a:pt x="232" y="835"/>
                    <a:pt x="231" y="834"/>
                  </a:cubicBezTo>
                  <a:cubicBezTo>
                    <a:pt x="231" y="833"/>
                    <a:pt x="232" y="832"/>
                    <a:pt x="232" y="831"/>
                  </a:cubicBezTo>
                  <a:cubicBezTo>
                    <a:pt x="232" y="831"/>
                    <a:pt x="232" y="830"/>
                    <a:pt x="232" y="830"/>
                  </a:cubicBezTo>
                  <a:cubicBezTo>
                    <a:pt x="231" y="830"/>
                    <a:pt x="230" y="830"/>
                    <a:pt x="230" y="830"/>
                  </a:cubicBezTo>
                  <a:cubicBezTo>
                    <a:pt x="229" y="830"/>
                    <a:pt x="229" y="831"/>
                    <a:pt x="229" y="831"/>
                  </a:cubicBezTo>
                  <a:cubicBezTo>
                    <a:pt x="229" y="832"/>
                    <a:pt x="229" y="833"/>
                    <a:pt x="229" y="834"/>
                  </a:cubicBezTo>
                  <a:cubicBezTo>
                    <a:pt x="228" y="834"/>
                    <a:pt x="228" y="836"/>
                    <a:pt x="227" y="836"/>
                  </a:cubicBezTo>
                  <a:cubicBezTo>
                    <a:pt x="226" y="836"/>
                    <a:pt x="226" y="836"/>
                    <a:pt x="226" y="836"/>
                  </a:cubicBezTo>
                  <a:cubicBezTo>
                    <a:pt x="225" y="836"/>
                    <a:pt x="224" y="837"/>
                    <a:pt x="223" y="837"/>
                  </a:cubicBezTo>
                  <a:cubicBezTo>
                    <a:pt x="223" y="838"/>
                    <a:pt x="222" y="838"/>
                    <a:pt x="221" y="838"/>
                  </a:cubicBezTo>
                  <a:cubicBezTo>
                    <a:pt x="221" y="838"/>
                    <a:pt x="221" y="837"/>
                    <a:pt x="221" y="836"/>
                  </a:cubicBezTo>
                  <a:cubicBezTo>
                    <a:pt x="220" y="836"/>
                    <a:pt x="220" y="835"/>
                    <a:pt x="219" y="835"/>
                  </a:cubicBezTo>
                  <a:cubicBezTo>
                    <a:pt x="219" y="834"/>
                    <a:pt x="219" y="834"/>
                    <a:pt x="219" y="833"/>
                  </a:cubicBezTo>
                  <a:cubicBezTo>
                    <a:pt x="220" y="833"/>
                    <a:pt x="220" y="832"/>
                    <a:pt x="221" y="831"/>
                  </a:cubicBezTo>
                  <a:cubicBezTo>
                    <a:pt x="221" y="830"/>
                    <a:pt x="221" y="829"/>
                    <a:pt x="221" y="827"/>
                  </a:cubicBezTo>
                  <a:cubicBezTo>
                    <a:pt x="220" y="827"/>
                    <a:pt x="220" y="827"/>
                    <a:pt x="220" y="827"/>
                  </a:cubicBezTo>
                  <a:cubicBezTo>
                    <a:pt x="219" y="827"/>
                    <a:pt x="219" y="828"/>
                    <a:pt x="218" y="828"/>
                  </a:cubicBezTo>
                  <a:cubicBezTo>
                    <a:pt x="218" y="828"/>
                    <a:pt x="218" y="828"/>
                    <a:pt x="217" y="829"/>
                  </a:cubicBezTo>
                  <a:cubicBezTo>
                    <a:pt x="217" y="829"/>
                    <a:pt x="217" y="829"/>
                    <a:pt x="217" y="830"/>
                  </a:cubicBezTo>
                  <a:cubicBezTo>
                    <a:pt x="216" y="830"/>
                    <a:pt x="215" y="830"/>
                    <a:pt x="215" y="831"/>
                  </a:cubicBezTo>
                  <a:cubicBezTo>
                    <a:pt x="214" y="831"/>
                    <a:pt x="214" y="832"/>
                    <a:pt x="212" y="832"/>
                  </a:cubicBezTo>
                  <a:cubicBezTo>
                    <a:pt x="212" y="833"/>
                    <a:pt x="212" y="833"/>
                    <a:pt x="212" y="833"/>
                  </a:cubicBezTo>
                  <a:cubicBezTo>
                    <a:pt x="211" y="834"/>
                    <a:pt x="209" y="834"/>
                    <a:pt x="208" y="836"/>
                  </a:cubicBezTo>
                  <a:cubicBezTo>
                    <a:pt x="208" y="836"/>
                    <a:pt x="207" y="836"/>
                    <a:pt x="207" y="837"/>
                  </a:cubicBezTo>
                  <a:cubicBezTo>
                    <a:pt x="206" y="838"/>
                    <a:pt x="205" y="838"/>
                    <a:pt x="205" y="838"/>
                  </a:cubicBezTo>
                  <a:cubicBezTo>
                    <a:pt x="204" y="839"/>
                    <a:pt x="204" y="839"/>
                    <a:pt x="203" y="839"/>
                  </a:cubicBezTo>
                  <a:cubicBezTo>
                    <a:pt x="202" y="840"/>
                    <a:pt x="201" y="840"/>
                    <a:pt x="201" y="841"/>
                  </a:cubicBezTo>
                  <a:cubicBezTo>
                    <a:pt x="200" y="841"/>
                    <a:pt x="200" y="841"/>
                    <a:pt x="199" y="841"/>
                  </a:cubicBezTo>
                  <a:cubicBezTo>
                    <a:pt x="198" y="842"/>
                    <a:pt x="197" y="842"/>
                    <a:pt x="194" y="844"/>
                  </a:cubicBezTo>
                  <a:cubicBezTo>
                    <a:pt x="192" y="844"/>
                    <a:pt x="190" y="845"/>
                    <a:pt x="189" y="846"/>
                  </a:cubicBezTo>
                  <a:cubicBezTo>
                    <a:pt x="188" y="847"/>
                    <a:pt x="188" y="846"/>
                    <a:pt x="187" y="847"/>
                  </a:cubicBezTo>
                  <a:cubicBezTo>
                    <a:pt x="187" y="847"/>
                    <a:pt x="187" y="847"/>
                    <a:pt x="187" y="847"/>
                  </a:cubicBezTo>
                  <a:cubicBezTo>
                    <a:pt x="186" y="847"/>
                    <a:pt x="186" y="847"/>
                    <a:pt x="185" y="847"/>
                  </a:cubicBezTo>
                  <a:cubicBezTo>
                    <a:pt x="185" y="847"/>
                    <a:pt x="185" y="847"/>
                    <a:pt x="185" y="847"/>
                  </a:cubicBezTo>
                  <a:cubicBezTo>
                    <a:pt x="184" y="848"/>
                    <a:pt x="183" y="848"/>
                    <a:pt x="183" y="849"/>
                  </a:cubicBezTo>
                  <a:cubicBezTo>
                    <a:pt x="182" y="849"/>
                    <a:pt x="181" y="849"/>
                    <a:pt x="181" y="849"/>
                  </a:cubicBezTo>
                  <a:cubicBezTo>
                    <a:pt x="180" y="850"/>
                    <a:pt x="178" y="849"/>
                    <a:pt x="178" y="850"/>
                  </a:cubicBezTo>
                  <a:cubicBezTo>
                    <a:pt x="178" y="850"/>
                    <a:pt x="177" y="850"/>
                    <a:pt x="177" y="849"/>
                  </a:cubicBezTo>
                  <a:cubicBezTo>
                    <a:pt x="177" y="850"/>
                    <a:pt x="177" y="850"/>
                    <a:pt x="176" y="850"/>
                  </a:cubicBezTo>
                  <a:cubicBezTo>
                    <a:pt x="176" y="850"/>
                    <a:pt x="175" y="850"/>
                    <a:pt x="175" y="850"/>
                  </a:cubicBezTo>
                  <a:cubicBezTo>
                    <a:pt x="174" y="850"/>
                    <a:pt x="174" y="849"/>
                    <a:pt x="173" y="849"/>
                  </a:cubicBezTo>
                  <a:cubicBezTo>
                    <a:pt x="173" y="848"/>
                    <a:pt x="172" y="850"/>
                    <a:pt x="172" y="849"/>
                  </a:cubicBezTo>
                  <a:cubicBezTo>
                    <a:pt x="171" y="849"/>
                    <a:pt x="170" y="850"/>
                    <a:pt x="170" y="850"/>
                  </a:cubicBezTo>
                  <a:cubicBezTo>
                    <a:pt x="169" y="850"/>
                    <a:pt x="168" y="850"/>
                    <a:pt x="167" y="850"/>
                  </a:cubicBezTo>
                  <a:cubicBezTo>
                    <a:pt x="166" y="850"/>
                    <a:pt x="166" y="849"/>
                    <a:pt x="165" y="848"/>
                  </a:cubicBezTo>
                  <a:cubicBezTo>
                    <a:pt x="164" y="848"/>
                    <a:pt x="162" y="848"/>
                    <a:pt x="161" y="848"/>
                  </a:cubicBezTo>
                  <a:cubicBezTo>
                    <a:pt x="161" y="848"/>
                    <a:pt x="160" y="848"/>
                    <a:pt x="160" y="849"/>
                  </a:cubicBezTo>
                  <a:cubicBezTo>
                    <a:pt x="160" y="849"/>
                    <a:pt x="159" y="849"/>
                    <a:pt x="158" y="849"/>
                  </a:cubicBezTo>
                  <a:cubicBezTo>
                    <a:pt x="157" y="849"/>
                    <a:pt x="157" y="850"/>
                    <a:pt x="156" y="850"/>
                  </a:cubicBezTo>
                  <a:cubicBezTo>
                    <a:pt x="155" y="850"/>
                    <a:pt x="154" y="850"/>
                    <a:pt x="154" y="850"/>
                  </a:cubicBezTo>
                  <a:cubicBezTo>
                    <a:pt x="153" y="850"/>
                    <a:pt x="153" y="851"/>
                    <a:pt x="153" y="851"/>
                  </a:cubicBezTo>
                  <a:cubicBezTo>
                    <a:pt x="153" y="851"/>
                    <a:pt x="152" y="851"/>
                    <a:pt x="152" y="851"/>
                  </a:cubicBezTo>
                  <a:cubicBezTo>
                    <a:pt x="151" y="851"/>
                    <a:pt x="151" y="851"/>
                    <a:pt x="151" y="852"/>
                  </a:cubicBezTo>
                  <a:cubicBezTo>
                    <a:pt x="150" y="852"/>
                    <a:pt x="149" y="852"/>
                    <a:pt x="149" y="852"/>
                  </a:cubicBezTo>
                  <a:cubicBezTo>
                    <a:pt x="148" y="853"/>
                    <a:pt x="147" y="852"/>
                    <a:pt x="146" y="853"/>
                  </a:cubicBezTo>
                  <a:cubicBezTo>
                    <a:pt x="146" y="853"/>
                    <a:pt x="145" y="853"/>
                    <a:pt x="144" y="854"/>
                  </a:cubicBezTo>
                  <a:cubicBezTo>
                    <a:pt x="144" y="854"/>
                    <a:pt x="143" y="854"/>
                    <a:pt x="143" y="853"/>
                  </a:cubicBezTo>
                  <a:cubicBezTo>
                    <a:pt x="144" y="852"/>
                    <a:pt x="145" y="852"/>
                    <a:pt x="145" y="851"/>
                  </a:cubicBezTo>
                  <a:cubicBezTo>
                    <a:pt x="145" y="851"/>
                    <a:pt x="146" y="851"/>
                    <a:pt x="146" y="851"/>
                  </a:cubicBezTo>
                  <a:cubicBezTo>
                    <a:pt x="147" y="850"/>
                    <a:pt x="147" y="849"/>
                    <a:pt x="148" y="848"/>
                  </a:cubicBezTo>
                  <a:cubicBezTo>
                    <a:pt x="148" y="847"/>
                    <a:pt x="149" y="847"/>
                    <a:pt x="150" y="846"/>
                  </a:cubicBezTo>
                  <a:cubicBezTo>
                    <a:pt x="150" y="846"/>
                    <a:pt x="151" y="846"/>
                    <a:pt x="151" y="846"/>
                  </a:cubicBezTo>
                  <a:cubicBezTo>
                    <a:pt x="152" y="845"/>
                    <a:pt x="153" y="844"/>
                    <a:pt x="154" y="842"/>
                  </a:cubicBezTo>
                  <a:cubicBezTo>
                    <a:pt x="154" y="842"/>
                    <a:pt x="153" y="842"/>
                    <a:pt x="153" y="841"/>
                  </a:cubicBezTo>
                  <a:cubicBezTo>
                    <a:pt x="153" y="842"/>
                    <a:pt x="152" y="842"/>
                    <a:pt x="152" y="843"/>
                  </a:cubicBezTo>
                  <a:cubicBezTo>
                    <a:pt x="152" y="843"/>
                    <a:pt x="152" y="843"/>
                    <a:pt x="151" y="843"/>
                  </a:cubicBezTo>
                  <a:cubicBezTo>
                    <a:pt x="151" y="843"/>
                    <a:pt x="151" y="842"/>
                    <a:pt x="150" y="842"/>
                  </a:cubicBezTo>
                  <a:cubicBezTo>
                    <a:pt x="150" y="841"/>
                    <a:pt x="150" y="840"/>
                    <a:pt x="150" y="840"/>
                  </a:cubicBezTo>
                  <a:cubicBezTo>
                    <a:pt x="149" y="839"/>
                    <a:pt x="149" y="841"/>
                    <a:pt x="147" y="840"/>
                  </a:cubicBezTo>
                  <a:cubicBezTo>
                    <a:pt x="147" y="840"/>
                    <a:pt x="146" y="841"/>
                    <a:pt x="146" y="841"/>
                  </a:cubicBezTo>
                  <a:cubicBezTo>
                    <a:pt x="145" y="841"/>
                    <a:pt x="144" y="841"/>
                    <a:pt x="144" y="841"/>
                  </a:cubicBezTo>
                  <a:cubicBezTo>
                    <a:pt x="143" y="842"/>
                    <a:pt x="143" y="842"/>
                    <a:pt x="142" y="843"/>
                  </a:cubicBezTo>
                  <a:cubicBezTo>
                    <a:pt x="142" y="843"/>
                    <a:pt x="141" y="843"/>
                    <a:pt x="141" y="843"/>
                  </a:cubicBezTo>
                  <a:cubicBezTo>
                    <a:pt x="140" y="843"/>
                    <a:pt x="140" y="844"/>
                    <a:pt x="139" y="844"/>
                  </a:cubicBezTo>
                  <a:cubicBezTo>
                    <a:pt x="138" y="845"/>
                    <a:pt x="138" y="845"/>
                    <a:pt x="137" y="845"/>
                  </a:cubicBezTo>
                  <a:cubicBezTo>
                    <a:pt x="136" y="845"/>
                    <a:pt x="135" y="846"/>
                    <a:pt x="135" y="846"/>
                  </a:cubicBezTo>
                  <a:cubicBezTo>
                    <a:pt x="134" y="847"/>
                    <a:pt x="134" y="846"/>
                    <a:pt x="133" y="847"/>
                  </a:cubicBezTo>
                  <a:cubicBezTo>
                    <a:pt x="134" y="845"/>
                    <a:pt x="136" y="844"/>
                    <a:pt x="136" y="843"/>
                  </a:cubicBezTo>
                  <a:cubicBezTo>
                    <a:pt x="137" y="843"/>
                    <a:pt x="138" y="842"/>
                    <a:pt x="139" y="842"/>
                  </a:cubicBezTo>
                  <a:cubicBezTo>
                    <a:pt x="139" y="842"/>
                    <a:pt x="139" y="842"/>
                    <a:pt x="140" y="842"/>
                  </a:cubicBezTo>
                  <a:cubicBezTo>
                    <a:pt x="141" y="841"/>
                    <a:pt x="142" y="840"/>
                    <a:pt x="143" y="840"/>
                  </a:cubicBezTo>
                  <a:cubicBezTo>
                    <a:pt x="144" y="839"/>
                    <a:pt x="145" y="838"/>
                    <a:pt x="146" y="838"/>
                  </a:cubicBezTo>
                  <a:cubicBezTo>
                    <a:pt x="146" y="838"/>
                    <a:pt x="147" y="837"/>
                    <a:pt x="148" y="837"/>
                  </a:cubicBezTo>
                  <a:cubicBezTo>
                    <a:pt x="148" y="836"/>
                    <a:pt x="149" y="836"/>
                    <a:pt x="150" y="835"/>
                  </a:cubicBezTo>
                  <a:cubicBezTo>
                    <a:pt x="150" y="835"/>
                    <a:pt x="150" y="835"/>
                    <a:pt x="150" y="835"/>
                  </a:cubicBezTo>
                  <a:cubicBezTo>
                    <a:pt x="150" y="834"/>
                    <a:pt x="151" y="833"/>
                    <a:pt x="151" y="833"/>
                  </a:cubicBezTo>
                  <a:cubicBezTo>
                    <a:pt x="152" y="833"/>
                    <a:pt x="153" y="832"/>
                    <a:pt x="153" y="832"/>
                  </a:cubicBezTo>
                  <a:cubicBezTo>
                    <a:pt x="154" y="831"/>
                    <a:pt x="154" y="831"/>
                    <a:pt x="155" y="831"/>
                  </a:cubicBezTo>
                  <a:cubicBezTo>
                    <a:pt x="156" y="830"/>
                    <a:pt x="156" y="829"/>
                    <a:pt x="157" y="829"/>
                  </a:cubicBezTo>
                  <a:cubicBezTo>
                    <a:pt x="157" y="829"/>
                    <a:pt x="158" y="828"/>
                    <a:pt x="158" y="828"/>
                  </a:cubicBezTo>
                  <a:cubicBezTo>
                    <a:pt x="158" y="828"/>
                    <a:pt x="159" y="828"/>
                    <a:pt x="159" y="828"/>
                  </a:cubicBezTo>
                  <a:cubicBezTo>
                    <a:pt x="159" y="827"/>
                    <a:pt x="161" y="827"/>
                    <a:pt x="161" y="825"/>
                  </a:cubicBezTo>
                  <a:cubicBezTo>
                    <a:pt x="162" y="824"/>
                    <a:pt x="163" y="824"/>
                    <a:pt x="163" y="823"/>
                  </a:cubicBezTo>
                  <a:cubicBezTo>
                    <a:pt x="163" y="822"/>
                    <a:pt x="161" y="821"/>
                    <a:pt x="160" y="820"/>
                  </a:cubicBezTo>
                  <a:cubicBezTo>
                    <a:pt x="160" y="821"/>
                    <a:pt x="160" y="821"/>
                    <a:pt x="160" y="821"/>
                  </a:cubicBezTo>
                  <a:cubicBezTo>
                    <a:pt x="160" y="821"/>
                    <a:pt x="160" y="822"/>
                    <a:pt x="160" y="822"/>
                  </a:cubicBezTo>
                  <a:cubicBezTo>
                    <a:pt x="159" y="823"/>
                    <a:pt x="159" y="822"/>
                    <a:pt x="159" y="822"/>
                  </a:cubicBezTo>
                  <a:cubicBezTo>
                    <a:pt x="158" y="822"/>
                    <a:pt x="157" y="822"/>
                    <a:pt x="156" y="822"/>
                  </a:cubicBezTo>
                  <a:cubicBezTo>
                    <a:pt x="156" y="821"/>
                    <a:pt x="156" y="821"/>
                    <a:pt x="156" y="820"/>
                  </a:cubicBezTo>
                  <a:cubicBezTo>
                    <a:pt x="157" y="820"/>
                    <a:pt x="157" y="819"/>
                    <a:pt x="158" y="819"/>
                  </a:cubicBezTo>
                  <a:cubicBezTo>
                    <a:pt x="158" y="818"/>
                    <a:pt x="158" y="818"/>
                    <a:pt x="158" y="817"/>
                  </a:cubicBezTo>
                  <a:cubicBezTo>
                    <a:pt x="157" y="817"/>
                    <a:pt x="157" y="817"/>
                    <a:pt x="156" y="817"/>
                  </a:cubicBezTo>
                  <a:cubicBezTo>
                    <a:pt x="156" y="818"/>
                    <a:pt x="155" y="818"/>
                    <a:pt x="154" y="819"/>
                  </a:cubicBezTo>
                  <a:cubicBezTo>
                    <a:pt x="152" y="819"/>
                    <a:pt x="151" y="819"/>
                    <a:pt x="149" y="819"/>
                  </a:cubicBezTo>
                  <a:cubicBezTo>
                    <a:pt x="149" y="820"/>
                    <a:pt x="148" y="820"/>
                    <a:pt x="147" y="821"/>
                  </a:cubicBezTo>
                  <a:cubicBezTo>
                    <a:pt x="146" y="821"/>
                    <a:pt x="146" y="823"/>
                    <a:pt x="145" y="823"/>
                  </a:cubicBezTo>
                  <a:cubicBezTo>
                    <a:pt x="144" y="823"/>
                    <a:pt x="144" y="823"/>
                    <a:pt x="144" y="823"/>
                  </a:cubicBezTo>
                  <a:cubicBezTo>
                    <a:pt x="143" y="823"/>
                    <a:pt x="143" y="823"/>
                    <a:pt x="143" y="823"/>
                  </a:cubicBezTo>
                  <a:cubicBezTo>
                    <a:pt x="143" y="823"/>
                    <a:pt x="143" y="823"/>
                    <a:pt x="142" y="823"/>
                  </a:cubicBezTo>
                  <a:cubicBezTo>
                    <a:pt x="142" y="823"/>
                    <a:pt x="141" y="822"/>
                    <a:pt x="141" y="822"/>
                  </a:cubicBezTo>
                  <a:cubicBezTo>
                    <a:pt x="141" y="821"/>
                    <a:pt x="141" y="821"/>
                    <a:pt x="142" y="821"/>
                  </a:cubicBezTo>
                  <a:cubicBezTo>
                    <a:pt x="142" y="821"/>
                    <a:pt x="143" y="820"/>
                    <a:pt x="143" y="819"/>
                  </a:cubicBezTo>
                  <a:cubicBezTo>
                    <a:pt x="144" y="819"/>
                    <a:pt x="145" y="819"/>
                    <a:pt x="145" y="819"/>
                  </a:cubicBezTo>
                  <a:cubicBezTo>
                    <a:pt x="146" y="818"/>
                    <a:pt x="146" y="818"/>
                    <a:pt x="147" y="817"/>
                  </a:cubicBezTo>
                  <a:cubicBezTo>
                    <a:pt x="148" y="817"/>
                    <a:pt x="149" y="817"/>
                    <a:pt x="149" y="817"/>
                  </a:cubicBezTo>
                  <a:cubicBezTo>
                    <a:pt x="150" y="816"/>
                    <a:pt x="149" y="815"/>
                    <a:pt x="150" y="814"/>
                  </a:cubicBezTo>
                  <a:cubicBezTo>
                    <a:pt x="150" y="813"/>
                    <a:pt x="150" y="812"/>
                    <a:pt x="150" y="811"/>
                  </a:cubicBezTo>
                  <a:cubicBezTo>
                    <a:pt x="151" y="810"/>
                    <a:pt x="151" y="810"/>
                    <a:pt x="151" y="810"/>
                  </a:cubicBezTo>
                  <a:cubicBezTo>
                    <a:pt x="152" y="809"/>
                    <a:pt x="152" y="808"/>
                    <a:pt x="154" y="808"/>
                  </a:cubicBezTo>
                  <a:cubicBezTo>
                    <a:pt x="154" y="808"/>
                    <a:pt x="155" y="807"/>
                    <a:pt x="155" y="807"/>
                  </a:cubicBezTo>
                  <a:cubicBezTo>
                    <a:pt x="155" y="806"/>
                    <a:pt x="155" y="806"/>
                    <a:pt x="155" y="806"/>
                  </a:cubicBezTo>
                  <a:cubicBezTo>
                    <a:pt x="155" y="805"/>
                    <a:pt x="155" y="805"/>
                    <a:pt x="154" y="805"/>
                  </a:cubicBezTo>
                  <a:cubicBezTo>
                    <a:pt x="154" y="806"/>
                    <a:pt x="154" y="806"/>
                    <a:pt x="154" y="806"/>
                  </a:cubicBezTo>
                  <a:cubicBezTo>
                    <a:pt x="152" y="806"/>
                    <a:pt x="151" y="806"/>
                    <a:pt x="150" y="806"/>
                  </a:cubicBezTo>
                  <a:cubicBezTo>
                    <a:pt x="150" y="806"/>
                    <a:pt x="150" y="806"/>
                    <a:pt x="150" y="806"/>
                  </a:cubicBezTo>
                  <a:cubicBezTo>
                    <a:pt x="150" y="807"/>
                    <a:pt x="149" y="807"/>
                    <a:pt x="149" y="807"/>
                  </a:cubicBezTo>
                  <a:cubicBezTo>
                    <a:pt x="147" y="807"/>
                    <a:pt x="146" y="807"/>
                    <a:pt x="144" y="807"/>
                  </a:cubicBezTo>
                  <a:cubicBezTo>
                    <a:pt x="143" y="807"/>
                    <a:pt x="143" y="807"/>
                    <a:pt x="143" y="807"/>
                  </a:cubicBezTo>
                  <a:cubicBezTo>
                    <a:pt x="143" y="807"/>
                    <a:pt x="143" y="807"/>
                    <a:pt x="143" y="807"/>
                  </a:cubicBezTo>
                  <a:cubicBezTo>
                    <a:pt x="142" y="807"/>
                    <a:pt x="141" y="807"/>
                    <a:pt x="140" y="807"/>
                  </a:cubicBezTo>
                  <a:cubicBezTo>
                    <a:pt x="139" y="808"/>
                    <a:pt x="138" y="808"/>
                    <a:pt x="137" y="809"/>
                  </a:cubicBezTo>
                  <a:cubicBezTo>
                    <a:pt x="137" y="809"/>
                    <a:pt x="136" y="809"/>
                    <a:pt x="135" y="809"/>
                  </a:cubicBezTo>
                  <a:cubicBezTo>
                    <a:pt x="134" y="808"/>
                    <a:pt x="135" y="808"/>
                    <a:pt x="135" y="807"/>
                  </a:cubicBezTo>
                  <a:cubicBezTo>
                    <a:pt x="135" y="807"/>
                    <a:pt x="135" y="806"/>
                    <a:pt x="135" y="806"/>
                  </a:cubicBezTo>
                  <a:cubicBezTo>
                    <a:pt x="135" y="804"/>
                    <a:pt x="134" y="805"/>
                    <a:pt x="133" y="804"/>
                  </a:cubicBezTo>
                  <a:cubicBezTo>
                    <a:pt x="132" y="804"/>
                    <a:pt x="131" y="805"/>
                    <a:pt x="130" y="805"/>
                  </a:cubicBezTo>
                  <a:cubicBezTo>
                    <a:pt x="129" y="805"/>
                    <a:pt x="128" y="805"/>
                    <a:pt x="126" y="805"/>
                  </a:cubicBezTo>
                  <a:cubicBezTo>
                    <a:pt x="126" y="806"/>
                    <a:pt x="125" y="806"/>
                    <a:pt x="124" y="806"/>
                  </a:cubicBezTo>
                  <a:cubicBezTo>
                    <a:pt x="124" y="806"/>
                    <a:pt x="124" y="807"/>
                    <a:pt x="124" y="807"/>
                  </a:cubicBezTo>
                  <a:cubicBezTo>
                    <a:pt x="123" y="807"/>
                    <a:pt x="121" y="807"/>
                    <a:pt x="120" y="807"/>
                  </a:cubicBezTo>
                  <a:cubicBezTo>
                    <a:pt x="120" y="807"/>
                    <a:pt x="120" y="807"/>
                    <a:pt x="120" y="807"/>
                  </a:cubicBezTo>
                  <a:cubicBezTo>
                    <a:pt x="119" y="807"/>
                    <a:pt x="118" y="807"/>
                    <a:pt x="118" y="807"/>
                  </a:cubicBezTo>
                  <a:cubicBezTo>
                    <a:pt x="118" y="807"/>
                    <a:pt x="118" y="807"/>
                    <a:pt x="118" y="807"/>
                  </a:cubicBezTo>
                  <a:cubicBezTo>
                    <a:pt x="118" y="807"/>
                    <a:pt x="118" y="807"/>
                    <a:pt x="118" y="807"/>
                  </a:cubicBezTo>
                  <a:cubicBezTo>
                    <a:pt x="119" y="807"/>
                    <a:pt x="119" y="806"/>
                    <a:pt x="120" y="806"/>
                  </a:cubicBezTo>
                  <a:cubicBezTo>
                    <a:pt x="121" y="805"/>
                    <a:pt x="122" y="804"/>
                    <a:pt x="123" y="803"/>
                  </a:cubicBezTo>
                  <a:cubicBezTo>
                    <a:pt x="124" y="803"/>
                    <a:pt x="124" y="803"/>
                    <a:pt x="125" y="803"/>
                  </a:cubicBezTo>
                  <a:cubicBezTo>
                    <a:pt x="126" y="802"/>
                    <a:pt x="127" y="802"/>
                    <a:pt x="128" y="801"/>
                  </a:cubicBezTo>
                  <a:cubicBezTo>
                    <a:pt x="129" y="801"/>
                    <a:pt x="130" y="800"/>
                    <a:pt x="131" y="800"/>
                  </a:cubicBezTo>
                  <a:cubicBezTo>
                    <a:pt x="133" y="799"/>
                    <a:pt x="134" y="799"/>
                    <a:pt x="135" y="799"/>
                  </a:cubicBezTo>
                  <a:cubicBezTo>
                    <a:pt x="136" y="797"/>
                    <a:pt x="138" y="797"/>
                    <a:pt x="141" y="795"/>
                  </a:cubicBezTo>
                  <a:cubicBezTo>
                    <a:pt x="141" y="795"/>
                    <a:pt x="142" y="794"/>
                    <a:pt x="142" y="794"/>
                  </a:cubicBezTo>
                  <a:cubicBezTo>
                    <a:pt x="143" y="793"/>
                    <a:pt x="143" y="792"/>
                    <a:pt x="143" y="792"/>
                  </a:cubicBezTo>
                  <a:cubicBezTo>
                    <a:pt x="143" y="791"/>
                    <a:pt x="145" y="790"/>
                    <a:pt x="145" y="789"/>
                  </a:cubicBezTo>
                  <a:cubicBezTo>
                    <a:pt x="145" y="789"/>
                    <a:pt x="145" y="787"/>
                    <a:pt x="146" y="787"/>
                  </a:cubicBezTo>
                  <a:cubicBezTo>
                    <a:pt x="146" y="785"/>
                    <a:pt x="146" y="782"/>
                    <a:pt x="146" y="780"/>
                  </a:cubicBezTo>
                  <a:cubicBezTo>
                    <a:pt x="145" y="780"/>
                    <a:pt x="146" y="779"/>
                    <a:pt x="145" y="779"/>
                  </a:cubicBezTo>
                  <a:cubicBezTo>
                    <a:pt x="144" y="779"/>
                    <a:pt x="144" y="779"/>
                    <a:pt x="143" y="779"/>
                  </a:cubicBezTo>
                  <a:cubicBezTo>
                    <a:pt x="142" y="779"/>
                    <a:pt x="141" y="780"/>
                    <a:pt x="140" y="781"/>
                  </a:cubicBezTo>
                  <a:cubicBezTo>
                    <a:pt x="140" y="781"/>
                    <a:pt x="139" y="781"/>
                    <a:pt x="138" y="781"/>
                  </a:cubicBezTo>
                  <a:cubicBezTo>
                    <a:pt x="138" y="781"/>
                    <a:pt x="137" y="782"/>
                    <a:pt x="137" y="782"/>
                  </a:cubicBezTo>
                  <a:cubicBezTo>
                    <a:pt x="136" y="781"/>
                    <a:pt x="136" y="780"/>
                    <a:pt x="135" y="779"/>
                  </a:cubicBezTo>
                  <a:cubicBezTo>
                    <a:pt x="134" y="779"/>
                    <a:pt x="133" y="779"/>
                    <a:pt x="132" y="779"/>
                  </a:cubicBezTo>
                  <a:cubicBezTo>
                    <a:pt x="132" y="779"/>
                    <a:pt x="132" y="779"/>
                    <a:pt x="132" y="778"/>
                  </a:cubicBezTo>
                  <a:cubicBezTo>
                    <a:pt x="131" y="778"/>
                    <a:pt x="131" y="778"/>
                    <a:pt x="130" y="778"/>
                  </a:cubicBezTo>
                  <a:cubicBezTo>
                    <a:pt x="130" y="778"/>
                    <a:pt x="130" y="778"/>
                    <a:pt x="130" y="777"/>
                  </a:cubicBezTo>
                  <a:cubicBezTo>
                    <a:pt x="129" y="777"/>
                    <a:pt x="129" y="777"/>
                    <a:pt x="128" y="777"/>
                  </a:cubicBezTo>
                  <a:cubicBezTo>
                    <a:pt x="128" y="778"/>
                    <a:pt x="128" y="778"/>
                    <a:pt x="128" y="778"/>
                  </a:cubicBezTo>
                  <a:cubicBezTo>
                    <a:pt x="128" y="779"/>
                    <a:pt x="127" y="779"/>
                    <a:pt x="127" y="780"/>
                  </a:cubicBezTo>
                  <a:cubicBezTo>
                    <a:pt x="126" y="780"/>
                    <a:pt x="125" y="780"/>
                    <a:pt x="124" y="780"/>
                  </a:cubicBezTo>
                  <a:cubicBezTo>
                    <a:pt x="124" y="782"/>
                    <a:pt x="123" y="783"/>
                    <a:pt x="123" y="784"/>
                  </a:cubicBezTo>
                  <a:cubicBezTo>
                    <a:pt x="123" y="784"/>
                    <a:pt x="122" y="784"/>
                    <a:pt x="122" y="784"/>
                  </a:cubicBezTo>
                  <a:cubicBezTo>
                    <a:pt x="122" y="784"/>
                    <a:pt x="121" y="784"/>
                    <a:pt x="121" y="783"/>
                  </a:cubicBezTo>
                  <a:cubicBezTo>
                    <a:pt x="121" y="783"/>
                    <a:pt x="121" y="782"/>
                    <a:pt x="121" y="782"/>
                  </a:cubicBezTo>
                  <a:cubicBezTo>
                    <a:pt x="121" y="781"/>
                    <a:pt x="120" y="781"/>
                    <a:pt x="121" y="780"/>
                  </a:cubicBezTo>
                  <a:cubicBezTo>
                    <a:pt x="121" y="780"/>
                    <a:pt x="122" y="779"/>
                    <a:pt x="122" y="779"/>
                  </a:cubicBezTo>
                  <a:cubicBezTo>
                    <a:pt x="122" y="778"/>
                    <a:pt x="123" y="777"/>
                    <a:pt x="123" y="777"/>
                  </a:cubicBezTo>
                  <a:cubicBezTo>
                    <a:pt x="123" y="776"/>
                    <a:pt x="123" y="775"/>
                    <a:pt x="123" y="774"/>
                  </a:cubicBezTo>
                  <a:cubicBezTo>
                    <a:pt x="124" y="774"/>
                    <a:pt x="124" y="774"/>
                    <a:pt x="124" y="775"/>
                  </a:cubicBezTo>
                  <a:cubicBezTo>
                    <a:pt x="125" y="776"/>
                    <a:pt x="125" y="775"/>
                    <a:pt x="126" y="776"/>
                  </a:cubicBezTo>
                  <a:cubicBezTo>
                    <a:pt x="127" y="775"/>
                    <a:pt x="126" y="774"/>
                    <a:pt x="126" y="774"/>
                  </a:cubicBezTo>
                  <a:cubicBezTo>
                    <a:pt x="126" y="772"/>
                    <a:pt x="127" y="771"/>
                    <a:pt x="128" y="770"/>
                  </a:cubicBezTo>
                  <a:cubicBezTo>
                    <a:pt x="128" y="770"/>
                    <a:pt x="128" y="770"/>
                    <a:pt x="128" y="769"/>
                  </a:cubicBezTo>
                  <a:cubicBezTo>
                    <a:pt x="128" y="769"/>
                    <a:pt x="129" y="768"/>
                    <a:pt x="129" y="768"/>
                  </a:cubicBezTo>
                  <a:cubicBezTo>
                    <a:pt x="130" y="768"/>
                    <a:pt x="130" y="768"/>
                    <a:pt x="130" y="768"/>
                  </a:cubicBezTo>
                  <a:cubicBezTo>
                    <a:pt x="131" y="767"/>
                    <a:pt x="133" y="767"/>
                    <a:pt x="134" y="765"/>
                  </a:cubicBezTo>
                  <a:cubicBezTo>
                    <a:pt x="134" y="765"/>
                    <a:pt x="135" y="765"/>
                    <a:pt x="135" y="765"/>
                  </a:cubicBezTo>
                  <a:cubicBezTo>
                    <a:pt x="136" y="765"/>
                    <a:pt x="137" y="764"/>
                    <a:pt x="138" y="763"/>
                  </a:cubicBezTo>
                  <a:cubicBezTo>
                    <a:pt x="139" y="763"/>
                    <a:pt x="139" y="763"/>
                    <a:pt x="140" y="763"/>
                  </a:cubicBezTo>
                  <a:cubicBezTo>
                    <a:pt x="140" y="762"/>
                    <a:pt x="141" y="762"/>
                    <a:pt x="141" y="762"/>
                  </a:cubicBezTo>
                  <a:cubicBezTo>
                    <a:pt x="141" y="761"/>
                    <a:pt x="141" y="761"/>
                    <a:pt x="141" y="760"/>
                  </a:cubicBezTo>
                  <a:cubicBezTo>
                    <a:pt x="141" y="760"/>
                    <a:pt x="142" y="760"/>
                    <a:pt x="142" y="760"/>
                  </a:cubicBezTo>
                  <a:cubicBezTo>
                    <a:pt x="143" y="760"/>
                    <a:pt x="144" y="759"/>
                    <a:pt x="145" y="759"/>
                  </a:cubicBezTo>
                  <a:cubicBezTo>
                    <a:pt x="145" y="758"/>
                    <a:pt x="146" y="758"/>
                    <a:pt x="147" y="758"/>
                  </a:cubicBezTo>
                  <a:cubicBezTo>
                    <a:pt x="147" y="758"/>
                    <a:pt x="147" y="757"/>
                    <a:pt x="148" y="757"/>
                  </a:cubicBezTo>
                  <a:cubicBezTo>
                    <a:pt x="149" y="757"/>
                    <a:pt x="150" y="756"/>
                    <a:pt x="152" y="756"/>
                  </a:cubicBezTo>
                  <a:cubicBezTo>
                    <a:pt x="152" y="756"/>
                    <a:pt x="152" y="755"/>
                    <a:pt x="153" y="754"/>
                  </a:cubicBezTo>
                  <a:cubicBezTo>
                    <a:pt x="154" y="755"/>
                    <a:pt x="154" y="753"/>
                    <a:pt x="155" y="754"/>
                  </a:cubicBezTo>
                  <a:cubicBezTo>
                    <a:pt x="156" y="754"/>
                    <a:pt x="156" y="753"/>
                    <a:pt x="157" y="753"/>
                  </a:cubicBezTo>
                  <a:cubicBezTo>
                    <a:pt x="158" y="753"/>
                    <a:pt x="159" y="753"/>
                    <a:pt x="159" y="753"/>
                  </a:cubicBezTo>
                  <a:cubicBezTo>
                    <a:pt x="160" y="753"/>
                    <a:pt x="160" y="753"/>
                    <a:pt x="160" y="752"/>
                  </a:cubicBezTo>
                  <a:cubicBezTo>
                    <a:pt x="161" y="752"/>
                    <a:pt x="162" y="752"/>
                    <a:pt x="163" y="752"/>
                  </a:cubicBezTo>
                  <a:cubicBezTo>
                    <a:pt x="164" y="752"/>
                    <a:pt x="165" y="752"/>
                    <a:pt x="166" y="751"/>
                  </a:cubicBezTo>
                  <a:cubicBezTo>
                    <a:pt x="166" y="750"/>
                    <a:pt x="166" y="749"/>
                    <a:pt x="167" y="748"/>
                  </a:cubicBezTo>
                  <a:cubicBezTo>
                    <a:pt x="166" y="748"/>
                    <a:pt x="166" y="748"/>
                    <a:pt x="165" y="747"/>
                  </a:cubicBezTo>
                  <a:cubicBezTo>
                    <a:pt x="165" y="746"/>
                    <a:pt x="165" y="745"/>
                    <a:pt x="165" y="743"/>
                  </a:cubicBezTo>
                  <a:cubicBezTo>
                    <a:pt x="165" y="743"/>
                    <a:pt x="164" y="743"/>
                    <a:pt x="163" y="742"/>
                  </a:cubicBezTo>
                  <a:cubicBezTo>
                    <a:pt x="163" y="741"/>
                    <a:pt x="164" y="741"/>
                    <a:pt x="164" y="741"/>
                  </a:cubicBezTo>
                  <a:cubicBezTo>
                    <a:pt x="164" y="740"/>
                    <a:pt x="164" y="740"/>
                    <a:pt x="164" y="739"/>
                  </a:cubicBezTo>
                  <a:cubicBezTo>
                    <a:pt x="165" y="739"/>
                    <a:pt x="166" y="738"/>
                    <a:pt x="166" y="737"/>
                  </a:cubicBezTo>
                  <a:cubicBezTo>
                    <a:pt x="166" y="737"/>
                    <a:pt x="165" y="736"/>
                    <a:pt x="165" y="736"/>
                  </a:cubicBezTo>
                  <a:cubicBezTo>
                    <a:pt x="164" y="736"/>
                    <a:pt x="164" y="737"/>
                    <a:pt x="163" y="737"/>
                  </a:cubicBezTo>
                  <a:cubicBezTo>
                    <a:pt x="163" y="738"/>
                    <a:pt x="163" y="739"/>
                    <a:pt x="162" y="739"/>
                  </a:cubicBezTo>
                  <a:cubicBezTo>
                    <a:pt x="162" y="739"/>
                    <a:pt x="162" y="739"/>
                    <a:pt x="162" y="739"/>
                  </a:cubicBezTo>
                  <a:cubicBezTo>
                    <a:pt x="162" y="737"/>
                    <a:pt x="163" y="736"/>
                    <a:pt x="164" y="735"/>
                  </a:cubicBezTo>
                  <a:cubicBezTo>
                    <a:pt x="164" y="735"/>
                    <a:pt x="164" y="734"/>
                    <a:pt x="165" y="734"/>
                  </a:cubicBezTo>
                  <a:cubicBezTo>
                    <a:pt x="165" y="734"/>
                    <a:pt x="165" y="734"/>
                    <a:pt x="165" y="734"/>
                  </a:cubicBezTo>
                  <a:cubicBezTo>
                    <a:pt x="166" y="734"/>
                    <a:pt x="166" y="734"/>
                    <a:pt x="166" y="733"/>
                  </a:cubicBezTo>
                  <a:cubicBezTo>
                    <a:pt x="166" y="733"/>
                    <a:pt x="166" y="733"/>
                    <a:pt x="165" y="732"/>
                  </a:cubicBezTo>
                  <a:cubicBezTo>
                    <a:pt x="165" y="732"/>
                    <a:pt x="165" y="731"/>
                    <a:pt x="165" y="730"/>
                  </a:cubicBezTo>
                  <a:cubicBezTo>
                    <a:pt x="165" y="730"/>
                    <a:pt x="165" y="729"/>
                    <a:pt x="164" y="729"/>
                  </a:cubicBezTo>
                  <a:cubicBezTo>
                    <a:pt x="164" y="729"/>
                    <a:pt x="164" y="728"/>
                    <a:pt x="164" y="728"/>
                  </a:cubicBezTo>
                  <a:cubicBezTo>
                    <a:pt x="163" y="728"/>
                    <a:pt x="163" y="729"/>
                    <a:pt x="162" y="729"/>
                  </a:cubicBezTo>
                  <a:cubicBezTo>
                    <a:pt x="162" y="729"/>
                    <a:pt x="162" y="730"/>
                    <a:pt x="161" y="730"/>
                  </a:cubicBezTo>
                  <a:cubicBezTo>
                    <a:pt x="161" y="731"/>
                    <a:pt x="161" y="731"/>
                    <a:pt x="161" y="732"/>
                  </a:cubicBezTo>
                  <a:cubicBezTo>
                    <a:pt x="161" y="732"/>
                    <a:pt x="160" y="732"/>
                    <a:pt x="160" y="733"/>
                  </a:cubicBezTo>
                  <a:cubicBezTo>
                    <a:pt x="160" y="734"/>
                    <a:pt x="160" y="734"/>
                    <a:pt x="159" y="735"/>
                  </a:cubicBezTo>
                  <a:cubicBezTo>
                    <a:pt x="159" y="735"/>
                    <a:pt x="159" y="735"/>
                    <a:pt x="159" y="736"/>
                  </a:cubicBezTo>
                  <a:cubicBezTo>
                    <a:pt x="159" y="736"/>
                    <a:pt x="158" y="737"/>
                    <a:pt x="158" y="737"/>
                  </a:cubicBezTo>
                  <a:cubicBezTo>
                    <a:pt x="158" y="737"/>
                    <a:pt x="157" y="736"/>
                    <a:pt x="157" y="736"/>
                  </a:cubicBezTo>
                  <a:cubicBezTo>
                    <a:pt x="156" y="737"/>
                    <a:pt x="156" y="737"/>
                    <a:pt x="155" y="738"/>
                  </a:cubicBezTo>
                  <a:cubicBezTo>
                    <a:pt x="154" y="738"/>
                    <a:pt x="155" y="737"/>
                    <a:pt x="154" y="737"/>
                  </a:cubicBezTo>
                  <a:cubicBezTo>
                    <a:pt x="154" y="737"/>
                    <a:pt x="154" y="736"/>
                    <a:pt x="154" y="736"/>
                  </a:cubicBezTo>
                  <a:cubicBezTo>
                    <a:pt x="153" y="737"/>
                    <a:pt x="153" y="737"/>
                    <a:pt x="152" y="738"/>
                  </a:cubicBezTo>
                  <a:cubicBezTo>
                    <a:pt x="152" y="738"/>
                    <a:pt x="151" y="738"/>
                    <a:pt x="151" y="738"/>
                  </a:cubicBezTo>
                  <a:cubicBezTo>
                    <a:pt x="151" y="738"/>
                    <a:pt x="150" y="737"/>
                    <a:pt x="150" y="737"/>
                  </a:cubicBezTo>
                  <a:cubicBezTo>
                    <a:pt x="149" y="737"/>
                    <a:pt x="149" y="739"/>
                    <a:pt x="148" y="738"/>
                  </a:cubicBezTo>
                  <a:cubicBezTo>
                    <a:pt x="148" y="737"/>
                    <a:pt x="148" y="737"/>
                    <a:pt x="148" y="737"/>
                  </a:cubicBezTo>
                  <a:cubicBezTo>
                    <a:pt x="148" y="736"/>
                    <a:pt x="147" y="737"/>
                    <a:pt x="146" y="736"/>
                  </a:cubicBezTo>
                  <a:cubicBezTo>
                    <a:pt x="145" y="737"/>
                    <a:pt x="145" y="738"/>
                    <a:pt x="144" y="738"/>
                  </a:cubicBezTo>
                  <a:cubicBezTo>
                    <a:pt x="144" y="739"/>
                    <a:pt x="143" y="739"/>
                    <a:pt x="142" y="739"/>
                  </a:cubicBezTo>
                  <a:cubicBezTo>
                    <a:pt x="142" y="739"/>
                    <a:pt x="142" y="738"/>
                    <a:pt x="142" y="738"/>
                  </a:cubicBezTo>
                  <a:cubicBezTo>
                    <a:pt x="142" y="737"/>
                    <a:pt x="142" y="737"/>
                    <a:pt x="142" y="737"/>
                  </a:cubicBezTo>
                  <a:cubicBezTo>
                    <a:pt x="143" y="736"/>
                    <a:pt x="142" y="736"/>
                    <a:pt x="143" y="735"/>
                  </a:cubicBezTo>
                  <a:cubicBezTo>
                    <a:pt x="143" y="734"/>
                    <a:pt x="144" y="734"/>
                    <a:pt x="144" y="733"/>
                  </a:cubicBezTo>
                  <a:cubicBezTo>
                    <a:pt x="144" y="732"/>
                    <a:pt x="145" y="732"/>
                    <a:pt x="145" y="731"/>
                  </a:cubicBezTo>
                  <a:cubicBezTo>
                    <a:pt x="146" y="731"/>
                    <a:pt x="145" y="730"/>
                    <a:pt x="146" y="730"/>
                  </a:cubicBezTo>
                  <a:cubicBezTo>
                    <a:pt x="146" y="729"/>
                    <a:pt x="146" y="728"/>
                    <a:pt x="146" y="727"/>
                  </a:cubicBezTo>
                  <a:cubicBezTo>
                    <a:pt x="146" y="727"/>
                    <a:pt x="147" y="726"/>
                    <a:pt x="147" y="726"/>
                  </a:cubicBezTo>
                  <a:cubicBezTo>
                    <a:pt x="147" y="725"/>
                    <a:pt x="147" y="724"/>
                    <a:pt x="147" y="723"/>
                  </a:cubicBezTo>
                  <a:cubicBezTo>
                    <a:pt x="147" y="723"/>
                    <a:pt x="147" y="723"/>
                    <a:pt x="148" y="722"/>
                  </a:cubicBezTo>
                  <a:cubicBezTo>
                    <a:pt x="148" y="722"/>
                    <a:pt x="148" y="722"/>
                    <a:pt x="147" y="722"/>
                  </a:cubicBezTo>
                  <a:cubicBezTo>
                    <a:pt x="147" y="721"/>
                    <a:pt x="146" y="722"/>
                    <a:pt x="146" y="722"/>
                  </a:cubicBezTo>
                  <a:cubicBezTo>
                    <a:pt x="145" y="722"/>
                    <a:pt x="145" y="722"/>
                    <a:pt x="144" y="722"/>
                  </a:cubicBezTo>
                  <a:cubicBezTo>
                    <a:pt x="144" y="722"/>
                    <a:pt x="144" y="722"/>
                    <a:pt x="144" y="723"/>
                  </a:cubicBezTo>
                  <a:cubicBezTo>
                    <a:pt x="143" y="723"/>
                    <a:pt x="142" y="723"/>
                    <a:pt x="142" y="723"/>
                  </a:cubicBezTo>
                  <a:cubicBezTo>
                    <a:pt x="141" y="723"/>
                    <a:pt x="140" y="724"/>
                    <a:pt x="140" y="725"/>
                  </a:cubicBezTo>
                  <a:cubicBezTo>
                    <a:pt x="139" y="725"/>
                    <a:pt x="139" y="725"/>
                    <a:pt x="138" y="725"/>
                  </a:cubicBezTo>
                  <a:cubicBezTo>
                    <a:pt x="137" y="726"/>
                    <a:pt x="136" y="727"/>
                    <a:pt x="136" y="727"/>
                  </a:cubicBezTo>
                  <a:cubicBezTo>
                    <a:pt x="136" y="729"/>
                    <a:pt x="134" y="729"/>
                    <a:pt x="134" y="730"/>
                  </a:cubicBezTo>
                  <a:cubicBezTo>
                    <a:pt x="133" y="731"/>
                    <a:pt x="134" y="731"/>
                    <a:pt x="133" y="731"/>
                  </a:cubicBezTo>
                  <a:cubicBezTo>
                    <a:pt x="133" y="731"/>
                    <a:pt x="133" y="730"/>
                    <a:pt x="133" y="730"/>
                  </a:cubicBezTo>
                  <a:cubicBezTo>
                    <a:pt x="133" y="729"/>
                    <a:pt x="134" y="729"/>
                    <a:pt x="134" y="728"/>
                  </a:cubicBezTo>
                  <a:cubicBezTo>
                    <a:pt x="134" y="727"/>
                    <a:pt x="135" y="724"/>
                    <a:pt x="136" y="723"/>
                  </a:cubicBezTo>
                  <a:cubicBezTo>
                    <a:pt x="137" y="723"/>
                    <a:pt x="137" y="722"/>
                    <a:pt x="137" y="721"/>
                  </a:cubicBezTo>
                  <a:cubicBezTo>
                    <a:pt x="138" y="721"/>
                    <a:pt x="138" y="720"/>
                    <a:pt x="138" y="719"/>
                  </a:cubicBezTo>
                  <a:cubicBezTo>
                    <a:pt x="139" y="719"/>
                    <a:pt x="139" y="718"/>
                    <a:pt x="139" y="718"/>
                  </a:cubicBezTo>
                  <a:cubicBezTo>
                    <a:pt x="140" y="717"/>
                    <a:pt x="140" y="716"/>
                    <a:pt x="140" y="716"/>
                  </a:cubicBezTo>
                  <a:cubicBezTo>
                    <a:pt x="141" y="715"/>
                    <a:pt x="141" y="713"/>
                    <a:pt x="143" y="711"/>
                  </a:cubicBezTo>
                  <a:cubicBezTo>
                    <a:pt x="143" y="710"/>
                    <a:pt x="143" y="709"/>
                    <a:pt x="143" y="708"/>
                  </a:cubicBezTo>
                  <a:cubicBezTo>
                    <a:pt x="143" y="707"/>
                    <a:pt x="144" y="706"/>
                    <a:pt x="144" y="705"/>
                  </a:cubicBezTo>
                  <a:cubicBezTo>
                    <a:pt x="144" y="704"/>
                    <a:pt x="145" y="704"/>
                    <a:pt x="145" y="703"/>
                  </a:cubicBezTo>
                  <a:cubicBezTo>
                    <a:pt x="146" y="701"/>
                    <a:pt x="148" y="700"/>
                    <a:pt x="149" y="699"/>
                  </a:cubicBezTo>
                  <a:cubicBezTo>
                    <a:pt x="149" y="698"/>
                    <a:pt x="149" y="698"/>
                    <a:pt x="149" y="698"/>
                  </a:cubicBezTo>
                  <a:cubicBezTo>
                    <a:pt x="150" y="697"/>
                    <a:pt x="151" y="696"/>
                    <a:pt x="152" y="695"/>
                  </a:cubicBezTo>
                  <a:cubicBezTo>
                    <a:pt x="152" y="693"/>
                    <a:pt x="153" y="692"/>
                    <a:pt x="154" y="690"/>
                  </a:cubicBezTo>
                  <a:cubicBezTo>
                    <a:pt x="154" y="690"/>
                    <a:pt x="154" y="689"/>
                    <a:pt x="154" y="689"/>
                  </a:cubicBezTo>
                  <a:cubicBezTo>
                    <a:pt x="155" y="688"/>
                    <a:pt x="156" y="688"/>
                    <a:pt x="156" y="686"/>
                  </a:cubicBezTo>
                  <a:cubicBezTo>
                    <a:pt x="156" y="686"/>
                    <a:pt x="156" y="686"/>
                    <a:pt x="156" y="686"/>
                  </a:cubicBezTo>
                  <a:cubicBezTo>
                    <a:pt x="157" y="685"/>
                    <a:pt x="158" y="685"/>
                    <a:pt x="158" y="683"/>
                  </a:cubicBezTo>
                  <a:cubicBezTo>
                    <a:pt x="158" y="683"/>
                    <a:pt x="158" y="682"/>
                    <a:pt x="159" y="681"/>
                  </a:cubicBezTo>
                  <a:cubicBezTo>
                    <a:pt x="160" y="681"/>
                    <a:pt x="160" y="680"/>
                    <a:pt x="160" y="679"/>
                  </a:cubicBezTo>
                  <a:cubicBezTo>
                    <a:pt x="161" y="678"/>
                    <a:pt x="161" y="678"/>
                    <a:pt x="161" y="677"/>
                  </a:cubicBezTo>
                  <a:cubicBezTo>
                    <a:pt x="161" y="676"/>
                    <a:pt x="162" y="675"/>
                    <a:pt x="162" y="675"/>
                  </a:cubicBezTo>
                  <a:cubicBezTo>
                    <a:pt x="163" y="674"/>
                    <a:pt x="162" y="673"/>
                    <a:pt x="163" y="672"/>
                  </a:cubicBezTo>
                  <a:cubicBezTo>
                    <a:pt x="163" y="671"/>
                    <a:pt x="164" y="671"/>
                    <a:pt x="164" y="670"/>
                  </a:cubicBezTo>
                  <a:cubicBezTo>
                    <a:pt x="165" y="669"/>
                    <a:pt x="165" y="668"/>
                    <a:pt x="166" y="667"/>
                  </a:cubicBezTo>
                  <a:cubicBezTo>
                    <a:pt x="166" y="666"/>
                    <a:pt x="166" y="666"/>
                    <a:pt x="166" y="665"/>
                  </a:cubicBezTo>
                  <a:cubicBezTo>
                    <a:pt x="166" y="665"/>
                    <a:pt x="167" y="665"/>
                    <a:pt x="167" y="664"/>
                  </a:cubicBezTo>
                  <a:cubicBezTo>
                    <a:pt x="166" y="663"/>
                    <a:pt x="165" y="663"/>
                    <a:pt x="164" y="663"/>
                  </a:cubicBezTo>
                  <a:cubicBezTo>
                    <a:pt x="164" y="663"/>
                    <a:pt x="163" y="663"/>
                    <a:pt x="162" y="664"/>
                  </a:cubicBezTo>
                  <a:cubicBezTo>
                    <a:pt x="161" y="663"/>
                    <a:pt x="160" y="662"/>
                    <a:pt x="159" y="661"/>
                  </a:cubicBezTo>
                  <a:cubicBezTo>
                    <a:pt x="159" y="661"/>
                    <a:pt x="158" y="661"/>
                    <a:pt x="158" y="660"/>
                  </a:cubicBezTo>
                  <a:cubicBezTo>
                    <a:pt x="157" y="660"/>
                    <a:pt x="157" y="660"/>
                    <a:pt x="157" y="660"/>
                  </a:cubicBezTo>
                  <a:cubicBezTo>
                    <a:pt x="156" y="660"/>
                    <a:pt x="155" y="660"/>
                    <a:pt x="154" y="659"/>
                  </a:cubicBezTo>
                  <a:cubicBezTo>
                    <a:pt x="154" y="658"/>
                    <a:pt x="153" y="658"/>
                    <a:pt x="152" y="658"/>
                  </a:cubicBezTo>
                  <a:cubicBezTo>
                    <a:pt x="151" y="658"/>
                    <a:pt x="151" y="657"/>
                    <a:pt x="150" y="656"/>
                  </a:cubicBezTo>
                  <a:cubicBezTo>
                    <a:pt x="150" y="656"/>
                    <a:pt x="149" y="656"/>
                    <a:pt x="149" y="656"/>
                  </a:cubicBezTo>
                  <a:cubicBezTo>
                    <a:pt x="148" y="656"/>
                    <a:pt x="147" y="655"/>
                    <a:pt x="147" y="654"/>
                  </a:cubicBezTo>
                  <a:cubicBezTo>
                    <a:pt x="146" y="654"/>
                    <a:pt x="145" y="654"/>
                    <a:pt x="145" y="654"/>
                  </a:cubicBezTo>
                  <a:cubicBezTo>
                    <a:pt x="145" y="653"/>
                    <a:pt x="145" y="652"/>
                    <a:pt x="145" y="652"/>
                  </a:cubicBezTo>
                  <a:cubicBezTo>
                    <a:pt x="144" y="651"/>
                    <a:pt x="144" y="650"/>
                    <a:pt x="144" y="650"/>
                  </a:cubicBezTo>
                  <a:cubicBezTo>
                    <a:pt x="143" y="650"/>
                    <a:pt x="142" y="650"/>
                    <a:pt x="142" y="650"/>
                  </a:cubicBezTo>
                  <a:cubicBezTo>
                    <a:pt x="141" y="649"/>
                    <a:pt x="140" y="648"/>
                    <a:pt x="139" y="647"/>
                  </a:cubicBezTo>
                  <a:cubicBezTo>
                    <a:pt x="139" y="646"/>
                    <a:pt x="139" y="646"/>
                    <a:pt x="139" y="645"/>
                  </a:cubicBezTo>
                  <a:cubicBezTo>
                    <a:pt x="138" y="644"/>
                    <a:pt x="138" y="644"/>
                    <a:pt x="137" y="643"/>
                  </a:cubicBezTo>
                  <a:cubicBezTo>
                    <a:pt x="137" y="643"/>
                    <a:pt x="137" y="643"/>
                    <a:pt x="136" y="643"/>
                  </a:cubicBezTo>
                  <a:cubicBezTo>
                    <a:pt x="136" y="643"/>
                    <a:pt x="136" y="642"/>
                    <a:pt x="136" y="642"/>
                  </a:cubicBezTo>
                  <a:cubicBezTo>
                    <a:pt x="135" y="642"/>
                    <a:pt x="135" y="641"/>
                    <a:pt x="134" y="640"/>
                  </a:cubicBezTo>
                  <a:cubicBezTo>
                    <a:pt x="133" y="640"/>
                    <a:pt x="132" y="639"/>
                    <a:pt x="131" y="639"/>
                  </a:cubicBezTo>
                  <a:cubicBezTo>
                    <a:pt x="130" y="639"/>
                    <a:pt x="130" y="638"/>
                    <a:pt x="129" y="638"/>
                  </a:cubicBezTo>
                  <a:cubicBezTo>
                    <a:pt x="128" y="637"/>
                    <a:pt x="127" y="636"/>
                    <a:pt x="126" y="635"/>
                  </a:cubicBezTo>
                  <a:cubicBezTo>
                    <a:pt x="126" y="635"/>
                    <a:pt x="126" y="635"/>
                    <a:pt x="126" y="635"/>
                  </a:cubicBezTo>
                  <a:cubicBezTo>
                    <a:pt x="126" y="635"/>
                    <a:pt x="126" y="634"/>
                    <a:pt x="126" y="634"/>
                  </a:cubicBezTo>
                  <a:cubicBezTo>
                    <a:pt x="126" y="634"/>
                    <a:pt x="125" y="634"/>
                    <a:pt x="125" y="634"/>
                  </a:cubicBezTo>
                  <a:cubicBezTo>
                    <a:pt x="124" y="634"/>
                    <a:pt x="123" y="633"/>
                    <a:pt x="123" y="632"/>
                  </a:cubicBezTo>
                  <a:cubicBezTo>
                    <a:pt x="123" y="632"/>
                    <a:pt x="122" y="632"/>
                    <a:pt x="122" y="631"/>
                  </a:cubicBezTo>
                  <a:cubicBezTo>
                    <a:pt x="121" y="630"/>
                    <a:pt x="120" y="629"/>
                    <a:pt x="118" y="627"/>
                  </a:cubicBezTo>
                  <a:cubicBezTo>
                    <a:pt x="118" y="627"/>
                    <a:pt x="118" y="627"/>
                    <a:pt x="118" y="627"/>
                  </a:cubicBezTo>
                  <a:cubicBezTo>
                    <a:pt x="117" y="626"/>
                    <a:pt x="115" y="625"/>
                    <a:pt x="114" y="625"/>
                  </a:cubicBezTo>
                  <a:cubicBezTo>
                    <a:pt x="114" y="625"/>
                    <a:pt x="114" y="625"/>
                    <a:pt x="114" y="625"/>
                  </a:cubicBezTo>
                  <a:cubicBezTo>
                    <a:pt x="113" y="624"/>
                    <a:pt x="112" y="623"/>
                    <a:pt x="111" y="622"/>
                  </a:cubicBezTo>
                  <a:cubicBezTo>
                    <a:pt x="111" y="622"/>
                    <a:pt x="110" y="622"/>
                    <a:pt x="110" y="621"/>
                  </a:cubicBezTo>
                  <a:cubicBezTo>
                    <a:pt x="109" y="621"/>
                    <a:pt x="108" y="621"/>
                    <a:pt x="107" y="621"/>
                  </a:cubicBezTo>
                  <a:cubicBezTo>
                    <a:pt x="107" y="621"/>
                    <a:pt x="107" y="622"/>
                    <a:pt x="106" y="622"/>
                  </a:cubicBezTo>
                  <a:cubicBezTo>
                    <a:pt x="105" y="623"/>
                    <a:pt x="104" y="624"/>
                    <a:pt x="103" y="626"/>
                  </a:cubicBezTo>
                  <a:cubicBezTo>
                    <a:pt x="102" y="626"/>
                    <a:pt x="101" y="626"/>
                    <a:pt x="100" y="626"/>
                  </a:cubicBezTo>
                  <a:cubicBezTo>
                    <a:pt x="100" y="625"/>
                    <a:pt x="99" y="625"/>
                    <a:pt x="99" y="624"/>
                  </a:cubicBezTo>
                  <a:cubicBezTo>
                    <a:pt x="99" y="623"/>
                    <a:pt x="99" y="624"/>
                    <a:pt x="98" y="623"/>
                  </a:cubicBezTo>
                  <a:cubicBezTo>
                    <a:pt x="98" y="623"/>
                    <a:pt x="98" y="623"/>
                    <a:pt x="97" y="623"/>
                  </a:cubicBezTo>
                  <a:cubicBezTo>
                    <a:pt x="97" y="623"/>
                    <a:pt x="96" y="623"/>
                    <a:pt x="96" y="623"/>
                  </a:cubicBezTo>
                  <a:cubicBezTo>
                    <a:pt x="96" y="623"/>
                    <a:pt x="96" y="623"/>
                    <a:pt x="95" y="623"/>
                  </a:cubicBezTo>
                  <a:cubicBezTo>
                    <a:pt x="95" y="624"/>
                    <a:pt x="94" y="623"/>
                    <a:pt x="94" y="623"/>
                  </a:cubicBezTo>
                  <a:cubicBezTo>
                    <a:pt x="93" y="623"/>
                    <a:pt x="93" y="623"/>
                    <a:pt x="92" y="623"/>
                  </a:cubicBezTo>
                  <a:cubicBezTo>
                    <a:pt x="91" y="623"/>
                    <a:pt x="91" y="624"/>
                    <a:pt x="90" y="624"/>
                  </a:cubicBezTo>
                  <a:cubicBezTo>
                    <a:pt x="89" y="624"/>
                    <a:pt x="89" y="624"/>
                    <a:pt x="88" y="625"/>
                  </a:cubicBezTo>
                  <a:cubicBezTo>
                    <a:pt x="87" y="625"/>
                    <a:pt x="87" y="626"/>
                    <a:pt x="86" y="627"/>
                  </a:cubicBezTo>
                  <a:cubicBezTo>
                    <a:pt x="86" y="627"/>
                    <a:pt x="85" y="627"/>
                    <a:pt x="85" y="627"/>
                  </a:cubicBezTo>
                  <a:cubicBezTo>
                    <a:pt x="85" y="628"/>
                    <a:pt x="85" y="628"/>
                    <a:pt x="85" y="628"/>
                  </a:cubicBezTo>
                  <a:cubicBezTo>
                    <a:pt x="85" y="629"/>
                    <a:pt x="84" y="629"/>
                    <a:pt x="84" y="630"/>
                  </a:cubicBezTo>
                  <a:cubicBezTo>
                    <a:pt x="84" y="630"/>
                    <a:pt x="84" y="631"/>
                    <a:pt x="84" y="631"/>
                  </a:cubicBezTo>
                  <a:cubicBezTo>
                    <a:pt x="83" y="632"/>
                    <a:pt x="83" y="631"/>
                    <a:pt x="83" y="631"/>
                  </a:cubicBezTo>
                  <a:cubicBezTo>
                    <a:pt x="82" y="630"/>
                    <a:pt x="80" y="630"/>
                    <a:pt x="79" y="629"/>
                  </a:cubicBezTo>
                  <a:cubicBezTo>
                    <a:pt x="78" y="629"/>
                    <a:pt x="78" y="629"/>
                    <a:pt x="77" y="629"/>
                  </a:cubicBezTo>
                  <a:cubicBezTo>
                    <a:pt x="76" y="628"/>
                    <a:pt x="77" y="628"/>
                    <a:pt x="77" y="628"/>
                  </a:cubicBezTo>
                  <a:cubicBezTo>
                    <a:pt x="77" y="627"/>
                    <a:pt x="77" y="626"/>
                    <a:pt x="78" y="626"/>
                  </a:cubicBezTo>
                  <a:cubicBezTo>
                    <a:pt x="79" y="626"/>
                    <a:pt x="78" y="625"/>
                    <a:pt x="79" y="624"/>
                  </a:cubicBezTo>
                  <a:cubicBezTo>
                    <a:pt x="80" y="624"/>
                    <a:pt x="79" y="623"/>
                    <a:pt x="79" y="623"/>
                  </a:cubicBezTo>
                  <a:cubicBezTo>
                    <a:pt x="80" y="622"/>
                    <a:pt x="81" y="622"/>
                    <a:pt x="81" y="622"/>
                  </a:cubicBezTo>
                  <a:cubicBezTo>
                    <a:pt x="81" y="621"/>
                    <a:pt x="81" y="621"/>
                    <a:pt x="81" y="621"/>
                  </a:cubicBezTo>
                  <a:cubicBezTo>
                    <a:pt x="81" y="620"/>
                    <a:pt x="82" y="620"/>
                    <a:pt x="83" y="619"/>
                  </a:cubicBezTo>
                  <a:cubicBezTo>
                    <a:pt x="83" y="619"/>
                    <a:pt x="83" y="620"/>
                    <a:pt x="83" y="620"/>
                  </a:cubicBezTo>
                  <a:cubicBezTo>
                    <a:pt x="84" y="620"/>
                    <a:pt x="85" y="619"/>
                    <a:pt x="85" y="618"/>
                  </a:cubicBezTo>
                  <a:cubicBezTo>
                    <a:pt x="85" y="617"/>
                    <a:pt x="84" y="618"/>
                    <a:pt x="83" y="618"/>
                  </a:cubicBezTo>
                  <a:cubicBezTo>
                    <a:pt x="83" y="617"/>
                    <a:pt x="83" y="617"/>
                    <a:pt x="82" y="617"/>
                  </a:cubicBezTo>
                  <a:cubicBezTo>
                    <a:pt x="82" y="616"/>
                    <a:pt x="82" y="616"/>
                    <a:pt x="82" y="615"/>
                  </a:cubicBezTo>
                  <a:cubicBezTo>
                    <a:pt x="82" y="615"/>
                    <a:pt x="82" y="615"/>
                    <a:pt x="82" y="614"/>
                  </a:cubicBezTo>
                  <a:cubicBezTo>
                    <a:pt x="82" y="614"/>
                    <a:pt x="82" y="614"/>
                    <a:pt x="82" y="614"/>
                  </a:cubicBezTo>
                  <a:cubicBezTo>
                    <a:pt x="82" y="613"/>
                    <a:pt x="82" y="612"/>
                    <a:pt x="82" y="612"/>
                  </a:cubicBezTo>
                  <a:cubicBezTo>
                    <a:pt x="82" y="612"/>
                    <a:pt x="82" y="611"/>
                    <a:pt x="82" y="611"/>
                  </a:cubicBezTo>
                  <a:cubicBezTo>
                    <a:pt x="83" y="611"/>
                    <a:pt x="84" y="610"/>
                    <a:pt x="84" y="609"/>
                  </a:cubicBezTo>
                  <a:cubicBezTo>
                    <a:pt x="84" y="608"/>
                    <a:pt x="85" y="608"/>
                    <a:pt x="85" y="607"/>
                  </a:cubicBezTo>
                  <a:cubicBezTo>
                    <a:pt x="85" y="607"/>
                    <a:pt x="86" y="607"/>
                    <a:pt x="86" y="607"/>
                  </a:cubicBezTo>
                  <a:cubicBezTo>
                    <a:pt x="86" y="607"/>
                    <a:pt x="87" y="606"/>
                    <a:pt x="87" y="606"/>
                  </a:cubicBezTo>
                  <a:cubicBezTo>
                    <a:pt x="87" y="605"/>
                    <a:pt x="87" y="605"/>
                    <a:pt x="87" y="604"/>
                  </a:cubicBezTo>
                  <a:cubicBezTo>
                    <a:pt x="87" y="604"/>
                    <a:pt x="88" y="604"/>
                    <a:pt x="88" y="604"/>
                  </a:cubicBezTo>
                  <a:cubicBezTo>
                    <a:pt x="89" y="604"/>
                    <a:pt x="90" y="603"/>
                    <a:pt x="91" y="603"/>
                  </a:cubicBezTo>
                  <a:cubicBezTo>
                    <a:pt x="92" y="602"/>
                    <a:pt x="93" y="601"/>
                    <a:pt x="93" y="601"/>
                  </a:cubicBezTo>
                  <a:cubicBezTo>
                    <a:pt x="94" y="599"/>
                    <a:pt x="95" y="599"/>
                    <a:pt x="96" y="598"/>
                  </a:cubicBezTo>
                  <a:cubicBezTo>
                    <a:pt x="96" y="597"/>
                    <a:pt x="96" y="596"/>
                    <a:pt x="96" y="594"/>
                  </a:cubicBezTo>
                  <a:cubicBezTo>
                    <a:pt x="97" y="595"/>
                    <a:pt x="97" y="595"/>
                    <a:pt x="98" y="595"/>
                  </a:cubicBezTo>
                  <a:cubicBezTo>
                    <a:pt x="99" y="594"/>
                    <a:pt x="100" y="593"/>
                    <a:pt x="101" y="592"/>
                  </a:cubicBezTo>
                  <a:cubicBezTo>
                    <a:pt x="100" y="591"/>
                    <a:pt x="100" y="591"/>
                    <a:pt x="99" y="590"/>
                  </a:cubicBezTo>
                  <a:cubicBezTo>
                    <a:pt x="99" y="589"/>
                    <a:pt x="99" y="589"/>
                    <a:pt x="98" y="588"/>
                  </a:cubicBezTo>
                  <a:cubicBezTo>
                    <a:pt x="98" y="588"/>
                    <a:pt x="97" y="588"/>
                    <a:pt x="97" y="588"/>
                  </a:cubicBezTo>
                  <a:cubicBezTo>
                    <a:pt x="97" y="588"/>
                    <a:pt x="96" y="588"/>
                    <a:pt x="96" y="587"/>
                  </a:cubicBezTo>
                  <a:cubicBezTo>
                    <a:pt x="96" y="587"/>
                    <a:pt x="95" y="587"/>
                    <a:pt x="95" y="587"/>
                  </a:cubicBezTo>
                  <a:cubicBezTo>
                    <a:pt x="94" y="587"/>
                    <a:pt x="94" y="587"/>
                    <a:pt x="93" y="586"/>
                  </a:cubicBezTo>
                  <a:cubicBezTo>
                    <a:pt x="93" y="586"/>
                    <a:pt x="92" y="586"/>
                    <a:pt x="92" y="585"/>
                  </a:cubicBezTo>
                  <a:cubicBezTo>
                    <a:pt x="91" y="585"/>
                    <a:pt x="91" y="585"/>
                    <a:pt x="90" y="585"/>
                  </a:cubicBezTo>
                  <a:cubicBezTo>
                    <a:pt x="90" y="585"/>
                    <a:pt x="90" y="584"/>
                    <a:pt x="89" y="584"/>
                  </a:cubicBezTo>
                  <a:cubicBezTo>
                    <a:pt x="89" y="584"/>
                    <a:pt x="89" y="584"/>
                    <a:pt x="88" y="584"/>
                  </a:cubicBezTo>
                  <a:cubicBezTo>
                    <a:pt x="87" y="583"/>
                    <a:pt x="86" y="582"/>
                    <a:pt x="86" y="581"/>
                  </a:cubicBezTo>
                  <a:cubicBezTo>
                    <a:pt x="85" y="581"/>
                    <a:pt x="85" y="581"/>
                    <a:pt x="84" y="580"/>
                  </a:cubicBezTo>
                  <a:cubicBezTo>
                    <a:pt x="84" y="580"/>
                    <a:pt x="84" y="579"/>
                    <a:pt x="84" y="579"/>
                  </a:cubicBezTo>
                  <a:cubicBezTo>
                    <a:pt x="83" y="578"/>
                    <a:pt x="82" y="578"/>
                    <a:pt x="82" y="578"/>
                  </a:cubicBezTo>
                  <a:cubicBezTo>
                    <a:pt x="81" y="577"/>
                    <a:pt x="81" y="577"/>
                    <a:pt x="81" y="577"/>
                  </a:cubicBezTo>
                  <a:cubicBezTo>
                    <a:pt x="80" y="576"/>
                    <a:pt x="81" y="575"/>
                    <a:pt x="82" y="574"/>
                  </a:cubicBezTo>
                  <a:cubicBezTo>
                    <a:pt x="81" y="574"/>
                    <a:pt x="81" y="573"/>
                    <a:pt x="81" y="573"/>
                  </a:cubicBezTo>
                  <a:cubicBezTo>
                    <a:pt x="81" y="573"/>
                    <a:pt x="81" y="573"/>
                    <a:pt x="82" y="573"/>
                  </a:cubicBezTo>
                  <a:cubicBezTo>
                    <a:pt x="82" y="573"/>
                    <a:pt x="83" y="574"/>
                    <a:pt x="83" y="574"/>
                  </a:cubicBezTo>
                  <a:cubicBezTo>
                    <a:pt x="84" y="574"/>
                    <a:pt x="84" y="574"/>
                    <a:pt x="85" y="574"/>
                  </a:cubicBezTo>
                  <a:cubicBezTo>
                    <a:pt x="85" y="574"/>
                    <a:pt x="85" y="573"/>
                    <a:pt x="85" y="572"/>
                  </a:cubicBezTo>
                  <a:cubicBezTo>
                    <a:pt x="84" y="572"/>
                    <a:pt x="83" y="570"/>
                    <a:pt x="82" y="570"/>
                  </a:cubicBezTo>
                  <a:cubicBezTo>
                    <a:pt x="81" y="569"/>
                    <a:pt x="80" y="568"/>
                    <a:pt x="79" y="567"/>
                  </a:cubicBezTo>
                  <a:cubicBezTo>
                    <a:pt x="79" y="567"/>
                    <a:pt x="79" y="567"/>
                    <a:pt x="79" y="566"/>
                  </a:cubicBezTo>
                  <a:cubicBezTo>
                    <a:pt x="79" y="566"/>
                    <a:pt x="78" y="566"/>
                    <a:pt x="78" y="566"/>
                  </a:cubicBezTo>
                  <a:cubicBezTo>
                    <a:pt x="77" y="566"/>
                    <a:pt x="77" y="566"/>
                    <a:pt x="77" y="565"/>
                  </a:cubicBezTo>
                  <a:cubicBezTo>
                    <a:pt x="76" y="564"/>
                    <a:pt x="76" y="564"/>
                    <a:pt x="75" y="563"/>
                  </a:cubicBezTo>
                  <a:cubicBezTo>
                    <a:pt x="75" y="563"/>
                    <a:pt x="74" y="563"/>
                    <a:pt x="74" y="563"/>
                  </a:cubicBezTo>
                  <a:cubicBezTo>
                    <a:pt x="74" y="562"/>
                    <a:pt x="74" y="561"/>
                    <a:pt x="74" y="561"/>
                  </a:cubicBezTo>
                  <a:cubicBezTo>
                    <a:pt x="75" y="560"/>
                    <a:pt x="75" y="561"/>
                    <a:pt x="75" y="561"/>
                  </a:cubicBezTo>
                  <a:cubicBezTo>
                    <a:pt x="76" y="561"/>
                    <a:pt x="76" y="561"/>
                    <a:pt x="77" y="561"/>
                  </a:cubicBezTo>
                  <a:cubicBezTo>
                    <a:pt x="77" y="561"/>
                    <a:pt x="78" y="560"/>
                    <a:pt x="78" y="560"/>
                  </a:cubicBezTo>
                  <a:cubicBezTo>
                    <a:pt x="79" y="560"/>
                    <a:pt x="79" y="560"/>
                    <a:pt x="79" y="561"/>
                  </a:cubicBezTo>
                  <a:cubicBezTo>
                    <a:pt x="78" y="561"/>
                    <a:pt x="78" y="562"/>
                    <a:pt x="77" y="562"/>
                  </a:cubicBezTo>
                  <a:cubicBezTo>
                    <a:pt x="78" y="563"/>
                    <a:pt x="78" y="564"/>
                    <a:pt x="78" y="565"/>
                  </a:cubicBezTo>
                  <a:cubicBezTo>
                    <a:pt x="78" y="565"/>
                    <a:pt x="79" y="565"/>
                    <a:pt x="79" y="565"/>
                  </a:cubicBezTo>
                  <a:cubicBezTo>
                    <a:pt x="80" y="566"/>
                    <a:pt x="82" y="568"/>
                    <a:pt x="83" y="569"/>
                  </a:cubicBezTo>
                  <a:cubicBezTo>
                    <a:pt x="84" y="569"/>
                    <a:pt x="84" y="569"/>
                    <a:pt x="85" y="569"/>
                  </a:cubicBezTo>
                  <a:cubicBezTo>
                    <a:pt x="85" y="569"/>
                    <a:pt x="85" y="570"/>
                    <a:pt x="85" y="570"/>
                  </a:cubicBezTo>
                  <a:cubicBezTo>
                    <a:pt x="86" y="571"/>
                    <a:pt x="87" y="572"/>
                    <a:pt x="88" y="571"/>
                  </a:cubicBezTo>
                  <a:cubicBezTo>
                    <a:pt x="89" y="572"/>
                    <a:pt x="89" y="573"/>
                    <a:pt x="90" y="573"/>
                  </a:cubicBezTo>
                  <a:cubicBezTo>
                    <a:pt x="91" y="573"/>
                    <a:pt x="92" y="574"/>
                    <a:pt x="93" y="574"/>
                  </a:cubicBezTo>
                  <a:cubicBezTo>
                    <a:pt x="93" y="575"/>
                    <a:pt x="94" y="575"/>
                    <a:pt x="95" y="576"/>
                  </a:cubicBezTo>
                  <a:cubicBezTo>
                    <a:pt x="97" y="577"/>
                    <a:pt x="99" y="578"/>
                    <a:pt x="101" y="579"/>
                  </a:cubicBezTo>
                  <a:cubicBezTo>
                    <a:pt x="101" y="579"/>
                    <a:pt x="102" y="579"/>
                    <a:pt x="102" y="579"/>
                  </a:cubicBezTo>
                  <a:cubicBezTo>
                    <a:pt x="103" y="579"/>
                    <a:pt x="104" y="579"/>
                    <a:pt x="105" y="580"/>
                  </a:cubicBezTo>
                  <a:cubicBezTo>
                    <a:pt x="105" y="580"/>
                    <a:pt x="106" y="580"/>
                    <a:pt x="107" y="580"/>
                  </a:cubicBezTo>
                  <a:cubicBezTo>
                    <a:pt x="107" y="579"/>
                    <a:pt x="107" y="578"/>
                    <a:pt x="107" y="578"/>
                  </a:cubicBezTo>
                  <a:cubicBezTo>
                    <a:pt x="107" y="577"/>
                    <a:pt x="106" y="577"/>
                    <a:pt x="106" y="576"/>
                  </a:cubicBezTo>
                  <a:cubicBezTo>
                    <a:pt x="106" y="576"/>
                    <a:pt x="105" y="576"/>
                    <a:pt x="105" y="576"/>
                  </a:cubicBezTo>
                  <a:cubicBezTo>
                    <a:pt x="104" y="576"/>
                    <a:pt x="103" y="575"/>
                    <a:pt x="102" y="574"/>
                  </a:cubicBezTo>
                  <a:cubicBezTo>
                    <a:pt x="101" y="573"/>
                    <a:pt x="100" y="574"/>
                    <a:pt x="100" y="573"/>
                  </a:cubicBezTo>
                  <a:cubicBezTo>
                    <a:pt x="99" y="573"/>
                    <a:pt x="98" y="573"/>
                    <a:pt x="98" y="573"/>
                  </a:cubicBezTo>
                  <a:cubicBezTo>
                    <a:pt x="95" y="571"/>
                    <a:pt x="93" y="571"/>
                    <a:pt x="91" y="569"/>
                  </a:cubicBezTo>
                  <a:cubicBezTo>
                    <a:pt x="91" y="568"/>
                    <a:pt x="92" y="569"/>
                    <a:pt x="92" y="568"/>
                  </a:cubicBezTo>
                  <a:cubicBezTo>
                    <a:pt x="93" y="569"/>
                    <a:pt x="93" y="569"/>
                    <a:pt x="94" y="569"/>
                  </a:cubicBezTo>
                  <a:cubicBezTo>
                    <a:pt x="93" y="568"/>
                    <a:pt x="93" y="569"/>
                    <a:pt x="92" y="568"/>
                  </a:cubicBezTo>
                  <a:cubicBezTo>
                    <a:pt x="92" y="568"/>
                    <a:pt x="92" y="567"/>
                    <a:pt x="92" y="566"/>
                  </a:cubicBezTo>
                  <a:cubicBezTo>
                    <a:pt x="92" y="565"/>
                    <a:pt x="91" y="566"/>
                    <a:pt x="90" y="565"/>
                  </a:cubicBezTo>
                  <a:cubicBezTo>
                    <a:pt x="90" y="565"/>
                    <a:pt x="89" y="564"/>
                    <a:pt x="88" y="564"/>
                  </a:cubicBezTo>
                  <a:cubicBezTo>
                    <a:pt x="88" y="563"/>
                    <a:pt x="87" y="563"/>
                    <a:pt x="86" y="562"/>
                  </a:cubicBezTo>
                  <a:cubicBezTo>
                    <a:pt x="86" y="562"/>
                    <a:pt x="85" y="562"/>
                    <a:pt x="84" y="561"/>
                  </a:cubicBezTo>
                  <a:cubicBezTo>
                    <a:pt x="85" y="560"/>
                    <a:pt x="85" y="560"/>
                    <a:pt x="85" y="560"/>
                  </a:cubicBezTo>
                  <a:cubicBezTo>
                    <a:pt x="86" y="561"/>
                    <a:pt x="86" y="561"/>
                    <a:pt x="86" y="561"/>
                  </a:cubicBezTo>
                  <a:cubicBezTo>
                    <a:pt x="87" y="561"/>
                    <a:pt x="87" y="561"/>
                    <a:pt x="88" y="561"/>
                  </a:cubicBezTo>
                  <a:cubicBezTo>
                    <a:pt x="88" y="562"/>
                    <a:pt x="89" y="562"/>
                    <a:pt x="90" y="563"/>
                  </a:cubicBezTo>
                  <a:cubicBezTo>
                    <a:pt x="91" y="563"/>
                    <a:pt x="91" y="564"/>
                    <a:pt x="92" y="565"/>
                  </a:cubicBezTo>
                  <a:cubicBezTo>
                    <a:pt x="93" y="564"/>
                    <a:pt x="93" y="566"/>
                    <a:pt x="94" y="566"/>
                  </a:cubicBezTo>
                  <a:cubicBezTo>
                    <a:pt x="95" y="566"/>
                    <a:pt x="95" y="567"/>
                    <a:pt x="96" y="567"/>
                  </a:cubicBezTo>
                  <a:cubicBezTo>
                    <a:pt x="96" y="568"/>
                    <a:pt x="96" y="569"/>
                    <a:pt x="96" y="570"/>
                  </a:cubicBezTo>
                  <a:cubicBezTo>
                    <a:pt x="96" y="570"/>
                    <a:pt x="96" y="570"/>
                    <a:pt x="97" y="571"/>
                  </a:cubicBezTo>
                  <a:cubicBezTo>
                    <a:pt x="97" y="570"/>
                    <a:pt x="97" y="569"/>
                    <a:pt x="97" y="568"/>
                  </a:cubicBezTo>
                  <a:cubicBezTo>
                    <a:pt x="98" y="568"/>
                    <a:pt x="98" y="567"/>
                    <a:pt x="98" y="567"/>
                  </a:cubicBezTo>
                  <a:cubicBezTo>
                    <a:pt x="99" y="568"/>
                    <a:pt x="101" y="568"/>
                    <a:pt x="102" y="569"/>
                  </a:cubicBezTo>
                  <a:cubicBezTo>
                    <a:pt x="103" y="570"/>
                    <a:pt x="104" y="570"/>
                    <a:pt x="105" y="571"/>
                  </a:cubicBezTo>
                  <a:cubicBezTo>
                    <a:pt x="106" y="571"/>
                    <a:pt x="107" y="571"/>
                    <a:pt x="107" y="571"/>
                  </a:cubicBezTo>
                  <a:cubicBezTo>
                    <a:pt x="108" y="570"/>
                    <a:pt x="108" y="570"/>
                    <a:pt x="109" y="569"/>
                  </a:cubicBezTo>
                  <a:cubicBezTo>
                    <a:pt x="109" y="569"/>
                    <a:pt x="110" y="569"/>
                    <a:pt x="110" y="569"/>
                  </a:cubicBezTo>
                  <a:cubicBezTo>
                    <a:pt x="111" y="569"/>
                    <a:pt x="111" y="568"/>
                    <a:pt x="111" y="567"/>
                  </a:cubicBezTo>
                  <a:cubicBezTo>
                    <a:pt x="110" y="567"/>
                    <a:pt x="110" y="567"/>
                    <a:pt x="110" y="566"/>
                  </a:cubicBezTo>
                  <a:cubicBezTo>
                    <a:pt x="110" y="565"/>
                    <a:pt x="111" y="566"/>
                    <a:pt x="112" y="566"/>
                  </a:cubicBezTo>
                  <a:cubicBezTo>
                    <a:pt x="112" y="565"/>
                    <a:pt x="112" y="565"/>
                    <a:pt x="113" y="564"/>
                  </a:cubicBezTo>
                  <a:cubicBezTo>
                    <a:pt x="113" y="564"/>
                    <a:pt x="113" y="564"/>
                    <a:pt x="112" y="564"/>
                  </a:cubicBezTo>
                  <a:cubicBezTo>
                    <a:pt x="112" y="564"/>
                    <a:pt x="112" y="563"/>
                    <a:pt x="111" y="562"/>
                  </a:cubicBezTo>
                  <a:cubicBezTo>
                    <a:pt x="111" y="562"/>
                    <a:pt x="111" y="561"/>
                    <a:pt x="111" y="561"/>
                  </a:cubicBezTo>
                  <a:cubicBezTo>
                    <a:pt x="112" y="560"/>
                    <a:pt x="113" y="560"/>
                    <a:pt x="114" y="560"/>
                  </a:cubicBezTo>
                  <a:cubicBezTo>
                    <a:pt x="114" y="560"/>
                    <a:pt x="114" y="560"/>
                    <a:pt x="115" y="560"/>
                  </a:cubicBezTo>
                  <a:cubicBezTo>
                    <a:pt x="115" y="560"/>
                    <a:pt x="116" y="560"/>
                    <a:pt x="117" y="560"/>
                  </a:cubicBezTo>
                  <a:cubicBezTo>
                    <a:pt x="117" y="560"/>
                    <a:pt x="117" y="560"/>
                    <a:pt x="117" y="560"/>
                  </a:cubicBezTo>
                  <a:cubicBezTo>
                    <a:pt x="118" y="560"/>
                    <a:pt x="119" y="560"/>
                    <a:pt x="120" y="560"/>
                  </a:cubicBezTo>
                  <a:cubicBezTo>
                    <a:pt x="121" y="561"/>
                    <a:pt x="121" y="561"/>
                    <a:pt x="121" y="561"/>
                  </a:cubicBezTo>
                  <a:cubicBezTo>
                    <a:pt x="122" y="561"/>
                    <a:pt x="122" y="561"/>
                    <a:pt x="123" y="561"/>
                  </a:cubicBezTo>
                  <a:cubicBezTo>
                    <a:pt x="123" y="561"/>
                    <a:pt x="124" y="562"/>
                    <a:pt x="124" y="562"/>
                  </a:cubicBezTo>
                  <a:cubicBezTo>
                    <a:pt x="124" y="562"/>
                    <a:pt x="125" y="562"/>
                    <a:pt x="126" y="562"/>
                  </a:cubicBezTo>
                  <a:cubicBezTo>
                    <a:pt x="126" y="562"/>
                    <a:pt x="126" y="562"/>
                    <a:pt x="127" y="563"/>
                  </a:cubicBezTo>
                  <a:cubicBezTo>
                    <a:pt x="127" y="563"/>
                    <a:pt x="128" y="563"/>
                    <a:pt x="128" y="563"/>
                  </a:cubicBezTo>
                  <a:cubicBezTo>
                    <a:pt x="128" y="563"/>
                    <a:pt x="128" y="563"/>
                    <a:pt x="129" y="563"/>
                  </a:cubicBezTo>
                  <a:cubicBezTo>
                    <a:pt x="129" y="563"/>
                    <a:pt x="129" y="563"/>
                    <a:pt x="130" y="563"/>
                  </a:cubicBezTo>
                  <a:cubicBezTo>
                    <a:pt x="130" y="564"/>
                    <a:pt x="131" y="564"/>
                    <a:pt x="131" y="564"/>
                  </a:cubicBezTo>
                  <a:cubicBezTo>
                    <a:pt x="131" y="564"/>
                    <a:pt x="132" y="564"/>
                    <a:pt x="132" y="564"/>
                  </a:cubicBezTo>
                  <a:cubicBezTo>
                    <a:pt x="131" y="563"/>
                    <a:pt x="130" y="561"/>
                    <a:pt x="129" y="560"/>
                  </a:cubicBezTo>
                  <a:cubicBezTo>
                    <a:pt x="129" y="560"/>
                    <a:pt x="130" y="560"/>
                    <a:pt x="130" y="560"/>
                  </a:cubicBezTo>
                  <a:cubicBezTo>
                    <a:pt x="131" y="560"/>
                    <a:pt x="132" y="561"/>
                    <a:pt x="133" y="561"/>
                  </a:cubicBezTo>
                  <a:cubicBezTo>
                    <a:pt x="134" y="561"/>
                    <a:pt x="134" y="562"/>
                    <a:pt x="135" y="562"/>
                  </a:cubicBezTo>
                  <a:cubicBezTo>
                    <a:pt x="135" y="562"/>
                    <a:pt x="136" y="561"/>
                    <a:pt x="136" y="561"/>
                  </a:cubicBezTo>
                  <a:cubicBezTo>
                    <a:pt x="137" y="561"/>
                    <a:pt x="139" y="561"/>
                    <a:pt x="141" y="561"/>
                  </a:cubicBezTo>
                  <a:cubicBezTo>
                    <a:pt x="141" y="561"/>
                    <a:pt x="141" y="561"/>
                    <a:pt x="141" y="561"/>
                  </a:cubicBezTo>
                  <a:cubicBezTo>
                    <a:pt x="141" y="561"/>
                    <a:pt x="141" y="561"/>
                    <a:pt x="141" y="561"/>
                  </a:cubicBezTo>
                  <a:cubicBezTo>
                    <a:pt x="141" y="561"/>
                    <a:pt x="141" y="560"/>
                    <a:pt x="141" y="560"/>
                  </a:cubicBezTo>
                  <a:cubicBezTo>
                    <a:pt x="141" y="560"/>
                    <a:pt x="140" y="559"/>
                    <a:pt x="140" y="558"/>
                  </a:cubicBezTo>
                  <a:cubicBezTo>
                    <a:pt x="139" y="558"/>
                    <a:pt x="139" y="556"/>
                    <a:pt x="138" y="555"/>
                  </a:cubicBezTo>
                  <a:cubicBezTo>
                    <a:pt x="138" y="555"/>
                    <a:pt x="137" y="555"/>
                    <a:pt x="137" y="555"/>
                  </a:cubicBezTo>
                  <a:cubicBezTo>
                    <a:pt x="136" y="555"/>
                    <a:pt x="136" y="555"/>
                    <a:pt x="136" y="555"/>
                  </a:cubicBezTo>
                  <a:cubicBezTo>
                    <a:pt x="135" y="555"/>
                    <a:pt x="134" y="554"/>
                    <a:pt x="133" y="554"/>
                  </a:cubicBezTo>
                  <a:cubicBezTo>
                    <a:pt x="132" y="552"/>
                    <a:pt x="130" y="552"/>
                    <a:pt x="129" y="551"/>
                  </a:cubicBezTo>
                  <a:cubicBezTo>
                    <a:pt x="129" y="550"/>
                    <a:pt x="129" y="550"/>
                    <a:pt x="129" y="550"/>
                  </a:cubicBezTo>
                  <a:cubicBezTo>
                    <a:pt x="130" y="549"/>
                    <a:pt x="130" y="550"/>
                    <a:pt x="131" y="550"/>
                  </a:cubicBezTo>
                  <a:cubicBezTo>
                    <a:pt x="133" y="550"/>
                    <a:pt x="134" y="550"/>
                    <a:pt x="136" y="550"/>
                  </a:cubicBezTo>
                  <a:cubicBezTo>
                    <a:pt x="137" y="551"/>
                    <a:pt x="137" y="552"/>
                    <a:pt x="138" y="552"/>
                  </a:cubicBezTo>
                  <a:cubicBezTo>
                    <a:pt x="139" y="553"/>
                    <a:pt x="140" y="552"/>
                    <a:pt x="140" y="553"/>
                  </a:cubicBezTo>
                  <a:cubicBezTo>
                    <a:pt x="140" y="553"/>
                    <a:pt x="141" y="553"/>
                    <a:pt x="141" y="552"/>
                  </a:cubicBezTo>
                  <a:cubicBezTo>
                    <a:pt x="141" y="552"/>
                    <a:pt x="142" y="552"/>
                    <a:pt x="142" y="552"/>
                  </a:cubicBezTo>
                  <a:cubicBezTo>
                    <a:pt x="143" y="552"/>
                    <a:pt x="143" y="551"/>
                    <a:pt x="143" y="550"/>
                  </a:cubicBezTo>
                  <a:cubicBezTo>
                    <a:pt x="142" y="549"/>
                    <a:pt x="142" y="550"/>
                    <a:pt x="141" y="550"/>
                  </a:cubicBezTo>
                  <a:cubicBezTo>
                    <a:pt x="139" y="548"/>
                    <a:pt x="137" y="548"/>
                    <a:pt x="136" y="547"/>
                  </a:cubicBezTo>
                  <a:cubicBezTo>
                    <a:pt x="135" y="547"/>
                    <a:pt x="134" y="547"/>
                    <a:pt x="134" y="546"/>
                  </a:cubicBezTo>
                  <a:cubicBezTo>
                    <a:pt x="133" y="546"/>
                    <a:pt x="133" y="546"/>
                    <a:pt x="132" y="546"/>
                  </a:cubicBezTo>
                  <a:cubicBezTo>
                    <a:pt x="132" y="546"/>
                    <a:pt x="132" y="546"/>
                    <a:pt x="132" y="545"/>
                  </a:cubicBezTo>
                  <a:cubicBezTo>
                    <a:pt x="131" y="545"/>
                    <a:pt x="130" y="546"/>
                    <a:pt x="130" y="545"/>
                  </a:cubicBezTo>
                  <a:cubicBezTo>
                    <a:pt x="129" y="544"/>
                    <a:pt x="128" y="545"/>
                    <a:pt x="128" y="544"/>
                  </a:cubicBezTo>
                  <a:cubicBezTo>
                    <a:pt x="127" y="543"/>
                    <a:pt x="126" y="544"/>
                    <a:pt x="126" y="544"/>
                  </a:cubicBezTo>
                  <a:cubicBezTo>
                    <a:pt x="125" y="543"/>
                    <a:pt x="125" y="543"/>
                    <a:pt x="124" y="543"/>
                  </a:cubicBezTo>
                  <a:cubicBezTo>
                    <a:pt x="123" y="543"/>
                    <a:pt x="123" y="542"/>
                    <a:pt x="123" y="542"/>
                  </a:cubicBezTo>
                  <a:cubicBezTo>
                    <a:pt x="122" y="542"/>
                    <a:pt x="121" y="542"/>
                    <a:pt x="121" y="542"/>
                  </a:cubicBezTo>
                  <a:cubicBezTo>
                    <a:pt x="120" y="541"/>
                    <a:pt x="119" y="541"/>
                    <a:pt x="119" y="540"/>
                  </a:cubicBezTo>
                  <a:cubicBezTo>
                    <a:pt x="118" y="540"/>
                    <a:pt x="117" y="540"/>
                    <a:pt x="117" y="540"/>
                  </a:cubicBezTo>
                  <a:cubicBezTo>
                    <a:pt x="116" y="539"/>
                    <a:pt x="114" y="539"/>
                    <a:pt x="112" y="538"/>
                  </a:cubicBezTo>
                  <a:cubicBezTo>
                    <a:pt x="112" y="538"/>
                    <a:pt x="112" y="538"/>
                    <a:pt x="111" y="538"/>
                  </a:cubicBezTo>
                  <a:cubicBezTo>
                    <a:pt x="111" y="538"/>
                    <a:pt x="111" y="538"/>
                    <a:pt x="110" y="537"/>
                  </a:cubicBezTo>
                  <a:cubicBezTo>
                    <a:pt x="110" y="537"/>
                    <a:pt x="109" y="537"/>
                    <a:pt x="109" y="537"/>
                  </a:cubicBezTo>
                  <a:cubicBezTo>
                    <a:pt x="109" y="537"/>
                    <a:pt x="108" y="537"/>
                    <a:pt x="108" y="537"/>
                  </a:cubicBezTo>
                  <a:cubicBezTo>
                    <a:pt x="108" y="537"/>
                    <a:pt x="108" y="537"/>
                    <a:pt x="107" y="537"/>
                  </a:cubicBezTo>
                  <a:cubicBezTo>
                    <a:pt x="106" y="537"/>
                    <a:pt x="106" y="536"/>
                    <a:pt x="104" y="537"/>
                  </a:cubicBezTo>
                  <a:cubicBezTo>
                    <a:pt x="104" y="537"/>
                    <a:pt x="104" y="537"/>
                    <a:pt x="104" y="538"/>
                  </a:cubicBezTo>
                  <a:cubicBezTo>
                    <a:pt x="104" y="538"/>
                    <a:pt x="103" y="538"/>
                    <a:pt x="102" y="539"/>
                  </a:cubicBezTo>
                  <a:cubicBezTo>
                    <a:pt x="102" y="539"/>
                    <a:pt x="102" y="539"/>
                    <a:pt x="101" y="539"/>
                  </a:cubicBezTo>
                  <a:cubicBezTo>
                    <a:pt x="101" y="539"/>
                    <a:pt x="101" y="539"/>
                    <a:pt x="100" y="539"/>
                  </a:cubicBezTo>
                  <a:cubicBezTo>
                    <a:pt x="100" y="539"/>
                    <a:pt x="99" y="539"/>
                    <a:pt x="99" y="539"/>
                  </a:cubicBezTo>
                  <a:cubicBezTo>
                    <a:pt x="98" y="540"/>
                    <a:pt x="98" y="540"/>
                    <a:pt x="98" y="541"/>
                  </a:cubicBezTo>
                  <a:cubicBezTo>
                    <a:pt x="97" y="541"/>
                    <a:pt x="96" y="541"/>
                    <a:pt x="95" y="541"/>
                  </a:cubicBezTo>
                  <a:cubicBezTo>
                    <a:pt x="94" y="541"/>
                    <a:pt x="94" y="542"/>
                    <a:pt x="93" y="542"/>
                  </a:cubicBezTo>
                  <a:cubicBezTo>
                    <a:pt x="93" y="542"/>
                    <a:pt x="92" y="542"/>
                    <a:pt x="92" y="542"/>
                  </a:cubicBezTo>
                  <a:cubicBezTo>
                    <a:pt x="92" y="543"/>
                    <a:pt x="91" y="543"/>
                    <a:pt x="91" y="543"/>
                  </a:cubicBezTo>
                  <a:cubicBezTo>
                    <a:pt x="90" y="543"/>
                    <a:pt x="89" y="543"/>
                    <a:pt x="88" y="543"/>
                  </a:cubicBezTo>
                  <a:cubicBezTo>
                    <a:pt x="88" y="544"/>
                    <a:pt x="87" y="544"/>
                    <a:pt x="86" y="545"/>
                  </a:cubicBezTo>
                  <a:cubicBezTo>
                    <a:pt x="86" y="545"/>
                    <a:pt x="85" y="545"/>
                    <a:pt x="85" y="545"/>
                  </a:cubicBezTo>
                  <a:cubicBezTo>
                    <a:pt x="84" y="546"/>
                    <a:pt x="84" y="546"/>
                    <a:pt x="83" y="547"/>
                  </a:cubicBezTo>
                  <a:cubicBezTo>
                    <a:pt x="83" y="547"/>
                    <a:pt x="83" y="547"/>
                    <a:pt x="83" y="547"/>
                  </a:cubicBezTo>
                  <a:cubicBezTo>
                    <a:pt x="83" y="548"/>
                    <a:pt x="83" y="549"/>
                    <a:pt x="83" y="550"/>
                  </a:cubicBezTo>
                  <a:cubicBezTo>
                    <a:pt x="83" y="550"/>
                    <a:pt x="84" y="551"/>
                    <a:pt x="84" y="551"/>
                  </a:cubicBezTo>
                  <a:cubicBezTo>
                    <a:pt x="84" y="551"/>
                    <a:pt x="85" y="551"/>
                    <a:pt x="85" y="551"/>
                  </a:cubicBezTo>
                  <a:cubicBezTo>
                    <a:pt x="86" y="552"/>
                    <a:pt x="87" y="552"/>
                    <a:pt x="87" y="553"/>
                  </a:cubicBezTo>
                  <a:cubicBezTo>
                    <a:pt x="89" y="554"/>
                    <a:pt x="90" y="554"/>
                    <a:pt x="91" y="555"/>
                  </a:cubicBezTo>
                  <a:cubicBezTo>
                    <a:pt x="92" y="555"/>
                    <a:pt x="92" y="555"/>
                    <a:pt x="92" y="556"/>
                  </a:cubicBezTo>
                  <a:cubicBezTo>
                    <a:pt x="92" y="556"/>
                    <a:pt x="92" y="557"/>
                    <a:pt x="92" y="558"/>
                  </a:cubicBezTo>
                  <a:cubicBezTo>
                    <a:pt x="92" y="558"/>
                    <a:pt x="92" y="558"/>
                    <a:pt x="92" y="558"/>
                  </a:cubicBezTo>
                  <a:cubicBezTo>
                    <a:pt x="91" y="557"/>
                    <a:pt x="90" y="556"/>
                    <a:pt x="89" y="555"/>
                  </a:cubicBezTo>
                  <a:cubicBezTo>
                    <a:pt x="88" y="555"/>
                    <a:pt x="88" y="555"/>
                    <a:pt x="88" y="555"/>
                  </a:cubicBezTo>
                  <a:cubicBezTo>
                    <a:pt x="87" y="555"/>
                    <a:pt x="86" y="554"/>
                    <a:pt x="86" y="554"/>
                  </a:cubicBezTo>
                  <a:cubicBezTo>
                    <a:pt x="86" y="553"/>
                    <a:pt x="85" y="554"/>
                    <a:pt x="84" y="553"/>
                  </a:cubicBezTo>
                  <a:cubicBezTo>
                    <a:pt x="84" y="553"/>
                    <a:pt x="84" y="552"/>
                    <a:pt x="84" y="552"/>
                  </a:cubicBezTo>
                  <a:cubicBezTo>
                    <a:pt x="84" y="551"/>
                    <a:pt x="82" y="552"/>
                    <a:pt x="82" y="550"/>
                  </a:cubicBezTo>
                  <a:cubicBezTo>
                    <a:pt x="82" y="550"/>
                    <a:pt x="82" y="549"/>
                    <a:pt x="81" y="549"/>
                  </a:cubicBezTo>
                  <a:cubicBezTo>
                    <a:pt x="81" y="549"/>
                    <a:pt x="80" y="549"/>
                    <a:pt x="80" y="548"/>
                  </a:cubicBezTo>
                  <a:cubicBezTo>
                    <a:pt x="79" y="548"/>
                    <a:pt x="79" y="548"/>
                    <a:pt x="78" y="548"/>
                  </a:cubicBezTo>
                  <a:cubicBezTo>
                    <a:pt x="78" y="548"/>
                    <a:pt x="78" y="549"/>
                    <a:pt x="78" y="549"/>
                  </a:cubicBezTo>
                  <a:cubicBezTo>
                    <a:pt x="77" y="549"/>
                    <a:pt x="76" y="549"/>
                    <a:pt x="75" y="549"/>
                  </a:cubicBezTo>
                  <a:cubicBezTo>
                    <a:pt x="74" y="549"/>
                    <a:pt x="74" y="549"/>
                    <a:pt x="74" y="550"/>
                  </a:cubicBezTo>
                  <a:cubicBezTo>
                    <a:pt x="73" y="550"/>
                    <a:pt x="72" y="550"/>
                    <a:pt x="70" y="550"/>
                  </a:cubicBezTo>
                  <a:cubicBezTo>
                    <a:pt x="70" y="550"/>
                    <a:pt x="70" y="550"/>
                    <a:pt x="70" y="550"/>
                  </a:cubicBezTo>
                  <a:cubicBezTo>
                    <a:pt x="70" y="550"/>
                    <a:pt x="69" y="550"/>
                    <a:pt x="69" y="550"/>
                  </a:cubicBezTo>
                  <a:cubicBezTo>
                    <a:pt x="69" y="550"/>
                    <a:pt x="69" y="550"/>
                    <a:pt x="69" y="550"/>
                  </a:cubicBezTo>
                  <a:cubicBezTo>
                    <a:pt x="68" y="549"/>
                    <a:pt x="68" y="550"/>
                    <a:pt x="68" y="550"/>
                  </a:cubicBezTo>
                  <a:cubicBezTo>
                    <a:pt x="65" y="550"/>
                    <a:pt x="63" y="550"/>
                    <a:pt x="61" y="550"/>
                  </a:cubicBezTo>
                  <a:cubicBezTo>
                    <a:pt x="61" y="550"/>
                    <a:pt x="61" y="550"/>
                    <a:pt x="61" y="550"/>
                  </a:cubicBezTo>
                  <a:cubicBezTo>
                    <a:pt x="60" y="550"/>
                    <a:pt x="59" y="550"/>
                    <a:pt x="58" y="550"/>
                  </a:cubicBezTo>
                  <a:cubicBezTo>
                    <a:pt x="57" y="549"/>
                    <a:pt x="57" y="548"/>
                    <a:pt x="56" y="547"/>
                  </a:cubicBezTo>
                  <a:cubicBezTo>
                    <a:pt x="56" y="548"/>
                    <a:pt x="56" y="547"/>
                    <a:pt x="57" y="547"/>
                  </a:cubicBezTo>
                  <a:cubicBezTo>
                    <a:pt x="56" y="546"/>
                    <a:pt x="56" y="545"/>
                    <a:pt x="54" y="544"/>
                  </a:cubicBezTo>
                  <a:cubicBezTo>
                    <a:pt x="55" y="545"/>
                    <a:pt x="55" y="545"/>
                    <a:pt x="54" y="545"/>
                  </a:cubicBezTo>
                  <a:cubicBezTo>
                    <a:pt x="53" y="545"/>
                    <a:pt x="53" y="545"/>
                    <a:pt x="52" y="545"/>
                  </a:cubicBezTo>
                  <a:cubicBezTo>
                    <a:pt x="52" y="546"/>
                    <a:pt x="52" y="546"/>
                    <a:pt x="51" y="546"/>
                  </a:cubicBezTo>
                  <a:cubicBezTo>
                    <a:pt x="51" y="546"/>
                    <a:pt x="51" y="545"/>
                    <a:pt x="51" y="545"/>
                  </a:cubicBezTo>
                  <a:cubicBezTo>
                    <a:pt x="51" y="544"/>
                    <a:pt x="53" y="545"/>
                    <a:pt x="53" y="544"/>
                  </a:cubicBezTo>
                  <a:cubicBezTo>
                    <a:pt x="53" y="544"/>
                    <a:pt x="54" y="544"/>
                    <a:pt x="54" y="544"/>
                  </a:cubicBezTo>
                  <a:cubicBezTo>
                    <a:pt x="54" y="543"/>
                    <a:pt x="55" y="543"/>
                    <a:pt x="56" y="543"/>
                  </a:cubicBezTo>
                  <a:cubicBezTo>
                    <a:pt x="56" y="542"/>
                    <a:pt x="56" y="542"/>
                    <a:pt x="56" y="541"/>
                  </a:cubicBezTo>
                  <a:cubicBezTo>
                    <a:pt x="57" y="541"/>
                    <a:pt x="57" y="540"/>
                    <a:pt x="57" y="539"/>
                  </a:cubicBezTo>
                  <a:cubicBezTo>
                    <a:pt x="57" y="538"/>
                    <a:pt x="57" y="538"/>
                    <a:pt x="57" y="537"/>
                  </a:cubicBezTo>
                  <a:cubicBezTo>
                    <a:pt x="58" y="537"/>
                    <a:pt x="58" y="536"/>
                    <a:pt x="58" y="536"/>
                  </a:cubicBezTo>
                  <a:cubicBezTo>
                    <a:pt x="59" y="536"/>
                    <a:pt x="60" y="536"/>
                    <a:pt x="61" y="536"/>
                  </a:cubicBezTo>
                  <a:cubicBezTo>
                    <a:pt x="61" y="536"/>
                    <a:pt x="62" y="536"/>
                    <a:pt x="62" y="537"/>
                  </a:cubicBezTo>
                  <a:cubicBezTo>
                    <a:pt x="62" y="537"/>
                    <a:pt x="63" y="537"/>
                    <a:pt x="63" y="537"/>
                  </a:cubicBezTo>
                  <a:cubicBezTo>
                    <a:pt x="64" y="536"/>
                    <a:pt x="64" y="536"/>
                    <a:pt x="64" y="536"/>
                  </a:cubicBezTo>
                  <a:cubicBezTo>
                    <a:pt x="66" y="536"/>
                    <a:pt x="67" y="536"/>
                    <a:pt x="69" y="536"/>
                  </a:cubicBezTo>
                  <a:cubicBezTo>
                    <a:pt x="69" y="536"/>
                    <a:pt x="69" y="535"/>
                    <a:pt x="70" y="535"/>
                  </a:cubicBezTo>
                  <a:cubicBezTo>
                    <a:pt x="71" y="535"/>
                    <a:pt x="72" y="535"/>
                    <a:pt x="74" y="535"/>
                  </a:cubicBezTo>
                  <a:cubicBezTo>
                    <a:pt x="74" y="535"/>
                    <a:pt x="74" y="535"/>
                    <a:pt x="75" y="534"/>
                  </a:cubicBezTo>
                  <a:cubicBezTo>
                    <a:pt x="76" y="534"/>
                    <a:pt x="78" y="534"/>
                    <a:pt x="80" y="534"/>
                  </a:cubicBezTo>
                  <a:cubicBezTo>
                    <a:pt x="80" y="534"/>
                    <a:pt x="80" y="534"/>
                    <a:pt x="80" y="534"/>
                  </a:cubicBezTo>
                  <a:cubicBezTo>
                    <a:pt x="82" y="534"/>
                    <a:pt x="83" y="534"/>
                    <a:pt x="85" y="534"/>
                  </a:cubicBezTo>
                  <a:cubicBezTo>
                    <a:pt x="85" y="533"/>
                    <a:pt x="85" y="533"/>
                    <a:pt x="85" y="533"/>
                  </a:cubicBezTo>
                  <a:cubicBezTo>
                    <a:pt x="86" y="533"/>
                    <a:pt x="86" y="533"/>
                    <a:pt x="86" y="534"/>
                  </a:cubicBezTo>
                  <a:cubicBezTo>
                    <a:pt x="87" y="534"/>
                    <a:pt x="88" y="534"/>
                    <a:pt x="88" y="534"/>
                  </a:cubicBezTo>
                  <a:cubicBezTo>
                    <a:pt x="88" y="533"/>
                    <a:pt x="89" y="533"/>
                    <a:pt x="89" y="533"/>
                  </a:cubicBezTo>
                  <a:cubicBezTo>
                    <a:pt x="89" y="533"/>
                    <a:pt x="90" y="533"/>
                    <a:pt x="90" y="533"/>
                  </a:cubicBezTo>
                  <a:cubicBezTo>
                    <a:pt x="91" y="533"/>
                    <a:pt x="91" y="532"/>
                    <a:pt x="91" y="532"/>
                  </a:cubicBezTo>
                  <a:cubicBezTo>
                    <a:pt x="91" y="532"/>
                    <a:pt x="91" y="531"/>
                    <a:pt x="91" y="531"/>
                  </a:cubicBezTo>
                  <a:cubicBezTo>
                    <a:pt x="91" y="531"/>
                    <a:pt x="90" y="531"/>
                    <a:pt x="89" y="531"/>
                  </a:cubicBezTo>
                  <a:cubicBezTo>
                    <a:pt x="89" y="530"/>
                    <a:pt x="88" y="529"/>
                    <a:pt x="88" y="528"/>
                  </a:cubicBezTo>
                  <a:cubicBezTo>
                    <a:pt x="87" y="529"/>
                    <a:pt x="87" y="528"/>
                    <a:pt x="86" y="528"/>
                  </a:cubicBezTo>
                  <a:cubicBezTo>
                    <a:pt x="85" y="528"/>
                    <a:pt x="85" y="527"/>
                    <a:pt x="84" y="527"/>
                  </a:cubicBezTo>
                  <a:cubicBezTo>
                    <a:pt x="84" y="526"/>
                    <a:pt x="83" y="527"/>
                    <a:pt x="83" y="526"/>
                  </a:cubicBezTo>
                  <a:cubicBezTo>
                    <a:pt x="83" y="526"/>
                    <a:pt x="83" y="526"/>
                    <a:pt x="83" y="525"/>
                  </a:cubicBezTo>
                  <a:cubicBezTo>
                    <a:pt x="82" y="525"/>
                    <a:pt x="82" y="524"/>
                    <a:pt x="82" y="524"/>
                  </a:cubicBezTo>
                  <a:cubicBezTo>
                    <a:pt x="82" y="523"/>
                    <a:pt x="82" y="523"/>
                    <a:pt x="82" y="522"/>
                  </a:cubicBezTo>
                  <a:cubicBezTo>
                    <a:pt x="82" y="521"/>
                    <a:pt x="83" y="520"/>
                    <a:pt x="84" y="519"/>
                  </a:cubicBezTo>
                  <a:cubicBezTo>
                    <a:pt x="85" y="519"/>
                    <a:pt x="86" y="518"/>
                    <a:pt x="87" y="518"/>
                  </a:cubicBezTo>
                  <a:cubicBezTo>
                    <a:pt x="87" y="518"/>
                    <a:pt x="87" y="517"/>
                    <a:pt x="87" y="516"/>
                  </a:cubicBezTo>
                  <a:cubicBezTo>
                    <a:pt x="87" y="515"/>
                    <a:pt x="87" y="515"/>
                    <a:pt x="86" y="514"/>
                  </a:cubicBezTo>
                  <a:cubicBezTo>
                    <a:pt x="86" y="513"/>
                    <a:pt x="85" y="513"/>
                    <a:pt x="84" y="512"/>
                  </a:cubicBezTo>
                  <a:cubicBezTo>
                    <a:pt x="85" y="511"/>
                    <a:pt x="83" y="511"/>
                    <a:pt x="84" y="510"/>
                  </a:cubicBezTo>
                  <a:cubicBezTo>
                    <a:pt x="83" y="510"/>
                    <a:pt x="83" y="509"/>
                    <a:pt x="83" y="508"/>
                  </a:cubicBezTo>
                  <a:cubicBezTo>
                    <a:pt x="82" y="507"/>
                    <a:pt x="81" y="508"/>
                    <a:pt x="80" y="508"/>
                  </a:cubicBezTo>
                  <a:cubicBezTo>
                    <a:pt x="80" y="508"/>
                    <a:pt x="80" y="508"/>
                    <a:pt x="80" y="508"/>
                  </a:cubicBezTo>
                  <a:cubicBezTo>
                    <a:pt x="79" y="508"/>
                    <a:pt x="79" y="508"/>
                    <a:pt x="79" y="508"/>
                  </a:cubicBezTo>
                  <a:cubicBezTo>
                    <a:pt x="78" y="508"/>
                    <a:pt x="77" y="508"/>
                    <a:pt x="76" y="509"/>
                  </a:cubicBezTo>
                  <a:cubicBezTo>
                    <a:pt x="75" y="509"/>
                    <a:pt x="74" y="509"/>
                    <a:pt x="73" y="509"/>
                  </a:cubicBezTo>
                  <a:cubicBezTo>
                    <a:pt x="72" y="509"/>
                    <a:pt x="72" y="509"/>
                    <a:pt x="72" y="510"/>
                  </a:cubicBezTo>
                  <a:cubicBezTo>
                    <a:pt x="71" y="510"/>
                    <a:pt x="70" y="510"/>
                    <a:pt x="69" y="510"/>
                  </a:cubicBezTo>
                  <a:cubicBezTo>
                    <a:pt x="69" y="510"/>
                    <a:pt x="69" y="510"/>
                    <a:pt x="68" y="510"/>
                  </a:cubicBezTo>
                  <a:cubicBezTo>
                    <a:pt x="68" y="510"/>
                    <a:pt x="68" y="510"/>
                    <a:pt x="68" y="510"/>
                  </a:cubicBezTo>
                  <a:cubicBezTo>
                    <a:pt x="66" y="510"/>
                    <a:pt x="64" y="510"/>
                    <a:pt x="62" y="510"/>
                  </a:cubicBezTo>
                  <a:cubicBezTo>
                    <a:pt x="62" y="509"/>
                    <a:pt x="61" y="509"/>
                    <a:pt x="60" y="509"/>
                  </a:cubicBezTo>
                  <a:cubicBezTo>
                    <a:pt x="60" y="508"/>
                    <a:pt x="60" y="508"/>
                    <a:pt x="60" y="508"/>
                  </a:cubicBezTo>
                  <a:cubicBezTo>
                    <a:pt x="61" y="508"/>
                    <a:pt x="61" y="507"/>
                    <a:pt x="61" y="507"/>
                  </a:cubicBezTo>
                  <a:cubicBezTo>
                    <a:pt x="62" y="507"/>
                    <a:pt x="62" y="507"/>
                    <a:pt x="63" y="507"/>
                  </a:cubicBezTo>
                  <a:cubicBezTo>
                    <a:pt x="63" y="507"/>
                    <a:pt x="63" y="507"/>
                    <a:pt x="63" y="508"/>
                  </a:cubicBezTo>
                  <a:cubicBezTo>
                    <a:pt x="64" y="508"/>
                    <a:pt x="65" y="508"/>
                    <a:pt x="66" y="508"/>
                  </a:cubicBezTo>
                  <a:cubicBezTo>
                    <a:pt x="66" y="507"/>
                    <a:pt x="67" y="507"/>
                    <a:pt x="67" y="507"/>
                  </a:cubicBezTo>
                  <a:cubicBezTo>
                    <a:pt x="70" y="507"/>
                    <a:pt x="73" y="507"/>
                    <a:pt x="75" y="507"/>
                  </a:cubicBezTo>
                  <a:cubicBezTo>
                    <a:pt x="76" y="507"/>
                    <a:pt x="76" y="507"/>
                    <a:pt x="76" y="506"/>
                  </a:cubicBezTo>
                  <a:cubicBezTo>
                    <a:pt x="77" y="506"/>
                    <a:pt x="79" y="506"/>
                    <a:pt x="80" y="506"/>
                  </a:cubicBezTo>
                  <a:cubicBezTo>
                    <a:pt x="80" y="506"/>
                    <a:pt x="80" y="506"/>
                    <a:pt x="80" y="506"/>
                  </a:cubicBezTo>
                  <a:cubicBezTo>
                    <a:pt x="80" y="505"/>
                    <a:pt x="80" y="504"/>
                    <a:pt x="80" y="503"/>
                  </a:cubicBezTo>
                  <a:cubicBezTo>
                    <a:pt x="80" y="503"/>
                    <a:pt x="80" y="502"/>
                    <a:pt x="79" y="502"/>
                  </a:cubicBezTo>
                  <a:cubicBezTo>
                    <a:pt x="79" y="501"/>
                    <a:pt x="79" y="501"/>
                    <a:pt x="79" y="500"/>
                  </a:cubicBezTo>
                  <a:cubicBezTo>
                    <a:pt x="78" y="499"/>
                    <a:pt x="78" y="498"/>
                    <a:pt x="77" y="497"/>
                  </a:cubicBezTo>
                  <a:cubicBezTo>
                    <a:pt x="77" y="496"/>
                    <a:pt x="76" y="496"/>
                    <a:pt x="75" y="495"/>
                  </a:cubicBezTo>
                  <a:cubicBezTo>
                    <a:pt x="76" y="494"/>
                    <a:pt x="74" y="493"/>
                    <a:pt x="74" y="492"/>
                  </a:cubicBezTo>
                  <a:cubicBezTo>
                    <a:pt x="73" y="491"/>
                    <a:pt x="74" y="491"/>
                    <a:pt x="74" y="490"/>
                  </a:cubicBezTo>
                  <a:cubicBezTo>
                    <a:pt x="73" y="489"/>
                    <a:pt x="73" y="489"/>
                    <a:pt x="73" y="489"/>
                  </a:cubicBezTo>
                  <a:cubicBezTo>
                    <a:pt x="71" y="489"/>
                    <a:pt x="70" y="489"/>
                    <a:pt x="69" y="489"/>
                  </a:cubicBezTo>
                  <a:cubicBezTo>
                    <a:pt x="69" y="489"/>
                    <a:pt x="69" y="489"/>
                    <a:pt x="68" y="489"/>
                  </a:cubicBezTo>
                  <a:cubicBezTo>
                    <a:pt x="67" y="490"/>
                    <a:pt x="66" y="489"/>
                    <a:pt x="64" y="490"/>
                  </a:cubicBezTo>
                  <a:cubicBezTo>
                    <a:pt x="64" y="490"/>
                    <a:pt x="64" y="490"/>
                    <a:pt x="64" y="490"/>
                  </a:cubicBezTo>
                  <a:cubicBezTo>
                    <a:pt x="63" y="490"/>
                    <a:pt x="63" y="490"/>
                    <a:pt x="63" y="490"/>
                  </a:cubicBezTo>
                  <a:cubicBezTo>
                    <a:pt x="62" y="490"/>
                    <a:pt x="62" y="490"/>
                    <a:pt x="62" y="490"/>
                  </a:cubicBezTo>
                  <a:cubicBezTo>
                    <a:pt x="59" y="490"/>
                    <a:pt x="57" y="490"/>
                    <a:pt x="54" y="490"/>
                  </a:cubicBezTo>
                  <a:cubicBezTo>
                    <a:pt x="54" y="490"/>
                    <a:pt x="54" y="491"/>
                    <a:pt x="53" y="491"/>
                  </a:cubicBezTo>
                  <a:cubicBezTo>
                    <a:pt x="53" y="491"/>
                    <a:pt x="52" y="490"/>
                    <a:pt x="51" y="490"/>
                  </a:cubicBezTo>
                  <a:cubicBezTo>
                    <a:pt x="51" y="490"/>
                    <a:pt x="51" y="491"/>
                    <a:pt x="51" y="491"/>
                  </a:cubicBezTo>
                  <a:cubicBezTo>
                    <a:pt x="50" y="491"/>
                    <a:pt x="49" y="491"/>
                    <a:pt x="48" y="491"/>
                  </a:cubicBezTo>
                  <a:cubicBezTo>
                    <a:pt x="48" y="491"/>
                    <a:pt x="48" y="491"/>
                    <a:pt x="48" y="490"/>
                  </a:cubicBezTo>
                  <a:cubicBezTo>
                    <a:pt x="47" y="490"/>
                    <a:pt x="46" y="490"/>
                    <a:pt x="44" y="490"/>
                  </a:cubicBezTo>
                  <a:cubicBezTo>
                    <a:pt x="44" y="490"/>
                    <a:pt x="44" y="491"/>
                    <a:pt x="43" y="491"/>
                  </a:cubicBezTo>
                  <a:cubicBezTo>
                    <a:pt x="43" y="491"/>
                    <a:pt x="43" y="490"/>
                    <a:pt x="43" y="490"/>
                  </a:cubicBezTo>
                  <a:cubicBezTo>
                    <a:pt x="43" y="490"/>
                    <a:pt x="42" y="491"/>
                    <a:pt x="42" y="491"/>
                  </a:cubicBezTo>
                  <a:cubicBezTo>
                    <a:pt x="42" y="491"/>
                    <a:pt x="41" y="491"/>
                    <a:pt x="41" y="491"/>
                  </a:cubicBezTo>
                  <a:cubicBezTo>
                    <a:pt x="40" y="491"/>
                    <a:pt x="40" y="491"/>
                    <a:pt x="40" y="491"/>
                  </a:cubicBezTo>
                  <a:cubicBezTo>
                    <a:pt x="40" y="492"/>
                    <a:pt x="40" y="492"/>
                    <a:pt x="40" y="492"/>
                  </a:cubicBezTo>
                  <a:cubicBezTo>
                    <a:pt x="39" y="492"/>
                    <a:pt x="38" y="492"/>
                    <a:pt x="37" y="492"/>
                  </a:cubicBezTo>
                  <a:cubicBezTo>
                    <a:pt x="37" y="491"/>
                    <a:pt x="37" y="491"/>
                    <a:pt x="36" y="491"/>
                  </a:cubicBezTo>
                  <a:cubicBezTo>
                    <a:pt x="36" y="491"/>
                    <a:pt x="36" y="491"/>
                    <a:pt x="36" y="491"/>
                  </a:cubicBezTo>
                  <a:cubicBezTo>
                    <a:pt x="35" y="492"/>
                    <a:pt x="34" y="492"/>
                    <a:pt x="33" y="492"/>
                  </a:cubicBezTo>
                  <a:cubicBezTo>
                    <a:pt x="32" y="492"/>
                    <a:pt x="31" y="493"/>
                    <a:pt x="30" y="493"/>
                  </a:cubicBezTo>
                  <a:cubicBezTo>
                    <a:pt x="30" y="493"/>
                    <a:pt x="29" y="494"/>
                    <a:pt x="29" y="494"/>
                  </a:cubicBezTo>
                  <a:cubicBezTo>
                    <a:pt x="28" y="494"/>
                    <a:pt x="28" y="494"/>
                    <a:pt x="27" y="495"/>
                  </a:cubicBezTo>
                  <a:cubicBezTo>
                    <a:pt x="26" y="494"/>
                    <a:pt x="25" y="495"/>
                    <a:pt x="25" y="495"/>
                  </a:cubicBezTo>
                  <a:cubicBezTo>
                    <a:pt x="23" y="495"/>
                    <a:pt x="23" y="496"/>
                    <a:pt x="22" y="496"/>
                  </a:cubicBezTo>
                  <a:cubicBezTo>
                    <a:pt x="21" y="496"/>
                    <a:pt x="21" y="497"/>
                    <a:pt x="19" y="497"/>
                  </a:cubicBezTo>
                  <a:cubicBezTo>
                    <a:pt x="19" y="497"/>
                    <a:pt x="19" y="497"/>
                    <a:pt x="19" y="497"/>
                  </a:cubicBezTo>
                  <a:cubicBezTo>
                    <a:pt x="17" y="497"/>
                    <a:pt x="16" y="497"/>
                    <a:pt x="14" y="497"/>
                  </a:cubicBezTo>
                  <a:cubicBezTo>
                    <a:pt x="14" y="498"/>
                    <a:pt x="14" y="498"/>
                    <a:pt x="14" y="498"/>
                  </a:cubicBezTo>
                  <a:cubicBezTo>
                    <a:pt x="13" y="498"/>
                    <a:pt x="12" y="498"/>
                    <a:pt x="12" y="498"/>
                  </a:cubicBezTo>
                  <a:cubicBezTo>
                    <a:pt x="11" y="498"/>
                    <a:pt x="11" y="498"/>
                    <a:pt x="11" y="497"/>
                  </a:cubicBezTo>
                  <a:cubicBezTo>
                    <a:pt x="11" y="498"/>
                    <a:pt x="10" y="498"/>
                    <a:pt x="10" y="498"/>
                  </a:cubicBezTo>
                  <a:cubicBezTo>
                    <a:pt x="9" y="498"/>
                    <a:pt x="9" y="497"/>
                    <a:pt x="8" y="496"/>
                  </a:cubicBezTo>
                  <a:cubicBezTo>
                    <a:pt x="8" y="496"/>
                    <a:pt x="8" y="495"/>
                    <a:pt x="9" y="495"/>
                  </a:cubicBezTo>
                  <a:cubicBezTo>
                    <a:pt x="9" y="495"/>
                    <a:pt x="10" y="495"/>
                    <a:pt x="10" y="495"/>
                  </a:cubicBezTo>
                  <a:cubicBezTo>
                    <a:pt x="11" y="495"/>
                    <a:pt x="11" y="495"/>
                    <a:pt x="11" y="495"/>
                  </a:cubicBezTo>
                  <a:cubicBezTo>
                    <a:pt x="12" y="494"/>
                    <a:pt x="13" y="493"/>
                    <a:pt x="14" y="492"/>
                  </a:cubicBezTo>
                  <a:cubicBezTo>
                    <a:pt x="14" y="492"/>
                    <a:pt x="15" y="492"/>
                    <a:pt x="15" y="492"/>
                  </a:cubicBezTo>
                  <a:cubicBezTo>
                    <a:pt x="16" y="492"/>
                    <a:pt x="17" y="492"/>
                    <a:pt x="18" y="491"/>
                  </a:cubicBezTo>
                  <a:cubicBezTo>
                    <a:pt x="18" y="490"/>
                    <a:pt x="20" y="490"/>
                    <a:pt x="20" y="490"/>
                  </a:cubicBezTo>
                  <a:cubicBezTo>
                    <a:pt x="21" y="490"/>
                    <a:pt x="21" y="490"/>
                    <a:pt x="22" y="490"/>
                  </a:cubicBezTo>
                  <a:cubicBezTo>
                    <a:pt x="22" y="490"/>
                    <a:pt x="23" y="490"/>
                    <a:pt x="23" y="490"/>
                  </a:cubicBezTo>
                  <a:cubicBezTo>
                    <a:pt x="24" y="490"/>
                    <a:pt x="25" y="489"/>
                    <a:pt x="27" y="488"/>
                  </a:cubicBezTo>
                  <a:cubicBezTo>
                    <a:pt x="27" y="488"/>
                    <a:pt x="27" y="487"/>
                    <a:pt x="27" y="486"/>
                  </a:cubicBezTo>
                  <a:cubicBezTo>
                    <a:pt x="26" y="486"/>
                    <a:pt x="26" y="485"/>
                    <a:pt x="25" y="484"/>
                  </a:cubicBezTo>
                  <a:cubicBezTo>
                    <a:pt x="24" y="485"/>
                    <a:pt x="23" y="484"/>
                    <a:pt x="22" y="483"/>
                  </a:cubicBezTo>
                  <a:cubicBezTo>
                    <a:pt x="22" y="483"/>
                    <a:pt x="22" y="482"/>
                    <a:pt x="21" y="482"/>
                  </a:cubicBezTo>
                  <a:cubicBezTo>
                    <a:pt x="21" y="481"/>
                    <a:pt x="21" y="481"/>
                    <a:pt x="21" y="481"/>
                  </a:cubicBezTo>
                  <a:cubicBezTo>
                    <a:pt x="22" y="480"/>
                    <a:pt x="22" y="479"/>
                    <a:pt x="22" y="478"/>
                  </a:cubicBezTo>
                  <a:cubicBezTo>
                    <a:pt x="23" y="478"/>
                    <a:pt x="24" y="477"/>
                    <a:pt x="24" y="476"/>
                  </a:cubicBezTo>
                  <a:cubicBezTo>
                    <a:pt x="24" y="476"/>
                    <a:pt x="25" y="475"/>
                    <a:pt x="26" y="475"/>
                  </a:cubicBezTo>
                  <a:cubicBezTo>
                    <a:pt x="27" y="474"/>
                    <a:pt x="28" y="474"/>
                    <a:pt x="29" y="473"/>
                  </a:cubicBezTo>
                  <a:cubicBezTo>
                    <a:pt x="30" y="473"/>
                    <a:pt x="32" y="473"/>
                    <a:pt x="33" y="473"/>
                  </a:cubicBezTo>
                  <a:cubicBezTo>
                    <a:pt x="33" y="473"/>
                    <a:pt x="33" y="473"/>
                    <a:pt x="33" y="473"/>
                  </a:cubicBezTo>
                  <a:cubicBezTo>
                    <a:pt x="34" y="474"/>
                    <a:pt x="34" y="474"/>
                    <a:pt x="35" y="474"/>
                  </a:cubicBezTo>
                  <a:cubicBezTo>
                    <a:pt x="35" y="474"/>
                    <a:pt x="36" y="474"/>
                    <a:pt x="36" y="474"/>
                  </a:cubicBezTo>
                  <a:cubicBezTo>
                    <a:pt x="37" y="474"/>
                    <a:pt x="38" y="474"/>
                    <a:pt x="38" y="473"/>
                  </a:cubicBezTo>
                  <a:cubicBezTo>
                    <a:pt x="39" y="473"/>
                    <a:pt x="40" y="473"/>
                    <a:pt x="41" y="473"/>
                  </a:cubicBezTo>
                  <a:cubicBezTo>
                    <a:pt x="41" y="473"/>
                    <a:pt x="41" y="472"/>
                    <a:pt x="41" y="472"/>
                  </a:cubicBezTo>
                  <a:cubicBezTo>
                    <a:pt x="42" y="472"/>
                    <a:pt x="43" y="472"/>
                    <a:pt x="43" y="472"/>
                  </a:cubicBezTo>
                  <a:cubicBezTo>
                    <a:pt x="44" y="472"/>
                    <a:pt x="45" y="471"/>
                    <a:pt x="46" y="471"/>
                  </a:cubicBezTo>
                  <a:cubicBezTo>
                    <a:pt x="47" y="471"/>
                    <a:pt x="48" y="470"/>
                    <a:pt x="49" y="470"/>
                  </a:cubicBezTo>
                  <a:cubicBezTo>
                    <a:pt x="49" y="470"/>
                    <a:pt x="50" y="469"/>
                    <a:pt x="51" y="469"/>
                  </a:cubicBezTo>
                  <a:cubicBezTo>
                    <a:pt x="52" y="468"/>
                    <a:pt x="52" y="469"/>
                    <a:pt x="53" y="468"/>
                  </a:cubicBezTo>
                  <a:cubicBezTo>
                    <a:pt x="53" y="468"/>
                    <a:pt x="53" y="468"/>
                    <a:pt x="53" y="468"/>
                  </a:cubicBezTo>
                  <a:cubicBezTo>
                    <a:pt x="54" y="468"/>
                    <a:pt x="54" y="468"/>
                    <a:pt x="55" y="468"/>
                  </a:cubicBezTo>
                  <a:cubicBezTo>
                    <a:pt x="55" y="468"/>
                    <a:pt x="55" y="467"/>
                    <a:pt x="56" y="467"/>
                  </a:cubicBezTo>
                  <a:cubicBezTo>
                    <a:pt x="56" y="467"/>
                    <a:pt x="57" y="467"/>
                    <a:pt x="57" y="467"/>
                  </a:cubicBezTo>
                  <a:cubicBezTo>
                    <a:pt x="58" y="466"/>
                    <a:pt x="59" y="465"/>
                    <a:pt x="61" y="465"/>
                  </a:cubicBezTo>
                  <a:cubicBezTo>
                    <a:pt x="62" y="465"/>
                    <a:pt x="63" y="464"/>
                    <a:pt x="64" y="463"/>
                  </a:cubicBezTo>
                  <a:cubicBezTo>
                    <a:pt x="65" y="463"/>
                    <a:pt x="66" y="462"/>
                    <a:pt x="67" y="462"/>
                  </a:cubicBezTo>
                  <a:cubicBezTo>
                    <a:pt x="68" y="461"/>
                    <a:pt x="69" y="460"/>
                    <a:pt x="70" y="459"/>
                  </a:cubicBezTo>
                  <a:cubicBezTo>
                    <a:pt x="70" y="459"/>
                    <a:pt x="70" y="459"/>
                    <a:pt x="70" y="459"/>
                  </a:cubicBezTo>
                  <a:cubicBezTo>
                    <a:pt x="69" y="459"/>
                    <a:pt x="68" y="459"/>
                    <a:pt x="67" y="459"/>
                  </a:cubicBezTo>
                  <a:cubicBezTo>
                    <a:pt x="67" y="459"/>
                    <a:pt x="66" y="459"/>
                    <a:pt x="66" y="458"/>
                  </a:cubicBezTo>
                  <a:cubicBezTo>
                    <a:pt x="66" y="458"/>
                    <a:pt x="65" y="458"/>
                    <a:pt x="65" y="459"/>
                  </a:cubicBezTo>
                  <a:cubicBezTo>
                    <a:pt x="63" y="459"/>
                    <a:pt x="61" y="459"/>
                    <a:pt x="58" y="459"/>
                  </a:cubicBezTo>
                  <a:cubicBezTo>
                    <a:pt x="58" y="459"/>
                    <a:pt x="58" y="458"/>
                    <a:pt x="57" y="458"/>
                  </a:cubicBezTo>
                  <a:cubicBezTo>
                    <a:pt x="57" y="458"/>
                    <a:pt x="57" y="457"/>
                    <a:pt x="57" y="457"/>
                  </a:cubicBezTo>
                  <a:cubicBezTo>
                    <a:pt x="57" y="457"/>
                    <a:pt x="58" y="457"/>
                    <a:pt x="58" y="457"/>
                  </a:cubicBezTo>
                  <a:cubicBezTo>
                    <a:pt x="60" y="457"/>
                    <a:pt x="63" y="457"/>
                    <a:pt x="65" y="457"/>
                  </a:cubicBezTo>
                  <a:cubicBezTo>
                    <a:pt x="66" y="457"/>
                    <a:pt x="66" y="456"/>
                    <a:pt x="66" y="456"/>
                  </a:cubicBezTo>
                  <a:cubicBezTo>
                    <a:pt x="68" y="456"/>
                    <a:pt x="69" y="456"/>
                    <a:pt x="71" y="456"/>
                  </a:cubicBezTo>
                  <a:cubicBezTo>
                    <a:pt x="71" y="456"/>
                    <a:pt x="72" y="456"/>
                    <a:pt x="72" y="455"/>
                  </a:cubicBezTo>
                  <a:cubicBezTo>
                    <a:pt x="73" y="455"/>
                    <a:pt x="74" y="455"/>
                    <a:pt x="74" y="455"/>
                  </a:cubicBezTo>
                  <a:cubicBezTo>
                    <a:pt x="74" y="456"/>
                    <a:pt x="73" y="457"/>
                    <a:pt x="73" y="457"/>
                  </a:cubicBezTo>
                  <a:cubicBezTo>
                    <a:pt x="74" y="458"/>
                    <a:pt x="75" y="458"/>
                    <a:pt x="76" y="457"/>
                  </a:cubicBezTo>
                  <a:cubicBezTo>
                    <a:pt x="77" y="456"/>
                    <a:pt x="77" y="456"/>
                    <a:pt x="76" y="455"/>
                  </a:cubicBezTo>
                  <a:cubicBezTo>
                    <a:pt x="76" y="455"/>
                    <a:pt x="75" y="455"/>
                    <a:pt x="74" y="455"/>
                  </a:cubicBezTo>
                  <a:cubicBezTo>
                    <a:pt x="74" y="455"/>
                    <a:pt x="74" y="454"/>
                    <a:pt x="74" y="454"/>
                  </a:cubicBezTo>
                  <a:cubicBezTo>
                    <a:pt x="74" y="453"/>
                    <a:pt x="74" y="453"/>
                    <a:pt x="74" y="453"/>
                  </a:cubicBezTo>
                  <a:cubicBezTo>
                    <a:pt x="74" y="453"/>
                    <a:pt x="74" y="452"/>
                    <a:pt x="75" y="452"/>
                  </a:cubicBezTo>
                  <a:cubicBezTo>
                    <a:pt x="75" y="452"/>
                    <a:pt x="75" y="452"/>
                    <a:pt x="75" y="453"/>
                  </a:cubicBezTo>
                  <a:cubicBezTo>
                    <a:pt x="76" y="452"/>
                    <a:pt x="76" y="452"/>
                    <a:pt x="76" y="452"/>
                  </a:cubicBezTo>
                  <a:cubicBezTo>
                    <a:pt x="77" y="451"/>
                    <a:pt x="77" y="451"/>
                    <a:pt x="77" y="450"/>
                  </a:cubicBezTo>
                  <a:cubicBezTo>
                    <a:pt x="77" y="451"/>
                    <a:pt x="77" y="451"/>
                    <a:pt x="77" y="451"/>
                  </a:cubicBezTo>
                  <a:cubicBezTo>
                    <a:pt x="77" y="452"/>
                    <a:pt x="78" y="452"/>
                    <a:pt x="78" y="452"/>
                  </a:cubicBezTo>
                  <a:cubicBezTo>
                    <a:pt x="79" y="452"/>
                    <a:pt x="79" y="453"/>
                    <a:pt x="80" y="453"/>
                  </a:cubicBezTo>
                  <a:cubicBezTo>
                    <a:pt x="81" y="453"/>
                    <a:pt x="81" y="453"/>
                    <a:pt x="81" y="453"/>
                  </a:cubicBezTo>
                  <a:cubicBezTo>
                    <a:pt x="82" y="452"/>
                    <a:pt x="82" y="453"/>
                    <a:pt x="83" y="453"/>
                  </a:cubicBezTo>
                  <a:cubicBezTo>
                    <a:pt x="83" y="453"/>
                    <a:pt x="84" y="453"/>
                    <a:pt x="84" y="453"/>
                  </a:cubicBezTo>
                  <a:cubicBezTo>
                    <a:pt x="84" y="453"/>
                    <a:pt x="84" y="453"/>
                    <a:pt x="84" y="453"/>
                  </a:cubicBezTo>
                  <a:cubicBezTo>
                    <a:pt x="84" y="452"/>
                    <a:pt x="84" y="452"/>
                    <a:pt x="84" y="452"/>
                  </a:cubicBezTo>
                  <a:cubicBezTo>
                    <a:pt x="84" y="451"/>
                    <a:pt x="84" y="450"/>
                    <a:pt x="83" y="450"/>
                  </a:cubicBezTo>
                  <a:cubicBezTo>
                    <a:pt x="83" y="449"/>
                    <a:pt x="83" y="449"/>
                    <a:pt x="83" y="448"/>
                  </a:cubicBezTo>
                  <a:cubicBezTo>
                    <a:pt x="82" y="447"/>
                    <a:pt x="81" y="446"/>
                    <a:pt x="79" y="445"/>
                  </a:cubicBezTo>
                  <a:cubicBezTo>
                    <a:pt x="79" y="445"/>
                    <a:pt x="79" y="444"/>
                    <a:pt x="79" y="444"/>
                  </a:cubicBezTo>
                  <a:cubicBezTo>
                    <a:pt x="79" y="444"/>
                    <a:pt x="79" y="444"/>
                    <a:pt x="79" y="444"/>
                  </a:cubicBezTo>
                  <a:cubicBezTo>
                    <a:pt x="78" y="444"/>
                    <a:pt x="76" y="444"/>
                    <a:pt x="75" y="444"/>
                  </a:cubicBezTo>
                  <a:cubicBezTo>
                    <a:pt x="74" y="444"/>
                    <a:pt x="74" y="444"/>
                    <a:pt x="74" y="445"/>
                  </a:cubicBezTo>
                  <a:cubicBezTo>
                    <a:pt x="73" y="445"/>
                    <a:pt x="73" y="445"/>
                    <a:pt x="72" y="445"/>
                  </a:cubicBezTo>
                  <a:cubicBezTo>
                    <a:pt x="71" y="445"/>
                    <a:pt x="70" y="445"/>
                    <a:pt x="70" y="446"/>
                  </a:cubicBezTo>
                  <a:cubicBezTo>
                    <a:pt x="69" y="446"/>
                    <a:pt x="68" y="446"/>
                    <a:pt x="68" y="446"/>
                  </a:cubicBezTo>
                  <a:cubicBezTo>
                    <a:pt x="67" y="446"/>
                    <a:pt x="67" y="446"/>
                    <a:pt x="67" y="447"/>
                  </a:cubicBezTo>
                  <a:cubicBezTo>
                    <a:pt x="67" y="447"/>
                    <a:pt x="67" y="446"/>
                    <a:pt x="66" y="446"/>
                  </a:cubicBezTo>
                  <a:cubicBezTo>
                    <a:pt x="66" y="446"/>
                    <a:pt x="66" y="446"/>
                    <a:pt x="65" y="447"/>
                  </a:cubicBezTo>
                  <a:cubicBezTo>
                    <a:pt x="64" y="447"/>
                    <a:pt x="63" y="447"/>
                    <a:pt x="62" y="447"/>
                  </a:cubicBezTo>
                  <a:cubicBezTo>
                    <a:pt x="62" y="447"/>
                    <a:pt x="61" y="447"/>
                    <a:pt x="61" y="447"/>
                  </a:cubicBezTo>
                  <a:cubicBezTo>
                    <a:pt x="60" y="447"/>
                    <a:pt x="59" y="447"/>
                    <a:pt x="58" y="447"/>
                  </a:cubicBezTo>
                  <a:cubicBezTo>
                    <a:pt x="57" y="447"/>
                    <a:pt x="57" y="447"/>
                    <a:pt x="57" y="447"/>
                  </a:cubicBezTo>
                  <a:cubicBezTo>
                    <a:pt x="55" y="447"/>
                    <a:pt x="53" y="447"/>
                    <a:pt x="51" y="447"/>
                  </a:cubicBezTo>
                  <a:cubicBezTo>
                    <a:pt x="50" y="447"/>
                    <a:pt x="50" y="446"/>
                    <a:pt x="50" y="446"/>
                  </a:cubicBezTo>
                  <a:cubicBezTo>
                    <a:pt x="48" y="446"/>
                    <a:pt x="45" y="446"/>
                    <a:pt x="43" y="446"/>
                  </a:cubicBezTo>
                  <a:cubicBezTo>
                    <a:pt x="42" y="446"/>
                    <a:pt x="42" y="445"/>
                    <a:pt x="42" y="445"/>
                  </a:cubicBezTo>
                  <a:cubicBezTo>
                    <a:pt x="41" y="445"/>
                    <a:pt x="41" y="445"/>
                    <a:pt x="41" y="445"/>
                  </a:cubicBezTo>
                  <a:cubicBezTo>
                    <a:pt x="40" y="445"/>
                    <a:pt x="39" y="445"/>
                    <a:pt x="38" y="444"/>
                  </a:cubicBezTo>
                  <a:cubicBezTo>
                    <a:pt x="38" y="443"/>
                    <a:pt x="37" y="444"/>
                    <a:pt x="36" y="444"/>
                  </a:cubicBezTo>
                  <a:cubicBezTo>
                    <a:pt x="36" y="443"/>
                    <a:pt x="35" y="443"/>
                    <a:pt x="34" y="443"/>
                  </a:cubicBezTo>
                  <a:cubicBezTo>
                    <a:pt x="34" y="443"/>
                    <a:pt x="34" y="443"/>
                    <a:pt x="34" y="442"/>
                  </a:cubicBezTo>
                  <a:cubicBezTo>
                    <a:pt x="32" y="442"/>
                    <a:pt x="30" y="442"/>
                    <a:pt x="28" y="442"/>
                  </a:cubicBezTo>
                  <a:cubicBezTo>
                    <a:pt x="28" y="443"/>
                    <a:pt x="27" y="443"/>
                    <a:pt x="27" y="443"/>
                  </a:cubicBezTo>
                  <a:cubicBezTo>
                    <a:pt x="27" y="443"/>
                    <a:pt x="26" y="443"/>
                    <a:pt x="26" y="443"/>
                  </a:cubicBezTo>
                  <a:cubicBezTo>
                    <a:pt x="25" y="443"/>
                    <a:pt x="26" y="442"/>
                    <a:pt x="25" y="441"/>
                  </a:cubicBezTo>
                  <a:cubicBezTo>
                    <a:pt x="24" y="440"/>
                    <a:pt x="23" y="439"/>
                    <a:pt x="21" y="437"/>
                  </a:cubicBezTo>
                  <a:cubicBezTo>
                    <a:pt x="20" y="438"/>
                    <a:pt x="20" y="436"/>
                    <a:pt x="19" y="437"/>
                  </a:cubicBezTo>
                  <a:cubicBezTo>
                    <a:pt x="18" y="436"/>
                    <a:pt x="17" y="436"/>
                    <a:pt x="17" y="435"/>
                  </a:cubicBezTo>
                  <a:cubicBezTo>
                    <a:pt x="17" y="435"/>
                    <a:pt x="17" y="434"/>
                    <a:pt x="17" y="433"/>
                  </a:cubicBezTo>
                  <a:cubicBezTo>
                    <a:pt x="17" y="433"/>
                    <a:pt x="16" y="433"/>
                    <a:pt x="16" y="433"/>
                  </a:cubicBezTo>
                  <a:cubicBezTo>
                    <a:pt x="16" y="433"/>
                    <a:pt x="16" y="432"/>
                    <a:pt x="16" y="432"/>
                  </a:cubicBezTo>
                  <a:cubicBezTo>
                    <a:pt x="16" y="431"/>
                    <a:pt x="16" y="430"/>
                    <a:pt x="16" y="430"/>
                  </a:cubicBezTo>
                  <a:cubicBezTo>
                    <a:pt x="17" y="429"/>
                    <a:pt x="18" y="429"/>
                    <a:pt x="19" y="429"/>
                  </a:cubicBezTo>
                  <a:cubicBezTo>
                    <a:pt x="19" y="429"/>
                    <a:pt x="20" y="428"/>
                    <a:pt x="20" y="428"/>
                  </a:cubicBezTo>
                  <a:cubicBezTo>
                    <a:pt x="21" y="428"/>
                    <a:pt x="21" y="427"/>
                    <a:pt x="22" y="427"/>
                  </a:cubicBezTo>
                  <a:cubicBezTo>
                    <a:pt x="23" y="426"/>
                    <a:pt x="24" y="425"/>
                    <a:pt x="25" y="424"/>
                  </a:cubicBezTo>
                  <a:cubicBezTo>
                    <a:pt x="26" y="424"/>
                    <a:pt x="26" y="424"/>
                    <a:pt x="26" y="424"/>
                  </a:cubicBezTo>
                  <a:cubicBezTo>
                    <a:pt x="27" y="424"/>
                    <a:pt x="27" y="424"/>
                    <a:pt x="28" y="424"/>
                  </a:cubicBezTo>
                  <a:cubicBezTo>
                    <a:pt x="28" y="423"/>
                    <a:pt x="29" y="423"/>
                    <a:pt x="29" y="422"/>
                  </a:cubicBezTo>
                  <a:cubicBezTo>
                    <a:pt x="30" y="422"/>
                    <a:pt x="30" y="422"/>
                    <a:pt x="31" y="422"/>
                  </a:cubicBezTo>
                  <a:cubicBezTo>
                    <a:pt x="31" y="422"/>
                    <a:pt x="32" y="421"/>
                    <a:pt x="33" y="421"/>
                  </a:cubicBezTo>
                  <a:cubicBezTo>
                    <a:pt x="36" y="421"/>
                    <a:pt x="38" y="421"/>
                    <a:pt x="41" y="421"/>
                  </a:cubicBezTo>
                  <a:cubicBezTo>
                    <a:pt x="42" y="420"/>
                    <a:pt x="42" y="420"/>
                    <a:pt x="42" y="420"/>
                  </a:cubicBezTo>
                  <a:cubicBezTo>
                    <a:pt x="44" y="420"/>
                    <a:pt x="45" y="420"/>
                    <a:pt x="47" y="420"/>
                  </a:cubicBezTo>
                  <a:cubicBezTo>
                    <a:pt x="47" y="420"/>
                    <a:pt x="48" y="420"/>
                    <a:pt x="48" y="421"/>
                  </a:cubicBezTo>
                  <a:cubicBezTo>
                    <a:pt x="48" y="421"/>
                    <a:pt x="49" y="421"/>
                    <a:pt x="49" y="420"/>
                  </a:cubicBezTo>
                  <a:cubicBezTo>
                    <a:pt x="50" y="420"/>
                    <a:pt x="51" y="420"/>
                    <a:pt x="51" y="420"/>
                  </a:cubicBezTo>
                  <a:cubicBezTo>
                    <a:pt x="52" y="420"/>
                    <a:pt x="52" y="420"/>
                    <a:pt x="52" y="421"/>
                  </a:cubicBezTo>
                  <a:cubicBezTo>
                    <a:pt x="53" y="421"/>
                    <a:pt x="54" y="421"/>
                    <a:pt x="55" y="421"/>
                  </a:cubicBezTo>
                  <a:cubicBezTo>
                    <a:pt x="55" y="420"/>
                    <a:pt x="57" y="420"/>
                    <a:pt x="57" y="419"/>
                  </a:cubicBezTo>
                  <a:cubicBezTo>
                    <a:pt x="57" y="419"/>
                    <a:pt x="60" y="418"/>
                    <a:pt x="60" y="418"/>
                  </a:cubicBezTo>
                  <a:cubicBezTo>
                    <a:pt x="60" y="418"/>
                    <a:pt x="61" y="418"/>
                    <a:pt x="61" y="417"/>
                  </a:cubicBezTo>
                  <a:cubicBezTo>
                    <a:pt x="62" y="417"/>
                    <a:pt x="63" y="417"/>
                    <a:pt x="63" y="418"/>
                  </a:cubicBezTo>
                  <a:cubicBezTo>
                    <a:pt x="63" y="418"/>
                    <a:pt x="64" y="418"/>
                    <a:pt x="64" y="418"/>
                  </a:cubicBezTo>
                  <a:cubicBezTo>
                    <a:pt x="65" y="417"/>
                    <a:pt x="65" y="417"/>
                    <a:pt x="66" y="416"/>
                  </a:cubicBezTo>
                  <a:cubicBezTo>
                    <a:pt x="66" y="416"/>
                    <a:pt x="66" y="416"/>
                    <a:pt x="67" y="417"/>
                  </a:cubicBezTo>
                  <a:cubicBezTo>
                    <a:pt x="66" y="417"/>
                    <a:pt x="66" y="417"/>
                    <a:pt x="66" y="417"/>
                  </a:cubicBezTo>
                  <a:cubicBezTo>
                    <a:pt x="66" y="418"/>
                    <a:pt x="66" y="418"/>
                    <a:pt x="67" y="418"/>
                  </a:cubicBezTo>
                  <a:cubicBezTo>
                    <a:pt x="66" y="419"/>
                    <a:pt x="66" y="419"/>
                    <a:pt x="66" y="420"/>
                  </a:cubicBezTo>
                  <a:cubicBezTo>
                    <a:pt x="66" y="420"/>
                    <a:pt x="66" y="420"/>
                    <a:pt x="67" y="420"/>
                  </a:cubicBezTo>
                  <a:cubicBezTo>
                    <a:pt x="67" y="420"/>
                    <a:pt x="68" y="419"/>
                    <a:pt x="68" y="419"/>
                  </a:cubicBezTo>
                  <a:cubicBezTo>
                    <a:pt x="68" y="419"/>
                    <a:pt x="68" y="419"/>
                    <a:pt x="67" y="418"/>
                  </a:cubicBezTo>
                  <a:cubicBezTo>
                    <a:pt x="67" y="418"/>
                    <a:pt x="67" y="417"/>
                    <a:pt x="67" y="417"/>
                  </a:cubicBezTo>
                  <a:cubicBezTo>
                    <a:pt x="68" y="416"/>
                    <a:pt x="69" y="416"/>
                    <a:pt x="69" y="417"/>
                  </a:cubicBezTo>
                  <a:cubicBezTo>
                    <a:pt x="69" y="417"/>
                    <a:pt x="69" y="417"/>
                    <a:pt x="69" y="417"/>
                  </a:cubicBezTo>
                  <a:cubicBezTo>
                    <a:pt x="69" y="418"/>
                    <a:pt x="69" y="418"/>
                    <a:pt x="70" y="418"/>
                  </a:cubicBezTo>
                  <a:cubicBezTo>
                    <a:pt x="70" y="418"/>
                    <a:pt x="71" y="416"/>
                    <a:pt x="72" y="416"/>
                  </a:cubicBezTo>
                  <a:cubicBezTo>
                    <a:pt x="72" y="416"/>
                    <a:pt x="74" y="416"/>
                    <a:pt x="74" y="415"/>
                  </a:cubicBezTo>
                  <a:cubicBezTo>
                    <a:pt x="75" y="415"/>
                    <a:pt x="76" y="415"/>
                    <a:pt x="77" y="415"/>
                  </a:cubicBezTo>
                  <a:cubicBezTo>
                    <a:pt x="77" y="414"/>
                    <a:pt x="79" y="415"/>
                    <a:pt x="79" y="413"/>
                  </a:cubicBezTo>
                  <a:cubicBezTo>
                    <a:pt x="80" y="413"/>
                    <a:pt x="81" y="413"/>
                    <a:pt x="81" y="413"/>
                  </a:cubicBezTo>
                  <a:cubicBezTo>
                    <a:pt x="82" y="412"/>
                    <a:pt x="83" y="413"/>
                    <a:pt x="84" y="412"/>
                  </a:cubicBezTo>
                  <a:cubicBezTo>
                    <a:pt x="85" y="412"/>
                    <a:pt x="85" y="412"/>
                    <a:pt x="86" y="412"/>
                  </a:cubicBezTo>
                  <a:cubicBezTo>
                    <a:pt x="87" y="412"/>
                    <a:pt x="87" y="411"/>
                    <a:pt x="87" y="410"/>
                  </a:cubicBezTo>
                  <a:cubicBezTo>
                    <a:pt x="88" y="410"/>
                    <a:pt x="89" y="410"/>
                    <a:pt x="89" y="410"/>
                  </a:cubicBezTo>
                  <a:cubicBezTo>
                    <a:pt x="90" y="410"/>
                    <a:pt x="91" y="410"/>
                    <a:pt x="91" y="410"/>
                  </a:cubicBezTo>
                  <a:cubicBezTo>
                    <a:pt x="91" y="410"/>
                    <a:pt x="92" y="409"/>
                    <a:pt x="92" y="409"/>
                  </a:cubicBezTo>
                  <a:cubicBezTo>
                    <a:pt x="93" y="410"/>
                    <a:pt x="94" y="408"/>
                    <a:pt x="95" y="408"/>
                  </a:cubicBezTo>
                  <a:cubicBezTo>
                    <a:pt x="96" y="408"/>
                    <a:pt x="96" y="408"/>
                    <a:pt x="97" y="407"/>
                  </a:cubicBezTo>
                  <a:cubicBezTo>
                    <a:pt x="98" y="407"/>
                    <a:pt x="99" y="407"/>
                    <a:pt x="100" y="406"/>
                  </a:cubicBezTo>
                  <a:cubicBezTo>
                    <a:pt x="101" y="406"/>
                    <a:pt x="101" y="405"/>
                    <a:pt x="102" y="405"/>
                  </a:cubicBezTo>
                  <a:cubicBezTo>
                    <a:pt x="103" y="405"/>
                    <a:pt x="104" y="404"/>
                    <a:pt x="105" y="404"/>
                  </a:cubicBezTo>
                  <a:cubicBezTo>
                    <a:pt x="105" y="404"/>
                    <a:pt x="106" y="404"/>
                    <a:pt x="106" y="405"/>
                  </a:cubicBezTo>
                  <a:cubicBezTo>
                    <a:pt x="107" y="404"/>
                    <a:pt x="107" y="403"/>
                    <a:pt x="108" y="403"/>
                  </a:cubicBezTo>
                  <a:cubicBezTo>
                    <a:pt x="109" y="403"/>
                    <a:pt x="109" y="403"/>
                    <a:pt x="109" y="402"/>
                  </a:cubicBezTo>
                  <a:cubicBezTo>
                    <a:pt x="110" y="402"/>
                    <a:pt x="111" y="402"/>
                    <a:pt x="112" y="402"/>
                  </a:cubicBezTo>
                  <a:cubicBezTo>
                    <a:pt x="113" y="402"/>
                    <a:pt x="114" y="402"/>
                    <a:pt x="115" y="402"/>
                  </a:cubicBezTo>
                  <a:cubicBezTo>
                    <a:pt x="115" y="401"/>
                    <a:pt x="115" y="401"/>
                    <a:pt x="116" y="400"/>
                  </a:cubicBezTo>
                  <a:cubicBezTo>
                    <a:pt x="116" y="400"/>
                    <a:pt x="117" y="400"/>
                    <a:pt x="117" y="400"/>
                  </a:cubicBezTo>
                  <a:cubicBezTo>
                    <a:pt x="118" y="400"/>
                    <a:pt x="118" y="400"/>
                    <a:pt x="118" y="399"/>
                  </a:cubicBezTo>
                  <a:cubicBezTo>
                    <a:pt x="118" y="399"/>
                    <a:pt x="118" y="399"/>
                    <a:pt x="118" y="398"/>
                  </a:cubicBezTo>
                  <a:cubicBezTo>
                    <a:pt x="118" y="398"/>
                    <a:pt x="118" y="397"/>
                    <a:pt x="117" y="397"/>
                  </a:cubicBezTo>
                  <a:cubicBezTo>
                    <a:pt x="117" y="397"/>
                    <a:pt x="116" y="397"/>
                    <a:pt x="116" y="397"/>
                  </a:cubicBezTo>
                  <a:cubicBezTo>
                    <a:pt x="116" y="396"/>
                    <a:pt x="115" y="396"/>
                    <a:pt x="115" y="396"/>
                  </a:cubicBezTo>
                  <a:cubicBezTo>
                    <a:pt x="114" y="396"/>
                    <a:pt x="114" y="396"/>
                    <a:pt x="113" y="396"/>
                  </a:cubicBezTo>
                  <a:cubicBezTo>
                    <a:pt x="113" y="396"/>
                    <a:pt x="113" y="396"/>
                    <a:pt x="112" y="395"/>
                  </a:cubicBezTo>
                  <a:cubicBezTo>
                    <a:pt x="111" y="395"/>
                    <a:pt x="110" y="395"/>
                    <a:pt x="109" y="395"/>
                  </a:cubicBezTo>
                  <a:cubicBezTo>
                    <a:pt x="109" y="395"/>
                    <a:pt x="108" y="395"/>
                    <a:pt x="108" y="395"/>
                  </a:cubicBezTo>
                  <a:cubicBezTo>
                    <a:pt x="106" y="395"/>
                    <a:pt x="104" y="395"/>
                    <a:pt x="102" y="395"/>
                  </a:cubicBezTo>
                  <a:cubicBezTo>
                    <a:pt x="102" y="394"/>
                    <a:pt x="102" y="394"/>
                    <a:pt x="102" y="394"/>
                  </a:cubicBezTo>
                  <a:cubicBezTo>
                    <a:pt x="101" y="394"/>
                    <a:pt x="100" y="394"/>
                    <a:pt x="100" y="394"/>
                  </a:cubicBezTo>
                  <a:cubicBezTo>
                    <a:pt x="99" y="394"/>
                    <a:pt x="99" y="394"/>
                    <a:pt x="99" y="395"/>
                  </a:cubicBezTo>
                  <a:cubicBezTo>
                    <a:pt x="99" y="394"/>
                    <a:pt x="98" y="394"/>
                    <a:pt x="98" y="394"/>
                  </a:cubicBezTo>
                  <a:cubicBezTo>
                    <a:pt x="98" y="394"/>
                    <a:pt x="98" y="394"/>
                    <a:pt x="98" y="395"/>
                  </a:cubicBezTo>
                  <a:cubicBezTo>
                    <a:pt x="97" y="395"/>
                    <a:pt x="96" y="395"/>
                    <a:pt x="95" y="395"/>
                  </a:cubicBezTo>
                  <a:cubicBezTo>
                    <a:pt x="94" y="394"/>
                    <a:pt x="94" y="394"/>
                    <a:pt x="94" y="394"/>
                  </a:cubicBezTo>
                  <a:cubicBezTo>
                    <a:pt x="93" y="394"/>
                    <a:pt x="92" y="394"/>
                    <a:pt x="90" y="394"/>
                  </a:cubicBezTo>
                  <a:cubicBezTo>
                    <a:pt x="90" y="393"/>
                    <a:pt x="90" y="393"/>
                    <a:pt x="89" y="392"/>
                  </a:cubicBezTo>
                  <a:cubicBezTo>
                    <a:pt x="88" y="393"/>
                    <a:pt x="87" y="392"/>
                    <a:pt x="86" y="392"/>
                  </a:cubicBezTo>
                  <a:cubicBezTo>
                    <a:pt x="85" y="390"/>
                    <a:pt x="83" y="390"/>
                    <a:pt x="83" y="389"/>
                  </a:cubicBezTo>
                  <a:cubicBezTo>
                    <a:pt x="82" y="388"/>
                    <a:pt x="80" y="388"/>
                    <a:pt x="80" y="387"/>
                  </a:cubicBezTo>
                  <a:cubicBezTo>
                    <a:pt x="79" y="387"/>
                    <a:pt x="78" y="387"/>
                    <a:pt x="77" y="387"/>
                  </a:cubicBezTo>
                  <a:cubicBezTo>
                    <a:pt x="76" y="386"/>
                    <a:pt x="76" y="386"/>
                    <a:pt x="75" y="386"/>
                  </a:cubicBezTo>
                  <a:cubicBezTo>
                    <a:pt x="75" y="386"/>
                    <a:pt x="74" y="385"/>
                    <a:pt x="73" y="385"/>
                  </a:cubicBezTo>
                  <a:cubicBezTo>
                    <a:pt x="73" y="385"/>
                    <a:pt x="72" y="385"/>
                    <a:pt x="72" y="384"/>
                  </a:cubicBezTo>
                  <a:cubicBezTo>
                    <a:pt x="71" y="384"/>
                    <a:pt x="70" y="384"/>
                    <a:pt x="69" y="384"/>
                  </a:cubicBezTo>
                  <a:cubicBezTo>
                    <a:pt x="69" y="384"/>
                    <a:pt x="69" y="384"/>
                    <a:pt x="69" y="383"/>
                  </a:cubicBezTo>
                  <a:cubicBezTo>
                    <a:pt x="70" y="383"/>
                    <a:pt x="71" y="383"/>
                    <a:pt x="72" y="383"/>
                  </a:cubicBezTo>
                  <a:cubicBezTo>
                    <a:pt x="72" y="382"/>
                    <a:pt x="74" y="382"/>
                    <a:pt x="74" y="381"/>
                  </a:cubicBezTo>
                  <a:cubicBezTo>
                    <a:pt x="74" y="380"/>
                    <a:pt x="74" y="380"/>
                    <a:pt x="75" y="379"/>
                  </a:cubicBezTo>
                  <a:cubicBezTo>
                    <a:pt x="76" y="379"/>
                    <a:pt x="77" y="379"/>
                    <a:pt x="78" y="378"/>
                  </a:cubicBezTo>
                  <a:cubicBezTo>
                    <a:pt x="79" y="378"/>
                    <a:pt x="80" y="378"/>
                    <a:pt x="82" y="378"/>
                  </a:cubicBezTo>
                  <a:cubicBezTo>
                    <a:pt x="82" y="378"/>
                    <a:pt x="82" y="378"/>
                    <a:pt x="83" y="379"/>
                  </a:cubicBezTo>
                  <a:cubicBezTo>
                    <a:pt x="84" y="379"/>
                    <a:pt x="85" y="379"/>
                    <a:pt x="87" y="379"/>
                  </a:cubicBezTo>
                  <a:cubicBezTo>
                    <a:pt x="87" y="379"/>
                    <a:pt x="88" y="380"/>
                    <a:pt x="88" y="380"/>
                  </a:cubicBezTo>
                  <a:cubicBezTo>
                    <a:pt x="89" y="380"/>
                    <a:pt x="90" y="380"/>
                    <a:pt x="92" y="380"/>
                  </a:cubicBezTo>
                  <a:cubicBezTo>
                    <a:pt x="92" y="380"/>
                    <a:pt x="92" y="380"/>
                    <a:pt x="93" y="381"/>
                  </a:cubicBezTo>
                  <a:cubicBezTo>
                    <a:pt x="95" y="381"/>
                    <a:pt x="97" y="381"/>
                    <a:pt x="100" y="381"/>
                  </a:cubicBezTo>
                  <a:cubicBezTo>
                    <a:pt x="100" y="381"/>
                    <a:pt x="100" y="380"/>
                    <a:pt x="100" y="380"/>
                  </a:cubicBezTo>
                  <a:cubicBezTo>
                    <a:pt x="102" y="380"/>
                    <a:pt x="102" y="381"/>
                    <a:pt x="103" y="381"/>
                  </a:cubicBezTo>
                  <a:cubicBezTo>
                    <a:pt x="104" y="382"/>
                    <a:pt x="105" y="382"/>
                    <a:pt x="105" y="382"/>
                  </a:cubicBezTo>
                  <a:cubicBezTo>
                    <a:pt x="106" y="381"/>
                    <a:pt x="106" y="381"/>
                    <a:pt x="106" y="380"/>
                  </a:cubicBezTo>
                  <a:cubicBezTo>
                    <a:pt x="106" y="380"/>
                    <a:pt x="106" y="379"/>
                    <a:pt x="106" y="378"/>
                  </a:cubicBezTo>
                  <a:cubicBezTo>
                    <a:pt x="106" y="378"/>
                    <a:pt x="106" y="377"/>
                    <a:pt x="105" y="377"/>
                  </a:cubicBezTo>
                  <a:cubicBezTo>
                    <a:pt x="105" y="376"/>
                    <a:pt x="105" y="376"/>
                    <a:pt x="104" y="375"/>
                  </a:cubicBezTo>
                  <a:cubicBezTo>
                    <a:pt x="105" y="375"/>
                    <a:pt x="105" y="375"/>
                    <a:pt x="106" y="375"/>
                  </a:cubicBezTo>
                  <a:cubicBezTo>
                    <a:pt x="106" y="375"/>
                    <a:pt x="107" y="374"/>
                    <a:pt x="107" y="374"/>
                  </a:cubicBezTo>
                  <a:cubicBezTo>
                    <a:pt x="107" y="373"/>
                    <a:pt x="107" y="373"/>
                    <a:pt x="107" y="372"/>
                  </a:cubicBezTo>
                  <a:cubicBezTo>
                    <a:pt x="107" y="371"/>
                    <a:pt x="106" y="371"/>
                    <a:pt x="106" y="371"/>
                  </a:cubicBezTo>
                  <a:cubicBezTo>
                    <a:pt x="105" y="371"/>
                    <a:pt x="104" y="370"/>
                    <a:pt x="104" y="369"/>
                  </a:cubicBezTo>
                  <a:cubicBezTo>
                    <a:pt x="104" y="368"/>
                    <a:pt x="103" y="367"/>
                    <a:pt x="102" y="366"/>
                  </a:cubicBezTo>
                  <a:cubicBezTo>
                    <a:pt x="102" y="366"/>
                    <a:pt x="102" y="366"/>
                    <a:pt x="102" y="366"/>
                  </a:cubicBezTo>
                  <a:cubicBezTo>
                    <a:pt x="101" y="366"/>
                    <a:pt x="102" y="365"/>
                    <a:pt x="101" y="365"/>
                  </a:cubicBezTo>
                  <a:cubicBezTo>
                    <a:pt x="101" y="364"/>
                    <a:pt x="100" y="363"/>
                    <a:pt x="101" y="362"/>
                  </a:cubicBezTo>
                  <a:cubicBezTo>
                    <a:pt x="103" y="362"/>
                    <a:pt x="105" y="362"/>
                    <a:pt x="106" y="362"/>
                  </a:cubicBezTo>
                  <a:cubicBezTo>
                    <a:pt x="107" y="362"/>
                    <a:pt x="108" y="361"/>
                    <a:pt x="108" y="361"/>
                  </a:cubicBezTo>
                  <a:cubicBezTo>
                    <a:pt x="108" y="361"/>
                    <a:pt x="109" y="360"/>
                    <a:pt x="109" y="360"/>
                  </a:cubicBezTo>
                  <a:cubicBezTo>
                    <a:pt x="110" y="360"/>
                    <a:pt x="111" y="359"/>
                    <a:pt x="112" y="358"/>
                  </a:cubicBezTo>
                  <a:cubicBezTo>
                    <a:pt x="115" y="358"/>
                    <a:pt x="118" y="358"/>
                    <a:pt x="121" y="358"/>
                  </a:cubicBezTo>
                  <a:cubicBezTo>
                    <a:pt x="121" y="359"/>
                    <a:pt x="121" y="359"/>
                    <a:pt x="121" y="359"/>
                  </a:cubicBezTo>
                  <a:cubicBezTo>
                    <a:pt x="122" y="359"/>
                    <a:pt x="123" y="359"/>
                    <a:pt x="124" y="359"/>
                  </a:cubicBezTo>
                  <a:cubicBezTo>
                    <a:pt x="125" y="360"/>
                    <a:pt x="127" y="360"/>
                    <a:pt x="128" y="361"/>
                  </a:cubicBezTo>
                  <a:cubicBezTo>
                    <a:pt x="129" y="361"/>
                    <a:pt x="131" y="361"/>
                    <a:pt x="132" y="361"/>
                  </a:cubicBezTo>
                  <a:cubicBezTo>
                    <a:pt x="133" y="362"/>
                    <a:pt x="133" y="362"/>
                    <a:pt x="134" y="363"/>
                  </a:cubicBezTo>
                  <a:cubicBezTo>
                    <a:pt x="134" y="363"/>
                    <a:pt x="134" y="362"/>
                    <a:pt x="134" y="362"/>
                  </a:cubicBezTo>
                  <a:cubicBezTo>
                    <a:pt x="136" y="362"/>
                    <a:pt x="137" y="362"/>
                    <a:pt x="138" y="362"/>
                  </a:cubicBezTo>
                  <a:cubicBezTo>
                    <a:pt x="138" y="362"/>
                    <a:pt x="138" y="362"/>
                    <a:pt x="139" y="361"/>
                  </a:cubicBezTo>
                  <a:cubicBezTo>
                    <a:pt x="139" y="361"/>
                    <a:pt x="140" y="361"/>
                    <a:pt x="140" y="361"/>
                  </a:cubicBezTo>
                  <a:cubicBezTo>
                    <a:pt x="141" y="361"/>
                    <a:pt x="141" y="361"/>
                    <a:pt x="141" y="361"/>
                  </a:cubicBezTo>
                  <a:cubicBezTo>
                    <a:pt x="141" y="363"/>
                    <a:pt x="143" y="362"/>
                    <a:pt x="143" y="362"/>
                  </a:cubicBezTo>
                  <a:cubicBezTo>
                    <a:pt x="144" y="363"/>
                    <a:pt x="145" y="363"/>
                    <a:pt x="145" y="363"/>
                  </a:cubicBezTo>
                  <a:cubicBezTo>
                    <a:pt x="145" y="363"/>
                    <a:pt x="146" y="363"/>
                    <a:pt x="146" y="363"/>
                  </a:cubicBezTo>
                  <a:cubicBezTo>
                    <a:pt x="148" y="363"/>
                    <a:pt x="150" y="363"/>
                    <a:pt x="152" y="363"/>
                  </a:cubicBezTo>
                  <a:cubicBezTo>
                    <a:pt x="152" y="363"/>
                    <a:pt x="152" y="363"/>
                    <a:pt x="153" y="362"/>
                  </a:cubicBezTo>
                  <a:cubicBezTo>
                    <a:pt x="153" y="362"/>
                    <a:pt x="153" y="361"/>
                    <a:pt x="153" y="361"/>
                  </a:cubicBezTo>
                  <a:cubicBezTo>
                    <a:pt x="152" y="361"/>
                    <a:pt x="152" y="360"/>
                    <a:pt x="152" y="359"/>
                  </a:cubicBezTo>
                  <a:cubicBezTo>
                    <a:pt x="150" y="358"/>
                    <a:pt x="149" y="354"/>
                    <a:pt x="146" y="354"/>
                  </a:cubicBezTo>
                  <a:cubicBezTo>
                    <a:pt x="146" y="353"/>
                    <a:pt x="146" y="353"/>
                    <a:pt x="146" y="353"/>
                  </a:cubicBezTo>
                  <a:cubicBezTo>
                    <a:pt x="147" y="352"/>
                    <a:pt x="147" y="353"/>
                    <a:pt x="148" y="353"/>
                  </a:cubicBezTo>
                  <a:cubicBezTo>
                    <a:pt x="148" y="353"/>
                    <a:pt x="149" y="353"/>
                    <a:pt x="149" y="353"/>
                  </a:cubicBezTo>
                  <a:cubicBezTo>
                    <a:pt x="150" y="354"/>
                    <a:pt x="150" y="354"/>
                    <a:pt x="151" y="355"/>
                  </a:cubicBezTo>
                  <a:cubicBezTo>
                    <a:pt x="152" y="355"/>
                    <a:pt x="152" y="354"/>
                    <a:pt x="153" y="354"/>
                  </a:cubicBezTo>
                  <a:cubicBezTo>
                    <a:pt x="152" y="352"/>
                    <a:pt x="151" y="352"/>
                    <a:pt x="150" y="351"/>
                  </a:cubicBezTo>
                  <a:cubicBezTo>
                    <a:pt x="150" y="350"/>
                    <a:pt x="151" y="350"/>
                    <a:pt x="151" y="350"/>
                  </a:cubicBezTo>
                  <a:cubicBezTo>
                    <a:pt x="151" y="349"/>
                    <a:pt x="152" y="350"/>
                    <a:pt x="152" y="350"/>
                  </a:cubicBezTo>
                  <a:cubicBezTo>
                    <a:pt x="152" y="350"/>
                    <a:pt x="153" y="351"/>
                    <a:pt x="153" y="351"/>
                  </a:cubicBezTo>
                  <a:cubicBezTo>
                    <a:pt x="153" y="351"/>
                    <a:pt x="153" y="351"/>
                    <a:pt x="153" y="351"/>
                  </a:cubicBezTo>
                  <a:cubicBezTo>
                    <a:pt x="154" y="350"/>
                    <a:pt x="155" y="350"/>
                    <a:pt x="155" y="351"/>
                  </a:cubicBezTo>
                  <a:cubicBezTo>
                    <a:pt x="156" y="351"/>
                    <a:pt x="157" y="352"/>
                    <a:pt x="159" y="352"/>
                  </a:cubicBezTo>
                  <a:cubicBezTo>
                    <a:pt x="159" y="352"/>
                    <a:pt x="159" y="353"/>
                    <a:pt x="160" y="353"/>
                  </a:cubicBezTo>
                  <a:cubicBezTo>
                    <a:pt x="160" y="353"/>
                    <a:pt x="161" y="353"/>
                    <a:pt x="161" y="353"/>
                  </a:cubicBezTo>
                  <a:cubicBezTo>
                    <a:pt x="161" y="354"/>
                    <a:pt x="162" y="354"/>
                    <a:pt x="162" y="355"/>
                  </a:cubicBezTo>
                  <a:cubicBezTo>
                    <a:pt x="163" y="355"/>
                    <a:pt x="164" y="355"/>
                    <a:pt x="165" y="355"/>
                  </a:cubicBezTo>
                  <a:cubicBezTo>
                    <a:pt x="166" y="353"/>
                    <a:pt x="167" y="352"/>
                    <a:pt x="169" y="351"/>
                  </a:cubicBezTo>
                  <a:cubicBezTo>
                    <a:pt x="168" y="350"/>
                    <a:pt x="168" y="350"/>
                    <a:pt x="167" y="349"/>
                  </a:cubicBezTo>
                  <a:cubicBezTo>
                    <a:pt x="165" y="349"/>
                    <a:pt x="163" y="349"/>
                    <a:pt x="161" y="349"/>
                  </a:cubicBezTo>
                  <a:cubicBezTo>
                    <a:pt x="161" y="349"/>
                    <a:pt x="160" y="349"/>
                    <a:pt x="160" y="348"/>
                  </a:cubicBezTo>
                  <a:cubicBezTo>
                    <a:pt x="160" y="348"/>
                    <a:pt x="159" y="348"/>
                    <a:pt x="159" y="348"/>
                  </a:cubicBezTo>
                  <a:cubicBezTo>
                    <a:pt x="158" y="348"/>
                    <a:pt x="158" y="348"/>
                    <a:pt x="158" y="348"/>
                  </a:cubicBezTo>
                  <a:cubicBezTo>
                    <a:pt x="157" y="348"/>
                    <a:pt x="156" y="348"/>
                    <a:pt x="156" y="348"/>
                  </a:cubicBezTo>
                  <a:cubicBezTo>
                    <a:pt x="156" y="347"/>
                    <a:pt x="155" y="347"/>
                    <a:pt x="155" y="347"/>
                  </a:cubicBezTo>
                  <a:cubicBezTo>
                    <a:pt x="155" y="345"/>
                    <a:pt x="155" y="343"/>
                    <a:pt x="155" y="341"/>
                  </a:cubicBezTo>
                  <a:cubicBezTo>
                    <a:pt x="155" y="341"/>
                    <a:pt x="155" y="341"/>
                    <a:pt x="155" y="340"/>
                  </a:cubicBezTo>
                  <a:cubicBezTo>
                    <a:pt x="155" y="340"/>
                    <a:pt x="156" y="339"/>
                    <a:pt x="157" y="339"/>
                  </a:cubicBezTo>
                  <a:cubicBezTo>
                    <a:pt x="157" y="338"/>
                    <a:pt x="157" y="337"/>
                    <a:pt x="157" y="337"/>
                  </a:cubicBezTo>
                  <a:cubicBezTo>
                    <a:pt x="157" y="337"/>
                    <a:pt x="157" y="337"/>
                    <a:pt x="157" y="336"/>
                  </a:cubicBezTo>
                  <a:cubicBezTo>
                    <a:pt x="157" y="335"/>
                    <a:pt x="156" y="334"/>
                    <a:pt x="155" y="332"/>
                  </a:cubicBezTo>
                  <a:cubicBezTo>
                    <a:pt x="155" y="332"/>
                    <a:pt x="154" y="332"/>
                    <a:pt x="154" y="332"/>
                  </a:cubicBezTo>
                  <a:cubicBezTo>
                    <a:pt x="153" y="332"/>
                    <a:pt x="153" y="332"/>
                    <a:pt x="153" y="332"/>
                  </a:cubicBezTo>
                  <a:cubicBezTo>
                    <a:pt x="152" y="332"/>
                    <a:pt x="152" y="332"/>
                    <a:pt x="151" y="332"/>
                  </a:cubicBezTo>
                  <a:cubicBezTo>
                    <a:pt x="151" y="331"/>
                    <a:pt x="150" y="331"/>
                    <a:pt x="150" y="331"/>
                  </a:cubicBezTo>
                  <a:cubicBezTo>
                    <a:pt x="147" y="331"/>
                    <a:pt x="145" y="331"/>
                    <a:pt x="142" y="331"/>
                  </a:cubicBezTo>
                  <a:cubicBezTo>
                    <a:pt x="142" y="331"/>
                    <a:pt x="142" y="331"/>
                    <a:pt x="142" y="330"/>
                  </a:cubicBezTo>
                  <a:cubicBezTo>
                    <a:pt x="142" y="330"/>
                    <a:pt x="141" y="330"/>
                    <a:pt x="141" y="330"/>
                  </a:cubicBezTo>
                  <a:cubicBezTo>
                    <a:pt x="138" y="330"/>
                    <a:pt x="134" y="330"/>
                    <a:pt x="131" y="330"/>
                  </a:cubicBezTo>
                  <a:cubicBezTo>
                    <a:pt x="131" y="330"/>
                    <a:pt x="131" y="331"/>
                    <a:pt x="130" y="331"/>
                  </a:cubicBezTo>
                  <a:cubicBezTo>
                    <a:pt x="130" y="331"/>
                    <a:pt x="130" y="331"/>
                    <a:pt x="130" y="331"/>
                  </a:cubicBezTo>
                  <a:cubicBezTo>
                    <a:pt x="127" y="331"/>
                    <a:pt x="123" y="331"/>
                    <a:pt x="120" y="331"/>
                  </a:cubicBezTo>
                  <a:cubicBezTo>
                    <a:pt x="120" y="331"/>
                    <a:pt x="120" y="331"/>
                    <a:pt x="120" y="332"/>
                  </a:cubicBezTo>
                  <a:cubicBezTo>
                    <a:pt x="119" y="332"/>
                    <a:pt x="118" y="332"/>
                    <a:pt x="117" y="332"/>
                  </a:cubicBezTo>
                  <a:cubicBezTo>
                    <a:pt x="117" y="332"/>
                    <a:pt x="117" y="332"/>
                    <a:pt x="117" y="332"/>
                  </a:cubicBezTo>
                  <a:cubicBezTo>
                    <a:pt x="115" y="332"/>
                    <a:pt x="114" y="332"/>
                    <a:pt x="112" y="332"/>
                  </a:cubicBezTo>
                  <a:cubicBezTo>
                    <a:pt x="112" y="331"/>
                    <a:pt x="113" y="331"/>
                    <a:pt x="113" y="331"/>
                  </a:cubicBezTo>
                  <a:cubicBezTo>
                    <a:pt x="114" y="330"/>
                    <a:pt x="113" y="330"/>
                    <a:pt x="114" y="329"/>
                  </a:cubicBezTo>
                  <a:cubicBezTo>
                    <a:pt x="115" y="329"/>
                    <a:pt x="115" y="328"/>
                    <a:pt x="115" y="328"/>
                  </a:cubicBezTo>
                  <a:cubicBezTo>
                    <a:pt x="116" y="328"/>
                    <a:pt x="116" y="327"/>
                    <a:pt x="117" y="327"/>
                  </a:cubicBezTo>
                  <a:cubicBezTo>
                    <a:pt x="118" y="327"/>
                    <a:pt x="118" y="327"/>
                    <a:pt x="119" y="327"/>
                  </a:cubicBezTo>
                  <a:cubicBezTo>
                    <a:pt x="119" y="327"/>
                    <a:pt x="120" y="327"/>
                    <a:pt x="121" y="327"/>
                  </a:cubicBezTo>
                  <a:cubicBezTo>
                    <a:pt x="121" y="326"/>
                    <a:pt x="121" y="326"/>
                    <a:pt x="122" y="326"/>
                  </a:cubicBezTo>
                  <a:cubicBezTo>
                    <a:pt x="122" y="326"/>
                    <a:pt x="123" y="326"/>
                    <a:pt x="123" y="326"/>
                  </a:cubicBezTo>
                  <a:cubicBezTo>
                    <a:pt x="123" y="326"/>
                    <a:pt x="124" y="326"/>
                    <a:pt x="124" y="326"/>
                  </a:cubicBezTo>
                  <a:cubicBezTo>
                    <a:pt x="125" y="326"/>
                    <a:pt x="126" y="325"/>
                    <a:pt x="126" y="325"/>
                  </a:cubicBezTo>
                  <a:cubicBezTo>
                    <a:pt x="127" y="325"/>
                    <a:pt x="128" y="325"/>
                    <a:pt x="129" y="325"/>
                  </a:cubicBezTo>
                  <a:cubicBezTo>
                    <a:pt x="130" y="325"/>
                    <a:pt x="131" y="325"/>
                    <a:pt x="132" y="325"/>
                  </a:cubicBezTo>
                  <a:cubicBezTo>
                    <a:pt x="132" y="325"/>
                    <a:pt x="132" y="325"/>
                    <a:pt x="132" y="324"/>
                  </a:cubicBezTo>
                  <a:cubicBezTo>
                    <a:pt x="133" y="325"/>
                    <a:pt x="133" y="325"/>
                    <a:pt x="133" y="325"/>
                  </a:cubicBezTo>
                  <a:cubicBezTo>
                    <a:pt x="134" y="325"/>
                    <a:pt x="136" y="325"/>
                    <a:pt x="137" y="325"/>
                  </a:cubicBezTo>
                  <a:cubicBezTo>
                    <a:pt x="138" y="325"/>
                    <a:pt x="138" y="324"/>
                    <a:pt x="138" y="324"/>
                  </a:cubicBezTo>
                  <a:cubicBezTo>
                    <a:pt x="138" y="324"/>
                    <a:pt x="138" y="323"/>
                    <a:pt x="138" y="322"/>
                  </a:cubicBezTo>
                  <a:cubicBezTo>
                    <a:pt x="136" y="322"/>
                    <a:pt x="135" y="321"/>
                    <a:pt x="134" y="320"/>
                  </a:cubicBezTo>
                  <a:cubicBezTo>
                    <a:pt x="133" y="320"/>
                    <a:pt x="133" y="320"/>
                    <a:pt x="132" y="320"/>
                  </a:cubicBezTo>
                  <a:cubicBezTo>
                    <a:pt x="132" y="320"/>
                    <a:pt x="131" y="319"/>
                    <a:pt x="131" y="319"/>
                  </a:cubicBezTo>
                  <a:cubicBezTo>
                    <a:pt x="130" y="319"/>
                    <a:pt x="130" y="318"/>
                    <a:pt x="129" y="319"/>
                  </a:cubicBezTo>
                  <a:cubicBezTo>
                    <a:pt x="129" y="318"/>
                    <a:pt x="128" y="317"/>
                    <a:pt x="127" y="316"/>
                  </a:cubicBezTo>
                  <a:cubicBezTo>
                    <a:pt x="127" y="316"/>
                    <a:pt x="126" y="315"/>
                    <a:pt x="125" y="315"/>
                  </a:cubicBezTo>
                  <a:cubicBezTo>
                    <a:pt x="124" y="314"/>
                    <a:pt x="123" y="314"/>
                    <a:pt x="123" y="313"/>
                  </a:cubicBezTo>
                  <a:cubicBezTo>
                    <a:pt x="122" y="312"/>
                    <a:pt x="121" y="312"/>
                    <a:pt x="120" y="311"/>
                  </a:cubicBezTo>
                  <a:cubicBezTo>
                    <a:pt x="119" y="312"/>
                    <a:pt x="118" y="313"/>
                    <a:pt x="117" y="313"/>
                  </a:cubicBezTo>
                  <a:cubicBezTo>
                    <a:pt x="116" y="313"/>
                    <a:pt x="115" y="313"/>
                    <a:pt x="115" y="313"/>
                  </a:cubicBezTo>
                  <a:cubicBezTo>
                    <a:pt x="114" y="314"/>
                    <a:pt x="113" y="314"/>
                    <a:pt x="113" y="315"/>
                  </a:cubicBezTo>
                  <a:cubicBezTo>
                    <a:pt x="112" y="315"/>
                    <a:pt x="111" y="315"/>
                    <a:pt x="111" y="315"/>
                  </a:cubicBezTo>
                  <a:cubicBezTo>
                    <a:pt x="110" y="316"/>
                    <a:pt x="109" y="316"/>
                    <a:pt x="108" y="316"/>
                  </a:cubicBezTo>
                  <a:cubicBezTo>
                    <a:pt x="107" y="317"/>
                    <a:pt x="105" y="317"/>
                    <a:pt x="104" y="318"/>
                  </a:cubicBezTo>
                  <a:cubicBezTo>
                    <a:pt x="103" y="318"/>
                    <a:pt x="103" y="318"/>
                    <a:pt x="102" y="318"/>
                  </a:cubicBezTo>
                  <a:cubicBezTo>
                    <a:pt x="101" y="319"/>
                    <a:pt x="100" y="319"/>
                    <a:pt x="99" y="320"/>
                  </a:cubicBezTo>
                  <a:cubicBezTo>
                    <a:pt x="99" y="320"/>
                    <a:pt x="98" y="320"/>
                    <a:pt x="98" y="320"/>
                  </a:cubicBezTo>
                  <a:cubicBezTo>
                    <a:pt x="97" y="321"/>
                    <a:pt x="96" y="321"/>
                    <a:pt x="95" y="321"/>
                  </a:cubicBezTo>
                  <a:cubicBezTo>
                    <a:pt x="95" y="321"/>
                    <a:pt x="94" y="321"/>
                    <a:pt x="93" y="321"/>
                  </a:cubicBezTo>
                  <a:cubicBezTo>
                    <a:pt x="93" y="322"/>
                    <a:pt x="93" y="322"/>
                    <a:pt x="93" y="322"/>
                  </a:cubicBezTo>
                  <a:cubicBezTo>
                    <a:pt x="93" y="322"/>
                    <a:pt x="92" y="322"/>
                    <a:pt x="92" y="322"/>
                  </a:cubicBezTo>
                  <a:cubicBezTo>
                    <a:pt x="91" y="322"/>
                    <a:pt x="89" y="322"/>
                    <a:pt x="88" y="322"/>
                  </a:cubicBezTo>
                  <a:cubicBezTo>
                    <a:pt x="88" y="321"/>
                    <a:pt x="86" y="321"/>
                    <a:pt x="85" y="320"/>
                  </a:cubicBezTo>
                  <a:cubicBezTo>
                    <a:pt x="85" y="320"/>
                    <a:pt x="84" y="320"/>
                    <a:pt x="83" y="320"/>
                  </a:cubicBezTo>
                  <a:cubicBezTo>
                    <a:pt x="83" y="319"/>
                    <a:pt x="82" y="318"/>
                    <a:pt x="81" y="318"/>
                  </a:cubicBezTo>
                  <a:cubicBezTo>
                    <a:pt x="81" y="318"/>
                    <a:pt x="81" y="318"/>
                    <a:pt x="80" y="318"/>
                  </a:cubicBezTo>
                  <a:cubicBezTo>
                    <a:pt x="80" y="316"/>
                    <a:pt x="79" y="315"/>
                    <a:pt x="78" y="314"/>
                  </a:cubicBezTo>
                  <a:cubicBezTo>
                    <a:pt x="77" y="313"/>
                    <a:pt x="76" y="311"/>
                    <a:pt x="75" y="310"/>
                  </a:cubicBezTo>
                  <a:cubicBezTo>
                    <a:pt x="75" y="310"/>
                    <a:pt x="75" y="310"/>
                    <a:pt x="75" y="309"/>
                  </a:cubicBezTo>
                  <a:cubicBezTo>
                    <a:pt x="75" y="309"/>
                    <a:pt x="74" y="309"/>
                    <a:pt x="74" y="308"/>
                  </a:cubicBezTo>
                  <a:cubicBezTo>
                    <a:pt x="74" y="307"/>
                    <a:pt x="74" y="306"/>
                    <a:pt x="74" y="304"/>
                  </a:cubicBezTo>
                  <a:cubicBezTo>
                    <a:pt x="74" y="304"/>
                    <a:pt x="75" y="304"/>
                    <a:pt x="75" y="303"/>
                  </a:cubicBezTo>
                  <a:cubicBezTo>
                    <a:pt x="76" y="303"/>
                    <a:pt x="76" y="303"/>
                    <a:pt x="77" y="303"/>
                  </a:cubicBezTo>
                  <a:cubicBezTo>
                    <a:pt x="77" y="303"/>
                    <a:pt x="78" y="303"/>
                    <a:pt x="78" y="302"/>
                  </a:cubicBezTo>
                  <a:cubicBezTo>
                    <a:pt x="78" y="302"/>
                    <a:pt x="78" y="302"/>
                    <a:pt x="78" y="301"/>
                  </a:cubicBezTo>
                  <a:cubicBezTo>
                    <a:pt x="79" y="301"/>
                    <a:pt x="79" y="300"/>
                    <a:pt x="80" y="300"/>
                  </a:cubicBezTo>
                  <a:cubicBezTo>
                    <a:pt x="80" y="300"/>
                    <a:pt x="81" y="300"/>
                    <a:pt x="81" y="300"/>
                  </a:cubicBezTo>
                  <a:cubicBezTo>
                    <a:pt x="81" y="299"/>
                    <a:pt x="82" y="299"/>
                    <a:pt x="82" y="299"/>
                  </a:cubicBezTo>
                  <a:cubicBezTo>
                    <a:pt x="82" y="299"/>
                    <a:pt x="83" y="299"/>
                    <a:pt x="83" y="299"/>
                  </a:cubicBezTo>
                  <a:cubicBezTo>
                    <a:pt x="84" y="299"/>
                    <a:pt x="84" y="299"/>
                    <a:pt x="84" y="298"/>
                  </a:cubicBezTo>
                  <a:cubicBezTo>
                    <a:pt x="88" y="298"/>
                    <a:pt x="91" y="298"/>
                    <a:pt x="95" y="298"/>
                  </a:cubicBezTo>
                  <a:cubicBezTo>
                    <a:pt x="95" y="298"/>
                    <a:pt x="95" y="298"/>
                    <a:pt x="95" y="298"/>
                  </a:cubicBezTo>
                  <a:cubicBezTo>
                    <a:pt x="96" y="298"/>
                    <a:pt x="96" y="298"/>
                    <a:pt x="97" y="298"/>
                  </a:cubicBezTo>
                  <a:cubicBezTo>
                    <a:pt x="97" y="297"/>
                    <a:pt x="97" y="297"/>
                    <a:pt x="98" y="297"/>
                  </a:cubicBezTo>
                  <a:cubicBezTo>
                    <a:pt x="98" y="297"/>
                    <a:pt x="98" y="297"/>
                    <a:pt x="98" y="297"/>
                  </a:cubicBezTo>
                  <a:cubicBezTo>
                    <a:pt x="98" y="297"/>
                    <a:pt x="99" y="297"/>
                    <a:pt x="99" y="297"/>
                  </a:cubicBezTo>
                  <a:cubicBezTo>
                    <a:pt x="99" y="297"/>
                    <a:pt x="99" y="297"/>
                    <a:pt x="100" y="298"/>
                  </a:cubicBezTo>
                  <a:cubicBezTo>
                    <a:pt x="100" y="297"/>
                    <a:pt x="100" y="297"/>
                    <a:pt x="100" y="297"/>
                  </a:cubicBezTo>
                  <a:cubicBezTo>
                    <a:pt x="101" y="297"/>
                    <a:pt x="101" y="297"/>
                    <a:pt x="102" y="297"/>
                  </a:cubicBezTo>
                  <a:cubicBezTo>
                    <a:pt x="102" y="296"/>
                    <a:pt x="103" y="296"/>
                    <a:pt x="103" y="296"/>
                  </a:cubicBezTo>
                  <a:cubicBezTo>
                    <a:pt x="104" y="295"/>
                    <a:pt x="102" y="295"/>
                    <a:pt x="103" y="294"/>
                  </a:cubicBezTo>
                  <a:cubicBezTo>
                    <a:pt x="102" y="293"/>
                    <a:pt x="102" y="292"/>
                    <a:pt x="101" y="292"/>
                  </a:cubicBezTo>
                  <a:cubicBezTo>
                    <a:pt x="101" y="292"/>
                    <a:pt x="101" y="292"/>
                    <a:pt x="100" y="292"/>
                  </a:cubicBezTo>
                  <a:cubicBezTo>
                    <a:pt x="100" y="291"/>
                    <a:pt x="100" y="291"/>
                    <a:pt x="100" y="291"/>
                  </a:cubicBezTo>
                  <a:cubicBezTo>
                    <a:pt x="99" y="290"/>
                    <a:pt x="99" y="290"/>
                    <a:pt x="99" y="289"/>
                  </a:cubicBezTo>
                  <a:cubicBezTo>
                    <a:pt x="99" y="289"/>
                    <a:pt x="99" y="288"/>
                    <a:pt x="99" y="287"/>
                  </a:cubicBezTo>
                  <a:cubicBezTo>
                    <a:pt x="98" y="286"/>
                    <a:pt x="97" y="286"/>
                    <a:pt x="96" y="285"/>
                  </a:cubicBezTo>
                  <a:cubicBezTo>
                    <a:pt x="95" y="285"/>
                    <a:pt x="95" y="285"/>
                    <a:pt x="94" y="284"/>
                  </a:cubicBezTo>
                  <a:cubicBezTo>
                    <a:pt x="94" y="283"/>
                    <a:pt x="93" y="282"/>
                    <a:pt x="92" y="281"/>
                  </a:cubicBezTo>
                  <a:cubicBezTo>
                    <a:pt x="92" y="281"/>
                    <a:pt x="92" y="280"/>
                    <a:pt x="92" y="280"/>
                  </a:cubicBezTo>
                  <a:cubicBezTo>
                    <a:pt x="92" y="279"/>
                    <a:pt x="91" y="279"/>
                    <a:pt x="91" y="278"/>
                  </a:cubicBezTo>
                  <a:cubicBezTo>
                    <a:pt x="91" y="278"/>
                    <a:pt x="91" y="277"/>
                    <a:pt x="91" y="277"/>
                  </a:cubicBezTo>
                  <a:cubicBezTo>
                    <a:pt x="90" y="276"/>
                    <a:pt x="89" y="277"/>
                    <a:pt x="89" y="276"/>
                  </a:cubicBezTo>
                  <a:cubicBezTo>
                    <a:pt x="88" y="276"/>
                    <a:pt x="87" y="275"/>
                    <a:pt x="86" y="274"/>
                  </a:cubicBezTo>
                  <a:cubicBezTo>
                    <a:pt x="86" y="273"/>
                    <a:pt x="86" y="273"/>
                    <a:pt x="86" y="273"/>
                  </a:cubicBezTo>
                  <a:cubicBezTo>
                    <a:pt x="86" y="272"/>
                    <a:pt x="85" y="272"/>
                    <a:pt x="85" y="271"/>
                  </a:cubicBezTo>
                  <a:cubicBezTo>
                    <a:pt x="85" y="270"/>
                    <a:pt x="84" y="269"/>
                    <a:pt x="84" y="269"/>
                  </a:cubicBezTo>
                  <a:cubicBezTo>
                    <a:pt x="84" y="269"/>
                    <a:pt x="84" y="268"/>
                    <a:pt x="84" y="268"/>
                  </a:cubicBezTo>
                  <a:cubicBezTo>
                    <a:pt x="83" y="267"/>
                    <a:pt x="83" y="267"/>
                    <a:pt x="83" y="266"/>
                  </a:cubicBezTo>
                  <a:cubicBezTo>
                    <a:pt x="82" y="265"/>
                    <a:pt x="82" y="265"/>
                    <a:pt x="81" y="264"/>
                  </a:cubicBezTo>
                  <a:cubicBezTo>
                    <a:pt x="81" y="263"/>
                    <a:pt x="81" y="262"/>
                    <a:pt x="81" y="261"/>
                  </a:cubicBezTo>
                  <a:cubicBezTo>
                    <a:pt x="80" y="260"/>
                    <a:pt x="79" y="259"/>
                    <a:pt x="78" y="259"/>
                  </a:cubicBezTo>
                  <a:cubicBezTo>
                    <a:pt x="78" y="258"/>
                    <a:pt x="78" y="257"/>
                    <a:pt x="78" y="257"/>
                  </a:cubicBezTo>
                  <a:cubicBezTo>
                    <a:pt x="77" y="256"/>
                    <a:pt x="77" y="255"/>
                    <a:pt x="76" y="253"/>
                  </a:cubicBezTo>
                  <a:cubicBezTo>
                    <a:pt x="76" y="253"/>
                    <a:pt x="76" y="252"/>
                    <a:pt x="76" y="251"/>
                  </a:cubicBezTo>
                  <a:cubicBezTo>
                    <a:pt x="75" y="250"/>
                    <a:pt x="75" y="251"/>
                    <a:pt x="74" y="250"/>
                  </a:cubicBezTo>
                  <a:cubicBezTo>
                    <a:pt x="74" y="250"/>
                    <a:pt x="73" y="250"/>
                    <a:pt x="73" y="249"/>
                  </a:cubicBezTo>
                  <a:cubicBezTo>
                    <a:pt x="73" y="249"/>
                    <a:pt x="73" y="249"/>
                    <a:pt x="73" y="249"/>
                  </a:cubicBezTo>
                  <a:cubicBezTo>
                    <a:pt x="73" y="248"/>
                    <a:pt x="72" y="249"/>
                    <a:pt x="71" y="248"/>
                  </a:cubicBezTo>
                  <a:cubicBezTo>
                    <a:pt x="71" y="248"/>
                    <a:pt x="71" y="249"/>
                    <a:pt x="70" y="248"/>
                  </a:cubicBezTo>
                  <a:cubicBezTo>
                    <a:pt x="69" y="248"/>
                    <a:pt x="70" y="247"/>
                    <a:pt x="69" y="247"/>
                  </a:cubicBezTo>
                  <a:cubicBezTo>
                    <a:pt x="69" y="246"/>
                    <a:pt x="69" y="246"/>
                    <a:pt x="69" y="246"/>
                  </a:cubicBezTo>
                  <a:cubicBezTo>
                    <a:pt x="70" y="245"/>
                    <a:pt x="71" y="244"/>
                    <a:pt x="73" y="243"/>
                  </a:cubicBezTo>
                  <a:cubicBezTo>
                    <a:pt x="74" y="243"/>
                    <a:pt x="74" y="243"/>
                    <a:pt x="75" y="243"/>
                  </a:cubicBezTo>
                  <a:cubicBezTo>
                    <a:pt x="76" y="242"/>
                    <a:pt x="76" y="242"/>
                    <a:pt x="76" y="242"/>
                  </a:cubicBezTo>
                  <a:cubicBezTo>
                    <a:pt x="76" y="242"/>
                    <a:pt x="77" y="242"/>
                    <a:pt x="77" y="242"/>
                  </a:cubicBezTo>
                  <a:cubicBezTo>
                    <a:pt x="78" y="241"/>
                    <a:pt x="79" y="240"/>
                    <a:pt x="80" y="239"/>
                  </a:cubicBezTo>
                  <a:cubicBezTo>
                    <a:pt x="80" y="239"/>
                    <a:pt x="81" y="239"/>
                    <a:pt x="81" y="239"/>
                  </a:cubicBezTo>
                  <a:cubicBezTo>
                    <a:pt x="82" y="239"/>
                    <a:pt x="82" y="240"/>
                    <a:pt x="83" y="240"/>
                  </a:cubicBezTo>
                  <a:cubicBezTo>
                    <a:pt x="84" y="241"/>
                    <a:pt x="84" y="241"/>
                    <a:pt x="84" y="242"/>
                  </a:cubicBezTo>
                  <a:cubicBezTo>
                    <a:pt x="85" y="243"/>
                    <a:pt x="86" y="244"/>
                    <a:pt x="87" y="245"/>
                  </a:cubicBezTo>
                  <a:cubicBezTo>
                    <a:pt x="87" y="246"/>
                    <a:pt x="88" y="247"/>
                    <a:pt x="89" y="249"/>
                  </a:cubicBezTo>
                  <a:cubicBezTo>
                    <a:pt x="90" y="249"/>
                    <a:pt x="90" y="251"/>
                    <a:pt x="91" y="252"/>
                  </a:cubicBezTo>
                  <a:cubicBezTo>
                    <a:pt x="92" y="253"/>
                    <a:pt x="93" y="255"/>
                    <a:pt x="94" y="256"/>
                  </a:cubicBezTo>
                  <a:cubicBezTo>
                    <a:pt x="95" y="256"/>
                    <a:pt x="95" y="258"/>
                    <a:pt x="95" y="258"/>
                  </a:cubicBezTo>
                  <a:cubicBezTo>
                    <a:pt x="96" y="258"/>
                    <a:pt x="97" y="258"/>
                    <a:pt x="98" y="258"/>
                  </a:cubicBezTo>
                  <a:cubicBezTo>
                    <a:pt x="99" y="258"/>
                    <a:pt x="100" y="257"/>
                    <a:pt x="100" y="256"/>
                  </a:cubicBezTo>
                  <a:cubicBezTo>
                    <a:pt x="101" y="256"/>
                    <a:pt x="101" y="257"/>
                    <a:pt x="101" y="257"/>
                  </a:cubicBezTo>
                  <a:cubicBezTo>
                    <a:pt x="102" y="257"/>
                    <a:pt x="102" y="257"/>
                    <a:pt x="103" y="257"/>
                  </a:cubicBezTo>
                  <a:cubicBezTo>
                    <a:pt x="103" y="256"/>
                    <a:pt x="103" y="256"/>
                    <a:pt x="103" y="255"/>
                  </a:cubicBezTo>
                  <a:cubicBezTo>
                    <a:pt x="103" y="255"/>
                    <a:pt x="104" y="254"/>
                    <a:pt x="104" y="254"/>
                  </a:cubicBezTo>
                  <a:cubicBezTo>
                    <a:pt x="104" y="255"/>
                    <a:pt x="104" y="255"/>
                    <a:pt x="104" y="256"/>
                  </a:cubicBezTo>
                  <a:cubicBezTo>
                    <a:pt x="105" y="257"/>
                    <a:pt x="106" y="257"/>
                    <a:pt x="107" y="258"/>
                  </a:cubicBezTo>
                  <a:cubicBezTo>
                    <a:pt x="106" y="258"/>
                    <a:pt x="106" y="258"/>
                    <a:pt x="106" y="258"/>
                  </a:cubicBezTo>
                  <a:cubicBezTo>
                    <a:pt x="107" y="259"/>
                    <a:pt x="108" y="261"/>
                    <a:pt x="108" y="262"/>
                  </a:cubicBezTo>
                  <a:cubicBezTo>
                    <a:pt x="108" y="262"/>
                    <a:pt x="109" y="262"/>
                    <a:pt x="109" y="262"/>
                  </a:cubicBezTo>
                  <a:cubicBezTo>
                    <a:pt x="110" y="263"/>
                    <a:pt x="110" y="263"/>
                    <a:pt x="110" y="264"/>
                  </a:cubicBezTo>
                  <a:cubicBezTo>
                    <a:pt x="111" y="265"/>
                    <a:pt x="111" y="265"/>
                    <a:pt x="112" y="266"/>
                  </a:cubicBezTo>
                  <a:cubicBezTo>
                    <a:pt x="112" y="266"/>
                    <a:pt x="112" y="267"/>
                    <a:pt x="112" y="267"/>
                  </a:cubicBezTo>
                  <a:cubicBezTo>
                    <a:pt x="113" y="267"/>
                    <a:pt x="114" y="267"/>
                    <a:pt x="115" y="267"/>
                  </a:cubicBezTo>
                  <a:cubicBezTo>
                    <a:pt x="115" y="266"/>
                    <a:pt x="116" y="266"/>
                    <a:pt x="117" y="265"/>
                  </a:cubicBezTo>
                  <a:cubicBezTo>
                    <a:pt x="117" y="265"/>
                    <a:pt x="118" y="265"/>
                    <a:pt x="119" y="264"/>
                  </a:cubicBezTo>
                  <a:cubicBezTo>
                    <a:pt x="120" y="263"/>
                    <a:pt x="121" y="264"/>
                    <a:pt x="121" y="263"/>
                  </a:cubicBezTo>
                  <a:cubicBezTo>
                    <a:pt x="121" y="262"/>
                    <a:pt x="122" y="262"/>
                    <a:pt x="123" y="262"/>
                  </a:cubicBezTo>
                  <a:cubicBezTo>
                    <a:pt x="124" y="261"/>
                    <a:pt x="125" y="261"/>
                    <a:pt x="126" y="260"/>
                  </a:cubicBezTo>
                  <a:cubicBezTo>
                    <a:pt x="127" y="259"/>
                    <a:pt x="128" y="259"/>
                    <a:pt x="129" y="258"/>
                  </a:cubicBezTo>
                  <a:cubicBezTo>
                    <a:pt x="130" y="257"/>
                    <a:pt x="131" y="257"/>
                    <a:pt x="132" y="256"/>
                  </a:cubicBezTo>
                  <a:cubicBezTo>
                    <a:pt x="132" y="256"/>
                    <a:pt x="132" y="256"/>
                    <a:pt x="133" y="256"/>
                  </a:cubicBezTo>
                  <a:cubicBezTo>
                    <a:pt x="133" y="256"/>
                    <a:pt x="134" y="254"/>
                    <a:pt x="135" y="255"/>
                  </a:cubicBezTo>
                  <a:cubicBezTo>
                    <a:pt x="135" y="254"/>
                    <a:pt x="136" y="253"/>
                    <a:pt x="137" y="253"/>
                  </a:cubicBezTo>
                  <a:cubicBezTo>
                    <a:pt x="138" y="253"/>
                    <a:pt x="139" y="252"/>
                    <a:pt x="140" y="252"/>
                  </a:cubicBezTo>
                  <a:cubicBezTo>
                    <a:pt x="140" y="251"/>
                    <a:pt x="142" y="250"/>
                    <a:pt x="143" y="249"/>
                  </a:cubicBezTo>
                  <a:cubicBezTo>
                    <a:pt x="143" y="249"/>
                    <a:pt x="144" y="248"/>
                    <a:pt x="145" y="247"/>
                  </a:cubicBezTo>
                  <a:cubicBezTo>
                    <a:pt x="146" y="247"/>
                    <a:pt x="147" y="246"/>
                    <a:pt x="147" y="245"/>
                  </a:cubicBezTo>
                  <a:cubicBezTo>
                    <a:pt x="148" y="245"/>
                    <a:pt x="148" y="245"/>
                    <a:pt x="148" y="245"/>
                  </a:cubicBezTo>
                  <a:cubicBezTo>
                    <a:pt x="148" y="246"/>
                    <a:pt x="148" y="246"/>
                    <a:pt x="148" y="246"/>
                  </a:cubicBezTo>
                  <a:cubicBezTo>
                    <a:pt x="147" y="247"/>
                    <a:pt x="147" y="248"/>
                    <a:pt x="146" y="249"/>
                  </a:cubicBezTo>
                  <a:cubicBezTo>
                    <a:pt x="145" y="249"/>
                    <a:pt x="144" y="250"/>
                    <a:pt x="143" y="251"/>
                  </a:cubicBezTo>
                  <a:cubicBezTo>
                    <a:pt x="143" y="252"/>
                    <a:pt x="142" y="252"/>
                    <a:pt x="142" y="253"/>
                  </a:cubicBezTo>
                  <a:cubicBezTo>
                    <a:pt x="142" y="254"/>
                    <a:pt x="143" y="255"/>
                    <a:pt x="143" y="255"/>
                  </a:cubicBezTo>
                  <a:cubicBezTo>
                    <a:pt x="144" y="255"/>
                    <a:pt x="144" y="255"/>
                    <a:pt x="144" y="255"/>
                  </a:cubicBezTo>
                  <a:cubicBezTo>
                    <a:pt x="144" y="255"/>
                    <a:pt x="144" y="255"/>
                    <a:pt x="144" y="256"/>
                  </a:cubicBezTo>
                  <a:cubicBezTo>
                    <a:pt x="145" y="256"/>
                    <a:pt x="146" y="256"/>
                    <a:pt x="147" y="256"/>
                  </a:cubicBezTo>
                  <a:cubicBezTo>
                    <a:pt x="147" y="256"/>
                    <a:pt x="147" y="256"/>
                    <a:pt x="147" y="256"/>
                  </a:cubicBezTo>
                  <a:cubicBezTo>
                    <a:pt x="149" y="256"/>
                    <a:pt x="151" y="256"/>
                    <a:pt x="153" y="256"/>
                  </a:cubicBezTo>
                  <a:cubicBezTo>
                    <a:pt x="153" y="256"/>
                    <a:pt x="153" y="256"/>
                    <a:pt x="154" y="256"/>
                  </a:cubicBezTo>
                  <a:cubicBezTo>
                    <a:pt x="154" y="256"/>
                    <a:pt x="155" y="256"/>
                    <a:pt x="156" y="256"/>
                  </a:cubicBezTo>
                  <a:cubicBezTo>
                    <a:pt x="157" y="256"/>
                    <a:pt x="158" y="256"/>
                    <a:pt x="159" y="257"/>
                  </a:cubicBezTo>
                  <a:cubicBezTo>
                    <a:pt x="159" y="257"/>
                    <a:pt x="160" y="257"/>
                    <a:pt x="161" y="257"/>
                  </a:cubicBezTo>
                  <a:cubicBezTo>
                    <a:pt x="161" y="257"/>
                    <a:pt x="161" y="257"/>
                    <a:pt x="161" y="258"/>
                  </a:cubicBezTo>
                  <a:cubicBezTo>
                    <a:pt x="162" y="258"/>
                    <a:pt x="162" y="258"/>
                    <a:pt x="163" y="258"/>
                  </a:cubicBezTo>
                  <a:cubicBezTo>
                    <a:pt x="163" y="257"/>
                    <a:pt x="163" y="257"/>
                    <a:pt x="164" y="257"/>
                  </a:cubicBezTo>
                  <a:cubicBezTo>
                    <a:pt x="164" y="257"/>
                    <a:pt x="164" y="258"/>
                    <a:pt x="165" y="258"/>
                  </a:cubicBezTo>
                  <a:cubicBezTo>
                    <a:pt x="166" y="259"/>
                    <a:pt x="166" y="258"/>
                    <a:pt x="167" y="258"/>
                  </a:cubicBezTo>
                  <a:cubicBezTo>
                    <a:pt x="168" y="258"/>
                    <a:pt x="167" y="257"/>
                    <a:pt x="167" y="256"/>
                  </a:cubicBezTo>
                  <a:cubicBezTo>
                    <a:pt x="168" y="256"/>
                    <a:pt x="168" y="255"/>
                    <a:pt x="168" y="255"/>
                  </a:cubicBezTo>
                  <a:cubicBezTo>
                    <a:pt x="168" y="253"/>
                    <a:pt x="168" y="252"/>
                    <a:pt x="168" y="250"/>
                  </a:cubicBezTo>
                  <a:cubicBezTo>
                    <a:pt x="167" y="249"/>
                    <a:pt x="167" y="247"/>
                    <a:pt x="165" y="246"/>
                  </a:cubicBezTo>
                  <a:cubicBezTo>
                    <a:pt x="165" y="245"/>
                    <a:pt x="165" y="244"/>
                    <a:pt x="165" y="244"/>
                  </a:cubicBezTo>
                  <a:cubicBezTo>
                    <a:pt x="165" y="243"/>
                    <a:pt x="165" y="243"/>
                    <a:pt x="165" y="243"/>
                  </a:cubicBezTo>
                  <a:cubicBezTo>
                    <a:pt x="165" y="242"/>
                    <a:pt x="165" y="241"/>
                    <a:pt x="165" y="240"/>
                  </a:cubicBezTo>
                  <a:cubicBezTo>
                    <a:pt x="164" y="239"/>
                    <a:pt x="164" y="239"/>
                    <a:pt x="163" y="239"/>
                  </a:cubicBezTo>
                  <a:cubicBezTo>
                    <a:pt x="163" y="239"/>
                    <a:pt x="163" y="238"/>
                    <a:pt x="163" y="238"/>
                  </a:cubicBezTo>
                  <a:cubicBezTo>
                    <a:pt x="163" y="237"/>
                    <a:pt x="163" y="236"/>
                    <a:pt x="163" y="235"/>
                  </a:cubicBezTo>
                  <a:close/>
                  <a:moveTo>
                    <a:pt x="86" y="577"/>
                  </a:moveTo>
                  <a:cubicBezTo>
                    <a:pt x="86" y="577"/>
                    <a:pt x="86" y="578"/>
                    <a:pt x="86" y="578"/>
                  </a:cubicBezTo>
                  <a:cubicBezTo>
                    <a:pt x="86" y="577"/>
                    <a:pt x="86" y="577"/>
                    <a:pt x="86" y="577"/>
                  </a:cubicBezTo>
                  <a:cubicBezTo>
                    <a:pt x="86" y="576"/>
                    <a:pt x="85" y="576"/>
                    <a:pt x="85" y="576"/>
                  </a:cubicBezTo>
                  <a:cubicBezTo>
                    <a:pt x="85" y="576"/>
                    <a:pt x="84" y="576"/>
                    <a:pt x="84" y="576"/>
                  </a:cubicBezTo>
                  <a:cubicBezTo>
                    <a:pt x="84" y="577"/>
                    <a:pt x="84" y="577"/>
                    <a:pt x="85" y="577"/>
                  </a:cubicBezTo>
                  <a:cubicBezTo>
                    <a:pt x="85" y="577"/>
                    <a:pt x="85" y="577"/>
                    <a:pt x="86" y="577"/>
                  </a:cubicBezTo>
                  <a:close/>
                  <a:moveTo>
                    <a:pt x="125" y="275"/>
                  </a:moveTo>
                  <a:cubicBezTo>
                    <a:pt x="125" y="275"/>
                    <a:pt x="126" y="276"/>
                    <a:pt x="126" y="276"/>
                  </a:cubicBezTo>
                  <a:cubicBezTo>
                    <a:pt x="126" y="276"/>
                    <a:pt x="127" y="276"/>
                    <a:pt x="128" y="277"/>
                  </a:cubicBezTo>
                  <a:cubicBezTo>
                    <a:pt x="129" y="277"/>
                    <a:pt x="129" y="278"/>
                    <a:pt x="130" y="279"/>
                  </a:cubicBezTo>
                  <a:cubicBezTo>
                    <a:pt x="131" y="280"/>
                    <a:pt x="132" y="281"/>
                    <a:pt x="133" y="282"/>
                  </a:cubicBezTo>
                  <a:cubicBezTo>
                    <a:pt x="133" y="282"/>
                    <a:pt x="134" y="282"/>
                    <a:pt x="134" y="282"/>
                  </a:cubicBezTo>
                  <a:cubicBezTo>
                    <a:pt x="135" y="282"/>
                    <a:pt x="135" y="282"/>
                    <a:pt x="135" y="282"/>
                  </a:cubicBezTo>
                  <a:cubicBezTo>
                    <a:pt x="135" y="282"/>
                    <a:pt x="136" y="282"/>
                    <a:pt x="136" y="282"/>
                  </a:cubicBezTo>
                  <a:cubicBezTo>
                    <a:pt x="137" y="283"/>
                    <a:pt x="137" y="284"/>
                    <a:pt x="138" y="284"/>
                  </a:cubicBezTo>
                  <a:cubicBezTo>
                    <a:pt x="139" y="285"/>
                    <a:pt x="139" y="284"/>
                    <a:pt x="140" y="285"/>
                  </a:cubicBezTo>
                  <a:cubicBezTo>
                    <a:pt x="140" y="285"/>
                    <a:pt x="142" y="285"/>
                    <a:pt x="142" y="287"/>
                  </a:cubicBezTo>
                  <a:cubicBezTo>
                    <a:pt x="143" y="287"/>
                    <a:pt x="144" y="287"/>
                    <a:pt x="144" y="287"/>
                  </a:cubicBezTo>
                  <a:cubicBezTo>
                    <a:pt x="145" y="286"/>
                    <a:pt x="145" y="286"/>
                    <a:pt x="145" y="285"/>
                  </a:cubicBezTo>
                  <a:cubicBezTo>
                    <a:pt x="146" y="284"/>
                    <a:pt x="144" y="285"/>
                    <a:pt x="144" y="284"/>
                  </a:cubicBezTo>
                  <a:cubicBezTo>
                    <a:pt x="144" y="284"/>
                    <a:pt x="144" y="284"/>
                    <a:pt x="144" y="283"/>
                  </a:cubicBezTo>
                  <a:cubicBezTo>
                    <a:pt x="143" y="283"/>
                    <a:pt x="143" y="283"/>
                    <a:pt x="142" y="283"/>
                  </a:cubicBezTo>
                  <a:cubicBezTo>
                    <a:pt x="142" y="283"/>
                    <a:pt x="142" y="282"/>
                    <a:pt x="142" y="282"/>
                  </a:cubicBezTo>
                  <a:cubicBezTo>
                    <a:pt x="141" y="281"/>
                    <a:pt x="141" y="281"/>
                    <a:pt x="140" y="281"/>
                  </a:cubicBezTo>
                  <a:cubicBezTo>
                    <a:pt x="141" y="280"/>
                    <a:pt x="142" y="281"/>
                    <a:pt x="143" y="280"/>
                  </a:cubicBezTo>
                  <a:cubicBezTo>
                    <a:pt x="143" y="280"/>
                    <a:pt x="144" y="280"/>
                    <a:pt x="144" y="279"/>
                  </a:cubicBezTo>
                  <a:cubicBezTo>
                    <a:pt x="144" y="279"/>
                    <a:pt x="145" y="279"/>
                    <a:pt x="146" y="279"/>
                  </a:cubicBezTo>
                  <a:cubicBezTo>
                    <a:pt x="146" y="280"/>
                    <a:pt x="147" y="280"/>
                    <a:pt x="148" y="280"/>
                  </a:cubicBezTo>
                  <a:cubicBezTo>
                    <a:pt x="148" y="281"/>
                    <a:pt x="148" y="281"/>
                    <a:pt x="148" y="281"/>
                  </a:cubicBezTo>
                  <a:cubicBezTo>
                    <a:pt x="149" y="282"/>
                    <a:pt x="149" y="281"/>
                    <a:pt x="150" y="281"/>
                  </a:cubicBezTo>
                  <a:cubicBezTo>
                    <a:pt x="150" y="281"/>
                    <a:pt x="151" y="280"/>
                    <a:pt x="152" y="280"/>
                  </a:cubicBezTo>
                  <a:cubicBezTo>
                    <a:pt x="152" y="281"/>
                    <a:pt x="152" y="281"/>
                    <a:pt x="152" y="281"/>
                  </a:cubicBezTo>
                  <a:cubicBezTo>
                    <a:pt x="153" y="281"/>
                    <a:pt x="153" y="281"/>
                    <a:pt x="154" y="281"/>
                  </a:cubicBezTo>
                  <a:cubicBezTo>
                    <a:pt x="154" y="280"/>
                    <a:pt x="155" y="279"/>
                    <a:pt x="155" y="278"/>
                  </a:cubicBezTo>
                  <a:cubicBezTo>
                    <a:pt x="155" y="278"/>
                    <a:pt x="155" y="277"/>
                    <a:pt x="155" y="277"/>
                  </a:cubicBezTo>
                  <a:cubicBezTo>
                    <a:pt x="155" y="277"/>
                    <a:pt x="155" y="276"/>
                    <a:pt x="155" y="276"/>
                  </a:cubicBezTo>
                  <a:cubicBezTo>
                    <a:pt x="155" y="276"/>
                    <a:pt x="155" y="275"/>
                    <a:pt x="155" y="275"/>
                  </a:cubicBezTo>
                  <a:cubicBezTo>
                    <a:pt x="154" y="274"/>
                    <a:pt x="153" y="274"/>
                    <a:pt x="153" y="272"/>
                  </a:cubicBezTo>
                  <a:cubicBezTo>
                    <a:pt x="153" y="271"/>
                    <a:pt x="152" y="272"/>
                    <a:pt x="151" y="271"/>
                  </a:cubicBezTo>
                  <a:cubicBezTo>
                    <a:pt x="152" y="270"/>
                    <a:pt x="152" y="269"/>
                    <a:pt x="153" y="268"/>
                  </a:cubicBezTo>
                  <a:cubicBezTo>
                    <a:pt x="152" y="267"/>
                    <a:pt x="152" y="267"/>
                    <a:pt x="152" y="267"/>
                  </a:cubicBezTo>
                  <a:cubicBezTo>
                    <a:pt x="153" y="266"/>
                    <a:pt x="152" y="265"/>
                    <a:pt x="153" y="265"/>
                  </a:cubicBezTo>
                  <a:cubicBezTo>
                    <a:pt x="153" y="264"/>
                    <a:pt x="153" y="264"/>
                    <a:pt x="154" y="263"/>
                  </a:cubicBezTo>
                  <a:cubicBezTo>
                    <a:pt x="154" y="264"/>
                    <a:pt x="154" y="264"/>
                    <a:pt x="154" y="264"/>
                  </a:cubicBezTo>
                  <a:cubicBezTo>
                    <a:pt x="155" y="263"/>
                    <a:pt x="156" y="264"/>
                    <a:pt x="156" y="263"/>
                  </a:cubicBezTo>
                  <a:cubicBezTo>
                    <a:pt x="156" y="263"/>
                    <a:pt x="156" y="263"/>
                    <a:pt x="156" y="263"/>
                  </a:cubicBezTo>
                  <a:cubicBezTo>
                    <a:pt x="156" y="262"/>
                    <a:pt x="155" y="262"/>
                    <a:pt x="155" y="262"/>
                  </a:cubicBezTo>
                  <a:cubicBezTo>
                    <a:pt x="155" y="261"/>
                    <a:pt x="155" y="260"/>
                    <a:pt x="154" y="260"/>
                  </a:cubicBezTo>
                  <a:cubicBezTo>
                    <a:pt x="154" y="260"/>
                    <a:pt x="153" y="260"/>
                    <a:pt x="152" y="260"/>
                  </a:cubicBezTo>
                  <a:cubicBezTo>
                    <a:pt x="152" y="260"/>
                    <a:pt x="152" y="259"/>
                    <a:pt x="152" y="259"/>
                  </a:cubicBezTo>
                  <a:cubicBezTo>
                    <a:pt x="151" y="259"/>
                    <a:pt x="150" y="259"/>
                    <a:pt x="150" y="259"/>
                  </a:cubicBezTo>
                  <a:cubicBezTo>
                    <a:pt x="149" y="258"/>
                    <a:pt x="148" y="258"/>
                    <a:pt x="147" y="257"/>
                  </a:cubicBezTo>
                  <a:cubicBezTo>
                    <a:pt x="145" y="257"/>
                    <a:pt x="144" y="256"/>
                    <a:pt x="143" y="256"/>
                  </a:cubicBezTo>
                  <a:cubicBezTo>
                    <a:pt x="142" y="255"/>
                    <a:pt x="141" y="256"/>
                    <a:pt x="141" y="255"/>
                  </a:cubicBezTo>
                  <a:cubicBezTo>
                    <a:pt x="141" y="255"/>
                    <a:pt x="140" y="255"/>
                    <a:pt x="140" y="255"/>
                  </a:cubicBezTo>
                  <a:cubicBezTo>
                    <a:pt x="139" y="256"/>
                    <a:pt x="138" y="255"/>
                    <a:pt x="137" y="256"/>
                  </a:cubicBezTo>
                  <a:cubicBezTo>
                    <a:pt x="137" y="256"/>
                    <a:pt x="136" y="256"/>
                    <a:pt x="135" y="256"/>
                  </a:cubicBezTo>
                  <a:cubicBezTo>
                    <a:pt x="135" y="257"/>
                    <a:pt x="134" y="257"/>
                    <a:pt x="134" y="257"/>
                  </a:cubicBezTo>
                  <a:cubicBezTo>
                    <a:pt x="133" y="258"/>
                    <a:pt x="132" y="259"/>
                    <a:pt x="131" y="260"/>
                  </a:cubicBezTo>
                  <a:cubicBezTo>
                    <a:pt x="131" y="260"/>
                    <a:pt x="130" y="260"/>
                    <a:pt x="130" y="260"/>
                  </a:cubicBezTo>
                  <a:cubicBezTo>
                    <a:pt x="129" y="261"/>
                    <a:pt x="128" y="262"/>
                    <a:pt x="126" y="262"/>
                  </a:cubicBezTo>
                  <a:cubicBezTo>
                    <a:pt x="126" y="263"/>
                    <a:pt x="125" y="264"/>
                    <a:pt x="124" y="265"/>
                  </a:cubicBezTo>
                  <a:cubicBezTo>
                    <a:pt x="123" y="265"/>
                    <a:pt x="123" y="266"/>
                    <a:pt x="123" y="267"/>
                  </a:cubicBezTo>
                  <a:cubicBezTo>
                    <a:pt x="122" y="267"/>
                    <a:pt x="121" y="268"/>
                    <a:pt x="121" y="268"/>
                  </a:cubicBezTo>
                  <a:cubicBezTo>
                    <a:pt x="120" y="269"/>
                    <a:pt x="119" y="270"/>
                    <a:pt x="118" y="271"/>
                  </a:cubicBezTo>
                  <a:cubicBezTo>
                    <a:pt x="117" y="272"/>
                    <a:pt x="115" y="272"/>
                    <a:pt x="115" y="274"/>
                  </a:cubicBezTo>
                  <a:cubicBezTo>
                    <a:pt x="114" y="274"/>
                    <a:pt x="114" y="274"/>
                    <a:pt x="114" y="274"/>
                  </a:cubicBezTo>
                  <a:cubicBezTo>
                    <a:pt x="115" y="275"/>
                    <a:pt x="115" y="275"/>
                    <a:pt x="116" y="276"/>
                  </a:cubicBezTo>
                  <a:cubicBezTo>
                    <a:pt x="116" y="276"/>
                    <a:pt x="116" y="275"/>
                    <a:pt x="117" y="275"/>
                  </a:cubicBezTo>
                  <a:cubicBezTo>
                    <a:pt x="117" y="276"/>
                    <a:pt x="118" y="276"/>
                    <a:pt x="118" y="277"/>
                  </a:cubicBezTo>
                  <a:cubicBezTo>
                    <a:pt x="118" y="276"/>
                    <a:pt x="119" y="276"/>
                    <a:pt x="119" y="276"/>
                  </a:cubicBezTo>
                  <a:cubicBezTo>
                    <a:pt x="119" y="276"/>
                    <a:pt x="120" y="276"/>
                    <a:pt x="120" y="276"/>
                  </a:cubicBezTo>
                  <a:cubicBezTo>
                    <a:pt x="121" y="276"/>
                    <a:pt x="121" y="275"/>
                    <a:pt x="121" y="275"/>
                  </a:cubicBezTo>
                  <a:cubicBezTo>
                    <a:pt x="122" y="275"/>
                    <a:pt x="124" y="275"/>
                    <a:pt x="125" y="275"/>
                  </a:cubicBezTo>
                  <a:close/>
                  <a:moveTo>
                    <a:pt x="177" y="446"/>
                  </a:moveTo>
                  <a:cubicBezTo>
                    <a:pt x="177" y="444"/>
                    <a:pt x="177" y="443"/>
                    <a:pt x="177" y="443"/>
                  </a:cubicBezTo>
                  <a:cubicBezTo>
                    <a:pt x="177" y="441"/>
                    <a:pt x="176" y="441"/>
                    <a:pt x="175" y="440"/>
                  </a:cubicBezTo>
                  <a:cubicBezTo>
                    <a:pt x="175" y="440"/>
                    <a:pt x="175" y="440"/>
                    <a:pt x="175" y="440"/>
                  </a:cubicBezTo>
                  <a:cubicBezTo>
                    <a:pt x="175" y="440"/>
                    <a:pt x="175" y="440"/>
                    <a:pt x="174" y="439"/>
                  </a:cubicBezTo>
                  <a:cubicBezTo>
                    <a:pt x="173" y="439"/>
                    <a:pt x="173" y="438"/>
                    <a:pt x="172" y="437"/>
                  </a:cubicBezTo>
                  <a:cubicBezTo>
                    <a:pt x="171" y="437"/>
                    <a:pt x="171" y="438"/>
                    <a:pt x="170" y="438"/>
                  </a:cubicBezTo>
                  <a:cubicBezTo>
                    <a:pt x="169" y="438"/>
                    <a:pt x="168" y="439"/>
                    <a:pt x="167" y="439"/>
                  </a:cubicBezTo>
                  <a:cubicBezTo>
                    <a:pt x="166" y="439"/>
                    <a:pt x="166" y="440"/>
                    <a:pt x="165" y="441"/>
                  </a:cubicBezTo>
                  <a:cubicBezTo>
                    <a:pt x="164" y="440"/>
                    <a:pt x="164" y="442"/>
                    <a:pt x="163" y="442"/>
                  </a:cubicBezTo>
                  <a:cubicBezTo>
                    <a:pt x="162" y="442"/>
                    <a:pt x="162" y="443"/>
                    <a:pt x="161" y="443"/>
                  </a:cubicBezTo>
                  <a:cubicBezTo>
                    <a:pt x="160" y="443"/>
                    <a:pt x="160" y="443"/>
                    <a:pt x="159" y="443"/>
                  </a:cubicBezTo>
                  <a:cubicBezTo>
                    <a:pt x="160" y="444"/>
                    <a:pt x="160" y="445"/>
                    <a:pt x="161" y="445"/>
                  </a:cubicBezTo>
                  <a:cubicBezTo>
                    <a:pt x="161" y="445"/>
                    <a:pt x="162" y="445"/>
                    <a:pt x="163" y="445"/>
                  </a:cubicBezTo>
                  <a:cubicBezTo>
                    <a:pt x="163" y="446"/>
                    <a:pt x="163" y="447"/>
                    <a:pt x="164" y="447"/>
                  </a:cubicBezTo>
                  <a:cubicBezTo>
                    <a:pt x="165" y="448"/>
                    <a:pt x="167" y="449"/>
                    <a:pt x="168" y="450"/>
                  </a:cubicBezTo>
                  <a:cubicBezTo>
                    <a:pt x="169" y="450"/>
                    <a:pt x="169" y="450"/>
                    <a:pt x="169" y="450"/>
                  </a:cubicBezTo>
                  <a:cubicBezTo>
                    <a:pt x="171" y="450"/>
                    <a:pt x="173" y="450"/>
                    <a:pt x="175" y="450"/>
                  </a:cubicBezTo>
                  <a:cubicBezTo>
                    <a:pt x="176" y="450"/>
                    <a:pt x="176" y="449"/>
                    <a:pt x="177" y="448"/>
                  </a:cubicBezTo>
                  <a:cubicBezTo>
                    <a:pt x="177" y="447"/>
                    <a:pt x="177" y="447"/>
                    <a:pt x="177" y="446"/>
                  </a:cubicBezTo>
                  <a:cubicBezTo>
                    <a:pt x="177" y="446"/>
                    <a:pt x="177" y="446"/>
                    <a:pt x="177" y="446"/>
                  </a:cubicBezTo>
                  <a:close/>
                  <a:moveTo>
                    <a:pt x="127" y="430"/>
                  </a:moveTo>
                  <a:cubicBezTo>
                    <a:pt x="128" y="430"/>
                    <a:pt x="128" y="431"/>
                    <a:pt x="128" y="431"/>
                  </a:cubicBezTo>
                  <a:cubicBezTo>
                    <a:pt x="129" y="432"/>
                    <a:pt x="129" y="432"/>
                    <a:pt x="130" y="432"/>
                  </a:cubicBezTo>
                  <a:cubicBezTo>
                    <a:pt x="130" y="432"/>
                    <a:pt x="130" y="432"/>
                    <a:pt x="130" y="432"/>
                  </a:cubicBezTo>
                  <a:cubicBezTo>
                    <a:pt x="132" y="432"/>
                    <a:pt x="133" y="432"/>
                    <a:pt x="135" y="432"/>
                  </a:cubicBezTo>
                  <a:cubicBezTo>
                    <a:pt x="135" y="433"/>
                    <a:pt x="135" y="433"/>
                    <a:pt x="136" y="434"/>
                  </a:cubicBezTo>
                  <a:cubicBezTo>
                    <a:pt x="137" y="434"/>
                    <a:pt x="138" y="434"/>
                    <a:pt x="139" y="434"/>
                  </a:cubicBezTo>
                  <a:cubicBezTo>
                    <a:pt x="140" y="433"/>
                    <a:pt x="141" y="433"/>
                    <a:pt x="142" y="432"/>
                  </a:cubicBezTo>
                  <a:cubicBezTo>
                    <a:pt x="142" y="432"/>
                    <a:pt x="143" y="432"/>
                    <a:pt x="144" y="432"/>
                  </a:cubicBezTo>
                  <a:cubicBezTo>
                    <a:pt x="144" y="432"/>
                    <a:pt x="145" y="431"/>
                    <a:pt x="146" y="431"/>
                  </a:cubicBezTo>
                  <a:cubicBezTo>
                    <a:pt x="147" y="431"/>
                    <a:pt x="148" y="431"/>
                    <a:pt x="149" y="431"/>
                  </a:cubicBezTo>
                  <a:cubicBezTo>
                    <a:pt x="150" y="430"/>
                    <a:pt x="150" y="430"/>
                    <a:pt x="150" y="430"/>
                  </a:cubicBezTo>
                  <a:cubicBezTo>
                    <a:pt x="151" y="430"/>
                    <a:pt x="151" y="430"/>
                    <a:pt x="152" y="430"/>
                  </a:cubicBezTo>
                  <a:cubicBezTo>
                    <a:pt x="153" y="430"/>
                    <a:pt x="154" y="429"/>
                    <a:pt x="155" y="429"/>
                  </a:cubicBezTo>
                  <a:cubicBezTo>
                    <a:pt x="155" y="429"/>
                    <a:pt x="156" y="429"/>
                    <a:pt x="156" y="429"/>
                  </a:cubicBezTo>
                  <a:cubicBezTo>
                    <a:pt x="157" y="428"/>
                    <a:pt x="158" y="428"/>
                    <a:pt x="158" y="428"/>
                  </a:cubicBezTo>
                  <a:cubicBezTo>
                    <a:pt x="158" y="427"/>
                    <a:pt x="158" y="427"/>
                    <a:pt x="158" y="427"/>
                  </a:cubicBezTo>
                  <a:cubicBezTo>
                    <a:pt x="158" y="427"/>
                    <a:pt x="158" y="426"/>
                    <a:pt x="157" y="426"/>
                  </a:cubicBezTo>
                  <a:cubicBezTo>
                    <a:pt x="157" y="427"/>
                    <a:pt x="157" y="427"/>
                    <a:pt x="157" y="427"/>
                  </a:cubicBezTo>
                  <a:cubicBezTo>
                    <a:pt x="156" y="427"/>
                    <a:pt x="155" y="426"/>
                    <a:pt x="154" y="426"/>
                  </a:cubicBezTo>
                  <a:cubicBezTo>
                    <a:pt x="153" y="426"/>
                    <a:pt x="153" y="426"/>
                    <a:pt x="153" y="426"/>
                  </a:cubicBezTo>
                  <a:cubicBezTo>
                    <a:pt x="152" y="426"/>
                    <a:pt x="151" y="426"/>
                    <a:pt x="151" y="426"/>
                  </a:cubicBezTo>
                  <a:cubicBezTo>
                    <a:pt x="151" y="427"/>
                    <a:pt x="150" y="427"/>
                    <a:pt x="150" y="427"/>
                  </a:cubicBezTo>
                  <a:cubicBezTo>
                    <a:pt x="150" y="427"/>
                    <a:pt x="150" y="427"/>
                    <a:pt x="149" y="426"/>
                  </a:cubicBezTo>
                  <a:cubicBezTo>
                    <a:pt x="149" y="428"/>
                    <a:pt x="148" y="427"/>
                    <a:pt x="147" y="427"/>
                  </a:cubicBezTo>
                  <a:cubicBezTo>
                    <a:pt x="147" y="427"/>
                    <a:pt x="146" y="426"/>
                    <a:pt x="146" y="427"/>
                  </a:cubicBezTo>
                  <a:cubicBezTo>
                    <a:pt x="145" y="427"/>
                    <a:pt x="145" y="427"/>
                    <a:pt x="145" y="428"/>
                  </a:cubicBezTo>
                  <a:cubicBezTo>
                    <a:pt x="140" y="428"/>
                    <a:pt x="136" y="428"/>
                    <a:pt x="132" y="428"/>
                  </a:cubicBezTo>
                  <a:cubicBezTo>
                    <a:pt x="131" y="428"/>
                    <a:pt x="131" y="428"/>
                    <a:pt x="131" y="429"/>
                  </a:cubicBezTo>
                  <a:cubicBezTo>
                    <a:pt x="130" y="429"/>
                    <a:pt x="129" y="429"/>
                    <a:pt x="128" y="429"/>
                  </a:cubicBezTo>
                  <a:cubicBezTo>
                    <a:pt x="128" y="429"/>
                    <a:pt x="127" y="429"/>
                    <a:pt x="127" y="430"/>
                  </a:cubicBezTo>
                  <a:close/>
                  <a:moveTo>
                    <a:pt x="98" y="489"/>
                  </a:moveTo>
                  <a:cubicBezTo>
                    <a:pt x="99" y="489"/>
                    <a:pt x="100" y="489"/>
                    <a:pt x="100" y="488"/>
                  </a:cubicBezTo>
                  <a:cubicBezTo>
                    <a:pt x="100" y="487"/>
                    <a:pt x="99" y="487"/>
                    <a:pt x="99" y="486"/>
                  </a:cubicBezTo>
                  <a:cubicBezTo>
                    <a:pt x="99" y="485"/>
                    <a:pt x="99" y="485"/>
                    <a:pt x="98" y="484"/>
                  </a:cubicBezTo>
                  <a:cubicBezTo>
                    <a:pt x="97" y="483"/>
                    <a:pt x="95" y="482"/>
                    <a:pt x="93" y="481"/>
                  </a:cubicBezTo>
                  <a:cubicBezTo>
                    <a:pt x="93" y="482"/>
                    <a:pt x="93" y="482"/>
                    <a:pt x="93" y="482"/>
                  </a:cubicBezTo>
                  <a:cubicBezTo>
                    <a:pt x="92" y="482"/>
                    <a:pt x="92" y="482"/>
                    <a:pt x="91" y="482"/>
                  </a:cubicBezTo>
                  <a:cubicBezTo>
                    <a:pt x="91" y="483"/>
                    <a:pt x="90" y="483"/>
                    <a:pt x="90" y="483"/>
                  </a:cubicBezTo>
                  <a:cubicBezTo>
                    <a:pt x="90" y="484"/>
                    <a:pt x="90" y="484"/>
                    <a:pt x="90" y="484"/>
                  </a:cubicBezTo>
                  <a:cubicBezTo>
                    <a:pt x="90" y="485"/>
                    <a:pt x="92" y="485"/>
                    <a:pt x="93" y="486"/>
                  </a:cubicBezTo>
                  <a:cubicBezTo>
                    <a:pt x="94" y="486"/>
                    <a:pt x="95" y="488"/>
                    <a:pt x="96" y="487"/>
                  </a:cubicBezTo>
                  <a:cubicBezTo>
                    <a:pt x="96" y="487"/>
                    <a:pt x="96" y="487"/>
                    <a:pt x="96" y="487"/>
                  </a:cubicBezTo>
                  <a:cubicBezTo>
                    <a:pt x="97" y="488"/>
                    <a:pt x="98" y="489"/>
                    <a:pt x="98" y="489"/>
                  </a:cubicBezTo>
                  <a:cubicBezTo>
                    <a:pt x="98" y="490"/>
                    <a:pt x="98" y="489"/>
                    <a:pt x="98" y="489"/>
                  </a:cubicBezTo>
                  <a:close/>
                  <a:moveTo>
                    <a:pt x="120" y="415"/>
                  </a:moveTo>
                  <a:cubicBezTo>
                    <a:pt x="120" y="415"/>
                    <a:pt x="119" y="415"/>
                    <a:pt x="119" y="415"/>
                  </a:cubicBezTo>
                  <a:cubicBezTo>
                    <a:pt x="119" y="415"/>
                    <a:pt x="118" y="415"/>
                    <a:pt x="118" y="416"/>
                  </a:cubicBezTo>
                  <a:cubicBezTo>
                    <a:pt x="118" y="416"/>
                    <a:pt x="117" y="416"/>
                    <a:pt x="117" y="416"/>
                  </a:cubicBezTo>
                  <a:cubicBezTo>
                    <a:pt x="116" y="416"/>
                    <a:pt x="116" y="416"/>
                    <a:pt x="116" y="416"/>
                  </a:cubicBezTo>
                  <a:cubicBezTo>
                    <a:pt x="115" y="416"/>
                    <a:pt x="114" y="416"/>
                    <a:pt x="112" y="416"/>
                  </a:cubicBezTo>
                  <a:cubicBezTo>
                    <a:pt x="112" y="417"/>
                    <a:pt x="111" y="417"/>
                    <a:pt x="110" y="418"/>
                  </a:cubicBezTo>
                  <a:cubicBezTo>
                    <a:pt x="110" y="419"/>
                    <a:pt x="108" y="418"/>
                    <a:pt x="108" y="420"/>
                  </a:cubicBezTo>
                  <a:cubicBezTo>
                    <a:pt x="108" y="420"/>
                    <a:pt x="109" y="420"/>
                    <a:pt x="109" y="421"/>
                  </a:cubicBezTo>
                  <a:cubicBezTo>
                    <a:pt x="110" y="421"/>
                    <a:pt x="112" y="421"/>
                    <a:pt x="113" y="421"/>
                  </a:cubicBezTo>
                  <a:cubicBezTo>
                    <a:pt x="114" y="420"/>
                    <a:pt x="115" y="420"/>
                    <a:pt x="116" y="419"/>
                  </a:cubicBezTo>
                  <a:cubicBezTo>
                    <a:pt x="116" y="418"/>
                    <a:pt x="117" y="418"/>
                    <a:pt x="118" y="418"/>
                  </a:cubicBezTo>
                  <a:cubicBezTo>
                    <a:pt x="119" y="417"/>
                    <a:pt x="120" y="417"/>
                    <a:pt x="121" y="416"/>
                  </a:cubicBezTo>
                  <a:cubicBezTo>
                    <a:pt x="121" y="416"/>
                    <a:pt x="121" y="415"/>
                    <a:pt x="120" y="415"/>
                  </a:cubicBezTo>
                  <a:close/>
                  <a:moveTo>
                    <a:pt x="213" y="768"/>
                  </a:moveTo>
                  <a:cubicBezTo>
                    <a:pt x="212" y="769"/>
                    <a:pt x="211" y="770"/>
                    <a:pt x="210" y="771"/>
                  </a:cubicBezTo>
                  <a:cubicBezTo>
                    <a:pt x="209" y="770"/>
                    <a:pt x="209" y="772"/>
                    <a:pt x="208" y="772"/>
                  </a:cubicBezTo>
                  <a:cubicBezTo>
                    <a:pt x="207" y="772"/>
                    <a:pt x="207" y="773"/>
                    <a:pt x="206" y="774"/>
                  </a:cubicBezTo>
                  <a:cubicBezTo>
                    <a:pt x="206" y="774"/>
                    <a:pt x="206" y="775"/>
                    <a:pt x="206" y="775"/>
                  </a:cubicBezTo>
                  <a:cubicBezTo>
                    <a:pt x="206" y="775"/>
                    <a:pt x="207" y="774"/>
                    <a:pt x="207" y="774"/>
                  </a:cubicBezTo>
                  <a:cubicBezTo>
                    <a:pt x="207" y="774"/>
                    <a:pt x="208" y="774"/>
                    <a:pt x="208" y="774"/>
                  </a:cubicBezTo>
                  <a:cubicBezTo>
                    <a:pt x="209" y="774"/>
                    <a:pt x="209" y="774"/>
                    <a:pt x="209" y="773"/>
                  </a:cubicBezTo>
                  <a:cubicBezTo>
                    <a:pt x="209" y="774"/>
                    <a:pt x="209" y="774"/>
                    <a:pt x="210" y="774"/>
                  </a:cubicBezTo>
                  <a:cubicBezTo>
                    <a:pt x="210" y="774"/>
                    <a:pt x="211" y="773"/>
                    <a:pt x="211" y="773"/>
                  </a:cubicBezTo>
                  <a:cubicBezTo>
                    <a:pt x="213" y="772"/>
                    <a:pt x="214" y="772"/>
                    <a:pt x="215" y="770"/>
                  </a:cubicBezTo>
                  <a:cubicBezTo>
                    <a:pt x="215" y="769"/>
                    <a:pt x="215" y="769"/>
                    <a:pt x="215" y="768"/>
                  </a:cubicBezTo>
                  <a:cubicBezTo>
                    <a:pt x="214" y="768"/>
                    <a:pt x="213" y="768"/>
                    <a:pt x="213" y="768"/>
                  </a:cubicBezTo>
                  <a:close/>
                  <a:moveTo>
                    <a:pt x="200" y="364"/>
                  </a:moveTo>
                  <a:cubicBezTo>
                    <a:pt x="200" y="363"/>
                    <a:pt x="201" y="363"/>
                    <a:pt x="202" y="362"/>
                  </a:cubicBezTo>
                  <a:cubicBezTo>
                    <a:pt x="202" y="362"/>
                    <a:pt x="202" y="361"/>
                    <a:pt x="202" y="361"/>
                  </a:cubicBezTo>
                  <a:cubicBezTo>
                    <a:pt x="201" y="361"/>
                    <a:pt x="201" y="361"/>
                    <a:pt x="201" y="361"/>
                  </a:cubicBezTo>
                  <a:cubicBezTo>
                    <a:pt x="200" y="361"/>
                    <a:pt x="199" y="361"/>
                    <a:pt x="198" y="361"/>
                  </a:cubicBezTo>
                  <a:cubicBezTo>
                    <a:pt x="198" y="361"/>
                    <a:pt x="197" y="361"/>
                    <a:pt x="197" y="362"/>
                  </a:cubicBezTo>
                  <a:cubicBezTo>
                    <a:pt x="197" y="362"/>
                    <a:pt x="197" y="362"/>
                    <a:pt x="198" y="363"/>
                  </a:cubicBezTo>
                  <a:cubicBezTo>
                    <a:pt x="198" y="363"/>
                    <a:pt x="199" y="364"/>
                    <a:pt x="200" y="364"/>
                  </a:cubicBezTo>
                  <a:close/>
                  <a:moveTo>
                    <a:pt x="108" y="306"/>
                  </a:moveTo>
                  <a:cubicBezTo>
                    <a:pt x="108" y="307"/>
                    <a:pt x="108" y="308"/>
                    <a:pt x="108" y="308"/>
                  </a:cubicBezTo>
                  <a:cubicBezTo>
                    <a:pt x="109" y="308"/>
                    <a:pt x="110" y="308"/>
                    <a:pt x="110" y="308"/>
                  </a:cubicBezTo>
                  <a:cubicBezTo>
                    <a:pt x="111" y="307"/>
                    <a:pt x="112" y="307"/>
                    <a:pt x="113" y="307"/>
                  </a:cubicBezTo>
                  <a:cubicBezTo>
                    <a:pt x="112" y="306"/>
                    <a:pt x="111" y="306"/>
                    <a:pt x="111" y="306"/>
                  </a:cubicBezTo>
                  <a:cubicBezTo>
                    <a:pt x="110" y="306"/>
                    <a:pt x="109" y="306"/>
                    <a:pt x="108" y="306"/>
                  </a:cubicBezTo>
                  <a:close/>
                  <a:moveTo>
                    <a:pt x="83" y="476"/>
                  </a:moveTo>
                  <a:cubicBezTo>
                    <a:pt x="84" y="477"/>
                    <a:pt x="85" y="476"/>
                    <a:pt x="86" y="476"/>
                  </a:cubicBezTo>
                  <a:cubicBezTo>
                    <a:pt x="87" y="476"/>
                    <a:pt x="87" y="476"/>
                    <a:pt x="87" y="475"/>
                  </a:cubicBezTo>
                  <a:cubicBezTo>
                    <a:pt x="87" y="475"/>
                    <a:pt x="87" y="474"/>
                    <a:pt x="87" y="474"/>
                  </a:cubicBezTo>
                  <a:cubicBezTo>
                    <a:pt x="86" y="474"/>
                    <a:pt x="86" y="473"/>
                    <a:pt x="85" y="474"/>
                  </a:cubicBezTo>
                  <a:cubicBezTo>
                    <a:pt x="85" y="474"/>
                    <a:pt x="83" y="474"/>
                    <a:pt x="83" y="475"/>
                  </a:cubicBezTo>
                  <a:cubicBezTo>
                    <a:pt x="83" y="476"/>
                    <a:pt x="83" y="476"/>
                    <a:pt x="83" y="476"/>
                  </a:cubicBezTo>
                  <a:close/>
                  <a:moveTo>
                    <a:pt x="101" y="537"/>
                  </a:moveTo>
                  <a:cubicBezTo>
                    <a:pt x="102" y="537"/>
                    <a:pt x="102" y="537"/>
                    <a:pt x="102" y="537"/>
                  </a:cubicBezTo>
                  <a:cubicBezTo>
                    <a:pt x="103" y="537"/>
                    <a:pt x="103" y="537"/>
                    <a:pt x="104" y="536"/>
                  </a:cubicBezTo>
                  <a:cubicBezTo>
                    <a:pt x="103" y="536"/>
                    <a:pt x="102" y="535"/>
                    <a:pt x="102" y="534"/>
                  </a:cubicBezTo>
                  <a:cubicBezTo>
                    <a:pt x="102" y="534"/>
                    <a:pt x="102" y="535"/>
                    <a:pt x="102" y="535"/>
                  </a:cubicBezTo>
                  <a:cubicBezTo>
                    <a:pt x="101" y="535"/>
                    <a:pt x="101" y="535"/>
                    <a:pt x="101" y="535"/>
                  </a:cubicBezTo>
                  <a:cubicBezTo>
                    <a:pt x="101" y="536"/>
                    <a:pt x="101" y="537"/>
                    <a:pt x="101" y="537"/>
                  </a:cubicBezTo>
                  <a:close/>
                  <a:moveTo>
                    <a:pt x="257" y="926"/>
                  </a:moveTo>
                  <a:cubicBezTo>
                    <a:pt x="258" y="925"/>
                    <a:pt x="258" y="924"/>
                    <a:pt x="258" y="924"/>
                  </a:cubicBezTo>
                  <a:cubicBezTo>
                    <a:pt x="259" y="924"/>
                    <a:pt x="259" y="923"/>
                    <a:pt x="258" y="923"/>
                  </a:cubicBezTo>
                  <a:cubicBezTo>
                    <a:pt x="257" y="924"/>
                    <a:pt x="257" y="925"/>
                    <a:pt x="256" y="925"/>
                  </a:cubicBezTo>
                  <a:cubicBezTo>
                    <a:pt x="256" y="926"/>
                    <a:pt x="257" y="925"/>
                    <a:pt x="257" y="926"/>
                  </a:cubicBezTo>
                  <a:close/>
                  <a:moveTo>
                    <a:pt x="154" y="841"/>
                  </a:moveTo>
                  <a:cubicBezTo>
                    <a:pt x="155" y="842"/>
                    <a:pt x="155" y="842"/>
                    <a:pt x="155" y="841"/>
                  </a:cubicBezTo>
                  <a:cubicBezTo>
                    <a:pt x="155" y="841"/>
                    <a:pt x="155" y="841"/>
                    <a:pt x="154" y="841"/>
                  </a:cubicBezTo>
                  <a:close/>
                  <a:moveTo>
                    <a:pt x="177" y="463"/>
                  </a:moveTo>
                  <a:cubicBezTo>
                    <a:pt x="178" y="463"/>
                    <a:pt x="178" y="463"/>
                    <a:pt x="179" y="463"/>
                  </a:cubicBezTo>
                  <a:cubicBezTo>
                    <a:pt x="179" y="463"/>
                    <a:pt x="179" y="463"/>
                    <a:pt x="179" y="463"/>
                  </a:cubicBezTo>
                  <a:cubicBezTo>
                    <a:pt x="179" y="463"/>
                    <a:pt x="179" y="463"/>
                    <a:pt x="178" y="463"/>
                  </a:cubicBezTo>
                  <a:cubicBezTo>
                    <a:pt x="178" y="463"/>
                    <a:pt x="178" y="463"/>
                    <a:pt x="177" y="463"/>
                  </a:cubicBezTo>
                  <a:close/>
                  <a:moveTo>
                    <a:pt x="90" y="441"/>
                  </a:moveTo>
                  <a:cubicBezTo>
                    <a:pt x="90" y="441"/>
                    <a:pt x="90" y="441"/>
                    <a:pt x="90" y="441"/>
                  </a:cubicBezTo>
                  <a:cubicBezTo>
                    <a:pt x="90" y="441"/>
                    <a:pt x="90" y="440"/>
                    <a:pt x="90" y="440"/>
                  </a:cubicBezTo>
                  <a:cubicBezTo>
                    <a:pt x="89" y="440"/>
                    <a:pt x="89" y="441"/>
                    <a:pt x="89" y="441"/>
                  </a:cubicBezTo>
                  <a:cubicBezTo>
                    <a:pt x="89" y="441"/>
                    <a:pt x="90" y="441"/>
                    <a:pt x="90" y="441"/>
                  </a:cubicBezTo>
                  <a:close/>
                  <a:moveTo>
                    <a:pt x="75" y="416"/>
                  </a:moveTo>
                  <a:cubicBezTo>
                    <a:pt x="75" y="416"/>
                    <a:pt x="75" y="416"/>
                    <a:pt x="75" y="416"/>
                  </a:cubicBezTo>
                  <a:cubicBezTo>
                    <a:pt x="75" y="416"/>
                    <a:pt x="75" y="416"/>
                    <a:pt x="75" y="416"/>
                  </a:cubicBezTo>
                  <a:cubicBezTo>
                    <a:pt x="75" y="416"/>
                    <a:pt x="75" y="416"/>
                    <a:pt x="75" y="416"/>
                  </a:cubicBezTo>
                  <a:cubicBezTo>
                    <a:pt x="75" y="416"/>
                    <a:pt x="75" y="416"/>
                    <a:pt x="75" y="416"/>
                  </a:cubicBezTo>
                  <a:close/>
                  <a:moveTo>
                    <a:pt x="103" y="407"/>
                  </a:moveTo>
                  <a:cubicBezTo>
                    <a:pt x="103" y="407"/>
                    <a:pt x="103" y="407"/>
                    <a:pt x="103" y="407"/>
                  </a:cubicBezTo>
                  <a:cubicBezTo>
                    <a:pt x="103" y="407"/>
                    <a:pt x="103" y="408"/>
                    <a:pt x="103" y="408"/>
                  </a:cubicBezTo>
                  <a:cubicBezTo>
                    <a:pt x="103" y="407"/>
                    <a:pt x="103" y="407"/>
                    <a:pt x="104" y="407"/>
                  </a:cubicBezTo>
                  <a:cubicBezTo>
                    <a:pt x="103" y="407"/>
                    <a:pt x="103" y="407"/>
                    <a:pt x="103" y="407"/>
                  </a:cubicBezTo>
                  <a:close/>
                  <a:moveTo>
                    <a:pt x="114" y="404"/>
                  </a:moveTo>
                  <a:cubicBezTo>
                    <a:pt x="114" y="404"/>
                    <a:pt x="114" y="404"/>
                    <a:pt x="114" y="404"/>
                  </a:cubicBezTo>
                  <a:cubicBezTo>
                    <a:pt x="114" y="404"/>
                    <a:pt x="114" y="405"/>
                    <a:pt x="114" y="405"/>
                  </a:cubicBezTo>
                  <a:cubicBezTo>
                    <a:pt x="114" y="405"/>
                    <a:pt x="114" y="405"/>
                    <a:pt x="114" y="405"/>
                  </a:cubicBezTo>
                  <a:cubicBezTo>
                    <a:pt x="114" y="404"/>
                    <a:pt x="114" y="404"/>
                    <a:pt x="114" y="404"/>
                  </a:cubicBezTo>
                  <a:close/>
                  <a:moveTo>
                    <a:pt x="115" y="268"/>
                  </a:moveTo>
                  <a:cubicBezTo>
                    <a:pt x="114" y="268"/>
                    <a:pt x="114" y="268"/>
                    <a:pt x="114" y="268"/>
                  </a:cubicBezTo>
                  <a:cubicBezTo>
                    <a:pt x="114" y="268"/>
                    <a:pt x="114" y="268"/>
                    <a:pt x="115" y="269"/>
                  </a:cubicBezTo>
                  <a:cubicBezTo>
                    <a:pt x="115" y="268"/>
                    <a:pt x="115" y="268"/>
                    <a:pt x="115" y="268"/>
                  </a:cubicBezTo>
                  <a:cubicBezTo>
                    <a:pt x="115" y="268"/>
                    <a:pt x="115" y="268"/>
                    <a:pt x="115" y="268"/>
                  </a:cubicBezTo>
                  <a:close/>
                  <a:moveTo>
                    <a:pt x="50" y="514"/>
                  </a:moveTo>
                  <a:cubicBezTo>
                    <a:pt x="51" y="514"/>
                    <a:pt x="51" y="515"/>
                    <a:pt x="51" y="515"/>
                  </a:cubicBezTo>
                  <a:cubicBezTo>
                    <a:pt x="52" y="515"/>
                    <a:pt x="52" y="515"/>
                    <a:pt x="53" y="515"/>
                  </a:cubicBezTo>
                  <a:cubicBezTo>
                    <a:pt x="53" y="515"/>
                    <a:pt x="53" y="515"/>
                    <a:pt x="53" y="515"/>
                  </a:cubicBezTo>
                  <a:cubicBezTo>
                    <a:pt x="54" y="515"/>
                    <a:pt x="55" y="515"/>
                    <a:pt x="56" y="515"/>
                  </a:cubicBezTo>
                  <a:cubicBezTo>
                    <a:pt x="56" y="515"/>
                    <a:pt x="56" y="515"/>
                    <a:pt x="56" y="515"/>
                  </a:cubicBezTo>
                  <a:cubicBezTo>
                    <a:pt x="57" y="515"/>
                    <a:pt x="57" y="516"/>
                    <a:pt x="58" y="516"/>
                  </a:cubicBezTo>
                  <a:cubicBezTo>
                    <a:pt x="58" y="516"/>
                    <a:pt x="59" y="515"/>
                    <a:pt x="59" y="515"/>
                  </a:cubicBezTo>
                  <a:cubicBezTo>
                    <a:pt x="60" y="515"/>
                    <a:pt x="61" y="515"/>
                    <a:pt x="62" y="515"/>
                  </a:cubicBezTo>
                  <a:cubicBezTo>
                    <a:pt x="62" y="515"/>
                    <a:pt x="62" y="515"/>
                    <a:pt x="62" y="515"/>
                  </a:cubicBezTo>
                  <a:cubicBezTo>
                    <a:pt x="62" y="515"/>
                    <a:pt x="62" y="516"/>
                    <a:pt x="62" y="516"/>
                  </a:cubicBezTo>
                  <a:cubicBezTo>
                    <a:pt x="63" y="516"/>
                    <a:pt x="64" y="517"/>
                    <a:pt x="66" y="518"/>
                  </a:cubicBezTo>
                  <a:cubicBezTo>
                    <a:pt x="66" y="518"/>
                    <a:pt x="67" y="518"/>
                    <a:pt x="68" y="518"/>
                  </a:cubicBezTo>
                  <a:cubicBezTo>
                    <a:pt x="69" y="518"/>
                    <a:pt x="69" y="517"/>
                    <a:pt x="69" y="517"/>
                  </a:cubicBezTo>
                  <a:cubicBezTo>
                    <a:pt x="69" y="517"/>
                    <a:pt x="69" y="517"/>
                    <a:pt x="69" y="517"/>
                  </a:cubicBezTo>
                  <a:cubicBezTo>
                    <a:pt x="70" y="518"/>
                    <a:pt x="71" y="519"/>
                    <a:pt x="72" y="519"/>
                  </a:cubicBezTo>
                  <a:cubicBezTo>
                    <a:pt x="73" y="519"/>
                    <a:pt x="73" y="518"/>
                    <a:pt x="73" y="518"/>
                  </a:cubicBezTo>
                  <a:cubicBezTo>
                    <a:pt x="74" y="519"/>
                    <a:pt x="74" y="518"/>
                    <a:pt x="75" y="518"/>
                  </a:cubicBezTo>
                  <a:cubicBezTo>
                    <a:pt x="75" y="518"/>
                    <a:pt x="76" y="518"/>
                    <a:pt x="76" y="518"/>
                  </a:cubicBezTo>
                  <a:cubicBezTo>
                    <a:pt x="77" y="518"/>
                    <a:pt x="77" y="518"/>
                    <a:pt x="77" y="519"/>
                  </a:cubicBezTo>
                  <a:cubicBezTo>
                    <a:pt x="76" y="519"/>
                    <a:pt x="76" y="519"/>
                    <a:pt x="76" y="520"/>
                  </a:cubicBezTo>
                  <a:cubicBezTo>
                    <a:pt x="76" y="520"/>
                    <a:pt x="76" y="521"/>
                    <a:pt x="76" y="522"/>
                  </a:cubicBezTo>
                  <a:cubicBezTo>
                    <a:pt x="74" y="522"/>
                    <a:pt x="75" y="524"/>
                    <a:pt x="73" y="525"/>
                  </a:cubicBezTo>
                  <a:cubicBezTo>
                    <a:pt x="73" y="525"/>
                    <a:pt x="73" y="525"/>
                    <a:pt x="73" y="525"/>
                  </a:cubicBezTo>
                  <a:cubicBezTo>
                    <a:pt x="72" y="525"/>
                    <a:pt x="72" y="526"/>
                    <a:pt x="71" y="526"/>
                  </a:cubicBezTo>
                  <a:cubicBezTo>
                    <a:pt x="71" y="526"/>
                    <a:pt x="70" y="526"/>
                    <a:pt x="69" y="526"/>
                  </a:cubicBezTo>
                  <a:cubicBezTo>
                    <a:pt x="69" y="527"/>
                    <a:pt x="69" y="527"/>
                    <a:pt x="68" y="527"/>
                  </a:cubicBezTo>
                  <a:cubicBezTo>
                    <a:pt x="68" y="527"/>
                    <a:pt x="67" y="527"/>
                    <a:pt x="66" y="527"/>
                  </a:cubicBezTo>
                  <a:cubicBezTo>
                    <a:pt x="66" y="527"/>
                    <a:pt x="66" y="528"/>
                    <a:pt x="66" y="528"/>
                  </a:cubicBezTo>
                  <a:cubicBezTo>
                    <a:pt x="63" y="528"/>
                    <a:pt x="61" y="528"/>
                    <a:pt x="59" y="528"/>
                  </a:cubicBezTo>
                  <a:cubicBezTo>
                    <a:pt x="58" y="528"/>
                    <a:pt x="58" y="528"/>
                    <a:pt x="58" y="529"/>
                  </a:cubicBezTo>
                  <a:cubicBezTo>
                    <a:pt x="57" y="528"/>
                    <a:pt x="57" y="528"/>
                    <a:pt x="56" y="528"/>
                  </a:cubicBezTo>
                  <a:cubicBezTo>
                    <a:pt x="56" y="528"/>
                    <a:pt x="56" y="528"/>
                    <a:pt x="56" y="529"/>
                  </a:cubicBezTo>
                  <a:cubicBezTo>
                    <a:pt x="55" y="529"/>
                    <a:pt x="54" y="529"/>
                    <a:pt x="53" y="529"/>
                  </a:cubicBezTo>
                  <a:cubicBezTo>
                    <a:pt x="53" y="528"/>
                    <a:pt x="53" y="528"/>
                    <a:pt x="53" y="528"/>
                  </a:cubicBezTo>
                  <a:cubicBezTo>
                    <a:pt x="51" y="528"/>
                    <a:pt x="49" y="528"/>
                    <a:pt x="47" y="528"/>
                  </a:cubicBezTo>
                  <a:cubicBezTo>
                    <a:pt x="46" y="527"/>
                    <a:pt x="47" y="526"/>
                    <a:pt x="46" y="525"/>
                  </a:cubicBezTo>
                  <a:cubicBezTo>
                    <a:pt x="46" y="525"/>
                    <a:pt x="46" y="525"/>
                    <a:pt x="46" y="525"/>
                  </a:cubicBezTo>
                  <a:cubicBezTo>
                    <a:pt x="45" y="525"/>
                    <a:pt x="45" y="526"/>
                    <a:pt x="45" y="526"/>
                  </a:cubicBezTo>
                  <a:cubicBezTo>
                    <a:pt x="43" y="526"/>
                    <a:pt x="42" y="526"/>
                    <a:pt x="40" y="526"/>
                  </a:cubicBezTo>
                  <a:cubicBezTo>
                    <a:pt x="40" y="526"/>
                    <a:pt x="41" y="526"/>
                    <a:pt x="41" y="526"/>
                  </a:cubicBezTo>
                  <a:cubicBezTo>
                    <a:pt x="42" y="526"/>
                    <a:pt x="42" y="525"/>
                    <a:pt x="42" y="525"/>
                  </a:cubicBezTo>
                  <a:cubicBezTo>
                    <a:pt x="42" y="525"/>
                    <a:pt x="43" y="526"/>
                    <a:pt x="43" y="526"/>
                  </a:cubicBezTo>
                  <a:cubicBezTo>
                    <a:pt x="44" y="526"/>
                    <a:pt x="44" y="525"/>
                    <a:pt x="45" y="525"/>
                  </a:cubicBezTo>
                  <a:cubicBezTo>
                    <a:pt x="45" y="524"/>
                    <a:pt x="45" y="524"/>
                    <a:pt x="45" y="524"/>
                  </a:cubicBezTo>
                  <a:cubicBezTo>
                    <a:pt x="44" y="523"/>
                    <a:pt x="43" y="524"/>
                    <a:pt x="43" y="523"/>
                  </a:cubicBezTo>
                  <a:cubicBezTo>
                    <a:pt x="42" y="523"/>
                    <a:pt x="41" y="523"/>
                    <a:pt x="41" y="523"/>
                  </a:cubicBezTo>
                  <a:cubicBezTo>
                    <a:pt x="40" y="523"/>
                    <a:pt x="40" y="522"/>
                    <a:pt x="40" y="522"/>
                  </a:cubicBezTo>
                  <a:cubicBezTo>
                    <a:pt x="40" y="521"/>
                    <a:pt x="40" y="520"/>
                    <a:pt x="40" y="519"/>
                  </a:cubicBezTo>
                  <a:cubicBezTo>
                    <a:pt x="39" y="519"/>
                    <a:pt x="39" y="518"/>
                    <a:pt x="39" y="518"/>
                  </a:cubicBezTo>
                  <a:cubicBezTo>
                    <a:pt x="39" y="518"/>
                    <a:pt x="40" y="517"/>
                    <a:pt x="40" y="517"/>
                  </a:cubicBezTo>
                  <a:cubicBezTo>
                    <a:pt x="40" y="517"/>
                    <a:pt x="40" y="517"/>
                    <a:pt x="41" y="518"/>
                  </a:cubicBezTo>
                  <a:cubicBezTo>
                    <a:pt x="41" y="518"/>
                    <a:pt x="42" y="518"/>
                    <a:pt x="43" y="518"/>
                  </a:cubicBezTo>
                  <a:cubicBezTo>
                    <a:pt x="43" y="518"/>
                    <a:pt x="44" y="518"/>
                    <a:pt x="44" y="519"/>
                  </a:cubicBezTo>
                  <a:cubicBezTo>
                    <a:pt x="44" y="520"/>
                    <a:pt x="44" y="520"/>
                    <a:pt x="44" y="521"/>
                  </a:cubicBezTo>
                  <a:cubicBezTo>
                    <a:pt x="44" y="521"/>
                    <a:pt x="45" y="522"/>
                    <a:pt x="45" y="522"/>
                  </a:cubicBezTo>
                  <a:cubicBezTo>
                    <a:pt x="46" y="522"/>
                    <a:pt x="47" y="522"/>
                    <a:pt x="48" y="522"/>
                  </a:cubicBezTo>
                  <a:cubicBezTo>
                    <a:pt x="48" y="522"/>
                    <a:pt x="48" y="522"/>
                    <a:pt x="48" y="521"/>
                  </a:cubicBezTo>
                  <a:cubicBezTo>
                    <a:pt x="50" y="521"/>
                    <a:pt x="51" y="521"/>
                    <a:pt x="53" y="521"/>
                  </a:cubicBezTo>
                  <a:cubicBezTo>
                    <a:pt x="54" y="520"/>
                    <a:pt x="53" y="519"/>
                    <a:pt x="55" y="518"/>
                  </a:cubicBezTo>
                  <a:cubicBezTo>
                    <a:pt x="54" y="518"/>
                    <a:pt x="54" y="517"/>
                    <a:pt x="53" y="517"/>
                  </a:cubicBezTo>
                  <a:cubicBezTo>
                    <a:pt x="53" y="517"/>
                    <a:pt x="53" y="517"/>
                    <a:pt x="53" y="518"/>
                  </a:cubicBezTo>
                  <a:cubicBezTo>
                    <a:pt x="52" y="518"/>
                    <a:pt x="52" y="518"/>
                    <a:pt x="51" y="518"/>
                  </a:cubicBezTo>
                  <a:cubicBezTo>
                    <a:pt x="51" y="517"/>
                    <a:pt x="49" y="517"/>
                    <a:pt x="49" y="516"/>
                  </a:cubicBezTo>
                  <a:cubicBezTo>
                    <a:pt x="49" y="515"/>
                    <a:pt x="50" y="515"/>
                    <a:pt x="50" y="514"/>
                  </a:cubicBezTo>
                  <a:close/>
                  <a:moveTo>
                    <a:pt x="59" y="519"/>
                  </a:moveTo>
                  <a:cubicBezTo>
                    <a:pt x="60" y="519"/>
                    <a:pt x="59" y="518"/>
                    <a:pt x="59" y="518"/>
                  </a:cubicBezTo>
                  <a:cubicBezTo>
                    <a:pt x="59" y="518"/>
                    <a:pt x="59" y="518"/>
                    <a:pt x="59" y="518"/>
                  </a:cubicBezTo>
                  <a:cubicBezTo>
                    <a:pt x="59" y="518"/>
                    <a:pt x="59" y="518"/>
                    <a:pt x="59" y="518"/>
                  </a:cubicBezTo>
                  <a:cubicBezTo>
                    <a:pt x="59" y="518"/>
                    <a:pt x="59" y="519"/>
                    <a:pt x="59" y="519"/>
                  </a:cubicBezTo>
                  <a:close/>
                  <a:moveTo>
                    <a:pt x="825" y="876"/>
                  </a:moveTo>
                  <a:cubicBezTo>
                    <a:pt x="825" y="876"/>
                    <a:pt x="825" y="876"/>
                    <a:pt x="825" y="876"/>
                  </a:cubicBezTo>
                  <a:cubicBezTo>
                    <a:pt x="826" y="874"/>
                    <a:pt x="826" y="874"/>
                    <a:pt x="824" y="872"/>
                  </a:cubicBezTo>
                  <a:cubicBezTo>
                    <a:pt x="824" y="872"/>
                    <a:pt x="824" y="871"/>
                    <a:pt x="824" y="870"/>
                  </a:cubicBezTo>
                  <a:cubicBezTo>
                    <a:pt x="823" y="869"/>
                    <a:pt x="822" y="870"/>
                    <a:pt x="821" y="869"/>
                  </a:cubicBezTo>
                  <a:cubicBezTo>
                    <a:pt x="821" y="869"/>
                    <a:pt x="822" y="868"/>
                    <a:pt x="822" y="868"/>
                  </a:cubicBezTo>
                  <a:cubicBezTo>
                    <a:pt x="822" y="868"/>
                    <a:pt x="821" y="867"/>
                    <a:pt x="821" y="867"/>
                  </a:cubicBezTo>
                  <a:cubicBezTo>
                    <a:pt x="821" y="867"/>
                    <a:pt x="820" y="867"/>
                    <a:pt x="820" y="868"/>
                  </a:cubicBezTo>
                  <a:cubicBezTo>
                    <a:pt x="820" y="867"/>
                    <a:pt x="820" y="867"/>
                    <a:pt x="819" y="867"/>
                  </a:cubicBezTo>
                  <a:cubicBezTo>
                    <a:pt x="819" y="867"/>
                    <a:pt x="819" y="867"/>
                    <a:pt x="818" y="867"/>
                  </a:cubicBezTo>
                  <a:cubicBezTo>
                    <a:pt x="818" y="866"/>
                    <a:pt x="817" y="866"/>
                    <a:pt x="816" y="866"/>
                  </a:cubicBezTo>
                  <a:cubicBezTo>
                    <a:pt x="816" y="867"/>
                    <a:pt x="815" y="867"/>
                    <a:pt x="815" y="867"/>
                  </a:cubicBezTo>
                  <a:cubicBezTo>
                    <a:pt x="815" y="868"/>
                    <a:pt x="815" y="869"/>
                    <a:pt x="815" y="869"/>
                  </a:cubicBezTo>
                  <a:cubicBezTo>
                    <a:pt x="815" y="870"/>
                    <a:pt x="816" y="870"/>
                    <a:pt x="817" y="871"/>
                  </a:cubicBezTo>
                  <a:cubicBezTo>
                    <a:pt x="818" y="871"/>
                    <a:pt x="818" y="872"/>
                    <a:pt x="819" y="873"/>
                  </a:cubicBezTo>
                  <a:cubicBezTo>
                    <a:pt x="820" y="873"/>
                    <a:pt x="821" y="874"/>
                    <a:pt x="822" y="874"/>
                  </a:cubicBezTo>
                  <a:cubicBezTo>
                    <a:pt x="822" y="875"/>
                    <a:pt x="823" y="876"/>
                    <a:pt x="824" y="876"/>
                  </a:cubicBezTo>
                  <a:cubicBezTo>
                    <a:pt x="824" y="876"/>
                    <a:pt x="825" y="876"/>
                    <a:pt x="825" y="876"/>
                  </a:cubicBezTo>
                  <a:close/>
                  <a:moveTo>
                    <a:pt x="51" y="455"/>
                  </a:moveTo>
                  <a:cubicBezTo>
                    <a:pt x="50" y="455"/>
                    <a:pt x="50" y="454"/>
                    <a:pt x="49" y="454"/>
                  </a:cubicBezTo>
                  <a:cubicBezTo>
                    <a:pt x="48" y="454"/>
                    <a:pt x="48" y="453"/>
                    <a:pt x="47" y="453"/>
                  </a:cubicBezTo>
                  <a:cubicBezTo>
                    <a:pt x="46" y="453"/>
                    <a:pt x="46" y="453"/>
                    <a:pt x="45" y="453"/>
                  </a:cubicBezTo>
                  <a:cubicBezTo>
                    <a:pt x="45" y="453"/>
                    <a:pt x="44" y="453"/>
                    <a:pt x="44" y="453"/>
                  </a:cubicBezTo>
                  <a:cubicBezTo>
                    <a:pt x="44" y="453"/>
                    <a:pt x="43" y="452"/>
                    <a:pt x="43" y="452"/>
                  </a:cubicBezTo>
                  <a:cubicBezTo>
                    <a:pt x="43" y="452"/>
                    <a:pt x="42" y="452"/>
                    <a:pt x="42" y="452"/>
                  </a:cubicBezTo>
                  <a:cubicBezTo>
                    <a:pt x="42" y="452"/>
                    <a:pt x="42" y="452"/>
                    <a:pt x="41" y="452"/>
                  </a:cubicBezTo>
                  <a:cubicBezTo>
                    <a:pt x="41" y="451"/>
                    <a:pt x="41" y="451"/>
                    <a:pt x="41" y="451"/>
                  </a:cubicBezTo>
                  <a:cubicBezTo>
                    <a:pt x="39" y="451"/>
                    <a:pt x="37" y="451"/>
                    <a:pt x="36" y="451"/>
                  </a:cubicBezTo>
                  <a:cubicBezTo>
                    <a:pt x="35" y="452"/>
                    <a:pt x="35" y="452"/>
                    <a:pt x="35" y="452"/>
                  </a:cubicBezTo>
                  <a:cubicBezTo>
                    <a:pt x="34" y="452"/>
                    <a:pt x="34" y="450"/>
                    <a:pt x="33" y="451"/>
                  </a:cubicBezTo>
                  <a:cubicBezTo>
                    <a:pt x="33" y="452"/>
                    <a:pt x="33" y="452"/>
                    <a:pt x="33" y="453"/>
                  </a:cubicBezTo>
                  <a:cubicBezTo>
                    <a:pt x="33" y="454"/>
                    <a:pt x="32" y="454"/>
                    <a:pt x="31" y="454"/>
                  </a:cubicBezTo>
                  <a:cubicBezTo>
                    <a:pt x="31" y="455"/>
                    <a:pt x="31" y="455"/>
                    <a:pt x="31" y="455"/>
                  </a:cubicBezTo>
                  <a:cubicBezTo>
                    <a:pt x="31" y="455"/>
                    <a:pt x="32" y="456"/>
                    <a:pt x="32" y="456"/>
                  </a:cubicBezTo>
                  <a:cubicBezTo>
                    <a:pt x="33" y="456"/>
                    <a:pt x="33" y="456"/>
                    <a:pt x="34" y="456"/>
                  </a:cubicBezTo>
                  <a:cubicBezTo>
                    <a:pt x="35" y="455"/>
                    <a:pt x="35" y="453"/>
                    <a:pt x="36" y="453"/>
                  </a:cubicBezTo>
                  <a:cubicBezTo>
                    <a:pt x="37" y="453"/>
                    <a:pt x="38" y="453"/>
                    <a:pt x="38" y="453"/>
                  </a:cubicBezTo>
                  <a:cubicBezTo>
                    <a:pt x="39" y="453"/>
                    <a:pt x="40" y="454"/>
                    <a:pt x="41" y="454"/>
                  </a:cubicBezTo>
                  <a:cubicBezTo>
                    <a:pt x="42" y="454"/>
                    <a:pt x="43" y="454"/>
                    <a:pt x="44" y="454"/>
                  </a:cubicBezTo>
                  <a:cubicBezTo>
                    <a:pt x="45" y="454"/>
                    <a:pt x="45" y="454"/>
                    <a:pt x="45" y="455"/>
                  </a:cubicBezTo>
                  <a:cubicBezTo>
                    <a:pt x="46" y="455"/>
                    <a:pt x="46" y="455"/>
                    <a:pt x="47" y="455"/>
                  </a:cubicBezTo>
                  <a:cubicBezTo>
                    <a:pt x="47" y="456"/>
                    <a:pt x="49" y="455"/>
                    <a:pt x="49" y="456"/>
                  </a:cubicBezTo>
                  <a:cubicBezTo>
                    <a:pt x="50" y="456"/>
                    <a:pt x="51" y="456"/>
                    <a:pt x="52" y="456"/>
                  </a:cubicBezTo>
                  <a:cubicBezTo>
                    <a:pt x="52" y="455"/>
                    <a:pt x="51" y="456"/>
                    <a:pt x="51" y="455"/>
                  </a:cubicBezTo>
                  <a:close/>
                  <a:moveTo>
                    <a:pt x="373" y="844"/>
                  </a:moveTo>
                  <a:cubicBezTo>
                    <a:pt x="373" y="844"/>
                    <a:pt x="373" y="844"/>
                    <a:pt x="373" y="844"/>
                  </a:cubicBezTo>
                  <a:cubicBezTo>
                    <a:pt x="374" y="844"/>
                    <a:pt x="375" y="844"/>
                    <a:pt x="376" y="842"/>
                  </a:cubicBezTo>
                  <a:cubicBezTo>
                    <a:pt x="376" y="840"/>
                    <a:pt x="376" y="837"/>
                    <a:pt x="376" y="835"/>
                  </a:cubicBezTo>
                  <a:cubicBezTo>
                    <a:pt x="375" y="834"/>
                    <a:pt x="375" y="833"/>
                    <a:pt x="374" y="832"/>
                  </a:cubicBezTo>
                  <a:cubicBezTo>
                    <a:pt x="374" y="831"/>
                    <a:pt x="373" y="830"/>
                    <a:pt x="373" y="829"/>
                  </a:cubicBezTo>
                  <a:cubicBezTo>
                    <a:pt x="372" y="830"/>
                    <a:pt x="372" y="831"/>
                    <a:pt x="371" y="832"/>
                  </a:cubicBezTo>
                  <a:cubicBezTo>
                    <a:pt x="372" y="833"/>
                    <a:pt x="372" y="833"/>
                    <a:pt x="373" y="834"/>
                  </a:cubicBezTo>
                  <a:cubicBezTo>
                    <a:pt x="373" y="837"/>
                    <a:pt x="373" y="841"/>
                    <a:pt x="373" y="844"/>
                  </a:cubicBezTo>
                  <a:close/>
                  <a:moveTo>
                    <a:pt x="75" y="610"/>
                  </a:moveTo>
                  <a:cubicBezTo>
                    <a:pt x="75" y="610"/>
                    <a:pt x="75" y="610"/>
                    <a:pt x="75" y="611"/>
                  </a:cubicBezTo>
                  <a:cubicBezTo>
                    <a:pt x="75" y="612"/>
                    <a:pt x="73" y="612"/>
                    <a:pt x="73" y="613"/>
                  </a:cubicBezTo>
                  <a:cubicBezTo>
                    <a:pt x="73" y="615"/>
                    <a:pt x="73" y="616"/>
                    <a:pt x="73" y="617"/>
                  </a:cubicBezTo>
                  <a:cubicBezTo>
                    <a:pt x="73" y="618"/>
                    <a:pt x="73" y="618"/>
                    <a:pt x="74" y="618"/>
                  </a:cubicBezTo>
                  <a:cubicBezTo>
                    <a:pt x="73" y="616"/>
                    <a:pt x="74" y="616"/>
                    <a:pt x="75" y="615"/>
                  </a:cubicBezTo>
                  <a:cubicBezTo>
                    <a:pt x="75" y="615"/>
                    <a:pt x="75" y="614"/>
                    <a:pt x="75" y="614"/>
                  </a:cubicBezTo>
                  <a:cubicBezTo>
                    <a:pt x="76" y="613"/>
                    <a:pt x="78" y="612"/>
                    <a:pt x="78" y="611"/>
                  </a:cubicBezTo>
                  <a:cubicBezTo>
                    <a:pt x="79" y="611"/>
                    <a:pt x="79" y="611"/>
                    <a:pt x="79" y="611"/>
                  </a:cubicBezTo>
                  <a:cubicBezTo>
                    <a:pt x="80" y="610"/>
                    <a:pt x="82" y="608"/>
                    <a:pt x="83" y="607"/>
                  </a:cubicBezTo>
                  <a:cubicBezTo>
                    <a:pt x="84" y="607"/>
                    <a:pt x="84" y="607"/>
                    <a:pt x="84" y="607"/>
                  </a:cubicBezTo>
                  <a:cubicBezTo>
                    <a:pt x="84" y="606"/>
                    <a:pt x="85" y="605"/>
                    <a:pt x="85" y="605"/>
                  </a:cubicBezTo>
                  <a:cubicBezTo>
                    <a:pt x="85" y="605"/>
                    <a:pt x="84" y="605"/>
                    <a:pt x="84" y="605"/>
                  </a:cubicBezTo>
                  <a:cubicBezTo>
                    <a:pt x="82" y="606"/>
                    <a:pt x="80" y="606"/>
                    <a:pt x="79" y="608"/>
                  </a:cubicBezTo>
                  <a:cubicBezTo>
                    <a:pt x="78" y="609"/>
                    <a:pt x="77" y="609"/>
                    <a:pt x="75" y="610"/>
                  </a:cubicBezTo>
                  <a:close/>
                  <a:moveTo>
                    <a:pt x="585" y="957"/>
                  </a:moveTo>
                  <a:cubicBezTo>
                    <a:pt x="585" y="959"/>
                    <a:pt x="585" y="959"/>
                    <a:pt x="585" y="959"/>
                  </a:cubicBezTo>
                  <a:cubicBezTo>
                    <a:pt x="585" y="959"/>
                    <a:pt x="586" y="959"/>
                    <a:pt x="587" y="959"/>
                  </a:cubicBezTo>
                  <a:cubicBezTo>
                    <a:pt x="587" y="959"/>
                    <a:pt x="587" y="960"/>
                    <a:pt x="588" y="960"/>
                  </a:cubicBezTo>
                  <a:cubicBezTo>
                    <a:pt x="588" y="961"/>
                    <a:pt x="587" y="962"/>
                    <a:pt x="588" y="962"/>
                  </a:cubicBezTo>
                  <a:cubicBezTo>
                    <a:pt x="589" y="963"/>
                    <a:pt x="590" y="962"/>
                    <a:pt x="591" y="962"/>
                  </a:cubicBezTo>
                  <a:cubicBezTo>
                    <a:pt x="591" y="961"/>
                    <a:pt x="591" y="960"/>
                    <a:pt x="592" y="959"/>
                  </a:cubicBezTo>
                  <a:cubicBezTo>
                    <a:pt x="592" y="959"/>
                    <a:pt x="592" y="959"/>
                    <a:pt x="591" y="959"/>
                  </a:cubicBezTo>
                  <a:cubicBezTo>
                    <a:pt x="591" y="959"/>
                    <a:pt x="590" y="960"/>
                    <a:pt x="590" y="960"/>
                  </a:cubicBezTo>
                  <a:cubicBezTo>
                    <a:pt x="590" y="960"/>
                    <a:pt x="589" y="960"/>
                    <a:pt x="589" y="960"/>
                  </a:cubicBezTo>
                  <a:cubicBezTo>
                    <a:pt x="589" y="960"/>
                    <a:pt x="589" y="959"/>
                    <a:pt x="589" y="959"/>
                  </a:cubicBezTo>
                  <a:cubicBezTo>
                    <a:pt x="588" y="959"/>
                    <a:pt x="588" y="959"/>
                    <a:pt x="587" y="959"/>
                  </a:cubicBezTo>
                  <a:cubicBezTo>
                    <a:pt x="588" y="958"/>
                    <a:pt x="588" y="958"/>
                    <a:pt x="588" y="958"/>
                  </a:cubicBezTo>
                  <a:cubicBezTo>
                    <a:pt x="588" y="957"/>
                    <a:pt x="588" y="957"/>
                    <a:pt x="588" y="956"/>
                  </a:cubicBezTo>
                  <a:cubicBezTo>
                    <a:pt x="588" y="956"/>
                    <a:pt x="587" y="956"/>
                    <a:pt x="588" y="955"/>
                  </a:cubicBezTo>
                  <a:cubicBezTo>
                    <a:pt x="587" y="956"/>
                    <a:pt x="585" y="956"/>
                    <a:pt x="585" y="957"/>
                  </a:cubicBezTo>
                  <a:close/>
                  <a:moveTo>
                    <a:pt x="976" y="509"/>
                  </a:moveTo>
                  <a:cubicBezTo>
                    <a:pt x="977" y="510"/>
                    <a:pt x="978" y="511"/>
                    <a:pt x="980" y="510"/>
                  </a:cubicBezTo>
                  <a:cubicBezTo>
                    <a:pt x="980" y="510"/>
                    <a:pt x="980" y="510"/>
                    <a:pt x="980" y="510"/>
                  </a:cubicBezTo>
                  <a:cubicBezTo>
                    <a:pt x="981" y="510"/>
                    <a:pt x="981" y="510"/>
                    <a:pt x="982" y="510"/>
                  </a:cubicBezTo>
                  <a:cubicBezTo>
                    <a:pt x="982" y="510"/>
                    <a:pt x="982" y="510"/>
                    <a:pt x="982" y="510"/>
                  </a:cubicBezTo>
                  <a:cubicBezTo>
                    <a:pt x="983" y="510"/>
                    <a:pt x="983" y="510"/>
                    <a:pt x="983" y="510"/>
                  </a:cubicBezTo>
                  <a:cubicBezTo>
                    <a:pt x="983" y="510"/>
                    <a:pt x="984" y="510"/>
                    <a:pt x="984" y="509"/>
                  </a:cubicBezTo>
                  <a:cubicBezTo>
                    <a:pt x="984" y="509"/>
                    <a:pt x="984" y="508"/>
                    <a:pt x="984" y="508"/>
                  </a:cubicBezTo>
                  <a:cubicBezTo>
                    <a:pt x="983" y="507"/>
                    <a:pt x="983" y="508"/>
                    <a:pt x="982" y="508"/>
                  </a:cubicBezTo>
                  <a:cubicBezTo>
                    <a:pt x="982" y="508"/>
                    <a:pt x="982" y="508"/>
                    <a:pt x="982" y="508"/>
                  </a:cubicBezTo>
                  <a:cubicBezTo>
                    <a:pt x="980" y="508"/>
                    <a:pt x="978" y="508"/>
                    <a:pt x="976" y="508"/>
                  </a:cubicBezTo>
                  <a:cubicBezTo>
                    <a:pt x="975" y="509"/>
                    <a:pt x="976" y="509"/>
                    <a:pt x="976" y="509"/>
                  </a:cubicBezTo>
                  <a:close/>
                  <a:moveTo>
                    <a:pt x="258" y="947"/>
                  </a:moveTo>
                  <a:cubicBezTo>
                    <a:pt x="260" y="948"/>
                    <a:pt x="262" y="948"/>
                    <a:pt x="263" y="949"/>
                  </a:cubicBezTo>
                  <a:cubicBezTo>
                    <a:pt x="263" y="949"/>
                    <a:pt x="264" y="949"/>
                    <a:pt x="264" y="948"/>
                  </a:cubicBezTo>
                  <a:cubicBezTo>
                    <a:pt x="264" y="947"/>
                    <a:pt x="264" y="946"/>
                    <a:pt x="264" y="945"/>
                  </a:cubicBezTo>
                  <a:cubicBezTo>
                    <a:pt x="265" y="944"/>
                    <a:pt x="265" y="944"/>
                    <a:pt x="265" y="944"/>
                  </a:cubicBezTo>
                  <a:cubicBezTo>
                    <a:pt x="265" y="943"/>
                    <a:pt x="265" y="943"/>
                    <a:pt x="265" y="943"/>
                  </a:cubicBezTo>
                  <a:cubicBezTo>
                    <a:pt x="265" y="943"/>
                    <a:pt x="264" y="943"/>
                    <a:pt x="264" y="943"/>
                  </a:cubicBezTo>
                  <a:cubicBezTo>
                    <a:pt x="264" y="944"/>
                    <a:pt x="263" y="944"/>
                    <a:pt x="262" y="945"/>
                  </a:cubicBezTo>
                  <a:cubicBezTo>
                    <a:pt x="261" y="945"/>
                    <a:pt x="260" y="945"/>
                    <a:pt x="260" y="945"/>
                  </a:cubicBezTo>
                  <a:cubicBezTo>
                    <a:pt x="259" y="945"/>
                    <a:pt x="259" y="946"/>
                    <a:pt x="258" y="946"/>
                  </a:cubicBezTo>
                  <a:cubicBezTo>
                    <a:pt x="258" y="946"/>
                    <a:pt x="258" y="947"/>
                    <a:pt x="258" y="947"/>
                  </a:cubicBezTo>
                  <a:close/>
                  <a:moveTo>
                    <a:pt x="887" y="900"/>
                  </a:moveTo>
                  <a:cubicBezTo>
                    <a:pt x="887" y="900"/>
                    <a:pt x="886" y="901"/>
                    <a:pt x="887" y="902"/>
                  </a:cubicBezTo>
                  <a:cubicBezTo>
                    <a:pt x="888" y="902"/>
                    <a:pt x="888" y="902"/>
                    <a:pt x="888" y="902"/>
                  </a:cubicBezTo>
                  <a:cubicBezTo>
                    <a:pt x="889" y="901"/>
                    <a:pt x="890" y="900"/>
                    <a:pt x="890" y="900"/>
                  </a:cubicBezTo>
                  <a:cubicBezTo>
                    <a:pt x="890" y="899"/>
                    <a:pt x="889" y="899"/>
                    <a:pt x="889" y="898"/>
                  </a:cubicBezTo>
                  <a:cubicBezTo>
                    <a:pt x="889" y="898"/>
                    <a:pt x="889" y="897"/>
                    <a:pt x="889" y="897"/>
                  </a:cubicBezTo>
                  <a:cubicBezTo>
                    <a:pt x="888" y="897"/>
                    <a:pt x="888" y="896"/>
                    <a:pt x="887" y="896"/>
                  </a:cubicBezTo>
                  <a:cubicBezTo>
                    <a:pt x="886" y="897"/>
                    <a:pt x="885" y="898"/>
                    <a:pt x="885" y="899"/>
                  </a:cubicBezTo>
                  <a:cubicBezTo>
                    <a:pt x="885" y="900"/>
                    <a:pt x="886" y="899"/>
                    <a:pt x="887" y="900"/>
                  </a:cubicBezTo>
                  <a:close/>
                  <a:moveTo>
                    <a:pt x="847" y="878"/>
                  </a:moveTo>
                  <a:cubicBezTo>
                    <a:pt x="846" y="877"/>
                    <a:pt x="845" y="875"/>
                    <a:pt x="843" y="874"/>
                  </a:cubicBezTo>
                  <a:cubicBezTo>
                    <a:pt x="843" y="874"/>
                    <a:pt x="843" y="874"/>
                    <a:pt x="843" y="874"/>
                  </a:cubicBezTo>
                  <a:cubicBezTo>
                    <a:pt x="842" y="875"/>
                    <a:pt x="841" y="875"/>
                    <a:pt x="842" y="876"/>
                  </a:cubicBezTo>
                  <a:cubicBezTo>
                    <a:pt x="843" y="876"/>
                    <a:pt x="843" y="876"/>
                    <a:pt x="843" y="876"/>
                  </a:cubicBezTo>
                  <a:cubicBezTo>
                    <a:pt x="843" y="877"/>
                    <a:pt x="843" y="878"/>
                    <a:pt x="843" y="879"/>
                  </a:cubicBezTo>
                  <a:cubicBezTo>
                    <a:pt x="844" y="879"/>
                    <a:pt x="845" y="880"/>
                    <a:pt x="845" y="880"/>
                  </a:cubicBezTo>
                  <a:cubicBezTo>
                    <a:pt x="846" y="879"/>
                    <a:pt x="846" y="879"/>
                    <a:pt x="847" y="879"/>
                  </a:cubicBezTo>
                  <a:cubicBezTo>
                    <a:pt x="848" y="879"/>
                    <a:pt x="848" y="878"/>
                    <a:pt x="848" y="878"/>
                  </a:cubicBezTo>
                  <a:cubicBezTo>
                    <a:pt x="848" y="878"/>
                    <a:pt x="848" y="878"/>
                    <a:pt x="847" y="878"/>
                  </a:cubicBezTo>
                  <a:close/>
                  <a:moveTo>
                    <a:pt x="342" y="104"/>
                  </a:moveTo>
                  <a:cubicBezTo>
                    <a:pt x="342" y="104"/>
                    <a:pt x="341" y="104"/>
                    <a:pt x="341" y="104"/>
                  </a:cubicBezTo>
                  <a:cubicBezTo>
                    <a:pt x="340" y="104"/>
                    <a:pt x="340" y="104"/>
                    <a:pt x="340" y="104"/>
                  </a:cubicBezTo>
                  <a:cubicBezTo>
                    <a:pt x="339" y="104"/>
                    <a:pt x="339" y="105"/>
                    <a:pt x="338" y="105"/>
                  </a:cubicBezTo>
                  <a:cubicBezTo>
                    <a:pt x="338" y="106"/>
                    <a:pt x="338" y="108"/>
                    <a:pt x="338" y="109"/>
                  </a:cubicBezTo>
                  <a:cubicBezTo>
                    <a:pt x="339" y="108"/>
                    <a:pt x="339" y="108"/>
                    <a:pt x="340" y="108"/>
                  </a:cubicBezTo>
                  <a:cubicBezTo>
                    <a:pt x="340" y="108"/>
                    <a:pt x="340" y="108"/>
                    <a:pt x="341" y="108"/>
                  </a:cubicBezTo>
                  <a:cubicBezTo>
                    <a:pt x="341" y="108"/>
                    <a:pt x="342" y="107"/>
                    <a:pt x="342" y="107"/>
                  </a:cubicBezTo>
                  <a:cubicBezTo>
                    <a:pt x="342" y="106"/>
                    <a:pt x="343" y="105"/>
                    <a:pt x="342" y="104"/>
                  </a:cubicBezTo>
                  <a:close/>
                  <a:moveTo>
                    <a:pt x="133" y="859"/>
                  </a:moveTo>
                  <a:cubicBezTo>
                    <a:pt x="134" y="858"/>
                    <a:pt x="135" y="858"/>
                    <a:pt x="136" y="857"/>
                  </a:cubicBezTo>
                  <a:cubicBezTo>
                    <a:pt x="137" y="857"/>
                    <a:pt x="138" y="856"/>
                    <a:pt x="139" y="856"/>
                  </a:cubicBezTo>
                  <a:cubicBezTo>
                    <a:pt x="140" y="855"/>
                    <a:pt x="141" y="855"/>
                    <a:pt x="141" y="854"/>
                  </a:cubicBezTo>
                  <a:cubicBezTo>
                    <a:pt x="140" y="853"/>
                    <a:pt x="140" y="854"/>
                    <a:pt x="139" y="854"/>
                  </a:cubicBezTo>
                  <a:cubicBezTo>
                    <a:pt x="138" y="855"/>
                    <a:pt x="136" y="855"/>
                    <a:pt x="136" y="856"/>
                  </a:cubicBezTo>
                  <a:cubicBezTo>
                    <a:pt x="135" y="856"/>
                    <a:pt x="135" y="856"/>
                    <a:pt x="135" y="856"/>
                  </a:cubicBezTo>
                  <a:cubicBezTo>
                    <a:pt x="133" y="857"/>
                    <a:pt x="132" y="857"/>
                    <a:pt x="131" y="859"/>
                  </a:cubicBezTo>
                  <a:cubicBezTo>
                    <a:pt x="132" y="859"/>
                    <a:pt x="132" y="859"/>
                    <a:pt x="133" y="859"/>
                  </a:cubicBezTo>
                  <a:close/>
                  <a:moveTo>
                    <a:pt x="871" y="889"/>
                  </a:moveTo>
                  <a:cubicBezTo>
                    <a:pt x="871" y="889"/>
                    <a:pt x="871" y="889"/>
                    <a:pt x="872" y="888"/>
                  </a:cubicBezTo>
                  <a:cubicBezTo>
                    <a:pt x="872" y="887"/>
                    <a:pt x="872" y="887"/>
                    <a:pt x="872" y="886"/>
                  </a:cubicBezTo>
                  <a:cubicBezTo>
                    <a:pt x="871" y="885"/>
                    <a:pt x="871" y="885"/>
                    <a:pt x="870" y="885"/>
                  </a:cubicBezTo>
                  <a:cubicBezTo>
                    <a:pt x="870" y="884"/>
                    <a:pt x="870" y="884"/>
                    <a:pt x="870" y="884"/>
                  </a:cubicBezTo>
                  <a:cubicBezTo>
                    <a:pt x="870" y="884"/>
                    <a:pt x="870" y="884"/>
                    <a:pt x="869" y="883"/>
                  </a:cubicBezTo>
                  <a:cubicBezTo>
                    <a:pt x="869" y="884"/>
                    <a:pt x="869" y="884"/>
                    <a:pt x="868" y="885"/>
                  </a:cubicBezTo>
                  <a:cubicBezTo>
                    <a:pt x="868" y="885"/>
                    <a:pt x="868" y="886"/>
                    <a:pt x="868" y="886"/>
                  </a:cubicBezTo>
                  <a:cubicBezTo>
                    <a:pt x="868" y="886"/>
                    <a:pt x="869" y="887"/>
                    <a:pt x="869" y="887"/>
                  </a:cubicBezTo>
                  <a:cubicBezTo>
                    <a:pt x="869" y="888"/>
                    <a:pt x="869" y="888"/>
                    <a:pt x="869" y="889"/>
                  </a:cubicBezTo>
                  <a:cubicBezTo>
                    <a:pt x="870" y="889"/>
                    <a:pt x="870" y="889"/>
                    <a:pt x="871" y="889"/>
                  </a:cubicBezTo>
                  <a:close/>
                  <a:moveTo>
                    <a:pt x="581" y="58"/>
                  </a:moveTo>
                  <a:cubicBezTo>
                    <a:pt x="581" y="58"/>
                    <a:pt x="581" y="57"/>
                    <a:pt x="581" y="57"/>
                  </a:cubicBezTo>
                  <a:cubicBezTo>
                    <a:pt x="580" y="57"/>
                    <a:pt x="580" y="58"/>
                    <a:pt x="580" y="58"/>
                  </a:cubicBezTo>
                  <a:cubicBezTo>
                    <a:pt x="579" y="58"/>
                    <a:pt x="579" y="58"/>
                    <a:pt x="578" y="57"/>
                  </a:cubicBezTo>
                  <a:cubicBezTo>
                    <a:pt x="579" y="57"/>
                    <a:pt x="580" y="56"/>
                    <a:pt x="580" y="55"/>
                  </a:cubicBezTo>
                  <a:cubicBezTo>
                    <a:pt x="580" y="55"/>
                    <a:pt x="579" y="54"/>
                    <a:pt x="579" y="53"/>
                  </a:cubicBezTo>
                  <a:cubicBezTo>
                    <a:pt x="578" y="53"/>
                    <a:pt x="578" y="53"/>
                    <a:pt x="578" y="54"/>
                  </a:cubicBezTo>
                  <a:cubicBezTo>
                    <a:pt x="578" y="54"/>
                    <a:pt x="578" y="54"/>
                    <a:pt x="578" y="54"/>
                  </a:cubicBezTo>
                  <a:cubicBezTo>
                    <a:pt x="578" y="55"/>
                    <a:pt x="578" y="55"/>
                    <a:pt x="578" y="55"/>
                  </a:cubicBezTo>
                  <a:cubicBezTo>
                    <a:pt x="578" y="56"/>
                    <a:pt x="577" y="57"/>
                    <a:pt x="577" y="57"/>
                  </a:cubicBezTo>
                  <a:cubicBezTo>
                    <a:pt x="577" y="58"/>
                    <a:pt x="577" y="58"/>
                    <a:pt x="578" y="58"/>
                  </a:cubicBezTo>
                  <a:cubicBezTo>
                    <a:pt x="578" y="59"/>
                    <a:pt x="577" y="59"/>
                    <a:pt x="578" y="60"/>
                  </a:cubicBezTo>
                  <a:cubicBezTo>
                    <a:pt x="578" y="60"/>
                    <a:pt x="579" y="60"/>
                    <a:pt x="579" y="60"/>
                  </a:cubicBezTo>
                  <a:cubicBezTo>
                    <a:pt x="580" y="59"/>
                    <a:pt x="581" y="59"/>
                    <a:pt x="581" y="58"/>
                  </a:cubicBezTo>
                  <a:close/>
                  <a:moveTo>
                    <a:pt x="281" y="879"/>
                  </a:moveTo>
                  <a:cubicBezTo>
                    <a:pt x="281" y="880"/>
                    <a:pt x="280" y="880"/>
                    <a:pt x="280" y="881"/>
                  </a:cubicBezTo>
                  <a:cubicBezTo>
                    <a:pt x="280" y="881"/>
                    <a:pt x="280" y="882"/>
                    <a:pt x="280" y="883"/>
                  </a:cubicBezTo>
                  <a:cubicBezTo>
                    <a:pt x="279" y="883"/>
                    <a:pt x="279" y="883"/>
                    <a:pt x="278" y="883"/>
                  </a:cubicBezTo>
                  <a:cubicBezTo>
                    <a:pt x="279" y="884"/>
                    <a:pt x="277" y="884"/>
                    <a:pt x="278" y="886"/>
                  </a:cubicBezTo>
                  <a:cubicBezTo>
                    <a:pt x="278" y="886"/>
                    <a:pt x="279" y="886"/>
                    <a:pt x="279" y="885"/>
                  </a:cubicBezTo>
                  <a:cubicBezTo>
                    <a:pt x="279" y="885"/>
                    <a:pt x="279" y="885"/>
                    <a:pt x="279" y="884"/>
                  </a:cubicBezTo>
                  <a:cubicBezTo>
                    <a:pt x="280" y="884"/>
                    <a:pt x="280" y="883"/>
                    <a:pt x="281" y="882"/>
                  </a:cubicBezTo>
                  <a:cubicBezTo>
                    <a:pt x="281" y="881"/>
                    <a:pt x="282" y="880"/>
                    <a:pt x="283" y="878"/>
                  </a:cubicBezTo>
                  <a:cubicBezTo>
                    <a:pt x="282" y="877"/>
                    <a:pt x="282" y="879"/>
                    <a:pt x="281" y="879"/>
                  </a:cubicBezTo>
                  <a:close/>
                  <a:moveTo>
                    <a:pt x="773" y="922"/>
                  </a:moveTo>
                  <a:cubicBezTo>
                    <a:pt x="774" y="923"/>
                    <a:pt x="774" y="925"/>
                    <a:pt x="776" y="926"/>
                  </a:cubicBezTo>
                  <a:cubicBezTo>
                    <a:pt x="776" y="925"/>
                    <a:pt x="776" y="925"/>
                    <a:pt x="776" y="924"/>
                  </a:cubicBezTo>
                  <a:cubicBezTo>
                    <a:pt x="776" y="924"/>
                    <a:pt x="776" y="923"/>
                    <a:pt x="775" y="922"/>
                  </a:cubicBezTo>
                  <a:cubicBezTo>
                    <a:pt x="775" y="922"/>
                    <a:pt x="775" y="921"/>
                    <a:pt x="775" y="920"/>
                  </a:cubicBezTo>
                  <a:cubicBezTo>
                    <a:pt x="775" y="920"/>
                    <a:pt x="774" y="919"/>
                    <a:pt x="773" y="919"/>
                  </a:cubicBezTo>
                  <a:cubicBezTo>
                    <a:pt x="773" y="920"/>
                    <a:pt x="773" y="921"/>
                    <a:pt x="773" y="922"/>
                  </a:cubicBezTo>
                  <a:close/>
                  <a:moveTo>
                    <a:pt x="106" y="641"/>
                  </a:moveTo>
                  <a:cubicBezTo>
                    <a:pt x="105" y="641"/>
                    <a:pt x="103" y="641"/>
                    <a:pt x="102" y="641"/>
                  </a:cubicBezTo>
                  <a:cubicBezTo>
                    <a:pt x="102" y="641"/>
                    <a:pt x="102" y="641"/>
                    <a:pt x="101" y="641"/>
                  </a:cubicBezTo>
                  <a:cubicBezTo>
                    <a:pt x="103" y="642"/>
                    <a:pt x="105" y="643"/>
                    <a:pt x="106" y="644"/>
                  </a:cubicBezTo>
                  <a:cubicBezTo>
                    <a:pt x="107" y="643"/>
                    <a:pt x="108" y="641"/>
                    <a:pt x="108" y="640"/>
                  </a:cubicBezTo>
                  <a:cubicBezTo>
                    <a:pt x="107" y="640"/>
                    <a:pt x="106" y="641"/>
                    <a:pt x="106" y="641"/>
                  </a:cubicBezTo>
                  <a:close/>
                  <a:moveTo>
                    <a:pt x="922" y="254"/>
                  </a:moveTo>
                  <a:cubicBezTo>
                    <a:pt x="923" y="253"/>
                    <a:pt x="923" y="253"/>
                    <a:pt x="923" y="253"/>
                  </a:cubicBezTo>
                  <a:cubicBezTo>
                    <a:pt x="924" y="254"/>
                    <a:pt x="924" y="254"/>
                    <a:pt x="925" y="254"/>
                  </a:cubicBezTo>
                  <a:cubicBezTo>
                    <a:pt x="925" y="253"/>
                    <a:pt x="926" y="253"/>
                    <a:pt x="926" y="252"/>
                  </a:cubicBezTo>
                  <a:cubicBezTo>
                    <a:pt x="925" y="252"/>
                    <a:pt x="924" y="252"/>
                    <a:pt x="924" y="252"/>
                  </a:cubicBezTo>
                  <a:cubicBezTo>
                    <a:pt x="924" y="251"/>
                    <a:pt x="924" y="251"/>
                    <a:pt x="923" y="250"/>
                  </a:cubicBezTo>
                  <a:cubicBezTo>
                    <a:pt x="923" y="251"/>
                    <a:pt x="923" y="251"/>
                    <a:pt x="922" y="251"/>
                  </a:cubicBezTo>
                  <a:cubicBezTo>
                    <a:pt x="922" y="252"/>
                    <a:pt x="922" y="252"/>
                    <a:pt x="922" y="253"/>
                  </a:cubicBezTo>
                  <a:cubicBezTo>
                    <a:pt x="921" y="252"/>
                    <a:pt x="921" y="253"/>
                    <a:pt x="920" y="254"/>
                  </a:cubicBezTo>
                  <a:cubicBezTo>
                    <a:pt x="920" y="254"/>
                    <a:pt x="920" y="255"/>
                    <a:pt x="920" y="256"/>
                  </a:cubicBezTo>
                  <a:cubicBezTo>
                    <a:pt x="921" y="255"/>
                    <a:pt x="922" y="254"/>
                    <a:pt x="922" y="254"/>
                  </a:cubicBezTo>
                  <a:close/>
                  <a:moveTo>
                    <a:pt x="227" y="970"/>
                  </a:moveTo>
                  <a:cubicBezTo>
                    <a:pt x="227" y="969"/>
                    <a:pt x="228" y="969"/>
                    <a:pt x="228" y="968"/>
                  </a:cubicBezTo>
                  <a:cubicBezTo>
                    <a:pt x="229" y="968"/>
                    <a:pt x="229" y="968"/>
                    <a:pt x="229" y="967"/>
                  </a:cubicBezTo>
                  <a:cubicBezTo>
                    <a:pt x="228" y="967"/>
                    <a:pt x="228" y="967"/>
                    <a:pt x="227" y="966"/>
                  </a:cubicBezTo>
                  <a:cubicBezTo>
                    <a:pt x="227" y="967"/>
                    <a:pt x="226" y="966"/>
                    <a:pt x="225" y="967"/>
                  </a:cubicBezTo>
                  <a:cubicBezTo>
                    <a:pt x="225" y="967"/>
                    <a:pt x="225" y="968"/>
                    <a:pt x="224" y="968"/>
                  </a:cubicBezTo>
                  <a:cubicBezTo>
                    <a:pt x="224" y="969"/>
                    <a:pt x="224" y="969"/>
                    <a:pt x="224" y="970"/>
                  </a:cubicBezTo>
                  <a:cubicBezTo>
                    <a:pt x="225" y="970"/>
                    <a:pt x="226" y="970"/>
                    <a:pt x="227" y="970"/>
                  </a:cubicBezTo>
                  <a:close/>
                  <a:moveTo>
                    <a:pt x="45" y="559"/>
                  </a:moveTo>
                  <a:cubicBezTo>
                    <a:pt x="45" y="559"/>
                    <a:pt x="45" y="559"/>
                    <a:pt x="46" y="559"/>
                  </a:cubicBezTo>
                  <a:cubicBezTo>
                    <a:pt x="46" y="559"/>
                    <a:pt x="47" y="560"/>
                    <a:pt x="47" y="561"/>
                  </a:cubicBezTo>
                  <a:cubicBezTo>
                    <a:pt x="48" y="560"/>
                    <a:pt x="49" y="561"/>
                    <a:pt x="49" y="560"/>
                  </a:cubicBezTo>
                  <a:cubicBezTo>
                    <a:pt x="49" y="560"/>
                    <a:pt x="49" y="559"/>
                    <a:pt x="49" y="559"/>
                  </a:cubicBezTo>
                  <a:cubicBezTo>
                    <a:pt x="48" y="559"/>
                    <a:pt x="47" y="559"/>
                    <a:pt x="47" y="559"/>
                  </a:cubicBezTo>
                  <a:cubicBezTo>
                    <a:pt x="46" y="558"/>
                    <a:pt x="46" y="557"/>
                    <a:pt x="45" y="557"/>
                  </a:cubicBezTo>
                  <a:cubicBezTo>
                    <a:pt x="44" y="557"/>
                    <a:pt x="44" y="557"/>
                    <a:pt x="43" y="557"/>
                  </a:cubicBezTo>
                  <a:cubicBezTo>
                    <a:pt x="43" y="557"/>
                    <a:pt x="43" y="558"/>
                    <a:pt x="43" y="558"/>
                  </a:cubicBezTo>
                  <a:cubicBezTo>
                    <a:pt x="43" y="558"/>
                    <a:pt x="44" y="559"/>
                    <a:pt x="45" y="559"/>
                  </a:cubicBezTo>
                  <a:close/>
                  <a:moveTo>
                    <a:pt x="996" y="557"/>
                  </a:moveTo>
                  <a:cubicBezTo>
                    <a:pt x="996" y="558"/>
                    <a:pt x="996" y="559"/>
                    <a:pt x="997" y="560"/>
                  </a:cubicBezTo>
                  <a:cubicBezTo>
                    <a:pt x="997" y="559"/>
                    <a:pt x="998" y="559"/>
                    <a:pt x="998" y="559"/>
                  </a:cubicBezTo>
                  <a:cubicBezTo>
                    <a:pt x="999" y="558"/>
                    <a:pt x="998" y="557"/>
                    <a:pt x="999" y="557"/>
                  </a:cubicBezTo>
                  <a:cubicBezTo>
                    <a:pt x="999" y="557"/>
                    <a:pt x="1000" y="557"/>
                    <a:pt x="1000" y="557"/>
                  </a:cubicBezTo>
                  <a:cubicBezTo>
                    <a:pt x="1001" y="556"/>
                    <a:pt x="1000" y="556"/>
                    <a:pt x="1000" y="555"/>
                  </a:cubicBezTo>
                  <a:cubicBezTo>
                    <a:pt x="1000" y="556"/>
                    <a:pt x="1000" y="556"/>
                    <a:pt x="999" y="556"/>
                  </a:cubicBezTo>
                  <a:cubicBezTo>
                    <a:pt x="999" y="556"/>
                    <a:pt x="999" y="556"/>
                    <a:pt x="999" y="556"/>
                  </a:cubicBezTo>
                  <a:cubicBezTo>
                    <a:pt x="998" y="556"/>
                    <a:pt x="999" y="555"/>
                    <a:pt x="998" y="555"/>
                  </a:cubicBezTo>
                  <a:cubicBezTo>
                    <a:pt x="998" y="555"/>
                    <a:pt x="997" y="555"/>
                    <a:pt x="997" y="556"/>
                  </a:cubicBezTo>
                  <a:cubicBezTo>
                    <a:pt x="997" y="557"/>
                    <a:pt x="996" y="557"/>
                    <a:pt x="996" y="557"/>
                  </a:cubicBezTo>
                  <a:close/>
                  <a:moveTo>
                    <a:pt x="191" y="538"/>
                  </a:moveTo>
                  <a:cubicBezTo>
                    <a:pt x="192" y="538"/>
                    <a:pt x="192" y="538"/>
                    <a:pt x="192" y="539"/>
                  </a:cubicBezTo>
                  <a:cubicBezTo>
                    <a:pt x="192" y="539"/>
                    <a:pt x="193" y="540"/>
                    <a:pt x="194" y="540"/>
                  </a:cubicBezTo>
                  <a:cubicBezTo>
                    <a:pt x="194" y="540"/>
                    <a:pt x="194" y="540"/>
                    <a:pt x="194" y="540"/>
                  </a:cubicBezTo>
                  <a:cubicBezTo>
                    <a:pt x="194" y="539"/>
                    <a:pt x="193" y="538"/>
                    <a:pt x="192" y="537"/>
                  </a:cubicBezTo>
                  <a:cubicBezTo>
                    <a:pt x="192" y="536"/>
                    <a:pt x="193" y="535"/>
                    <a:pt x="192" y="534"/>
                  </a:cubicBezTo>
                  <a:cubicBezTo>
                    <a:pt x="191" y="535"/>
                    <a:pt x="191" y="534"/>
                    <a:pt x="190" y="535"/>
                  </a:cubicBezTo>
                  <a:cubicBezTo>
                    <a:pt x="190" y="535"/>
                    <a:pt x="190" y="536"/>
                    <a:pt x="190" y="537"/>
                  </a:cubicBezTo>
                  <a:cubicBezTo>
                    <a:pt x="191" y="537"/>
                    <a:pt x="191" y="538"/>
                    <a:pt x="191" y="538"/>
                  </a:cubicBezTo>
                  <a:close/>
                  <a:moveTo>
                    <a:pt x="860" y="887"/>
                  </a:moveTo>
                  <a:cubicBezTo>
                    <a:pt x="859" y="886"/>
                    <a:pt x="860" y="885"/>
                    <a:pt x="859" y="885"/>
                  </a:cubicBezTo>
                  <a:cubicBezTo>
                    <a:pt x="859" y="885"/>
                    <a:pt x="858" y="885"/>
                    <a:pt x="858" y="885"/>
                  </a:cubicBezTo>
                  <a:cubicBezTo>
                    <a:pt x="858" y="886"/>
                    <a:pt x="858" y="886"/>
                    <a:pt x="857" y="887"/>
                  </a:cubicBezTo>
                  <a:cubicBezTo>
                    <a:pt x="857" y="887"/>
                    <a:pt x="857" y="887"/>
                    <a:pt x="857" y="887"/>
                  </a:cubicBezTo>
                  <a:cubicBezTo>
                    <a:pt x="857" y="888"/>
                    <a:pt x="857" y="888"/>
                    <a:pt x="858" y="888"/>
                  </a:cubicBezTo>
                  <a:cubicBezTo>
                    <a:pt x="858" y="889"/>
                    <a:pt x="857" y="889"/>
                    <a:pt x="858" y="889"/>
                  </a:cubicBezTo>
                  <a:cubicBezTo>
                    <a:pt x="860" y="889"/>
                    <a:pt x="860" y="887"/>
                    <a:pt x="860" y="887"/>
                  </a:cubicBezTo>
                  <a:close/>
                  <a:moveTo>
                    <a:pt x="951" y="629"/>
                  </a:moveTo>
                  <a:cubicBezTo>
                    <a:pt x="950" y="628"/>
                    <a:pt x="950" y="629"/>
                    <a:pt x="949" y="629"/>
                  </a:cubicBezTo>
                  <a:cubicBezTo>
                    <a:pt x="948" y="629"/>
                    <a:pt x="947" y="629"/>
                    <a:pt x="946" y="629"/>
                  </a:cubicBezTo>
                  <a:cubicBezTo>
                    <a:pt x="946" y="630"/>
                    <a:pt x="945" y="630"/>
                    <a:pt x="945" y="630"/>
                  </a:cubicBezTo>
                  <a:cubicBezTo>
                    <a:pt x="945" y="631"/>
                    <a:pt x="945" y="631"/>
                    <a:pt x="945" y="631"/>
                  </a:cubicBezTo>
                  <a:cubicBezTo>
                    <a:pt x="946" y="632"/>
                    <a:pt x="946" y="631"/>
                    <a:pt x="947" y="631"/>
                  </a:cubicBezTo>
                  <a:cubicBezTo>
                    <a:pt x="947" y="631"/>
                    <a:pt x="948" y="631"/>
                    <a:pt x="948" y="631"/>
                  </a:cubicBezTo>
                  <a:cubicBezTo>
                    <a:pt x="948" y="630"/>
                    <a:pt x="949" y="630"/>
                    <a:pt x="949" y="630"/>
                  </a:cubicBezTo>
                  <a:cubicBezTo>
                    <a:pt x="950" y="630"/>
                    <a:pt x="950" y="630"/>
                    <a:pt x="951" y="630"/>
                  </a:cubicBezTo>
                  <a:cubicBezTo>
                    <a:pt x="951" y="629"/>
                    <a:pt x="952" y="629"/>
                    <a:pt x="951" y="629"/>
                  </a:cubicBezTo>
                  <a:close/>
                  <a:moveTo>
                    <a:pt x="587" y="971"/>
                  </a:moveTo>
                  <a:cubicBezTo>
                    <a:pt x="587" y="972"/>
                    <a:pt x="587" y="972"/>
                    <a:pt x="587" y="973"/>
                  </a:cubicBezTo>
                  <a:cubicBezTo>
                    <a:pt x="587" y="973"/>
                    <a:pt x="587" y="974"/>
                    <a:pt x="588" y="974"/>
                  </a:cubicBezTo>
                  <a:cubicBezTo>
                    <a:pt x="590" y="974"/>
                    <a:pt x="590" y="974"/>
                    <a:pt x="590" y="974"/>
                  </a:cubicBezTo>
                  <a:cubicBezTo>
                    <a:pt x="590" y="973"/>
                    <a:pt x="590" y="973"/>
                    <a:pt x="590" y="972"/>
                  </a:cubicBezTo>
                  <a:cubicBezTo>
                    <a:pt x="590" y="972"/>
                    <a:pt x="590" y="972"/>
                    <a:pt x="589" y="971"/>
                  </a:cubicBezTo>
                  <a:cubicBezTo>
                    <a:pt x="589" y="971"/>
                    <a:pt x="589" y="972"/>
                    <a:pt x="589" y="972"/>
                  </a:cubicBezTo>
                  <a:cubicBezTo>
                    <a:pt x="588" y="972"/>
                    <a:pt x="588" y="971"/>
                    <a:pt x="588" y="970"/>
                  </a:cubicBezTo>
                  <a:cubicBezTo>
                    <a:pt x="588" y="971"/>
                    <a:pt x="587" y="971"/>
                    <a:pt x="587" y="971"/>
                  </a:cubicBezTo>
                  <a:close/>
                  <a:moveTo>
                    <a:pt x="891" y="874"/>
                  </a:moveTo>
                  <a:cubicBezTo>
                    <a:pt x="891" y="874"/>
                    <a:pt x="891" y="874"/>
                    <a:pt x="891" y="875"/>
                  </a:cubicBezTo>
                  <a:cubicBezTo>
                    <a:pt x="892" y="875"/>
                    <a:pt x="892" y="875"/>
                    <a:pt x="892" y="875"/>
                  </a:cubicBezTo>
                  <a:cubicBezTo>
                    <a:pt x="892" y="876"/>
                    <a:pt x="892" y="876"/>
                    <a:pt x="893" y="876"/>
                  </a:cubicBezTo>
                  <a:cubicBezTo>
                    <a:pt x="893" y="876"/>
                    <a:pt x="893" y="875"/>
                    <a:pt x="893" y="875"/>
                  </a:cubicBezTo>
                  <a:cubicBezTo>
                    <a:pt x="894" y="875"/>
                    <a:pt x="894" y="875"/>
                    <a:pt x="895" y="875"/>
                  </a:cubicBezTo>
                  <a:cubicBezTo>
                    <a:pt x="894" y="874"/>
                    <a:pt x="895" y="873"/>
                    <a:pt x="894" y="873"/>
                  </a:cubicBezTo>
                  <a:cubicBezTo>
                    <a:pt x="894" y="873"/>
                    <a:pt x="893" y="873"/>
                    <a:pt x="893" y="873"/>
                  </a:cubicBezTo>
                  <a:cubicBezTo>
                    <a:pt x="892" y="872"/>
                    <a:pt x="892" y="872"/>
                    <a:pt x="892" y="872"/>
                  </a:cubicBezTo>
                  <a:cubicBezTo>
                    <a:pt x="892" y="873"/>
                    <a:pt x="892" y="873"/>
                    <a:pt x="891" y="874"/>
                  </a:cubicBezTo>
                  <a:close/>
                  <a:moveTo>
                    <a:pt x="138" y="759"/>
                  </a:moveTo>
                  <a:cubicBezTo>
                    <a:pt x="138" y="758"/>
                    <a:pt x="138" y="758"/>
                    <a:pt x="139" y="757"/>
                  </a:cubicBezTo>
                  <a:cubicBezTo>
                    <a:pt x="139" y="757"/>
                    <a:pt x="139" y="756"/>
                    <a:pt x="139" y="755"/>
                  </a:cubicBezTo>
                  <a:cubicBezTo>
                    <a:pt x="138" y="756"/>
                    <a:pt x="137" y="756"/>
                    <a:pt x="136" y="757"/>
                  </a:cubicBezTo>
                  <a:cubicBezTo>
                    <a:pt x="136" y="758"/>
                    <a:pt x="136" y="760"/>
                    <a:pt x="136" y="761"/>
                  </a:cubicBezTo>
                  <a:cubicBezTo>
                    <a:pt x="137" y="761"/>
                    <a:pt x="137" y="760"/>
                    <a:pt x="138" y="759"/>
                  </a:cubicBezTo>
                  <a:close/>
                  <a:moveTo>
                    <a:pt x="944" y="461"/>
                  </a:moveTo>
                  <a:cubicBezTo>
                    <a:pt x="944" y="461"/>
                    <a:pt x="943" y="461"/>
                    <a:pt x="943" y="461"/>
                  </a:cubicBezTo>
                  <a:cubicBezTo>
                    <a:pt x="943" y="461"/>
                    <a:pt x="942" y="461"/>
                    <a:pt x="942" y="461"/>
                  </a:cubicBezTo>
                  <a:cubicBezTo>
                    <a:pt x="942" y="461"/>
                    <a:pt x="942" y="461"/>
                    <a:pt x="941" y="461"/>
                  </a:cubicBezTo>
                  <a:cubicBezTo>
                    <a:pt x="941" y="460"/>
                    <a:pt x="941" y="460"/>
                    <a:pt x="940" y="461"/>
                  </a:cubicBezTo>
                  <a:cubicBezTo>
                    <a:pt x="941" y="462"/>
                    <a:pt x="941" y="462"/>
                    <a:pt x="942" y="463"/>
                  </a:cubicBezTo>
                  <a:cubicBezTo>
                    <a:pt x="943" y="463"/>
                    <a:pt x="944" y="463"/>
                    <a:pt x="945" y="463"/>
                  </a:cubicBezTo>
                  <a:cubicBezTo>
                    <a:pt x="946" y="463"/>
                    <a:pt x="946" y="462"/>
                    <a:pt x="946" y="462"/>
                  </a:cubicBezTo>
                  <a:cubicBezTo>
                    <a:pt x="946" y="462"/>
                    <a:pt x="946" y="462"/>
                    <a:pt x="946" y="461"/>
                  </a:cubicBezTo>
                  <a:cubicBezTo>
                    <a:pt x="945" y="461"/>
                    <a:pt x="945" y="461"/>
                    <a:pt x="944" y="461"/>
                  </a:cubicBezTo>
                  <a:close/>
                  <a:moveTo>
                    <a:pt x="584" y="950"/>
                  </a:moveTo>
                  <a:cubicBezTo>
                    <a:pt x="584" y="950"/>
                    <a:pt x="583" y="950"/>
                    <a:pt x="583" y="951"/>
                  </a:cubicBezTo>
                  <a:cubicBezTo>
                    <a:pt x="583" y="951"/>
                    <a:pt x="584" y="951"/>
                    <a:pt x="584" y="951"/>
                  </a:cubicBezTo>
                  <a:cubicBezTo>
                    <a:pt x="584" y="952"/>
                    <a:pt x="584" y="953"/>
                    <a:pt x="584" y="954"/>
                  </a:cubicBezTo>
                  <a:cubicBezTo>
                    <a:pt x="584" y="954"/>
                    <a:pt x="585" y="955"/>
                    <a:pt x="585" y="955"/>
                  </a:cubicBezTo>
                  <a:cubicBezTo>
                    <a:pt x="585" y="954"/>
                    <a:pt x="585" y="953"/>
                    <a:pt x="585" y="953"/>
                  </a:cubicBezTo>
                  <a:cubicBezTo>
                    <a:pt x="585" y="952"/>
                    <a:pt x="585" y="952"/>
                    <a:pt x="585" y="952"/>
                  </a:cubicBezTo>
                  <a:cubicBezTo>
                    <a:pt x="585" y="951"/>
                    <a:pt x="585" y="951"/>
                    <a:pt x="585" y="951"/>
                  </a:cubicBezTo>
                  <a:cubicBezTo>
                    <a:pt x="585" y="950"/>
                    <a:pt x="585" y="950"/>
                    <a:pt x="585" y="950"/>
                  </a:cubicBezTo>
                  <a:cubicBezTo>
                    <a:pt x="585" y="949"/>
                    <a:pt x="585" y="949"/>
                    <a:pt x="584" y="948"/>
                  </a:cubicBezTo>
                  <a:cubicBezTo>
                    <a:pt x="584" y="949"/>
                    <a:pt x="584" y="949"/>
                    <a:pt x="584" y="950"/>
                  </a:cubicBezTo>
                  <a:close/>
                  <a:moveTo>
                    <a:pt x="775" y="946"/>
                  </a:moveTo>
                  <a:cubicBezTo>
                    <a:pt x="775" y="946"/>
                    <a:pt x="775" y="946"/>
                    <a:pt x="775" y="945"/>
                  </a:cubicBezTo>
                  <a:cubicBezTo>
                    <a:pt x="775" y="944"/>
                    <a:pt x="774" y="943"/>
                    <a:pt x="773" y="942"/>
                  </a:cubicBezTo>
                  <a:cubicBezTo>
                    <a:pt x="773" y="943"/>
                    <a:pt x="772" y="943"/>
                    <a:pt x="772" y="944"/>
                  </a:cubicBezTo>
                  <a:cubicBezTo>
                    <a:pt x="772" y="945"/>
                    <a:pt x="774" y="945"/>
                    <a:pt x="775" y="946"/>
                  </a:cubicBezTo>
                  <a:close/>
                  <a:moveTo>
                    <a:pt x="809" y="283"/>
                  </a:moveTo>
                  <a:cubicBezTo>
                    <a:pt x="808" y="284"/>
                    <a:pt x="807" y="284"/>
                    <a:pt x="808" y="285"/>
                  </a:cubicBezTo>
                  <a:cubicBezTo>
                    <a:pt x="808" y="285"/>
                    <a:pt x="809" y="285"/>
                    <a:pt x="810" y="285"/>
                  </a:cubicBezTo>
                  <a:cubicBezTo>
                    <a:pt x="810" y="284"/>
                    <a:pt x="812" y="285"/>
                    <a:pt x="812" y="283"/>
                  </a:cubicBezTo>
                  <a:cubicBezTo>
                    <a:pt x="811" y="283"/>
                    <a:pt x="810" y="283"/>
                    <a:pt x="809" y="283"/>
                  </a:cubicBezTo>
                  <a:close/>
                  <a:moveTo>
                    <a:pt x="877" y="890"/>
                  </a:moveTo>
                  <a:cubicBezTo>
                    <a:pt x="876" y="889"/>
                    <a:pt x="875" y="890"/>
                    <a:pt x="874" y="889"/>
                  </a:cubicBezTo>
                  <a:cubicBezTo>
                    <a:pt x="874" y="889"/>
                    <a:pt x="874" y="888"/>
                    <a:pt x="873" y="889"/>
                  </a:cubicBezTo>
                  <a:cubicBezTo>
                    <a:pt x="873" y="889"/>
                    <a:pt x="873" y="889"/>
                    <a:pt x="873" y="890"/>
                  </a:cubicBezTo>
                  <a:cubicBezTo>
                    <a:pt x="873" y="890"/>
                    <a:pt x="874" y="891"/>
                    <a:pt x="874" y="891"/>
                  </a:cubicBezTo>
                  <a:cubicBezTo>
                    <a:pt x="875" y="891"/>
                    <a:pt x="875" y="891"/>
                    <a:pt x="875" y="891"/>
                  </a:cubicBezTo>
                  <a:cubicBezTo>
                    <a:pt x="875" y="891"/>
                    <a:pt x="876" y="890"/>
                    <a:pt x="877" y="890"/>
                  </a:cubicBezTo>
                  <a:close/>
                  <a:moveTo>
                    <a:pt x="329" y="83"/>
                  </a:moveTo>
                  <a:cubicBezTo>
                    <a:pt x="329" y="83"/>
                    <a:pt x="329" y="82"/>
                    <a:pt x="330" y="82"/>
                  </a:cubicBezTo>
                  <a:cubicBezTo>
                    <a:pt x="330" y="81"/>
                    <a:pt x="330" y="80"/>
                    <a:pt x="330" y="78"/>
                  </a:cubicBezTo>
                  <a:cubicBezTo>
                    <a:pt x="330" y="78"/>
                    <a:pt x="330" y="78"/>
                    <a:pt x="330" y="78"/>
                  </a:cubicBezTo>
                  <a:cubicBezTo>
                    <a:pt x="330" y="77"/>
                    <a:pt x="330" y="76"/>
                    <a:pt x="330" y="76"/>
                  </a:cubicBezTo>
                  <a:cubicBezTo>
                    <a:pt x="330" y="77"/>
                    <a:pt x="329" y="77"/>
                    <a:pt x="329" y="78"/>
                  </a:cubicBezTo>
                  <a:cubicBezTo>
                    <a:pt x="329" y="79"/>
                    <a:pt x="329" y="80"/>
                    <a:pt x="329" y="81"/>
                  </a:cubicBezTo>
                  <a:cubicBezTo>
                    <a:pt x="328" y="82"/>
                    <a:pt x="328" y="82"/>
                    <a:pt x="329" y="83"/>
                  </a:cubicBezTo>
                  <a:close/>
                  <a:moveTo>
                    <a:pt x="880" y="258"/>
                  </a:moveTo>
                  <a:cubicBezTo>
                    <a:pt x="878" y="258"/>
                    <a:pt x="877" y="258"/>
                    <a:pt x="875" y="258"/>
                  </a:cubicBezTo>
                  <a:cubicBezTo>
                    <a:pt x="875" y="258"/>
                    <a:pt x="875" y="259"/>
                    <a:pt x="875" y="259"/>
                  </a:cubicBezTo>
                  <a:cubicBezTo>
                    <a:pt x="875" y="259"/>
                    <a:pt x="876" y="259"/>
                    <a:pt x="876" y="259"/>
                  </a:cubicBezTo>
                  <a:cubicBezTo>
                    <a:pt x="877" y="259"/>
                    <a:pt x="877" y="260"/>
                    <a:pt x="877" y="260"/>
                  </a:cubicBezTo>
                  <a:cubicBezTo>
                    <a:pt x="878" y="260"/>
                    <a:pt x="879" y="260"/>
                    <a:pt x="879" y="260"/>
                  </a:cubicBezTo>
                  <a:cubicBezTo>
                    <a:pt x="880" y="259"/>
                    <a:pt x="880" y="259"/>
                    <a:pt x="880" y="259"/>
                  </a:cubicBezTo>
                  <a:cubicBezTo>
                    <a:pt x="880" y="259"/>
                    <a:pt x="880" y="258"/>
                    <a:pt x="880" y="258"/>
                  </a:cubicBezTo>
                  <a:close/>
                  <a:moveTo>
                    <a:pt x="588" y="965"/>
                  </a:moveTo>
                  <a:cubicBezTo>
                    <a:pt x="587" y="965"/>
                    <a:pt x="586" y="964"/>
                    <a:pt x="586" y="964"/>
                  </a:cubicBezTo>
                  <a:cubicBezTo>
                    <a:pt x="586" y="963"/>
                    <a:pt x="587" y="963"/>
                    <a:pt x="587" y="963"/>
                  </a:cubicBezTo>
                  <a:cubicBezTo>
                    <a:pt x="587" y="963"/>
                    <a:pt x="586" y="962"/>
                    <a:pt x="586" y="962"/>
                  </a:cubicBezTo>
                  <a:cubicBezTo>
                    <a:pt x="586" y="962"/>
                    <a:pt x="586" y="961"/>
                    <a:pt x="585" y="961"/>
                  </a:cubicBezTo>
                  <a:cubicBezTo>
                    <a:pt x="585" y="962"/>
                    <a:pt x="585" y="964"/>
                    <a:pt x="585" y="965"/>
                  </a:cubicBezTo>
                  <a:cubicBezTo>
                    <a:pt x="586" y="965"/>
                    <a:pt x="586" y="966"/>
                    <a:pt x="586" y="966"/>
                  </a:cubicBezTo>
                  <a:cubicBezTo>
                    <a:pt x="587" y="966"/>
                    <a:pt x="587" y="965"/>
                    <a:pt x="588" y="965"/>
                  </a:cubicBezTo>
                  <a:close/>
                  <a:moveTo>
                    <a:pt x="801" y="873"/>
                  </a:moveTo>
                  <a:cubicBezTo>
                    <a:pt x="802" y="872"/>
                    <a:pt x="802" y="871"/>
                    <a:pt x="803" y="871"/>
                  </a:cubicBezTo>
                  <a:cubicBezTo>
                    <a:pt x="803" y="870"/>
                    <a:pt x="802" y="870"/>
                    <a:pt x="802" y="870"/>
                  </a:cubicBezTo>
                  <a:cubicBezTo>
                    <a:pt x="801" y="870"/>
                    <a:pt x="801" y="871"/>
                    <a:pt x="801" y="871"/>
                  </a:cubicBezTo>
                  <a:cubicBezTo>
                    <a:pt x="800" y="871"/>
                    <a:pt x="800" y="871"/>
                    <a:pt x="799" y="871"/>
                  </a:cubicBezTo>
                  <a:cubicBezTo>
                    <a:pt x="800" y="872"/>
                    <a:pt x="800" y="873"/>
                    <a:pt x="801" y="873"/>
                  </a:cubicBezTo>
                  <a:close/>
                  <a:moveTo>
                    <a:pt x="265" y="86"/>
                  </a:moveTo>
                  <a:cubicBezTo>
                    <a:pt x="264" y="86"/>
                    <a:pt x="264" y="85"/>
                    <a:pt x="264" y="85"/>
                  </a:cubicBezTo>
                  <a:cubicBezTo>
                    <a:pt x="263" y="85"/>
                    <a:pt x="264" y="84"/>
                    <a:pt x="263" y="84"/>
                  </a:cubicBezTo>
                  <a:cubicBezTo>
                    <a:pt x="263" y="84"/>
                    <a:pt x="263" y="85"/>
                    <a:pt x="263" y="86"/>
                  </a:cubicBezTo>
                  <a:cubicBezTo>
                    <a:pt x="263" y="86"/>
                    <a:pt x="263" y="86"/>
                    <a:pt x="263" y="86"/>
                  </a:cubicBezTo>
                  <a:cubicBezTo>
                    <a:pt x="263" y="87"/>
                    <a:pt x="263" y="87"/>
                    <a:pt x="264" y="88"/>
                  </a:cubicBezTo>
                  <a:cubicBezTo>
                    <a:pt x="264" y="88"/>
                    <a:pt x="264" y="89"/>
                    <a:pt x="265" y="89"/>
                  </a:cubicBezTo>
                  <a:cubicBezTo>
                    <a:pt x="265" y="88"/>
                    <a:pt x="265" y="87"/>
                    <a:pt x="265" y="86"/>
                  </a:cubicBezTo>
                  <a:close/>
                  <a:moveTo>
                    <a:pt x="914" y="265"/>
                  </a:moveTo>
                  <a:cubicBezTo>
                    <a:pt x="914" y="264"/>
                    <a:pt x="914" y="263"/>
                    <a:pt x="914" y="263"/>
                  </a:cubicBezTo>
                  <a:cubicBezTo>
                    <a:pt x="913" y="263"/>
                    <a:pt x="912" y="264"/>
                    <a:pt x="912" y="265"/>
                  </a:cubicBezTo>
                  <a:cubicBezTo>
                    <a:pt x="912" y="266"/>
                    <a:pt x="911" y="266"/>
                    <a:pt x="911" y="267"/>
                  </a:cubicBezTo>
                  <a:cubicBezTo>
                    <a:pt x="912" y="267"/>
                    <a:pt x="913" y="265"/>
                    <a:pt x="914" y="265"/>
                  </a:cubicBezTo>
                  <a:close/>
                  <a:moveTo>
                    <a:pt x="881" y="845"/>
                  </a:moveTo>
                  <a:cubicBezTo>
                    <a:pt x="882" y="846"/>
                    <a:pt x="882" y="847"/>
                    <a:pt x="883" y="847"/>
                  </a:cubicBezTo>
                  <a:cubicBezTo>
                    <a:pt x="883" y="847"/>
                    <a:pt x="884" y="847"/>
                    <a:pt x="884" y="846"/>
                  </a:cubicBezTo>
                  <a:cubicBezTo>
                    <a:pt x="883" y="845"/>
                    <a:pt x="882" y="845"/>
                    <a:pt x="881" y="844"/>
                  </a:cubicBezTo>
                  <a:cubicBezTo>
                    <a:pt x="881" y="844"/>
                    <a:pt x="880" y="844"/>
                    <a:pt x="880" y="844"/>
                  </a:cubicBezTo>
                  <a:cubicBezTo>
                    <a:pt x="880" y="845"/>
                    <a:pt x="881" y="845"/>
                    <a:pt x="881" y="845"/>
                  </a:cubicBezTo>
                  <a:close/>
                  <a:moveTo>
                    <a:pt x="320" y="129"/>
                  </a:moveTo>
                  <a:cubicBezTo>
                    <a:pt x="320" y="129"/>
                    <a:pt x="320" y="129"/>
                    <a:pt x="320" y="129"/>
                  </a:cubicBezTo>
                  <a:cubicBezTo>
                    <a:pt x="320" y="129"/>
                    <a:pt x="320" y="129"/>
                    <a:pt x="321" y="129"/>
                  </a:cubicBezTo>
                  <a:cubicBezTo>
                    <a:pt x="321" y="128"/>
                    <a:pt x="321" y="128"/>
                    <a:pt x="322" y="128"/>
                  </a:cubicBezTo>
                  <a:cubicBezTo>
                    <a:pt x="322" y="127"/>
                    <a:pt x="322" y="126"/>
                    <a:pt x="322" y="124"/>
                  </a:cubicBezTo>
                  <a:cubicBezTo>
                    <a:pt x="320" y="126"/>
                    <a:pt x="320" y="127"/>
                    <a:pt x="320" y="129"/>
                  </a:cubicBezTo>
                  <a:close/>
                  <a:moveTo>
                    <a:pt x="511" y="838"/>
                  </a:moveTo>
                  <a:cubicBezTo>
                    <a:pt x="511" y="837"/>
                    <a:pt x="511" y="836"/>
                    <a:pt x="510" y="836"/>
                  </a:cubicBezTo>
                  <a:cubicBezTo>
                    <a:pt x="510" y="836"/>
                    <a:pt x="510" y="836"/>
                    <a:pt x="510" y="836"/>
                  </a:cubicBezTo>
                  <a:cubicBezTo>
                    <a:pt x="509" y="836"/>
                    <a:pt x="508" y="837"/>
                    <a:pt x="509" y="838"/>
                  </a:cubicBezTo>
                  <a:cubicBezTo>
                    <a:pt x="509" y="838"/>
                    <a:pt x="509" y="838"/>
                    <a:pt x="510" y="839"/>
                  </a:cubicBezTo>
                  <a:cubicBezTo>
                    <a:pt x="510" y="838"/>
                    <a:pt x="510" y="838"/>
                    <a:pt x="511" y="838"/>
                  </a:cubicBezTo>
                  <a:close/>
                  <a:moveTo>
                    <a:pt x="590" y="51"/>
                  </a:moveTo>
                  <a:cubicBezTo>
                    <a:pt x="590" y="52"/>
                    <a:pt x="590" y="52"/>
                    <a:pt x="590" y="53"/>
                  </a:cubicBezTo>
                  <a:cubicBezTo>
                    <a:pt x="591" y="53"/>
                    <a:pt x="590" y="52"/>
                    <a:pt x="590" y="52"/>
                  </a:cubicBezTo>
                  <a:cubicBezTo>
                    <a:pt x="591" y="51"/>
                    <a:pt x="592" y="50"/>
                    <a:pt x="592" y="49"/>
                  </a:cubicBezTo>
                  <a:cubicBezTo>
                    <a:pt x="592" y="49"/>
                    <a:pt x="592" y="49"/>
                    <a:pt x="592" y="48"/>
                  </a:cubicBezTo>
                  <a:cubicBezTo>
                    <a:pt x="591" y="49"/>
                    <a:pt x="591" y="50"/>
                    <a:pt x="590" y="51"/>
                  </a:cubicBezTo>
                  <a:close/>
                  <a:moveTo>
                    <a:pt x="882" y="896"/>
                  </a:moveTo>
                  <a:cubicBezTo>
                    <a:pt x="883" y="895"/>
                    <a:pt x="883" y="895"/>
                    <a:pt x="884" y="895"/>
                  </a:cubicBezTo>
                  <a:cubicBezTo>
                    <a:pt x="884" y="894"/>
                    <a:pt x="884" y="894"/>
                    <a:pt x="884" y="894"/>
                  </a:cubicBezTo>
                  <a:cubicBezTo>
                    <a:pt x="883" y="894"/>
                    <a:pt x="883" y="894"/>
                    <a:pt x="882" y="894"/>
                  </a:cubicBezTo>
                  <a:cubicBezTo>
                    <a:pt x="882" y="894"/>
                    <a:pt x="881" y="894"/>
                    <a:pt x="881" y="895"/>
                  </a:cubicBezTo>
                  <a:cubicBezTo>
                    <a:pt x="881" y="895"/>
                    <a:pt x="881" y="895"/>
                    <a:pt x="881" y="896"/>
                  </a:cubicBezTo>
                  <a:cubicBezTo>
                    <a:pt x="881" y="896"/>
                    <a:pt x="882" y="896"/>
                    <a:pt x="882" y="896"/>
                  </a:cubicBezTo>
                  <a:close/>
                  <a:moveTo>
                    <a:pt x="653" y="79"/>
                  </a:moveTo>
                  <a:cubicBezTo>
                    <a:pt x="653" y="78"/>
                    <a:pt x="653" y="77"/>
                    <a:pt x="653" y="76"/>
                  </a:cubicBezTo>
                  <a:cubicBezTo>
                    <a:pt x="653" y="76"/>
                    <a:pt x="652" y="76"/>
                    <a:pt x="652" y="76"/>
                  </a:cubicBezTo>
                  <a:cubicBezTo>
                    <a:pt x="652" y="75"/>
                    <a:pt x="653" y="74"/>
                    <a:pt x="651" y="74"/>
                  </a:cubicBezTo>
                  <a:cubicBezTo>
                    <a:pt x="651" y="75"/>
                    <a:pt x="651" y="75"/>
                    <a:pt x="651" y="76"/>
                  </a:cubicBezTo>
                  <a:cubicBezTo>
                    <a:pt x="652" y="77"/>
                    <a:pt x="652" y="77"/>
                    <a:pt x="652" y="77"/>
                  </a:cubicBezTo>
                  <a:cubicBezTo>
                    <a:pt x="652" y="78"/>
                    <a:pt x="652" y="79"/>
                    <a:pt x="653" y="80"/>
                  </a:cubicBezTo>
                  <a:cubicBezTo>
                    <a:pt x="653" y="79"/>
                    <a:pt x="653" y="79"/>
                    <a:pt x="653" y="79"/>
                  </a:cubicBezTo>
                  <a:close/>
                  <a:moveTo>
                    <a:pt x="948" y="739"/>
                  </a:moveTo>
                  <a:cubicBezTo>
                    <a:pt x="948" y="739"/>
                    <a:pt x="949" y="740"/>
                    <a:pt x="949" y="740"/>
                  </a:cubicBezTo>
                  <a:cubicBezTo>
                    <a:pt x="949" y="740"/>
                    <a:pt x="950" y="740"/>
                    <a:pt x="950" y="740"/>
                  </a:cubicBezTo>
                  <a:cubicBezTo>
                    <a:pt x="950" y="739"/>
                    <a:pt x="950" y="738"/>
                    <a:pt x="950" y="738"/>
                  </a:cubicBezTo>
                  <a:cubicBezTo>
                    <a:pt x="949" y="738"/>
                    <a:pt x="949" y="738"/>
                    <a:pt x="948" y="738"/>
                  </a:cubicBezTo>
                  <a:cubicBezTo>
                    <a:pt x="948" y="738"/>
                    <a:pt x="948" y="738"/>
                    <a:pt x="948" y="739"/>
                  </a:cubicBezTo>
                  <a:close/>
                  <a:moveTo>
                    <a:pt x="276" y="95"/>
                  </a:moveTo>
                  <a:cubicBezTo>
                    <a:pt x="275" y="97"/>
                    <a:pt x="277" y="97"/>
                    <a:pt x="276" y="98"/>
                  </a:cubicBezTo>
                  <a:cubicBezTo>
                    <a:pt x="276" y="98"/>
                    <a:pt x="276" y="98"/>
                    <a:pt x="276" y="99"/>
                  </a:cubicBezTo>
                  <a:cubicBezTo>
                    <a:pt x="276" y="99"/>
                    <a:pt x="276" y="99"/>
                    <a:pt x="277" y="99"/>
                  </a:cubicBezTo>
                  <a:cubicBezTo>
                    <a:pt x="277" y="98"/>
                    <a:pt x="277" y="98"/>
                    <a:pt x="277" y="97"/>
                  </a:cubicBezTo>
                  <a:cubicBezTo>
                    <a:pt x="277" y="97"/>
                    <a:pt x="276" y="96"/>
                    <a:pt x="276" y="95"/>
                  </a:cubicBezTo>
                  <a:close/>
                  <a:moveTo>
                    <a:pt x="843" y="891"/>
                  </a:moveTo>
                  <a:cubicBezTo>
                    <a:pt x="844" y="891"/>
                    <a:pt x="844" y="890"/>
                    <a:pt x="844" y="890"/>
                  </a:cubicBezTo>
                  <a:cubicBezTo>
                    <a:pt x="844" y="889"/>
                    <a:pt x="843" y="889"/>
                    <a:pt x="843" y="889"/>
                  </a:cubicBezTo>
                  <a:cubicBezTo>
                    <a:pt x="842" y="889"/>
                    <a:pt x="842" y="889"/>
                    <a:pt x="841" y="889"/>
                  </a:cubicBezTo>
                  <a:cubicBezTo>
                    <a:pt x="842" y="889"/>
                    <a:pt x="843" y="890"/>
                    <a:pt x="843" y="891"/>
                  </a:cubicBezTo>
                  <a:close/>
                  <a:moveTo>
                    <a:pt x="892" y="877"/>
                  </a:moveTo>
                  <a:cubicBezTo>
                    <a:pt x="892" y="877"/>
                    <a:pt x="892" y="877"/>
                    <a:pt x="891" y="877"/>
                  </a:cubicBezTo>
                  <a:cubicBezTo>
                    <a:pt x="891" y="878"/>
                    <a:pt x="892" y="878"/>
                    <a:pt x="893" y="879"/>
                  </a:cubicBezTo>
                  <a:cubicBezTo>
                    <a:pt x="893" y="879"/>
                    <a:pt x="893" y="879"/>
                    <a:pt x="893" y="879"/>
                  </a:cubicBezTo>
                  <a:cubicBezTo>
                    <a:pt x="894" y="879"/>
                    <a:pt x="894" y="879"/>
                    <a:pt x="894" y="878"/>
                  </a:cubicBezTo>
                  <a:cubicBezTo>
                    <a:pt x="894" y="878"/>
                    <a:pt x="893" y="877"/>
                    <a:pt x="892" y="877"/>
                  </a:cubicBezTo>
                  <a:close/>
                  <a:moveTo>
                    <a:pt x="875" y="893"/>
                  </a:moveTo>
                  <a:cubicBezTo>
                    <a:pt x="876" y="893"/>
                    <a:pt x="876" y="893"/>
                    <a:pt x="876" y="894"/>
                  </a:cubicBezTo>
                  <a:cubicBezTo>
                    <a:pt x="877" y="893"/>
                    <a:pt x="877" y="893"/>
                    <a:pt x="878" y="893"/>
                  </a:cubicBezTo>
                  <a:cubicBezTo>
                    <a:pt x="877" y="892"/>
                    <a:pt x="878" y="891"/>
                    <a:pt x="877" y="891"/>
                  </a:cubicBezTo>
                  <a:cubicBezTo>
                    <a:pt x="877" y="891"/>
                    <a:pt x="876" y="892"/>
                    <a:pt x="875" y="891"/>
                  </a:cubicBezTo>
                  <a:cubicBezTo>
                    <a:pt x="875" y="892"/>
                    <a:pt x="875" y="892"/>
                    <a:pt x="875" y="893"/>
                  </a:cubicBezTo>
                  <a:close/>
                  <a:moveTo>
                    <a:pt x="17" y="471"/>
                  </a:moveTo>
                  <a:cubicBezTo>
                    <a:pt x="17" y="471"/>
                    <a:pt x="16" y="470"/>
                    <a:pt x="15" y="470"/>
                  </a:cubicBezTo>
                  <a:cubicBezTo>
                    <a:pt x="15" y="470"/>
                    <a:pt x="15" y="470"/>
                    <a:pt x="15" y="471"/>
                  </a:cubicBezTo>
                  <a:cubicBezTo>
                    <a:pt x="15" y="471"/>
                    <a:pt x="15" y="472"/>
                    <a:pt x="16" y="472"/>
                  </a:cubicBezTo>
                  <a:cubicBezTo>
                    <a:pt x="16" y="472"/>
                    <a:pt x="17" y="472"/>
                    <a:pt x="17" y="471"/>
                  </a:cubicBezTo>
                  <a:close/>
                  <a:moveTo>
                    <a:pt x="512" y="143"/>
                  </a:moveTo>
                  <a:cubicBezTo>
                    <a:pt x="510" y="142"/>
                    <a:pt x="510" y="142"/>
                    <a:pt x="509" y="143"/>
                  </a:cubicBezTo>
                  <a:cubicBezTo>
                    <a:pt x="509" y="143"/>
                    <a:pt x="508" y="144"/>
                    <a:pt x="509" y="144"/>
                  </a:cubicBezTo>
                  <a:cubicBezTo>
                    <a:pt x="509" y="144"/>
                    <a:pt x="510" y="144"/>
                    <a:pt x="510" y="144"/>
                  </a:cubicBezTo>
                  <a:cubicBezTo>
                    <a:pt x="511" y="144"/>
                    <a:pt x="511" y="143"/>
                    <a:pt x="512" y="143"/>
                  </a:cubicBezTo>
                  <a:close/>
                  <a:moveTo>
                    <a:pt x="239" y="936"/>
                  </a:moveTo>
                  <a:cubicBezTo>
                    <a:pt x="239" y="935"/>
                    <a:pt x="240" y="935"/>
                    <a:pt x="239" y="934"/>
                  </a:cubicBezTo>
                  <a:cubicBezTo>
                    <a:pt x="239" y="934"/>
                    <a:pt x="239" y="934"/>
                    <a:pt x="238" y="934"/>
                  </a:cubicBezTo>
                  <a:cubicBezTo>
                    <a:pt x="238" y="934"/>
                    <a:pt x="238" y="935"/>
                    <a:pt x="237" y="935"/>
                  </a:cubicBezTo>
                  <a:cubicBezTo>
                    <a:pt x="238" y="936"/>
                    <a:pt x="238" y="937"/>
                    <a:pt x="239" y="936"/>
                  </a:cubicBezTo>
                  <a:close/>
                  <a:moveTo>
                    <a:pt x="607" y="55"/>
                  </a:moveTo>
                  <a:cubicBezTo>
                    <a:pt x="607" y="57"/>
                    <a:pt x="607" y="57"/>
                    <a:pt x="607" y="57"/>
                  </a:cubicBezTo>
                  <a:cubicBezTo>
                    <a:pt x="607" y="57"/>
                    <a:pt x="608" y="57"/>
                    <a:pt x="608" y="57"/>
                  </a:cubicBezTo>
                  <a:cubicBezTo>
                    <a:pt x="608" y="56"/>
                    <a:pt x="608" y="56"/>
                    <a:pt x="608" y="55"/>
                  </a:cubicBezTo>
                  <a:cubicBezTo>
                    <a:pt x="608" y="55"/>
                    <a:pt x="607" y="55"/>
                    <a:pt x="607" y="55"/>
                  </a:cubicBezTo>
                  <a:close/>
                  <a:moveTo>
                    <a:pt x="390" y="941"/>
                  </a:moveTo>
                  <a:cubicBezTo>
                    <a:pt x="390" y="941"/>
                    <a:pt x="390" y="940"/>
                    <a:pt x="390" y="940"/>
                  </a:cubicBezTo>
                  <a:cubicBezTo>
                    <a:pt x="390" y="939"/>
                    <a:pt x="391" y="939"/>
                    <a:pt x="391" y="938"/>
                  </a:cubicBezTo>
                  <a:cubicBezTo>
                    <a:pt x="391" y="938"/>
                    <a:pt x="390" y="938"/>
                    <a:pt x="390" y="938"/>
                  </a:cubicBezTo>
                  <a:cubicBezTo>
                    <a:pt x="390" y="938"/>
                    <a:pt x="390" y="939"/>
                    <a:pt x="389" y="939"/>
                  </a:cubicBezTo>
                  <a:cubicBezTo>
                    <a:pt x="389" y="940"/>
                    <a:pt x="389" y="941"/>
                    <a:pt x="389" y="941"/>
                  </a:cubicBezTo>
                  <a:cubicBezTo>
                    <a:pt x="390" y="941"/>
                    <a:pt x="389" y="942"/>
                    <a:pt x="390" y="941"/>
                  </a:cubicBezTo>
                  <a:close/>
                  <a:moveTo>
                    <a:pt x="549" y="1003"/>
                  </a:moveTo>
                  <a:cubicBezTo>
                    <a:pt x="549" y="1004"/>
                    <a:pt x="550" y="1004"/>
                    <a:pt x="550" y="1004"/>
                  </a:cubicBezTo>
                  <a:cubicBezTo>
                    <a:pt x="551" y="1004"/>
                    <a:pt x="551" y="1005"/>
                    <a:pt x="551" y="1004"/>
                  </a:cubicBezTo>
                  <a:cubicBezTo>
                    <a:pt x="551" y="1004"/>
                    <a:pt x="551" y="1004"/>
                    <a:pt x="551" y="1004"/>
                  </a:cubicBezTo>
                  <a:cubicBezTo>
                    <a:pt x="551" y="1003"/>
                    <a:pt x="551" y="1002"/>
                    <a:pt x="550" y="1001"/>
                  </a:cubicBezTo>
                  <a:cubicBezTo>
                    <a:pt x="550" y="1002"/>
                    <a:pt x="550" y="1003"/>
                    <a:pt x="549" y="1003"/>
                  </a:cubicBezTo>
                  <a:close/>
                  <a:moveTo>
                    <a:pt x="53" y="457"/>
                  </a:moveTo>
                  <a:cubicBezTo>
                    <a:pt x="54" y="457"/>
                    <a:pt x="55" y="457"/>
                    <a:pt x="56" y="457"/>
                  </a:cubicBezTo>
                  <a:cubicBezTo>
                    <a:pt x="57" y="457"/>
                    <a:pt x="57" y="457"/>
                    <a:pt x="56" y="456"/>
                  </a:cubicBezTo>
                  <a:cubicBezTo>
                    <a:pt x="55" y="456"/>
                    <a:pt x="54" y="456"/>
                    <a:pt x="52" y="456"/>
                  </a:cubicBezTo>
                  <a:cubicBezTo>
                    <a:pt x="52" y="456"/>
                    <a:pt x="53" y="457"/>
                    <a:pt x="53" y="457"/>
                  </a:cubicBezTo>
                  <a:close/>
                  <a:moveTo>
                    <a:pt x="69" y="622"/>
                  </a:moveTo>
                  <a:cubicBezTo>
                    <a:pt x="69" y="622"/>
                    <a:pt x="69" y="621"/>
                    <a:pt x="68" y="621"/>
                  </a:cubicBezTo>
                  <a:cubicBezTo>
                    <a:pt x="68" y="621"/>
                    <a:pt x="68" y="621"/>
                    <a:pt x="67" y="621"/>
                  </a:cubicBezTo>
                  <a:cubicBezTo>
                    <a:pt x="67" y="622"/>
                    <a:pt x="67" y="623"/>
                    <a:pt x="67" y="623"/>
                  </a:cubicBezTo>
                  <a:cubicBezTo>
                    <a:pt x="66" y="623"/>
                    <a:pt x="66" y="624"/>
                    <a:pt x="67" y="624"/>
                  </a:cubicBezTo>
                  <a:cubicBezTo>
                    <a:pt x="68" y="624"/>
                    <a:pt x="68" y="622"/>
                    <a:pt x="69" y="622"/>
                  </a:cubicBezTo>
                  <a:close/>
                  <a:moveTo>
                    <a:pt x="496" y="838"/>
                  </a:moveTo>
                  <a:cubicBezTo>
                    <a:pt x="496" y="839"/>
                    <a:pt x="495" y="840"/>
                    <a:pt x="496" y="840"/>
                  </a:cubicBezTo>
                  <a:cubicBezTo>
                    <a:pt x="497" y="839"/>
                    <a:pt x="497" y="839"/>
                    <a:pt x="498" y="838"/>
                  </a:cubicBezTo>
                  <a:cubicBezTo>
                    <a:pt x="497" y="838"/>
                    <a:pt x="497" y="837"/>
                    <a:pt x="496" y="838"/>
                  </a:cubicBezTo>
                  <a:close/>
                  <a:moveTo>
                    <a:pt x="768" y="959"/>
                  </a:moveTo>
                  <a:cubicBezTo>
                    <a:pt x="769" y="959"/>
                    <a:pt x="769" y="959"/>
                    <a:pt x="769" y="959"/>
                  </a:cubicBezTo>
                  <a:cubicBezTo>
                    <a:pt x="770" y="958"/>
                    <a:pt x="769" y="957"/>
                    <a:pt x="768" y="957"/>
                  </a:cubicBezTo>
                  <a:cubicBezTo>
                    <a:pt x="768" y="957"/>
                    <a:pt x="768" y="958"/>
                    <a:pt x="768" y="959"/>
                  </a:cubicBezTo>
                  <a:close/>
                  <a:moveTo>
                    <a:pt x="63" y="246"/>
                  </a:moveTo>
                  <a:cubicBezTo>
                    <a:pt x="63" y="247"/>
                    <a:pt x="63" y="247"/>
                    <a:pt x="63" y="248"/>
                  </a:cubicBezTo>
                  <a:cubicBezTo>
                    <a:pt x="64" y="248"/>
                    <a:pt x="64" y="248"/>
                    <a:pt x="64" y="247"/>
                  </a:cubicBezTo>
                  <a:cubicBezTo>
                    <a:pt x="64" y="247"/>
                    <a:pt x="65" y="246"/>
                    <a:pt x="64" y="246"/>
                  </a:cubicBezTo>
                  <a:cubicBezTo>
                    <a:pt x="64" y="246"/>
                    <a:pt x="63" y="246"/>
                    <a:pt x="63" y="246"/>
                  </a:cubicBezTo>
                  <a:close/>
                  <a:moveTo>
                    <a:pt x="771" y="934"/>
                  </a:moveTo>
                  <a:cubicBezTo>
                    <a:pt x="771" y="933"/>
                    <a:pt x="771" y="933"/>
                    <a:pt x="771" y="932"/>
                  </a:cubicBezTo>
                  <a:cubicBezTo>
                    <a:pt x="770" y="932"/>
                    <a:pt x="770" y="932"/>
                    <a:pt x="770" y="932"/>
                  </a:cubicBezTo>
                  <a:cubicBezTo>
                    <a:pt x="770" y="932"/>
                    <a:pt x="769" y="933"/>
                    <a:pt x="769" y="933"/>
                  </a:cubicBezTo>
                  <a:cubicBezTo>
                    <a:pt x="770" y="933"/>
                    <a:pt x="770" y="934"/>
                    <a:pt x="771" y="934"/>
                  </a:cubicBezTo>
                  <a:close/>
                  <a:moveTo>
                    <a:pt x="48" y="550"/>
                  </a:moveTo>
                  <a:cubicBezTo>
                    <a:pt x="48" y="550"/>
                    <a:pt x="48" y="550"/>
                    <a:pt x="47" y="551"/>
                  </a:cubicBezTo>
                  <a:cubicBezTo>
                    <a:pt x="48" y="551"/>
                    <a:pt x="48" y="551"/>
                    <a:pt x="48" y="552"/>
                  </a:cubicBezTo>
                  <a:cubicBezTo>
                    <a:pt x="49" y="551"/>
                    <a:pt x="49" y="551"/>
                    <a:pt x="50" y="551"/>
                  </a:cubicBezTo>
                  <a:cubicBezTo>
                    <a:pt x="49" y="550"/>
                    <a:pt x="49" y="550"/>
                    <a:pt x="49" y="549"/>
                  </a:cubicBezTo>
                  <a:cubicBezTo>
                    <a:pt x="49" y="550"/>
                    <a:pt x="49" y="550"/>
                    <a:pt x="48" y="550"/>
                  </a:cubicBezTo>
                  <a:close/>
                  <a:moveTo>
                    <a:pt x="559" y="933"/>
                  </a:moveTo>
                  <a:cubicBezTo>
                    <a:pt x="559" y="933"/>
                    <a:pt x="559" y="934"/>
                    <a:pt x="558" y="935"/>
                  </a:cubicBezTo>
                  <a:cubicBezTo>
                    <a:pt x="558" y="935"/>
                    <a:pt x="558" y="934"/>
                    <a:pt x="559" y="935"/>
                  </a:cubicBezTo>
                  <a:cubicBezTo>
                    <a:pt x="559" y="935"/>
                    <a:pt x="559" y="935"/>
                    <a:pt x="560" y="935"/>
                  </a:cubicBezTo>
                  <a:cubicBezTo>
                    <a:pt x="560" y="934"/>
                    <a:pt x="560" y="933"/>
                    <a:pt x="560" y="933"/>
                  </a:cubicBezTo>
                  <a:cubicBezTo>
                    <a:pt x="560" y="933"/>
                    <a:pt x="560" y="933"/>
                    <a:pt x="559" y="933"/>
                  </a:cubicBezTo>
                  <a:close/>
                  <a:moveTo>
                    <a:pt x="923" y="266"/>
                  </a:moveTo>
                  <a:cubicBezTo>
                    <a:pt x="923" y="267"/>
                    <a:pt x="924" y="266"/>
                    <a:pt x="924" y="266"/>
                  </a:cubicBezTo>
                  <a:cubicBezTo>
                    <a:pt x="924" y="266"/>
                    <a:pt x="924" y="266"/>
                    <a:pt x="924" y="266"/>
                  </a:cubicBezTo>
                  <a:cubicBezTo>
                    <a:pt x="925" y="266"/>
                    <a:pt x="925" y="266"/>
                    <a:pt x="925" y="265"/>
                  </a:cubicBezTo>
                  <a:cubicBezTo>
                    <a:pt x="924" y="265"/>
                    <a:pt x="924" y="265"/>
                    <a:pt x="924" y="265"/>
                  </a:cubicBezTo>
                  <a:cubicBezTo>
                    <a:pt x="923" y="265"/>
                    <a:pt x="923" y="266"/>
                    <a:pt x="922" y="266"/>
                  </a:cubicBezTo>
                  <a:cubicBezTo>
                    <a:pt x="923" y="266"/>
                    <a:pt x="923" y="266"/>
                    <a:pt x="923" y="266"/>
                  </a:cubicBezTo>
                  <a:close/>
                  <a:moveTo>
                    <a:pt x="314" y="956"/>
                  </a:moveTo>
                  <a:cubicBezTo>
                    <a:pt x="314" y="957"/>
                    <a:pt x="314" y="957"/>
                    <a:pt x="314" y="957"/>
                  </a:cubicBezTo>
                  <a:cubicBezTo>
                    <a:pt x="315" y="958"/>
                    <a:pt x="315" y="957"/>
                    <a:pt x="316" y="956"/>
                  </a:cubicBezTo>
                  <a:cubicBezTo>
                    <a:pt x="315" y="956"/>
                    <a:pt x="315" y="956"/>
                    <a:pt x="314" y="956"/>
                  </a:cubicBezTo>
                  <a:close/>
                  <a:moveTo>
                    <a:pt x="265" y="91"/>
                  </a:moveTo>
                  <a:cubicBezTo>
                    <a:pt x="265" y="91"/>
                    <a:pt x="265" y="92"/>
                    <a:pt x="266" y="92"/>
                  </a:cubicBezTo>
                  <a:cubicBezTo>
                    <a:pt x="266" y="91"/>
                    <a:pt x="266" y="90"/>
                    <a:pt x="265" y="89"/>
                  </a:cubicBezTo>
                  <a:cubicBezTo>
                    <a:pt x="265" y="90"/>
                    <a:pt x="265" y="90"/>
                    <a:pt x="265" y="91"/>
                  </a:cubicBezTo>
                  <a:close/>
                  <a:moveTo>
                    <a:pt x="917" y="261"/>
                  </a:moveTo>
                  <a:cubicBezTo>
                    <a:pt x="918" y="259"/>
                    <a:pt x="918" y="259"/>
                    <a:pt x="918" y="258"/>
                  </a:cubicBezTo>
                  <a:cubicBezTo>
                    <a:pt x="917" y="259"/>
                    <a:pt x="916" y="260"/>
                    <a:pt x="916" y="261"/>
                  </a:cubicBezTo>
                  <a:cubicBezTo>
                    <a:pt x="916" y="261"/>
                    <a:pt x="917" y="261"/>
                    <a:pt x="917" y="261"/>
                  </a:cubicBezTo>
                  <a:close/>
                  <a:moveTo>
                    <a:pt x="908" y="875"/>
                  </a:moveTo>
                  <a:cubicBezTo>
                    <a:pt x="908" y="876"/>
                    <a:pt x="908" y="876"/>
                    <a:pt x="908" y="877"/>
                  </a:cubicBezTo>
                  <a:cubicBezTo>
                    <a:pt x="909" y="877"/>
                    <a:pt x="909" y="876"/>
                    <a:pt x="910" y="876"/>
                  </a:cubicBezTo>
                  <a:cubicBezTo>
                    <a:pt x="909" y="875"/>
                    <a:pt x="909" y="875"/>
                    <a:pt x="909" y="875"/>
                  </a:cubicBezTo>
                  <a:cubicBezTo>
                    <a:pt x="909" y="875"/>
                    <a:pt x="908" y="875"/>
                    <a:pt x="908" y="875"/>
                  </a:cubicBezTo>
                  <a:close/>
                  <a:moveTo>
                    <a:pt x="689" y="44"/>
                  </a:moveTo>
                  <a:cubicBezTo>
                    <a:pt x="689" y="43"/>
                    <a:pt x="689" y="43"/>
                    <a:pt x="689" y="43"/>
                  </a:cubicBezTo>
                  <a:cubicBezTo>
                    <a:pt x="688" y="43"/>
                    <a:pt x="688" y="44"/>
                    <a:pt x="687" y="44"/>
                  </a:cubicBezTo>
                  <a:cubicBezTo>
                    <a:pt x="687" y="44"/>
                    <a:pt x="687" y="44"/>
                    <a:pt x="687" y="45"/>
                  </a:cubicBezTo>
                  <a:cubicBezTo>
                    <a:pt x="687" y="45"/>
                    <a:pt x="688" y="45"/>
                    <a:pt x="688" y="45"/>
                  </a:cubicBezTo>
                  <a:cubicBezTo>
                    <a:pt x="688" y="44"/>
                    <a:pt x="689" y="44"/>
                    <a:pt x="689" y="44"/>
                  </a:cubicBezTo>
                  <a:close/>
                  <a:moveTo>
                    <a:pt x="393" y="69"/>
                  </a:moveTo>
                  <a:cubicBezTo>
                    <a:pt x="393" y="70"/>
                    <a:pt x="393" y="70"/>
                    <a:pt x="393" y="72"/>
                  </a:cubicBezTo>
                  <a:cubicBezTo>
                    <a:pt x="394" y="70"/>
                    <a:pt x="394" y="70"/>
                    <a:pt x="393" y="69"/>
                  </a:cubicBezTo>
                  <a:close/>
                  <a:moveTo>
                    <a:pt x="825" y="180"/>
                  </a:moveTo>
                  <a:cubicBezTo>
                    <a:pt x="825" y="180"/>
                    <a:pt x="825" y="179"/>
                    <a:pt x="825" y="179"/>
                  </a:cubicBezTo>
                  <a:cubicBezTo>
                    <a:pt x="824" y="179"/>
                    <a:pt x="823" y="180"/>
                    <a:pt x="823" y="180"/>
                  </a:cubicBezTo>
                  <a:cubicBezTo>
                    <a:pt x="823" y="180"/>
                    <a:pt x="823" y="180"/>
                    <a:pt x="823" y="181"/>
                  </a:cubicBezTo>
                  <a:cubicBezTo>
                    <a:pt x="824" y="180"/>
                    <a:pt x="824" y="180"/>
                    <a:pt x="825" y="180"/>
                  </a:cubicBezTo>
                  <a:close/>
                  <a:moveTo>
                    <a:pt x="138" y="825"/>
                  </a:moveTo>
                  <a:cubicBezTo>
                    <a:pt x="138" y="825"/>
                    <a:pt x="139" y="825"/>
                    <a:pt x="140" y="825"/>
                  </a:cubicBezTo>
                  <a:cubicBezTo>
                    <a:pt x="140" y="824"/>
                    <a:pt x="140" y="824"/>
                    <a:pt x="139" y="823"/>
                  </a:cubicBezTo>
                  <a:cubicBezTo>
                    <a:pt x="139" y="823"/>
                    <a:pt x="139" y="823"/>
                    <a:pt x="139" y="823"/>
                  </a:cubicBezTo>
                  <a:cubicBezTo>
                    <a:pt x="138" y="824"/>
                    <a:pt x="138" y="824"/>
                    <a:pt x="138" y="825"/>
                  </a:cubicBezTo>
                  <a:close/>
                  <a:moveTo>
                    <a:pt x="41" y="511"/>
                  </a:moveTo>
                  <a:cubicBezTo>
                    <a:pt x="41" y="511"/>
                    <a:pt x="41" y="511"/>
                    <a:pt x="40" y="511"/>
                  </a:cubicBezTo>
                  <a:cubicBezTo>
                    <a:pt x="40" y="512"/>
                    <a:pt x="40" y="512"/>
                    <a:pt x="40" y="512"/>
                  </a:cubicBezTo>
                  <a:cubicBezTo>
                    <a:pt x="41" y="513"/>
                    <a:pt x="41" y="513"/>
                    <a:pt x="41" y="513"/>
                  </a:cubicBezTo>
                  <a:cubicBezTo>
                    <a:pt x="42" y="513"/>
                    <a:pt x="42" y="512"/>
                    <a:pt x="41" y="511"/>
                  </a:cubicBezTo>
                  <a:close/>
                  <a:moveTo>
                    <a:pt x="118" y="808"/>
                  </a:moveTo>
                  <a:cubicBezTo>
                    <a:pt x="118" y="808"/>
                    <a:pt x="118" y="808"/>
                    <a:pt x="118" y="807"/>
                  </a:cubicBezTo>
                  <a:cubicBezTo>
                    <a:pt x="117" y="807"/>
                    <a:pt x="117" y="807"/>
                    <a:pt x="116" y="807"/>
                  </a:cubicBezTo>
                  <a:cubicBezTo>
                    <a:pt x="116" y="808"/>
                    <a:pt x="115" y="808"/>
                    <a:pt x="115" y="809"/>
                  </a:cubicBezTo>
                  <a:cubicBezTo>
                    <a:pt x="116" y="809"/>
                    <a:pt x="117" y="808"/>
                    <a:pt x="118" y="808"/>
                  </a:cubicBezTo>
                  <a:close/>
                  <a:moveTo>
                    <a:pt x="939" y="630"/>
                  </a:moveTo>
                  <a:cubicBezTo>
                    <a:pt x="938" y="631"/>
                    <a:pt x="939" y="631"/>
                    <a:pt x="939" y="631"/>
                  </a:cubicBezTo>
                  <a:cubicBezTo>
                    <a:pt x="939" y="631"/>
                    <a:pt x="939" y="631"/>
                    <a:pt x="940" y="631"/>
                  </a:cubicBezTo>
                  <a:cubicBezTo>
                    <a:pt x="940" y="631"/>
                    <a:pt x="940" y="631"/>
                    <a:pt x="941" y="630"/>
                  </a:cubicBezTo>
                  <a:cubicBezTo>
                    <a:pt x="940" y="630"/>
                    <a:pt x="939" y="630"/>
                    <a:pt x="939" y="630"/>
                  </a:cubicBezTo>
                  <a:close/>
                  <a:moveTo>
                    <a:pt x="557" y="1003"/>
                  </a:moveTo>
                  <a:cubicBezTo>
                    <a:pt x="558" y="1003"/>
                    <a:pt x="558" y="1003"/>
                    <a:pt x="558" y="1003"/>
                  </a:cubicBezTo>
                  <a:cubicBezTo>
                    <a:pt x="558" y="1002"/>
                    <a:pt x="559" y="1002"/>
                    <a:pt x="558" y="1002"/>
                  </a:cubicBezTo>
                  <a:cubicBezTo>
                    <a:pt x="557" y="1002"/>
                    <a:pt x="557" y="1001"/>
                    <a:pt x="556" y="1002"/>
                  </a:cubicBezTo>
                  <a:cubicBezTo>
                    <a:pt x="557" y="1002"/>
                    <a:pt x="557" y="1003"/>
                    <a:pt x="557" y="1003"/>
                  </a:cubicBezTo>
                  <a:close/>
                  <a:moveTo>
                    <a:pt x="668" y="66"/>
                  </a:moveTo>
                  <a:cubicBezTo>
                    <a:pt x="669" y="65"/>
                    <a:pt x="669" y="64"/>
                    <a:pt x="669" y="64"/>
                  </a:cubicBezTo>
                  <a:cubicBezTo>
                    <a:pt x="669" y="64"/>
                    <a:pt x="669" y="64"/>
                    <a:pt x="669" y="64"/>
                  </a:cubicBezTo>
                  <a:cubicBezTo>
                    <a:pt x="669" y="63"/>
                    <a:pt x="669" y="63"/>
                    <a:pt x="669" y="63"/>
                  </a:cubicBezTo>
                  <a:cubicBezTo>
                    <a:pt x="668" y="63"/>
                    <a:pt x="668" y="64"/>
                    <a:pt x="668" y="64"/>
                  </a:cubicBezTo>
                  <a:cubicBezTo>
                    <a:pt x="668" y="65"/>
                    <a:pt x="668" y="65"/>
                    <a:pt x="668" y="66"/>
                  </a:cubicBezTo>
                  <a:close/>
                  <a:moveTo>
                    <a:pt x="891" y="258"/>
                  </a:moveTo>
                  <a:cubicBezTo>
                    <a:pt x="892" y="259"/>
                    <a:pt x="892" y="259"/>
                    <a:pt x="893" y="258"/>
                  </a:cubicBezTo>
                  <a:cubicBezTo>
                    <a:pt x="893" y="258"/>
                    <a:pt x="893" y="258"/>
                    <a:pt x="893" y="256"/>
                  </a:cubicBezTo>
                  <a:cubicBezTo>
                    <a:pt x="892" y="258"/>
                    <a:pt x="891" y="258"/>
                    <a:pt x="891" y="258"/>
                  </a:cubicBezTo>
                  <a:close/>
                  <a:moveTo>
                    <a:pt x="156" y="752"/>
                  </a:moveTo>
                  <a:cubicBezTo>
                    <a:pt x="156" y="751"/>
                    <a:pt x="156" y="751"/>
                    <a:pt x="156" y="750"/>
                  </a:cubicBezTo>
                  <a:cubicBezTo>
                    <a:pt x="156" y="752"/>
                    <a:pt x="154" y="750"/>
                    <a:pt x="154" y="752"/>
                  </a:cubicBezTo>
                  <a:cubicBezTo>
                    <a:pt x="155" y="752"/>
                    <a:pt x="155" y="752"/>
                    <a:pt x="156" y="752"/>
                  </a:cubicBezTo>
                  <a:close/>
                  <a:moveTo>
                    <a:pt x="861" y="234"/>
                  </a:moveTo>
                  <a:cubicBezTo>
                    <a:pt x="860" y="234"/>
                    <a:pt x="860" y="234"/>
                    <a:pt x="859" y="234"/>
                  </a:cubicBezTo>
                  <a:cubicBezTo>
                    <a:pt x="859" y="235"/>
                    <a:pt x="860" y="235"/>
                    <a:pt x="860" y="235"/>
                  </a:cubicBezTo>
                  <a:cubicBezTo>
                    <a:pt x="860" y="235"/>
                    <a:pt x="861" y="235"/>
                    <a:pt x="861" y="234"/>
                  </a:cubicBezTo>
                  <a:close/>
                  <a:moveTo>
                    <a:pt x="46" y="515"/>
                  </a:moveTo>
                  <a:cubicBezTo>
                    <a:pt x="46" y="515"/>
                    <a:pt x="46" y="515"/>
                    <a:pt x="46" y="514"/>
                  </a:cubicBezTo>
                  <a:cubicBezTo>
                    <a:pt x="46" y="514"/>
                    <a:pt x="45" y="514"/>
                    <a:pt x="45" y="513"/>
                  </a:cubicBezTo>
                  <a:cubicBezTo>
                    <a:pt x="45" y="514"/>
                    <a:pt x="45" y="514"/>
                    <a:pt x="45" y="514"/>
                  </a:cubicBezTo>
                  <a:cubicBezTo>
                    <a:pt x="45" y="515"/>
                    <a:pt x="45" y="515"/>
                    <a:pt x="46" y="515"/>
                  </a:cubicBezTo>
                  <a:close/>
                  <a:moveTo>
                    <a:pt x="919" y="257"/>
                  </a:moveTo>
                  <a:cubicBezTo>
                    <a:pt x="919" y="257"/>
                    <a:pt x="919" y="258"/>
                    <a:pt x="919" y="258"/>
                  </a:cubicBezTo>
                  <a:cubicBezTo>
                    <a:pt x="919" y="257"/>
                    <a:pt x="920" y="257"/>
                    <a:pt x="920" y="257"/>
                  </a:cubicBezTo>
                  <a:cubicBezTo>
                    <a:pt x="920" y="256"/>
                    <a:pt x="920" y="256"/>
                    <a:pt x="920" y="256"/>
                  </a:cubicBezTo>
                  <a:cubicBezTo>
                    <a:pt x="919" y="256"/>
                    <a:pt x="919" y="256"/>
                    <a:pt x="919" y="257"/>
                  </a:cubicBezTo>
                  <a:close/>
                  <a:moveTo>
                    <a:pt x="390" y="72"/>
                  </a:moveTo>
                  <a:cubicBezTo>
                    <a:pt x="390" y="71"/>
                    <a:pt x="390" y="70"/>
                    <a:pt x="390" y="69"/>
                  </a:cubicBezTo>
                  <a:cubicBezTo>
                    <a:pt x="389" y="72"/>
                    <a:pt x="389" y="72"/>
                    <a:pt x="390" y="72"/>
                  </a:cubicBezTo>
                  <a:close/>
                  <a:moveTo>
                    <a:pt x="769" y="952"/>
                  </a:moveTo>
                  <a:cubicBezTo>
                    <a:pt x="770" y="952"/>
                    <a:pt x="769" y="952"/>
                    <a:pt x="769" y="951"/>
                  </a:cubicBezTo>
                  <a:cubicBezTo>
                    <a:pt x="769" y="951"/>
                    <a:pt x="770" y="950"/>
                    <a:pt x="769" y="949"/>
                  </a:cubicBezTo>
                  <a:cubicBezTo>
                    <a:pt x="769" y="951"/>
                    <a:pt x="769" y="951"/>
                    <a:pt x="769" y="952"/>
                  </a:cubicBezTo>
                  <a:close/>
                  <a:moveTo>
                    <a:pt x="835" y="165"/>
                  </a:moveTo>
                  <a:cubicBezTo>
                    <a:pt x="836" y="164"/>
                    <a:pt x="837" y="164"/>
                    <a:pt x="837" y="164"/>
                  </a:cubicBezTo>
                  <a:cubicBezTo>
                    <a:pt x="837" y="163"/>
                    <a:pt x="836" y="164"/>
                    <a:pt x="837" y="164"/>
                  </a:cubicBezTo>
                  <a:cubicBezTo>
                    <a:pt x="836" y="164"/>
                    <a:pt x="835" y="164"/>
                    <a:pt x="835" y="165"/>
                  </a:cubicBezTo>
                  <a:cubicBezTo>
                    <a:pt x="835" y="165"/>
                    <a:pt x="836" y="165"/>
                    <a:pt x="835" y="165"/>
                  </a:cubicBezTo>
                  <a:close/>
                  <a:moveTo>
                    <a:pt x="366" y="856"/>
                  </a:moveTo>
                  <a:cubicBezTo>
                    <a:pt x="366" y="856"/>
                    <a:pt x="366" y="857"/>
                    <a:pt x="366" y="857"/>
                  </a:cubicBezTo>
                  <a:cubicBezTo>
                    <a:pt x="366" y="858"/>
                    <a:pt x="366" y="858"/>
                    <a:pt x="366" y="859"/>
                  </a:cubicBezTo>
                  <a:cubicBezTo>
                    <a:pt x="367" y="857"/>
                    <a:pt x="367" y="857"/>
                    <a:pt x="366" y="856"/>
                  </a:cubicBezTo>
                  <a:close/>
                  <a:moveTo>
                    <a:pt x="914" y="271"/>
                  </a:moveTo>
                  <a:cubicBezTo>
                    <a:pt x="914" y="270"/>
                    <a:pt x="914" y="270"/>
                    <a:pt x="914" y="269"/>
                  </a:cubicBezTo>
                  <a:cubicBezTo>
                    <a:pt x="914" y="269"/>
                    <a:pt x="914" y="269"/>
                    <a:pt x="914" y="269"/>
                  </a:cubicBezTo>
                  <a:cubicBezTo>
                    <a:pt x="913" y="269"/>
                    <a:pt x="914" y="271"/>
                    <a:pt x="914" y="271"/>
                  </a:cubicBezTo>
                  <a:cubicBezTo>
                    <a:pt x="914" y="271"/>
                    <a:pt x="914" y="271"/>
                    <a:pt x="914" y="271"/>
                  </a:cubicBezTo>
                  <a:close/>
                  <a:moveTo>
                    <a:pt x="703" y="48"/>
                  </a:moveTo>
                  <a:cubicBezTo>
                    <a:pt x="703" y="47"/>
                    <a:pt x="703" y="47"/>
                    <a:pt x="703" y="47"/>
                  </a:cubicBezTo>
                  <a:cubicBezTo>
                    <a:pt x="703" y="47"/>
                    <a:pt x="702" y="48"/>
                    <a:pt x="702" y="48"/>
                  </a:cubicBezTo>
                  <a:cubicBezTo>
                    <a:pt x="702" y="48"/>
                    <a:pt x="702" y="49"/>
                    <a:pt x="702" y="49"/>
                  </a:cubicBezTo>
                  <a:cubicBezTo>
                    <a:pt x="703" y="49"/>
                    <a:pt x="703" y="48"/>
                    <a:pt x="703" y="48"/>
                  </a:cubicBezTo>
                  <a:close/>
                  <a:moveTo>
                    <a:pt x="161" y="232"/>
                  </a:moveTo>
                  <a:cubicBezTo>
                    <a:pt x="161" y="232"/>
                    <a:pt x="160" y="231"/>
                    <a:pt x="160" y="231"/>
                  </a:cubicBezTo>
                  <a:cubicBezTo>
                    <a:pt x="160" y="231"/>
                    <a:pt x="160" y="232"/>
                    <a:pt x="160" y="232"/>
                  </a:cubicBezTo>
                  <a:cubicBezTo>
                    <a:pt x="160" y="232"/>
                    <a:pt x="160" y="233"/>
                    <a:pt x="161" y="233"/>
                  </a:cubicBezTo>
                  <a:cubicBezTo>
                    <a:pt x="161" y="233"/>
                    <a:pt x="161" y="232"/>
                    <a:pt x="161" y="232"/>
                  </a:cubicBezTo>
                  <a:close/>
                  <a:moveTo>
                    <a:pt x="886" y="861"/>
                  </a:moveTo>
                  <a:cubicBezTo>
                    <a:pt x="886" y="861"/>
                    <a:pt x="885" y="861"/>
                    <a:pt x="885" y="860"/>
                  </a:cubicBezTo>
                  <a:cubicBezTo>
                    <a:pt x="885" y="860"/>
                    <a:pt x="884" y="860"/>
                    <a:pt x="884" y="861"/>
                  </a:cubicBezTo>
                  <a:cubicBezTo>
                    <a:pt x="884" y="861"/>
                    <a:pt x="885" y="861"/>
                    <a:pt x="885" y="862"/>
                  </a:cubicBezTo>
                  <a:cubicBezTo>
                    <a:pt x="885" y="862"/>
                    <a:pt x="886" y="862"/>
                    <a:pt x="886" y="861"/>
                  </a:cubicBezTo>
                  <a:close/>
                  <a:moveTo>
                    <a:pt x="393" y="65"/>
                  </a:moveTo>
                  <a:cubicBezTo>
                    <a:pt x="394" y="64"/>
                    <a:pt x="394" y="64"/>
                    <a:pt x="393" y="63"/>
                  </a:cubicBezTo>
                  <a:cubicBezTo>
                    <a:pt x="393" y="64"/>
                    <a:pt x="393" y="64"/>
                    <a:pt x="393" y="65"/>
                  </a:cubicBezTo>
                  <a:close/>
                  <a:moveTo>
                    <a:pt x="594" y="48"/>
                  </a:moveTo>
                  <a:cubicBezTo>
                    <a:pt x="594" y="48"/>
                    <a:pt x="594" y="47"/>
                    <a:pt x="594" y="47"/>
                  </a:cubicBezTo>
                  <a:cubicBezTo>
                    <a:pt x="593" y="47"/>
                    <a:pt x="593" y="48"/>
                    <a:pt x="592" y="48"/>
                  </a:cubicBezTo>
                  <a:cubicBezTo>
                    <a:pt x="593" y="48"/>
                    <a:pt x="593" y="48"/>
                    <a:pt x="594" y="48"/>
                  </a:cubicBezTo>
                  <a:close/>
                  <a:moveTo>
                    <a:pt x="393" y="66"/>
                  </a:moveTo>
                  <a:cubicBezTo>
                    <a:pt x="393" y="66"/>
                    <a:pt x="393" y="67"/>
                    <a:pt x="393" y="68"/>
                  </a:cubicBezTo>
                  <a:cubicBezTo>
                    <a:pt x="394" y="67"/>
                    <a:pt x="394" y="66"/>
                    <a:pt x="393" y="66"/>
                  </a:cubicBezTo>
                  <a:close/>
                  <a:moveTo>
                    <a:pt x="653" y="82"/>
                  </a:moveTo>
                  <a:cubicBezTo>
                    <a:pt x="654" y="81"/>
                    <a:pt x="654" y="81"/>
                    <a:pt x="653" y="80"/>
                  </a:cubicBezTo>
                  <a:cubicBezTo>
                    <a:pt x="653" y="80"/>
                    <a:pt x="653" y="80"/>
                    <a:pt x="652" y="80"/>
                  </a:cubicBezTo>
                  <a:cubicBezTo>
                    <a:pt x="653" y="81"/>
                    <a:pt x="653" y="82"/>
                    <a:pt x="653" y="82"/>
                  </a:cubicBezTo>
                  <a:close/>
                  <a:moveTo>
                    <a:pt x="268" y="940"/>
                  </a:moveTo>
                  <a:cubicBezTo>
                    <a:pt x="268" y="939"/>
                    <a:pt x="267" y="939"/>
                    <a:pt x="267" y="940"/>
                  </a:cubicBezTo>
                  <a:cubicBezTo>
                    <a:pt x="267" y="940"/>
                    <a:pt x="267" y="940"/>
                    <a:pt x="267" y="941"/>
                  </a:cubicBezTo>
                  <a:cubicBezTo>
                    <a:pt x="268" y="941"/>
                    <a:pt x="268" y="940"/>
                    <a:pt x="268" y="940"/>
                  </a:cubicBezTo>
                  <a:close/>
                  <a:moveTo>
                    <a:pt x="951" y="732"/>
                  </a:moveTo>
                  <a:cubicBezTo>
                    <a:pt x="950" y="731"/>
                    <a:pt x="950" y="731"/>
                    <a:pt x="949" y="732"/>
                  </a:cubicBezTo>
                  <a:cubicBezTo>
                    <a:pt x="949" y="732"/>
                    <a:pt x="949" y="733"/>
                    <a:pt x="950" y="733"/>
                  </a:cubicBezTo>
                  <a:cubicBezTo>
                    <a:pt x="950" y="732"/>
                    <a:pt x="951" y="732"/>
                    <a:pt x="951" y="732"/>
                  </a:cubicBezTo>
                  <a:close/>
                  <a:moveTo>
                    <a:pt x="742" y="764"/>
                  </a:moveTo>
                  <a:cubicBezTo>
                    <a:pt x="742" y="763"/>
                    <a:pt x="742" y="763"/>
                    <a:pt x="741" y="763"/>
                  </a:cubicBezTo>
                  <a:cubicBezTo>
                    <a:pt x="741" y="763"/>
                    <a:pt x="741" y="764"/>
                    <a:pt x="741" y="764"/>
                  </a:cubicBezTo>
                  <a:cubicBezTo>
                    <a:pt x="741" y="764"/>
                    <a:pt x="742" y="764"/>
                    <a:pt x="742" y="764"/>
                  </a:cubicBezTo>
                  <a:close/>
                  <a:moveTo>
                    <a:pt x="2" y="491"/>
                  </a:moveTo>
                  <a:cubicBezTo>
                    <a:pt x="1" y="491"/>
                    <a:pt x="1" y="492"/>
                    <a:pt x="0" y="492"/>
                  </a:cubicBezTo>
                  <a:cubicBezTo>
                    <a:pt x="1" y="492"/>
                    <a:pt x="1" y="492"/>
                    <a:pt x="2" y="492"/>
                  </a:cubicBezTo>
                  <a:cubicBezTo>
                    <a:pt x="2" y="492"/>
                    <a:pt x="2" y="491"/>
                    <a:pt x="2" y="491"/>
                  </a:cubicBezTo>
                  <a:close/>
                  <a:moveTo>
                    <a:pt x="945" y="466"/>
                  </a:moveTo>
                  <a:cubicBezTo>
                    <a:pt x="945" y="465"/>
                    <a:pt x="945" y="464"/>
                    <a:pt x="945" y="463"/>
                  </a:cubicBezTo>
                  <a:cubicBezTo>
                    <a:pt x="944" y="464"/>
                    <a:pt x="944" y="465"/>
                    <a:pt x="945" y="466"/>
                  </a:cubicBezTo>
                  <a:close/>
                  <a:moveTo>
                    <a:pt x="848" y="892"/>
                  </a:moveTo>
                  <a:cubicBezTo>
                    <a:pt x="848" y="892"/>
                    <a:pt x="847" y="892"/>
                    <a:pt x="847" y="892"/>
                  </a:cubicBezTo>
                  <a:cubicBezTo>
                    <a:pt x="847" y="893"/>
                    <a:pt x="847" y="893"/>
                    <a:pt x="847" y="894"/>
                  </a:cubicBezTo>
                  <a:cubicBezTo>
                    <a:pt x="847" y="893"/>
                    <a:pt x="848" y="893"/>
                    <a:pt x="848" y="892"/>
                  </a:cubicBezTo>
                  <a:close/>
                  <a:moveTo>
                    <a:pt x="389" y="942"/>
                  </a:moveTo>
                  <a:cubicBezTo>
                    <a:pt x="389" y="942"/>
                    <a:pt x="388" y="943"/>
                    <a:pt x="389" y="944"/>
                  </a:cubicBezTo>
                  <a:cubicBezTo>
                    <a:pt x="390" y="943"/>
                    <a:pt x="389" y="942"/>
                    <a:pt x="389" y="941"/>
                  </a:cubicBezTo>
                  <a:cubicBezTo>
                    <a:pt x="389" y="941"/>
                    <a:pt x="389" y="942"/>
                    <a:pt x="389" y="942"/>
                  </a:cubicBezTo>
                  <a:close/>
                  <a:moveTo>
                    <a:pt x="787" y="956"/>
                  </a:moveTo>
                  <a:cubicBezTo>
                    <a:pt x="787" y="956"/>
                    <a:pt x="787" y="956"/>
                    <a:pt x="788" y="957"/>
                  </a:cubicBezTo>
                  <a:cubicBezTo>
                    <a:pt x="788" y="956"/>
                    <a:pt x="788" y="956"/>
                    <a:pt x="789" y="956"/>
                  </a:cubicBezTo>
                  <a:cubicBezTo>
                    <a:pt x="788" y="955"/>
                    <a:pt x="788" y="955"/>
                    <a:pt x="787" y="956"/>
                  </a:cubicBezTo>
                  <a:close/>
                  <a:moveTo>
                    <a:pt x="172" y="237"/>
                  </a:moveTo>
                  <a:cubicBezTo>
                    <a:pt x="171" y="237"/>
                    <a:pt x="170" y="237"/>
                    <a:pt x="169" y="237"/>
                  </a:cubicBezTo>
                  <a:cubicBezTo>
                    <a:pt x="171" y="237"/>
                    <a:pt x="171" y="237"/>
                    <a:pt x="172" y="237"/>
                  </a:cubicBezTo>
                  <a:close/>
                  <a:moveTo>
                    <a:pt x="1003" y="557"/>
                  </a:moveTo>
                  <a:cubicBezTo>
                    <a:pt x="1002" y="557"/>
                    <a:pt x="1002" y="558"/>
                    <a:pt x="1003" y="558"/>
                  </a:cubicBezTo>
                  <a:cubicBezTo>
                    <a:pt x="1003" y="558"/>
                    <a:pt x="1004" y="558"/>
                    <a:pt x="1004" y="558"/>
                  </a:cubicBezTo>
                  <a:cubicBezTo>
                    <a:pt x="1003" y="558"/>
                    <a:pt x="1003" y="557"/>
                    <a:pt x="1003" y="557"/>
                  </a:cubicBezTo>
                  <a:close/>
                  <a:moveTo>
                    <a:pt x="879" y="502"/>
                  </a:moveTo>
                  <a:cubicBezTo>
                    <a:pt x="880" y="502"/>
                    <a:pt x="880" y="502"/>
                    <a:pt x="879" y="501"/>
                  </a:cubicBezTo>
                  <a:cubicBezTo>
                    <a:pt x="879" y="501"/>
                    <a:pt x="878" y="501"/>
                    <a:pt x="878" y="502"/>
                  </a:cubicBezTo>
                  <a:cubicBezTo>
                    <a:pt x="879" y="502"/>
                    <a:pt x="879" y="502"/>
                    <a:pt x="879" y="502"/>
                  </a:cubicBezTo>
                  <a:close/>
                  <a:moveTo>
                    <a:pt x="628" y="162"/>
                  </a:moveTo>
                  <a:cubicBezTo>
                    <a:pt x="628" y="163"/>
                    <a:pt x="628" y="163"/>
                    <a:pt x="628" y="164"/>
                  </a:cubicBezTo>
                  <a:cubicBezTo>
                    <a:pt x="629" y="163"/>
                    <a:pt x="629" y="162"/>
                    <a:pt x="628" y="162"/>
                  </a:cubicBezTo>
                  <a:close/>
                  <a:moveTo>
                    <a:pt x="153" y="752"/>
                  </a:moveTo>
                  <a:cubicBezTo>
                    <a:pt x="154" y="752"/>
                    <a:pt x="154" y="752"/>
                    <a:pt x="154" y="752"/>
                  </a:cubicBezTo>
                  <a:cubicBezTo>
                    <a:pt x="154" y="752"/>
                    <a:pt x="153" y="751"/>
                    <a:pt x="153" y="752"/>
                  </a:cubicBezTo>
                  <a:close/>
                  <a:moveTo>
                    <a:pt x="387" y="38"/>
                  </a:moveTo>
                  <a:cubicBezTo>
                    <a:pt x="387" y="39"/>
                    <a:pt x="387" y="39"/>
                    <a:pt x="387" y="40"/>
                  </a:cubicBezTo>
                  <a:cubicBezTo>
                    <a:pt x="388" y="39"/>
                    <a:pt x="388" y="39"/>
                    <a:pt x="387" y="38"/>
                  </a:cubicBezTo>
                  <a:close/>
                  <a:moveTo>
                    <a:pt x="122" y="786"/>
                  </a:moveTo>
                  <a:cubicBezTo>
                    <a:pt x="122" y="785"/>
                    <a:pt x="122" y="785"/>
                    <a:pt x="122" y="784"/>
                  </a:cubicBezTo>
                  <a:cubicBezTo>
                    <a:pt x="121" y="785"/>
                    <a:pt x="121" y="785"/>
                    <a:pt x="122" y="786"/>
                  </a:cubicBezTo>
                  <a:close/>
                  <a:moveTo>
                    <a:pt x="957" y="591"/>
                  </a:moveTo>
                  <a:cubicBezTo>
                    <a:pt x="956" y="591"/>
                    <a:pt x="956" y="591"/>
                    <a:pt x="956" y="592"/>
                  </a:cubicBezTo>
                  <a:cubicBezTo>
                    <a:pt x="956" y="591"/>
                    <a:pt x="957" y="592"/>
                    <a:pt x="957" y="591"/>
                  </a:cubicBezTo>
                  <a:close/>
                  <a:moveTo>
                    <a:pt x="132" y="847"/>
                  </a:moveTo>
                  <a:cubicBezTo>
                    <a:pt x="133" y="847"/>
                    <a:pt x="133" y="847"/>
                    <a:pt x="133" y="847"/>
                  </a:cubicBezTo>
                  <a:cubicBezTo>
                    <a:pt x="133" y="847"/>
                    <a:pt x="132" y="846"/>
                    <a:pt x="132" y="847"/>
                  </a:cubicBezTo>
                  <a:close/>
                  <a:moveTo>
                    <a:pt x="718" y="53"/>
                  </a:moveTo>
                  <a:cubicBezTo>
                    <a:pt x="718" y="53"/>
                    <a:pt x="718" y="52"/>
                    <a:pt x="718" y="52"/>
                  </a:cubicBezTo>
                  <a:cubicBezTo>
                    <a:pt x="718" y="52"/>
                    <a:pt x="718" y="52"/>
                    <a:pt x="718" y="52"/>
                  </a:cubicBezTo>
                  <a:cubicBezTo>
                    <a:pt x="718" y="53"/>
                    <a:pt x="718" y="53"/>
                    <a:pt x="718" y="53"/>
                  </a:cubicBezTo>
                  <a:cubicBezTo>
                    <a:pt x="718" y="54"/>
                    <a:pt x="718" y="53"/>
                    <a:pt x="718" y="53"/>
                  </a:cubicBezTo>
                  <a:close/>
                  <a:moveTo>
                    <a:pt x="367" y="842"/>
                  </a:moveTo>
                  <a:cubicBezTo>
                    <a:pt x="367" y="842"/>
                    <a:pt x="367" y="842"/>
                    <a:pt x="367" y="842"/>
                  </a:cubicBezTo>
                  <a:cubicBezTo>
                    <a:pt x="367" y="843"/>
                    <a:pt x="367" y="843"/>
                    <a:pt x="367" y="843"/>
                  </a:cubicBezTo>
                  <a:cubicBezTo>
                    <a:pt x="367" y="843"/>
                    <a:pt x="368" y="843"/>
                    <a:pt x="368" y="843"/>
                  </a:cubicBezTo>
                  <a:cubicBezTo>
                    <a:pt x="368" y="842"/>
                    <a:pt x="367" y="842"/>
                    <a:pt x="367" y="842"/>
                  </a:cubicBezTo>
                  <a:close/>
                  <a:moveTo>
                    <a:pt x="86" y="604"/>
                  </a:moveTo>
                  <a:cubicBezTo>
                    <a:pt x="86" y="603"/>
                    <a:pt x="86" y="603"/>
                    <a:pt x="85" y="603"/>
                  </a:cubicBezTo>
                  <a:cubicBezTo>
                    <a:pt x="85" y="604"/>
                    <a:pt x="85" y="604"/>
                    <a:pt x="86" y="604"/>
                  </a:cubicBezTo>
                  <a:close/>
                  <a:moveTo>
                    <a:pt x="279" y="135"/>
                  </a:moveTo>
                  <a:cubicBezTo>
                    <a:pt x="279" y="134"/>
                    <a:pt x="279" y="134"/>
                    <a:pt x="278" y="133"/>
                  </a:cubicBezTo>
                  <a:cubicBezTo>
                    <a:pt x="278" y="134"/>
                    <a:pt x="278" y="134"/>
                    <a:pt x="279" y="135"/>
                  </a:cubicBezTo>
                  <a:close/>
                  <a:moveTo>
                    <a:pt x="494" y="843"/>
                  </a:moveTo>
                  <a:cubicBezTo>
                    <a:pt x="495" y="843"/>
                    <a:pt x="494" y="842"/>
                    <a:pt x="494" y="841"/>
                  </a:cubicBezTo>
                  <a:cubicBezTo>
                    <a:pt x="494" y="842"/>
                    <a:pt x="494" y="842"/>
                    <a:pt x="494" y="843"/>
                  </a:cubicBezTo>
                  <a:close/>
                  <a:moveTo>
                    <a:pt x="382" y="57"/>
                  </a:moveTo>
                  <a:cubicBezTo>
                    <a:pt x="381" y="57"/>
                    <a:pt x="382" y="58"/>
                    <a:pt x="381" y="59"/>
                  </a:cubicBezTo>
                  <a:cubicBezTo>
                    <a:pt x="382" y="58"/>
                    <a:pt x="382" y="58"/>
                    <a:pt x="382" y="57"/>
                  </a:cubicBezTo>
                  <a:close/>
                  <a:moveTo>
                    <a:pt x="946" y="744"/>
                  </a:moveTo>
                  <a:cubicBezTo>
                    <a:pt x="946" y="744"/>
                    <a:pt x="945" y="744"/>
                    <a:pt x="945" y="744"/>
                  </a:cubicBezTo>
                  <a:cubicBezTo>
                    <a:pt x="945" y="745"/>
                    <a:pt x="946" y="745"/>
                    <a:pt x="946" y="744"/>
                  </a:cubicBezTo>
                  <a:close/>
                  <a:moveTo>
                    <a:pt x="78" y="616"/>
                  </a:moveTo>
                  <a:cubicBezTo>
                    <a:pt x="78" y="616"/>
                    <a:pt x="78" y="615"/>
                    <a:pt x="78" y="615"/>
                  </a:cubicBezTo>
                  <a:cubicBezTo>
                    <a:pt x="77" y="615"/>
                    <a:pt x="77" y="616"/>
                    <a:pt x="78" y="616"/>
                  </a:cubicBezTo>
                  <a:close/>
                  <a:moveTo>
                    <a:pt x="620" y="158"/>
                  </a:moveTo>
                  <a:cubicBezTo>
                    <a:pt x="620" y="158"/>
                    <a:pt x="619" y="158"/>
                    <a:pt x="619" y="158"/>
                  </a:cubicBezTo>
                  <a:cubicBezTo>
                    <a:pt x="619" y="159"/>
                    <a:pt x="620" y="159"/>
                    <a:pt x="620" y="158"/>
                  </a:cubicBezTo>
                  <a:close/>
                  <a:moveTo>
                    <a:pt x="81" y="562"/>
                  </a:moveTo>
                  <a:cubicBezTo>
                    <a:pt x="81" y="562"/>
                    <a:pt x="82" y="562"/>
                    <a:pt x="82" y="562"/>
                  </a:cubicBezTo>
                  <a:cubicBezTo>
                    <a:pt x="82" y="561"/>
                    <a:pt x="81" y="561"/>
                    <a:pt x="81" y="562"/>
                  </a:cubicBezTo>
                  <a:close/>
                  <a:moveTo>
                    <a:pt x="904" y="873"/>
                  </a:moveTo>
                  <a:cubicBezTo>
                    <a:pt x="904" y="873"/>
                    <a:pt x="904" y="872"/>
                    <a:pt x="904" y="872"/>
                  </a:cubicBezTo>
                  <a:cubicBezTo>
                    <a:pt x="904" y="872"/>
                    <a:pt x="904" y="872"/>
                    <a:pt x="904" y="872"/>
                  </a:cubicBezTo>
                  <a:cubicBezTo>
                    <a:pt x="904" y="872"/>
                    <a:pt x="903" y="872"/>
                    <a:pt x="903" y="872"/>
                  </a:cubicBezTo>
                  <a:cubicBezTo>
                    <a:pt x="903" y="873"/>
                    <a:pt x="904" y="873"/>
                    <a:pt x="904" y="873"/>
                  </a:cubicBezTo>
                  <a:close/>
                  <a:moveTo>
                    <a:pt x="49" y="514"/>
                  </a:moveTo>
                  <a:cubicBezTo>
                    <a:pt x="49" y="514"/>
                    <a:pt x="50" y="514"/>
                    <a:pt x="50" y="514"/>
                  </a:cubicBezTo>
                  <a:cubicBezTo>
                    <a:pt x="50" y="513"/>
                    <a:pt x="50" y="513"/>
                    <a:pt x="49" y="514"/>
                  </a:cubicBezTo>
                  <a:close/>
                  <a:moveTo>
                    <a:pt x="974" y="551"/>
                  </a:moveTo>
                  <a:cubicBezTo>
                    <a:pt x="974" y="550"/>
                    <a:pt x="973" y="550"/>
                    <a:pt x="973" y="551"/>
                  </a:cubicBezTo>
                  <a:cubicBezTo>
                    <a:pt x="973" y="551"/>
                    <a:pt x="974" y="551"/>
                    <a:pt x="974" y="551"/>
                  </a:cubicBezTo>
                  <a:close/>
                  <a:moveTo>
                    <a:pt x="272" y="885"/>
                  </a:moveTo>
                  <a:cubicBezTo>
                    <a:pt x="271" y="884"/>
                    <a:pt x="271" y="884"/>
                    <a:pt x="271" y="885"/>
                  </a:cubicBezTo>
                  <a:cubicBezTo>
                    <a:pt x="271" y="885"/>
                    <a:pt x="272" y="885"/>
                    <a:pt x="272" y="885"/>
                  </a:cubicBezTo>
                  <a:close/>
                  <a:moveTo>
                    <a:pt x="869" y="891"/>
                  </a:moveTo>
                  <a:cubicBezTo>
                    <a:pt x="869" y="890"/>
                    <a:pt x="869" y="890"/>
                    <a:pt x="869" y="889"/>
                  </a:cubicBezTo>
                  <a:cubicBezTo>
                    <a:pt x="868" y="890"/>
                    <a:pt x="868" y="890"/>
                    <a:pt x="869" y="891"/>
                  </a:cubicBezTo>
                  <a:close/>
                  <a:moveTo>
                    <a:pt x="800" y="706"/>
                  </a:moveTo>
                  <a:cubicBezTo>
                    <a:pt x="801" y="706"/>
                    <a:pt x="801" y="706"/>
                    <a:pt x="801" y="706"/>
                  </a:cubicBezTo>
                  <a:cubicBezTo>
                    <a:pt x="801" y="705"/>
                    <a:pt x="800" y="705"/>
                    <a:pt x="800" y="706"/>
                  </a:cubicBezTo>
                  <a:close/>
                  <a:moveTo>
                    <a:pt x="77" y="518"/>
                  </a:moveTo>
                  <a:cubicBezTo>
                    <a:pt x="78" y="518"/>
                    <a:pt x="78" y="518"/>
                    <a:pt x="79" y="518"/>
                  </a:cubicBezTo>
                  <a:cubicBezTo>
                    <a:pt x="78" y="518"/>
                    <a:pt x="78" y="517"/>
                    <a:pt x="77" y="518"/>
                  </a:cubicBezTo>
                  <a:close/>
                  <a:moveTo>
                    <a:pt x="571" y="917"/>
                  </a:moveTo>
                  <a:cubicBezTo>
                    <a:pt x="571" y="917"/>
                    <a:pt x="570" y="917"/>
                    <a:pt x="570" y="917"/>
                  </a:cubicBezTo>
                  <a:cubicBezTo>
                    <a:pt x="570" y="918"/>
                    <a:pt x="571" y="918"/>
                    <a:pt x="571" y="917"/>
                  </a:cubicBezTo>
                  <a:close/>
                  <a:moveTo>
                    <a:pt x="391" y="933"/>
                  </a:moveTo>
                  <a:cubicBezTo>
                    <a:pt x="391" y="933"/>
                    <a:pt x="391" y="933"/>
                    <a:pt x="391" y="933"/>
                  </a:cubicBezTo>
                  <a:cubicBezTo>
                    <a:pt x="391" y="933"/>
                    <a:pt x="391" y="933"/>
                    <a:pt x="391" y="933"/>
                  </a:cubicBezTo>
                  <a:cubicBezTo>
                    <a:pt x="391" y="933"/>
                    <a:pt x="390" y="934"/>
                    <a:pt x="391" y="934"/>
                  </a:cubicBezTo>
                  <a:cubicBezTo>
                    <a:pt x="392" y="934"/>
                    <a:pt x="391" y="933"/>
                    <a:pt x="391" y="933"/>
                  </a:cubicBezTo>
                  <a:close/>
                  <a:moveTo>
                    <a:pt x="624" y="941"/>
                  </a:moveTo>
                  <a:cubicBezTo>
                    <a:pt x="624" y="941"/>
                    <a:pt x="624" y="942"/>
                    <a:pt x="624" y="942"/>
                  </a:cubicBezTo>
                  <a:cubicBezTo>
                    <a:pt x="625" y="942"/>
                    <a:pt x="625" y="941"/>
                    <a:pt x="624" y="941"/>
                  </a:cubicBezTo>
                  <a:close/>
                  <a:moveTo>
                    <a:pt x="584" y="947"/>
                  </a:moveTo>
                  <a:cubicBezTo>
                    <a:pt x="583" y="948"/>
                    <a:pt x="583" y="948"/>
                    <a:pt x="584" y="949"/>
                  </a:cubicBezTo>
                  <a:cubicBezTo>
                    <a:pt x="584" y="948"/>
                    <a:pt x="584" y="948"/>
                    <a:pt x="584" y="947"/>
                  </a:cubicBezTo>
                  <a:close/>
                  <a:moveTo>
                    <a:pt x="886" y="258"/>
                  </a:moveTo>
                  <a:cubicBezTo>
                    <a:pt x="886" y="259"/>
                    <a:pt x="887" y="259"/>
                    <a:pt x="887" y="258"/>
                  </a:cubicBezTo>
                  <a:cubicBezTo>
                    <a:pt x="887" y="258"/>
                    <a:pt x="886" y="258"/>
                    <a:pt x="886" y="258"/>
                  </a:cubicBezTo>
                  <a:close/>
                  <a:moveTo>
                    <a:pt x="150" y="245"/>
                  </a:moveTo>
                  <a:cubicBezTo>
                    <a:pt x="149" y="245"/>
                    <a:pt x="149" y="245"/>
                    <a:pt x="148" y="245"/>
                  </a:cubicBezTo>
                  <a:cubicBezTo>
                    <a:pt x="149" y="245"/>
                    <a:pt x="149" y="246"/>
                    <a:pt x="150" y="245"/>
                  </a:cubicBezTo>
                  <a:close/>
                  <a:moveTo>
                    <a:pt x="154" y="242"/>
                  </a:moveTo>
                  <a:cubicBezTo>
                    <a:pt x="154" y="242"/>
                    <a:pt x="154" y="242"/>
                    <a:pt x="154" y="242"/>
                  </a:cubicBezTo>
                  <a:cubicBezTo>
                    <a:pt x="154" y="242"/>
                    <a:pt x="154" y="242"/>
                    <a:pt x="154" y="242"/>
                  </a:cubicBezTo>
                  <a:cubicBezTo>
                    <a:pt x="155" y="242"/>
                    <a:pt x="155" y="243"/>
                    <a:pt x="155" y="242"/>
                  </a:cubicBezTo>
                  <a:cubicBezTo>
                    <a:pt x="155" y="242"/>
                    <a:pt x="155" y="242"/>
                    <a:pt x="154" y="242"/>
                  </a:cubicBezTo>
                  <a:close/>
                  <a:moveTo>
                    <a:pt x="157" y="241"/>
                  </a:moveTo>
                  <a:cubicBezTo>
                    <a:pt x="156" y="241"/>
                    <a:pt x="157" y="242"/>
                    <a:pt x="157" y="242"/>
                  </a:cubicBezTo>
                  <a:cubicBezTo>
                    <a:pt x="158" y="242"/>
                    <a:pt x="158" y="242"/>
                    <a:pt x="157" y="241"/>
                  </a:cubicBezTo>
                  <a:close/>
                  <a:moveTo>
                    <a:pt x="550" y="1001"/>
                  </a:moveTo>
                  <a:cubicBezTo>
                    <a:pt x="551" y="1001"/>
                    <a:pt x="551" y="1001"/>
                    <a:pt x="551" y="1000"/>
                  </a:cubicBezTo>
                  <a:cubicBezTo>
                    <a:pt x="551" y="1000"/>
                    <a:pt x="550" y="1000"/>
                    <a:pt x="550" y="1001"/>
                  </a:cubicBezTo>
                  <a:close/>
                  <a:moveTo>
                    <a:pt x="274" y="121"/>
                  </a:moveTo>
                  <a:cubicBezTo>
                    <a:pt x="275" y="121"/>
                    <a:pt x="275" y="120"/>
                    <a:pt x="275" y="120"/>
                  </a:cubicBezTo>
                  <a:cubicBezTo>
                    <a:pt x="274" y="120"/>
                    <a:pt x="274" y="120"/>
                    <a:pt x="274" y="121"/>
                  </a:cubicBezTo>
                  <a:close/>
                  <a:moveTo>
                    <a:pt x="273" y="123"/>
                  </a:moveTo>
                  <a:cubicBezTo>
                    <a:pt x="273" y="123"/>
                    <a:pt x="274" y="123"/>
                    <a:pt x="274" y="123"/>
                  </a:cubicBezTo>
                  <a:cubicBezTo>
                    <a:pt x="274" y="123"/>
                    <a:pt x="274" y="122"/>
                    <a:pt x="273" y="123"/>
                  </a:cubicBezTo>
                  <a:close/>
                  <a:moveTo>
                    <a:pt x="817" y="146"/>
                  </a:moveTo>
                  <a:cubicBezTo>
                    <a:pt x="817" y="146"/>
                    <a:pt x="816" y="147"/>
                    <a:pt x="816" y="147"/>
                  </a:cubicBezTo>
                  <a:cubicBezTo>
                    <a:pt x="817" y="147"/>
                    <a:pt x="817" y="147"/>
                    <a:pt x="817" y="146"/>
                  </a:cubicBezTo>
                  <a:close/>
                  <a:moveTo>
                    <a:pt x="816" y="148"/>
                  </a:moveTo>
                  <a:cubicBezTo>
                    <a:pt x="816" y="148"/>
                    <a:pt x="816" y="147"/>
                    <a:pt x="816" y="147"/>
                  </a:cubicBezTo>
                  <a:cubicBezTo>
                    <a:pt x="816" y="147"/>
                    <a:pt x="815" y="147"/>
                    <a:pt x="816" y="148"/>
                  </a:cubicBezTo>
                  <a:close/>
                  <a:moveTo>
                    <a:pt x="814" y="151"/>
                  </a:moveTo>
                  <a:cubicBezTo>
                    <a:pt x="814" y="152"/>
                    <a:pt x="814" y="152"/>
                    <a:pt x="815" y="152"/>
                  </a:cubicBezTo>
                  <a:cubicBezTo>
                    <a:pt x="815" y="152"/>
                    <a:pt x="815" y="152"/>
                    <a:pt x="815" y="152"/>
                  </a:cubicBezTo>
                  <a:cubicBezTo>
                    <a:pt x="815" y="152"/>
                    <a:pt x="815" y="151"/>
                    <a:pt x="815" y="151"/>
                  </a:cubicBezTo>
                  <a:cubicBezTo>
                    <a:pt x="814" y="151"/>
                    <a:pt x="814" y="151"/>
                    <a:pt x="814" y="151"/>
                  </a:cubicBezTo>
                  <a:close/>
                  <a:moveTo>
                    <a:pt x="889" y="153"/>
                  </a:moveTo>
                  <a:cubicBezTo>
                    <a:pt x="888" y="153"/>
                    <a:pt x="888" y="153"/>
                    <a:pt x="888" y="153"/>
                  </a:cubicBezTo>
                  <a:cubicBezTo>
                    <a:pt x="888" y="153"/>
                    <a:pt x="889" y="153"/>
                    <a:pt x="889" y="153"/>
                  </a:cubicBezTo>
                  <a:close/>
                  <a:moveTo>
                    <a:pt x="621" y="157"/>
                  </a:moveTo>
                  <a:cubicBezTo>
                    <a:pt x="621" y="157"/>
                    <a:pt x="621" y="156"/>
                    <a:pt x="620" y="156"/>
                  </a:cubicBezTo>
                  <a:cubicBezTo>
                    <a:pt x="620" y="156"/>
                    <a:pt x="620" y="157"/>
                    <a:pt x="620" y="157"/>
                  </a:cubicBezTo>
                  <a:cubicBezTo>
                    <a:pt x="620" y="157"/>
                    <a:pt x="621" y="157"/>
                    <a:pt x="621" y="157"/>
                  </a:cubicBezTo>
                  <a:cubicBezTo>
                    <a:pt x="621" y="157"/>
                    <a:pt x="621" y="157"/>
                    <a:pt x="621" y="157"/>
                  </a:cubicBezTo>
                  <a:close/>
                  <a:moveTo>
                    <a:pt x="834" y="165"/>
                  </a:moveTo>
                  <a:cubicBezTo>
                    <a:pt x="834" y="165"/>
                    <a:pt x="834" y="165"/>
                    <a:pt x="834" y="165"/>
                  </a:cubicBezTo>
                  <a:cubicBezTo>
                    <a:pt x="834" y="166"/>
                    <a:pt x="834" y="166"/>
                    <a:pt x="834" y="166"/>
                  </a:cubicBezTo>
                  <a:cubicBezTo>
                    <a:pt x="834" y="166"/>
                    <a:pt x="834" y="165"/>
                    <a:pt x="834" y="165"/>
                  </a:cubicBezTo>
                  <a:cubicBezTo>
                    <a:pt x="834" y="165"/>
                    <a:pt x="834" y="165"/>
                    <a:pt x="834" y="165"/>
                  </a:cubicBezTo>
                  <a:close/>
                  <a:moveTo>
                    <a:pt x="394" y="170"/>
                  </a:moveTo>
                  <a:cubicBezTo>
                    <a:pt x="394" y="170"/>
                    <a:pt x="394" y="170"/>
                    <a:pt x="393" y="170"/>
                  </a:cubicBezTo>
                  <a:cubicBezTo>
                    <a:pt x="394" y="170"/>
                    <a:pt x="394" y="171"/>
                    <a:pt x="394" y="170"/>
                  </a:cubicBezTo>
                  <a:close/>
                  <a:moveTo>
                    <a:pt x="395" y="172"/>
                  </a:moveTo>
                  <a:cubicBezTo>
                    <a:pt x="395" y="172"/>
                    <a:pt x="395" y="172"/>
                    <a:pt x="395" y="172"/>
                  </a:cubicBezTo>
                  <a:cubicBezTo>
                    <a:pt x="395" y="172"/>
                    <a:pt x="395" y="172"/>
                    <a:pt x="395" y="172"/>
                  </a:cubicBezTo>
                  <a:cubicBezTo>
                    <a:pt x="394" y="172"/>
                    <a:pt x="394" y="172"/>
                    <a:pt x="394" y="172"/>
                  </a:cubicBezTo>
                  <a:cubicBezTo>
                    <a:pt x="394" y="172"/>
                    <a:pt x="394" y="172"/>
                    <a:pt x="395" y="172"/>
                  </a:cubicBezTo>
                  <a:close/>
                  <a:moveTo>
                    <a:pt x="834" y="173"/>
                  </a:moveTo>
                  <a:cubicBezTo>
                    <a:pt x="834" y="173"/>
                    <a:pt x="834" y="173"/>
                    <a:pt x="834" y="172"/>
                  </a:cubicBezTo>
                  <a:cubicBezTo>
                    <a:pt x="834" y="172"/>
                    <a:pt x="833" y="172"/>
                    <a:pt x="834" y="173"/>
                  </a:cubicBezTo>
                  <a:close/>
                  <a:moveTo>
                    <a:pt x="688" y="182"/>
                  </a:moveTo>
                  <a:cubicBezTo>
                    <a:pt x="688" y="182"/>
                    <a:pt x="688" y="183"/>
                    <a:pt x="688" y="183"/>
                  </a:cubicBezTo>
                  <a:cubicBezTo>
                    <a:pt x="688" y="183"/>
                    <a:pt x="689" y="183"/>
                    <a:pt x="688" y="182"/>
                  </a:cubicBezTo>
                  <a:close/>
                  <a:moveTo>
                    <a:pt x="687" y="184"/>
                  </a:moveTo>
                  <a:cubicBezTo>
                    <a:pt x="687" y="184"/>
                    <a:pt x="688" y="183"/>
                    <a:pt x="688" y="183"/>
                  </a:cubicBezTo>
                  <a:cubicBezTo>
                    <a:pt x="687" y="183"/>
                    <a:pt x="687" y="183"/>
                    <a:pt x="687" y="184"/>
                  </a:cubicBezTo>
                  <a:close/>
                  <a:moveTo>
                    <a:pt x="312" y="88"/>
                  </a:moveTo>
                  <a:cubicBezTo>
                    <a:pt x="313" y="88"/>
                    <a:pt x="313" y="88"/>
                    <a:pt x="313" y="88"/>
                  </a:cubicBezTo>
                  <a:cubicBezTo>
                    <a:pt x="313" y="88"/>
                    <a:pt x="313" y="88"/>
                    <a:pt x="313" y="88"/>
                  </a:cubicBezTo>
                  <a:cubicBezTo>
                    <a:pt x="313" y="88"/>
                    <a:pt x="313" y="88"/>
                    <a:pt x="313" y="88"/>
                  </a:cubicBezTo>
                  <a:cubicBezTo>
                    <a:pt x="313" y="88"/>
                    <a:pt x="313" y="88"/>
                    <a:pt x="312" y="88"/>
                  </a:cubicBezTo>
                  <a:close/>
                  <a:moveTo>
                    <a:pt x="924" y="752"/>
                  </a:moveTo>
                  <a:cubicBezTo>
                    <a:pt x="924" y="752"/>
                    <a:pt x="924" y="752"/>
                    <a:pt x="924" y="752"/>
                  </a:cubicBezTo>
                  <a:cubicBezTo>
                    <a:pt x="924" y="752"/>
                    <a:pt x="924" y="752"/>
                    <a:pt x="924" y="752"/>
                  </a:cubicBezTo>
                  <a:cubicBezTo>
                    <a:pt x="924" y="752"/>
                    <a:pt x="924" y="752"/>
                    <a:pt x="924" y="752"/>
                  </a:cubicBezTo>
                  <a:cubicBezTo>
                    <a:pt x="924" y="752"/>
                    <a:pt x="924" y="752"/>
                    <a:pt x="924" y="752"/>
                  </a:cubicBezTo>
                  <a:close/>
                  <a:moveTo>
                    <a:pt x="146" y="754"/>
                  </a:moveTo>
                  <a:cubicBezTo>
                    <a:pt x="146" y="754"/>
                    <a:pt x="146" y="754"/>
                    <a:pt x="146" y="754"/>
                  </a:cubicBezTo>
                  <a:cubicBezTo>
                    <a:pt x="146" y="754"/>
                    <a:pt x="146" y="754"/>
                    <a:pt x="145" y="754"/>
                  </a:cubicBezTo>
                  <a:cubicBezTo>
                    <a:pt x="146" y="754"/>
                    <a:pt x="146" y="754"/>
                    <a:pt x="146" y="754"/>
                  </a:cubicBezTo>
                  <a:cubicBezTo>
                    <a:pt x="146" y="754"/>
                    <a:pt x="146" y="754"/>
                    <a:pt x="146" y="754"/>
                  </a:cubicBezTo>
                  <a:close/>
                  <a:moveTo>
                    <a:pt x="136" y="762"/>
                  </a:moveTo>
                  <a:cubicBezTo>
                    <a:pt x="136" y="762"/>
                    <a:pt x="136" y="761"/>
                    <a:pt x="136" y="761"/>
                  </a:cubicBezTo>
                  <a:cubicBezTo>
                    <a:pt x="136" y="761"/>
                    <a:pt x="135" y="761"/>
                    <a:pt x="136" y="762"/>
                  </a:cubicBezTo>
                  <a:close/>
                  <a:moveTo>
                    <a:pt x="126" y="763"/>
                  </a:moveTo>
                  <a:cubicBezTo>
                    <a:pt x="126" y="763"/>
                    <a:pt x="126" y="763"/>
                    <a:pt x="126" y="763"/>
                  </a:cubicBezTo>
                  <a:cubicBezTo>
                    <a:pt x="126" y="763"/>
                    <a:pt x="126" y="763"/>
                    <a:pt x="126" y="763"/>
                  </a:cubicBezTo>
                  <a:cubicBezTo>
                    <a:pt x="126" y="763"/>
                    <a:pt x="126" y="763"/>
                    <a:pt x="126" y="763"/>
                  </a:cubicBezTo>
                  <a:cubicBezTo>
                    <a:pt x="126" y="763"/>
                    <a:pt x="126" y="763"/>
                    <a:pt x="126" y="763"/>
                  </a:cubicBezTo>
                  <a:close/>
                  <a:moveTo>
                    <a:pt x="946" y="717"/>
                  </a:moveTo>
                  <a:cubicBezTo>
                    <a:pt x="946" y="717"/>
                    <a:pt x="946" y="717"/>
                    <a:pt x="946" y="717"/>
                  </a:cubicBezTo>
                  <a:cubicBezTo>
                    <a:pt x="946" y="717"/>
                    <a:pt x="946" y="718"/>
                    <a:pt x="946" y="718"/>
                  </a:cubicBezTo>
                  <a:cubicBezTo>
                    <a:pt x="946" y="717"/>
                    <a:pt x="946" y="717"/>
                    <a:pt x="946" y="717"/>
                  </a:cubicBezTo>
                  <a:cubicBezTo>
                    <a:pt x="946" y="717"/>
                    <a:pt x="946" y="717"/>
                    <a:pt x="946" y="717"/>
                  </a:cubicBezTo>
                  <a:close/>
                  <a:moveTo>
                    <a:pt x="305" y="765"/>
                  </a:moveTo>
                  <a:cubicBezTo>
                    <a:pt x="305" y="765"/>
                    <a:pt x="305" y="765"/>
                    <a:pt x="305" y="765"/>
                  </a:cubicBezTo>
                  <a:cubicBezTo>
                    <a:pt x="305" y="765"/>
                    <a:pt x="306" y="765"/>
                    <a:pt x="305" y="765"/>
                  </a:cubicBezTo>
                  <a:close/>
                  <a:moveTo>
                    <a:pt x="114" y="772"/>
                  </a:moveTo>
                  <a:cubicBezTo>
                    <a:pt x="114" y="772"/>
                    <a:pt x="114" y="771"/>
                    <a:pt x="114" y="771"/>
                  </a:cubicBezTo>
                  <a:cubicBezTo>
                    <a:pt x="114" y="771"/>
                    <a:pt x="114" y="772"/>
                    <a:pt x="113" y="772"/>
                  </a:cubicBezTo>
                  <a:cubicBezTo>
                    <a:pt x="114" y="772"/>
                    <a:pt x="114" y="772"/>
                    <a:pt x="114" y="772"/>
                  </a:cubicBezTo>
                  <a:cubicBezTo>
                    <a:pt x="114" y="772"/>
                    <a:pt x="114" y="772"/>
                    <a:pt x="114" y="772"/>
                  </a:cubicBezTo>
                  <a:close/>
                  <a:moveTo>
                    <a:pt x="948" y="718"/>
                  </a:moveTo>
                  <a:cubicBezTo>
                    <a:pt x="948" y="718"/>
                    <a:pt x="948" y="718"/>
                    <a:pt x="948" y="718"/>
                  </a:cubicBezTo>
                  <a:cubicBezTo>
                    <a:pt x="948" y="718"/>
                    <a:pt x="948" y="718"/>
                    <a:pt x="948" y="718"/>
                  </a:cubicBezTo>
                  <a:cubicBezTo>
                    <a:pt x="948" y="718"/>
                    <a:pt x="948" y="718"/>
                    <a:pt x="948" y="718"/>
                  </a:cubicBezTo>
                  <a:cubicBezTo>
                    <a:pt x="948" y="718"/>
                    <a:pt x="948" y="718"/>
                    <a:pt x="948" y="718"/>
                  </a:cubicBezTo>
                  <a:close/>
                  <a:moveTo>
                    <a:pt x="51" y="508"/>
                  </a:moveTo>
                  <a:cubicBezTo>
                    <a:pt x="51" y="508"/>
                    <a:pt x="51" y="508"/>
                    <a:pt x="51" y="508"/>
                  </a:cubicBezTo>
                  <a:cubicBezTo>
                    <a:pt x="51" y="508"/>
                    <a:pt x="50" y="508"/>
                    <a:pt x="50" y="508"/>
                  </a:cubicBezTo>
                  <a:cubicBezTo>
                    <a:pt x="50" y="508"/>
                    <a:pt x="50" y="508"/>
                    <a:pt x="50" y="508"/>
                  </a:cubicBezTo>
                  <a:cubicBezTo>
                    <a:pt x="51" y="508"/>
                    <a:pt x="51" y="508"/>
                    <a:pt x="51" y="508"/>
                  </a:cubicBezTo>
                  <a:close/>
                  <a:moveTo>
                    <a:pt x="115" y="810"/>
                  </a:moveTo>
                  <a:cubicBezTo>
                    <a:pt x="115" y="810"/>
                    <a:pt x="115" y="809"/>
                    <a:pt x="115" y="809"/>
                  </a:cubicBezTo>
                  <a:cubicBezTo>
                    <a:pt x="115" y="809"/>
                    <a:pt x="114" y="809"/>
                    <a:pt x="115" y="810"/>
                  </a:cubicBezTo>
                  <a:close/>
                  <a:moveTo>
                    <a:pt x="84" y="603"/>
                  </a:moveTo>
                  <a:cubicBezTo>
                    <a:pt x="84" y="603"/>
                    <a:pt x="85" y="603"/>
                    <a:pt x="85" y="603"/>
                  </a:cubicBezTo>
                  <a:cubicBezTo>
                    <a:pt x="85" y="603"/>
                    <a:pt x="85" y="602"/>
                    <a:pt x="84" y="603"/>
                  </a:cubicBezTo>
                  <a:close/>
                  <a:moveTo>
                    <a:pt x="219" y="836"/>
                  </a:moveTo>
                  <a:cubicBezTo>
                    <a:pt x="219" y="836"/>
                    <a:pt x="219" y="835"/>
                    <a:pt x="219" y="835"/>
                  </a:cubicBezTo>
                  <a:cubicBezTo>
                    <a:pt x="219" y="835"/>
                    <a:pt x="218" y="835"/>
                    <a:pt x="219" y="836"/>
                  </a:cubicBezTo>
                  <a:close/>
                  <a:moveTo>
                    <a:pt x="83" y="602"/>
                  </a:moveTo>
                  <a:cubicBezTo>
                    <a:pt x="83" y="602"/>
                    <a:pt x="83" y="602"/>
                    <a:pt x="83" y="602"/>
                  </a:cubicBezTo>
                  <a:cubicBezTo>
                    <a:pt x="83" y="602"/>
                    <a:pt x="83" y="602"/>
                    <a:pt x="83" y="602"/>
                  </a:cubicBezTo>
                  <a:cubicBezTo>
                    <a:pt x="83" y="602"/>
                    <a:pt x="83" y="602"/>
                    <a:pt x="84" y="602"/>
                  </a:cubicBezTo>
                  <a:cubicBezTo>
                    <a:pt x="84" y="602"/>
                    <a:pt x="83" y="602"/>
                    <a:pt x="83" y="602"/>
                  </a:cubicBezTo>
                  <a:close/>
                  <a:moveTo>
                    <a:pt x="536" y="840"/>
                  </a:moveTo>
                  <a:cubicBezTo>
                    <a:pt x="536" y="840"/>
                    <a:pt x="536" y="841"/>
                    <a:pt x="536" y="841"/>
                  </a:cubicBezTo>
                  <a:cubicBezTo>
                    <a:pt x="536" y="841"/>
                    <a:pt x="536" y="840"/>
                    <a:pt x="536" y="840"/>
                  </a:cubicBezTo>
                  <a:cubicBezTo>
                    <a:pt x="536" y="840"/>
                    <a:pt x="536" y="840"/>
                    <a:pt x="536" y="840"/>
                  </a:cubicBezTo>
                  <a:cubicBezTo>
                    <a:pt x="536" y="840"/>
                    <a:pt x="536" y="840"/>
                    <a:pt x="536" y="840"/>
                  </a:cubicBezTo>
                  <a:close/>
                  <a:moveTo>
                    <a:pt x="495" y="841"/>
                  </a:moveTo>
                  <a:cubicBezTo>
                    <a:pt x="495" y="841"/>
                    <a:pt x="494" y="841"/>
                    <a:pt x="494" y="842"/>
                  </a:cubicBezTo>
                  <a:cubicBezTo>
                    <a:pt x="495" y="841"/>
                    <a:pt x="495" y="841"/>
                    <a:pt x="495" y="841"/>
                  </a:cubicBezTo>
                  <a:close/>
                  <a:moveTo>
                    <a:pt x="509" y="841"/>
                  </a:moveTo>
                  <a:cubicBezTo>
                    <a:pt x="509" y="841"/>
                    <a:pt x="508" y="841"/>
                    <a:pt x="508" y="841"/>
                  </a:cubicBezTo>
                  <a:cubicBezTo>
                    <a:pt x="508" y="841"/>
                    <a:pt x="508" y="841"/>
                    <a:pt x="508" y="841"/>
                  </a:cubicBezTo>
                  <a:cubicBezTo>
                    <a:pt x="508" y="841"/>
                    <a:pt x="508" y="841"/>
                    <a:pt x="509" y="841"/>
                  </a:cubicBezTo>
                  <a:close/>
                  <a:moveTo>
                    <a:pt x="535" y="842"/>
                  </a:moveTo>
                  <a:cubicBezTo>
                    <a:pt x="535" y="841"/>
                    <a:pt x="535" y="842"/>
                    <a:pt x="535" y="842"/>
                  </a:cubicBezTo>
                  <a:cubicBezTo>
                    <a:pt x="535" y="842"/>
                    <a:pt x="536" y="842"/>
                    <a:pt x="535" y="842"/>
                  </a:cubicBezTo>
                  <a:close/>
                  <a:moveTo>
                    <a:pt x="534" y="843"/>
                  </a:moveTo>
                  <a:cubicBezTo>
                    <a:pt x="535" y="843"/>
                    <a:pt x="535" y="843"/>
                    <a:pt x="535" y="842"/>
                  </a:cubicBezTo>
                  <a:cubicBezTo>
                    <a:pt x="534" y="842"/>
                    <a:pt x="534" y="842"/>
                    <a:pt x="534" y="843"/>
                  </a:cubicBezTo>
                  <a:close/>
                  <a:moveTo>
                    <a:pt x="868" y="572"/>
                  </a:moveTo>
                  <a:cubicBezTo>
                    <a:pt x="868" y="572"/>
                    <a:pt x="869" y="572"/>
                    <a:pt x="869" y="572"/>
                  </a:cubicBezTo>
                  <a:cubicBezTo>
                    <a:pt x="869" y="572"/>
                    <a:pt x="869" y="571"/>
                    <a:pt x="868" y="572"/>
                  </a:cubicBezTo>
                  <a:close/>
                  <a:moveTo>
                    <a:pt x="899" y="852"/>
                  </a:moveTo>
                  <a:cubicBezTo>
                    <a:pt x="899" y="852"/>
                    <a:pt x="899" y="852"/>
                    <a:pt x="899" y="852"/>
                  </a:cubicBezTo>
                  <a:cubicBezTo>
                    <a:pt x="899" y="852"/>
                    <a:pt x="899" y="852"/>
                    <a:pt x="899" y="852"/>
                  </a:cubicBezTo>
                  <a:cubicBezTo>
                    <a:pt x="899" y="852"/>
                    <a:pt x="899" y="852"/>
                    <a:pt x="899" y="852"/>
                  </a:cubicBezTo>
                  <a:cubicBezTo>
                    <a:pt x="899" y="852"/>
                    <a:pt x="899" y="852"/>
                    <a:pt x="899" y="852"/>
                  </a:cubicBezTo>
                  <a:close/>
                  <a:moveTo>
                    <a:pt x="975" y="564"/>
                  </a:moveTo>
                  <a:cubicBezTo>
                    <a:pt x="975" y="564"/>
                    <a:pt x="975" y="564"/>
                    <a:pt x="975" y="564"/>
                  </a:cubicBezTo>
                  <a:cubicBezTo>
                    <a:pt x="975" y="565"/>
                    <a:pt x="975" y="565"/>
                    <a:pt x="975" y="565"/>
                  </a:cubicBezTo>
                  <a:cubicBezTo>
                    <a:pt x="975" y="565"/>
                    <a:pt x="975" y="565"/>
                    <a:pt x="976" y="564"/>
                  </a:cubicBezTo>
                  <a:cubicBezTo>
                    <a:pt x="975" y="564"/>
                    <a:pt x="975" y="564"/>
                    <a:pt x="975" y="564"/>
                  </a:cubicBezTo>
                  <a:close/>
                  <a:moveTo>
                    <a:pt x="131" y="860"/>
                  </a:moveTo>
                  <a:cubicBezTo>
                    <a:pt x="131" y="860"/>
                    <a:pt x="131" y="859"/>
                    <a:pt x="131" y="859"/>
                  </a:cubicBezTo>
                  <a:cubicBezTo>
                    <a:pt x="131" y="859"/>
                    <a:pt x="130" y="859"/>
                    <a:pt x="131" y="860"/>
                  </a:cubicBezTo>
                  <a:close/>
                  <a:moveTo>
                    <a:pt x="955" y="465"/>
                  </a:moveTo>
                  <a:cubicBezTo>
                    <a:pt x="955" y="465"/>
                    <a:pt x="954" y="465"/>
                    <a:pt x="954" y="466"/>
                  </a:cubicBezTo>
                  <a:cubicBezTo>
                    <a:pt x="955" y="465"/>
                    <a:pt x="955" y="466"/>
                    <a:pt x="955" y="465"/>
                  </a:cubicBezTo>
                  <a:close/>
                  <a:moveTo>
                    <a:pt x="398" y="9"/>
                  </a:moveTo>
                  <a:cubicBezTo>
                    <a:pt x="398" y="9"/>
                    <a:pt x="398" y="9"/>
                    <a:pt x="398" y="9"/>
                  </a:cubicBezTo>
                  <a:cubicBezTo>
                    <a:pt x="398" y="9"/>
                    <a:pt x="398" y="8"/>
                    <a:pt x="398" y="9"/>
                  </a:cubicBezTo>
                  <a:close/>
                  <a:moveTo>
                    <a:pt x="798" y="870"/>
                  </a:moveTo>
                  <a:cubicBezTo>
                    <a:pt x="798" y="870"/>
                    <a:pt x="798" y="870"/>
                    <a:pt x="798" y="870"/>
                  </a:cubicBezTo>
                  <a:cubicBezTo>
                    <a:pt x="798" y="870"/>
                    <a:pt x="798" y="870"/>
                    <a:pt x="798" y="870"/>
                  </a:cubicBezTo>
                  <a:cubicBezTo>
                    <a:pt x="798" y="870"/>
                    <a:pt x="798" y="870"/>
                    <a:pt x="798" y="870"/>
                  </a:cubicBezTo>
                  <a:cubicBezTo>
                    <a:pt x="798" y="870"/>
                    <a:pt x="798" y="870"/>
                    <a:pt x="798" y="870"/>
                  </a:cubicBezTo>
                  <a:close/>
                  <a:moveTo>
                    <a:pt x="998" y="560"/>
                  </a:moveTo>
                  <a:cubicBezTo>
                    <a:pt x="998" y="560"/>
                    <a:pt x="998" y="560"/>
                    <a:pt x="998" y="560"/>
                  </a:cubicBezTo>
                  <a:cubicBezTo>
                    <a:pt x="998" y="560"/>
                    <a:pt x="998" y="560"/>
                    <a:pt x="998" y="560"/>
                  </a:cubicBezTo>
                  <a:cubicBezTo>
                    <a:pt x="998" y="560"/>
                    <a:pt x="998" y="560"/>
                    <a:pt x="998" y="560"/>
                  </a:cubicBezTo>
                  <a:cubicBezTo>
                    <a:pt x="998" y="560"/>
                    <a:pt x="998" y="560"/>
                    <a:pt x="998" y="560"/>
                  </a:cubicBezTo>
                  <a:close/>
                  <a:moveTo>
                    <a:pt x="583" y="38"/>
                  </a:moveTo>
                  <a:cubicBezTo>
                    <a:pt x="583" y="38"/>
                    <a:pt x="583" y="38"/>
                    <a:pt x="583" y="38"/>
                  </a:cubicBezTo>
                  <a:cubicBezTo>
                    <a:pt x="583" y="38"/>
                    <a:pt x="583" y="38"/>
                    <a:pt x="583" y="38"/>
                  </a:cubicBezTo>
                  <a:cubicBezTo>
                    <a:pt x="583" y="38"/>
                    <a:pt x="583" y="38"/>
                    <a:pt x="583" y="38"/>
                  </a:cubicBezTo>
                  <a:cubicBezTo>
                    <a:pt x="583" y="38"/>
                    <a:pt x="583" y="38"/>
                    <a:pt x="583" y="38"/>
                  </a:cubicBezTo>
                  <a:close/>
                  <a:moveTo>
                    <a:pt x="686" y="47"/>
                  </a:moveTo>
                  <a:cubicBezTo>
                    <a:pt x="686" y="47"/>
                    <a:pt x="686" y="47"/>
                    <a:pt x="686" y="48"/>
                  </a:cubicBezTo>
                  <a:cubicBezTo>
                    <a:pt x="686" y="48"/>
                    <a:pt x="687" y="48"/>
                    <a:pt x="686" y="47"/>
                  </a:cubicBezTo>
                  <a:close/>
                  <a:moveTo>
                    <a:pt x="951" y="462"/>
                  </a:moveTo>
                  <a:cubicBezTo>
                    <a:pt x="951" y="462"/>
                    <a:pt x="952" y="463"/>
                    <a:pt x="952" y="463"/>
                  </a:cubicBezTo>
                  <a:cubicBezTo>
                    <a:pt x="952" y="463"/>
                    <a:pt x="952" y="462"/>
                    <a:pt x="952" y="462"/>
                  </a:cubicBezTo>
                  <a:cubicBezTo>
                    <a:pt x="952" y="462"/>
                    <a:pt x="952" y="462"/>
                    <a:pt x="952" y="462"/>
                  </a:cubicBezTo>
                  <a:cubicBezTo>
                    <a:pt x="952" y="462"/>
                    <a:pt x="952" y="462"/>
                    <a:pt x="951" y="462"/>
                  </a:cubicBezTo>
                  <a:close/>
                  <a:moveTo>
                    <a:pt x="83" y="560"/>
                  </a:moveTo>
                  <a:cubicBezTo>
                    <a:pt x="83" y="560"/>
                    <a:pt x="83" y="560"/>
                    <a:pt x="83" y="560"/>
                  </a:cubicBezTo>
                  <a:cubicBezTo>
                    <a:pt x="83" y="560"/>
                    <a:pt x="83" y="560"/>
                    <a:pt x="83" y="560"/>
                  </a:cubicBezTo>
                  <a:cubicBezTo>
                    <a:pt x="83" y="560"/>
                    <a:pt x="83" y="560"/>
                    <a:pt x="84" y="560"/>
                  </a:cubicBezTo>
                  <a:cubicBezTo>
                    <a:pt x="83" y="560"/>
                    <a:pt x="83" y="560"/>
                    <a:pt x="83" y="560"/>
                  </a:cubicBezTo>
                  <a:close/>
                  <a:moveTo>
                    <a:pt x="702" y="49"/>
                  </a:moveTo>
                  <a:cubicBezTo>
                    <a:pt x="701" y="49"/>
                    <a:pt x="701" y="49"/>
                    <a:pt x="701" y="50"/>
                  </a:cubicBezTo>
                  <a:cubicBezTo>
                    <a:pt x="702" y="50"/>
                    <a:pt x="702" y="50"/>
                    <a:pt x="702" y="49"/>
                  </a:cubicBezTo>
                  <a:close/>
                  <a:moveTo>
                    <a:pt x="132" y="732"/>
                  </a:moveTo>
                  <a:cubicBezTo>
                    <a:pt x="132" y="732"/>
                    <a:pt x="133" y="732"/>
                    <a:pt x="133" y="731"/>
                  </a:cubicBezTo>
                  <a:cubicBezTo>
                    <a:pt x="132" y="731"/>
                    <a:pt x="132" y="731"/>
                    <a:pt x="132" y="732"/>
                  </a:cubicBezTo>
                  <a:close/>
                  <a:moveTo>
                    <a:pt x="849" y="877"/>
                  </a:moveTo>
                  <a:cubicBezTo>
                    <a:pt x="849" y="877"/>
                    <a:pt x="848" y="877"/>
                    <a:pt x="848" y="878"/>
                  </a:cubicBezTo>
                  <a:cubicBezTo>
                    <a:pt x="849" y="878"/>
                    <a:pt x="849" y="878"/>
                    <a:pt x="849" y="877"/>
                  </a:cubicBezTo>
                  <a:close/>
                  <a:moveTo>
                    <a:pt x="102" y="557"/>
                  </a:moveTo>
                  <a:cubicBezTo>
                    <a:pt x="102" y="557"/>
                    <a:pt x="102" y="557"/>
                    <a:pt x="102" y="557"/>
                  </a:cubicBezTo>
                  <a:cubicBezTo>
                    <a:pt x="102" y="557"/>
                    <a:pt x="102" y="557"/>
                    <a:pt x="102" y="558"/>
                  </a:cubicBezTo>
                  <a:cubicBezTo>
                    <a:pt x="102" y="557"/>
                    <a:pt x="102" y="557"/>
                    <a:pt x="102" y="557"/>
                  </a:cubicBezTo>
                  <a:cubicBezTo>
                    <a:pt x="102" y="557"/>
                    <a:pt x="102" y="557"/>
                    <a:pt x="102" y="557"/>
                  </a:cubicBezTo>
                  <a:close/>
                  <a:moveTo>
                    <a:pt x="701" y="50"/>
                  </a:moveTo>
                  <a:cubicBezTo>
                    <a:pt x="701" y="51"/>
                    <a:pt x="701" y="50"/>
                    <a:pt x="701" y="50"/>
                  </a:cubicBezTo>
                  <a:cubicBezTo>
                    <a:pt x="701" y="50"/>
                    <a:pt x="700" y="50"/>
                    <a:pt x="701" y="50"/>
                  </a:cubicBezTo>
                  <a:close/>
                  <a:moveTo>
                    <a:pt x="686" y="52"/>
                  </a:moveTo>
                  <a:cubicBezTo>
                    <a:pt x="686" y="52"/>
                    <a:pt x="686" y="52"/>
                    <a:pt x="686" y="52"/>
                  </a:cubicBezTo>
                  <a:cubicBezTo>
                    <a:pt x="686" y="52"/>
                    <a:pt x="686" y="52"/>
                    <a:pt x="686" y="52"/>
                  </a:cubicBezTo>
                  <a:cubicBezTo>
                    <a:pt x="686" y="52"/>
                    <a:pt x="686" y="51"/>
                    <a:pt x="686" y="51"/>
                  </a:cubicBezTo>
                  <a:cubicBezTo>
                    <a:pt x="686" y="51"/>
                    <a:pt x="686" y="51"/>
                    <a:pt x="686" y="52"/>
                  </a:cubicBezTo>
                  <a:close/>
                  <a:moveTo>
                    <a:pt x="880" y="879"/>
                  </a:moveTo>
                  <a:cubicBezTo>
                    <a:pt x="880" y="879"/>
                    <a:pt x="879" y="878"/>
                    <a:pt x="879" y="878"/>
                  </a:cubicBezTo>
                  <a:cubicBezTo>
                    <a:pt x="879" y="879"/>
                    <a:pt x="879" y="879"/>
                    <a:pt x="880" y="879"/>
                  </a:cubicBezTo>
                  <a:close/>
                  <a:moveTo>
                    <a:pt x="995" y="548"/>
                  </a:moveTo>
                  <a:cubicBezTo>
                    <a:pt x="996" y="548"/>
                    <a:pt x="996" y="548"/>
                    <a:pt x="996" y="548"/>
                  </a:cubicBezTo>
                  <a:cubicBezTo>
                    <a:pt x="996" y="548"/>
                    <a:pt x="996" y="548"/>
                    <a:pt x="996" y="548"/>
                  </a:cubicBezTo>
                  <a:cubicBezTo>
                    <a:pt x="996" y="548"/>
                    <a:pt x="996" y="548"/>
                    <a:pt x="996" y="548"/>
                  </a:cubicBezTo>
                  <a:cubicBezTo>
                    <a:pt x="996" y="548"/>
                    <a:pt x="996" y="548"/>
                    <a:pt x="995" y="548"/>
                  </a:cubicBezTo>
                  <a:close/>
                  <a:moveTo>
                    <a:pt x="876" y="881"/>
                  </a:moveTo>
                  <a:cubicBezTo>
                    <a:pt x="876" y="881"/>
                    <a:pt x="876" y="881"/>
                    <a:pt x="877" y="881"/>
                  </a:cubicBezTo>
                  <a:cubicBezTo>
                    <a:pt x="877" y="881"/>
                    <a:pt x="877" y="880"/>
                    <a:pt x="876" y="881"/>
                  </a:cubicBezTo>
                  <a:close/>
                  <a:moveTo>
                    <a:pt x="877" y="882"/>
                  </a:moveTo>
                  <a:cubicBezTo>
                    <a:pt x="877" y="882"/>
                    <a:pt x="877" y="881"/>
                    <a:pt x="877" y="881"/>
                  </a:cubicBezTo>
                  <a:cubicBezTo>
                    <a:pt x="877" y="882"/>
                    <a:pt x="877" y="882"/>
                    <a:pt x="877" y="882"/>
                  </a:cubicBezTo>
                  <a:close/>
                  <a:moveTo>
                    <a:pt x="343" y="882"/>
                  </a:moveTo>
                  <a:cubicBezTo>
                    <a:pt x="343" y="882"/>
                    <a:pt x="342" y="882"/>
                    <a:pt x="342" y="882"/>
                  </a:cubicBezTo>
                  <a:cubicBezTo>
                    <a:pt x="342" y="882"/>
                    <a:pt x="342" y="883"/>
                    <a:pt x="343" y="883"/>
                  </a:cubicBezTo>
                  <a:cubicBezTo>
                    <a:pt x="343" y="883"/>
                    <a:pt x="343" y="882"/>
                    <a:pt x="343" y="882"/>
                  </a:cubicBezTo>
                  <a:cubicBezTo>
                    <a:pt x="343" y="882"/>
                    <a:pt x="343" y="882"/>
                    <a:pt x="343" y="882"/>
                  </a:cubicBezTo>
                  <a:close/>
                  <a:moveTo>
                    <a:pt x="994" y="547"/>
                  </a:moveTo>
                  <a:cubicBezTo>
                    <a:pt x="994" y="547"/>
                    <a:pt x="995" y="547"/>
                    <a:pt x="995" y="547"/>
                  </a:cubicBezTo>
                  <a:cubicBezTo>
                    <a:pt x="994" y="547"/>
                    <a:pt x="994" y="547"/>
                    <a:pt x="994" y="547"/>
                  </a:cubicBezTo>
                  <a:close/>
                  <a:moveTo>
                    <a:pt x="719" y="51"/>
                  </a:moveTo>
                  <a:cubicBezTo>
                    <a:pt x="719" y="51"/>
                    <a:pt x="718" y="52"/>
                    <a:pt x="718" y="52"/>
                  </a:cubicBezTo>
                  <a:cubicBezTo>
                    <a:pt x="719" y="52"/>
                    <a:pt x="719" y="52"/>
                    <a:pt x="719" y="51"/>
                  </a:cubicBezTo>
                  <a:close/>
                  <a:moveTo>
                    <a:pt x="270" y="886"/>
                  </a:moveTo>
                  <a:cubicBezTo>
                    <a:pt x="270" y="886"/>
                    <a:pt x="271" y="885"/>
                    <a:pt x="271" y="885"/>
                  </a:cubicBezTo>
                  <a:cubicBezTo>
                    <a:pt x="270" y="885"/>
                    <a:pt x="270" y="885"/>
                    <a:pt x="270" y="886"/>
                  </a:cubicBezTo>
                  <a:close/>
                  <a:moveTo>
                    <a:pt x="278" y="887"/>
                  </a:moveTo>
                  <a:cubicBezTo>
                    <a:pt x="277" y="887"/>
                    <a:pt x="277" y="887"/>
                    <a:pt x="277" y="887"/>
                  </a:cubicBezTo>
                  <a:cubicBezTo>
                    <a:pt x="277" y="887"/>
                    <a:pt x="277" y="887"/>
                    <a:pt x="277" y="887"/>
                  </a:cubicBezTo>
                  <a:cubicBezTo>
                    <a:pt x="277" y="887"/>
                    <a:pt x="277" y="887"/>
                    <a:pt x="277" y="887"/>
                  </a:cubicBezTo>
                  <a:cubicBezTo>
                    <a:pt x="277" y="887"/>
                    <a:pt x="278" y="887"/>
                    <a:pt x="278" y="887"/>
                  </a:cubicBezTo>
                  <a:close/>
                  <a:moveTo>
                    <a:pt x="995" y="546"/>
                  </a:moveTo>
                  <a:cubicBezTo>
                    <a:pt x="995" y="546"/>
                    <a:pt x="995" y="546"/>
                    <a:pt x="995" y="547"/>
                  </a:cubicBezTo>
                  <a:cubicBezTo>
                    <a:pt x="995" y="547"/>
                    <a:pt x="996" y="547"/>
                    <a:pt x="995" y="546"/>
                  </a:cubicBezTo>
                  <a:close/>
                  <a:moveTo>
                    <a:pt x="79" y="517"/>
                  </a:moveTo>
                  <a:cubicBezTo>
                    <a:pt x="79" y="517"/>
                    <a:pt x="79" y="517"/>
                    <a:pt x="79" y="518"/>
                  </a:cubicBezTo>
                  <a:cubicBezTo>
                    <a:pt x="79" y="518"/>
                    <a:pt x="80" y="518"/>
                    <a:pt x="79" y="517"/>
                  </a:cubicBezTo>
                  <a:close/>
                  <a:moveTo>
                    <a:pt x="590" y="53"/>
                  </a:moveTo>
                  <a:cubicBezTo>
                    <a:pt x="589" y="53"/>
                    <a:pt x="589" y="53"/>
                    <a:pt x="589" y="53"/>
                  </a:cubicBezTo>
                  <a:cubicBezTo>
                    <a:pt x="589" y="53"/>
                    <a:pt x="590" y="53"/>
                    <a:pt x="590" y="53"/>
                  </a:cubicBezTo>
                  <a:close/>
                  <a:moveTo>
                    <a:pt x="589" y="54"/>
                  </a:moveTo>
                  <a:cubicBezTo>
                    <a:pt x="589" y="54"/>
                    <a:pt x="589" y="54"/>
                    <a:pt x="589" y="53"/>
                  </a:cubicBezTo>
                  <a:cubicBezTo>
                    <a:pt x="589" y="54"/>
                    <a:pt x="588" y="54"/>
                    <a:pt x="589" y="54"/>
                  </a:cubicBezTo>
                  <a:close/>
                  <a:moveTo>
                    <a:pt x="396" y="892"/>
                  </a:moveTo>
                  <a:cubicBezTo>
                    <a:pt x="396" y="892"/>
                    <a:pt x="396" y="892"/>
                    <a:pt x="396" y="891"/>
                  </a:cubicBezTo>
                  <a:cubicBezTo>
                    <a:pt x="396" y="892"/>
                    <a:pt x="395" y="892"/>
                    <a:pt x="396" y="892"/>
                  </a:cubicBezTo>
                  <a:close/>
                  <a:moveTo>
                    <a:pt x="559" y="55"/>
                  </a:moveTo>
                  <a:cubicBezTo>
                    <a:pt x="560" y="55"/>
                    <a:pt x="560" y="55"/>
                    <a:pt x="560" y="55"/>
                  </a:cubicBezTo>
                  <a:cubicBezTo>
                    <a:pt x="560" y="54"/>
                    <a:pt x="560" y="54"/>
                    <a:pt x="559" y="54"/>
                  </a:cubicBezTo>
                  <a:cubicBezTo>
                    <a:pt x="559" y="54"/>
                    <a:pt x="559" y="54"/>
                    <a:pt x="559" y="54"/>
                  </a:cubicBezTo>
                  <a:cubicBezTo>
                    <a:pt x="559" y="55"/>
                    <a:pt x="559" y="55"/>
                    <a:pt x="559" y="55"/>
                  </a:cubicBezTo>
                  <a:close/>
                  <a:moveTo>
                    <a:pt x="866" y="893"/>
                  </a:moveTo>
                  <a:cubicBezTo>
                    <a:pt x="866" y="893"/>
                    <a:pt x="866" y="894"/>
                    <a:pt x="866" y="894"/>
                  </a:cubicBezTo>
                  <a:cubicBezTo>
                    <a:pt x="866" y="893"/>
                    <a:pt x="867" y="893"/>
                    <a:pt x="867" y="893"/>
                  </a:cubicBezTo>
                  <a:cubicBezTo>
                    <a:pt x="867" y="893"/>
                    <a:pt x="867" y="893"/>
                    <a:pt x="867" y="893"/>
                  </a:cubicBezTo>
                  <a:cubicBezTo>
                    <a:pt x="866" y="893"/>
                    <a:pt x="866" y="893"/>
                    <a:pt x="866" y="893"/>
                  </a:cubicBezTo>
                  <a:close/>
                  <a:moveTo>
                    <a:pt x="581" y="54"/>
                  </a:moveTo>
                  <a:cubicBezTo>
                    <a:pt x="581" y="55"/>
                    <a:pt x="581" y="55"/>
                    <a:pt x="581" y="55"/>
                  </a:cubicBezTo>
                  <a:cubicBezTo>
                    <a:pt x="582" y="55"/>
                    <a:pt x="582" y="55"/>
                    <a:pt x="582" y="55"/>
                  </a:cubicBezTo>
                  <a:cubicBezTo>
                    <a:pt x="582" y="54"/>
                    <a:pt x="582" y="54"/>
                    <a:pt x="581" y="54"/>
                  </a:cubicBezTo>
                  <a:cubicBezTo>
                    <a:pt x="581" y="54"/>
                    <a:pt x="581" y="54"/>
                    <a:pt x="581" y="54"/>
                  </a:cubicBezTo>
                  <a:close/>
                  <a:moveTo>
                    <a:pt x="866" y="895"/>
                  </a:moveTo>
                  <a:cubicBezTo>
                    <a:pt x="866" y="895"/>
                    <a:pt x="866" y="895"/>
                    <a:pt x="866" y="895"/>
                  </a:cubicBezTo>
                  <a:cubicBezTo>
                    <a:pt x="866" y="895"/>
                    <a:pt x="866" y="895"/>
                    <a:pt x="866" y="895"/>
                  </a:cubicBezTo>
                  <a:cubicBezTo>
                    <a:pt x="866" y="895"/>
                    <a:pt x="866" y="895"/>
                    <a:pt x="866" y="894"/>
                  </a:cubicBezTo>
                  <a:cubicBezTo>
                    <a:pt x="866" y="894"/>
                    <a:pt x="866" y="895"/>
                    <a:pt x="866" y="895"/>
                  </a:cubicBezTo>
                  <a:close/>
                  <a:moveTo>
                    <a:pt x="880" y="898"/>
                  </a:moveTo>
                  <a:cubicBezTo>
                    <a:pt x="880" y="898"/>
                    <a:pt x="880" y="897"/>
                    <a:pt x="880" y="897"/>
                  </a:cubicBezTo>
                  <a:cubicBezTo>
                    <a:pt x="880" y="897"/>
                    <a:pt x="880" y="898"/>
                    <a:pt x="880" y="898"/>
                  </a:cubicBezTo>
                  <a:cubicBezTo>
                    <a:pt x="880" y="898"/>
                    <a:pt x="880" y="898"/>
                    <a:pt x="880" y="898"/>
                  </a:cubicBezTo>
                  <a:cubicBezTo>
                    <a:pt x="880" y="898"/>
                    <a:pt x="880" y="898"/>
                    <a:pt x="880" y="898"/>
                  </a:cubicBezTo>
                  <a:close/>
                  <a:moveTo>
                    <a:pt x="884" y="900"/>
                  </a:moveTo>
                  <a:cubicBezTo>
                    <a:pt x="884" y="900"/>
                    <a:pt x="885" y="900"/>
                    <a:pt x="885" y="899"/>
                  </a:cubicBezTo>
                  <a:cubicBezTo>
                    <a:pt x="884" y="900"/>
                    <a:pt x="884" y="899"/>
                    <a:pt x="884" y="900"/>
                  </a:cubicBezTo>
                  <a:close/>
                  <a:moveTo>
                    <a:pt x="382" y="902"/>
                  </a:moveTo>
                  <a:cubicBezTo>
                    <a:pt x="383" y="902"/>
                    <a:pt x="383" y="902"/>
                    <a:pt x="383" y="902"/>
                  </a:cubicBezTo>
                  <a:cubicBezTo>
                    <a:pt x="382" y="902"/>
                    <a:pt x="382" y="902"/>
                    <a:pt x="382" y="902"/>
                  </a:cubicBezTo>
                  <a:close/>
                  <a:moveTo>
                    <a:pt x="565" y="915"/>
                  </a:moveTo>
                  <a:cubicBezTo>
                    <a:pt x="565" y="915"/>
                    <a:pt x="565" y="915"/>
                    <a:pt x="565" y="915"/>
                  </a:cubicBezTo>
                  <a:cubicBezTo>
                    <a:pt x="565" y="915"/>
                    <a:pt x="565" y="915"/>
                    <a:pt x="565" y="915"/>
                  </a:cubicBezTo>
                  <a:cubicBezTo>
                    <a:pt x="565" y="915"/>
                    <a:pt x="565" y="915"/>
                    <a:pt x="565" y="915"/>
                  </a:cubicBezTo>
                  <a:cubicBezTo>
                    <a:pt x="565" y="915"/>
                    <a:pt x="565" y="915"/>
                    <a:pt x="565" y="915"/>
                  </a:cubicBezTo>
                  <a:close/>
                  <a:moveTo>
                    <a:pt x="913" y="272"/>
                  </a:moveTo>
                  <a:cubicBezTo>
                    <a:pt x="913" y="272"/>
                    <a:pt x="914" y="272"/>
                    <a:pt x="914" y="271"/>
                  </a:cubicBezTo>
                  <a:cubicBezTo>
                    <a:pt x="913" y="272"/>
                    <a:pt x="913" y="272"/>
                    <a:pt x="913" y="272"/>
                  </a:cubicBezTo>
                  <a:close/>
                  <a:moveTo>
                    <a:pt x="609" y="54"/>
                  </a:moveTo>
                  <a:cubicBezTo>
                    <a:pt x="608" y="54"/>
                    <a:pt x="608" y="55"/>
                    <a:pt x="608" y="55"/>
                  </a:cubicBezTo>
                  <a:cubicBezTo>
                    <a:pt x="608" y="55"/>
                    <a:pt x="609" y="55"/>
                    <a:pt x="609" y="54"/>
                  </a:cubicBezTo>
                  <a:close/>
                  <a:moveTo>
                    <a:pt x="943" y="735"/>
                  </a:moveTo>
                  <a:cubicBezTo>
                    <a:pt x="943" y="735"/>
                    <a:pt x="942" y="735"/>
                    <a:pt x="942" y="735"/>
                  </a:cubicBezTo>
                  <a:cubicBezTo>
                    <a:pt x="942" y="735"/>
                    <a:pt x="942" y="736"/>
                    <a:pt x="943" y="735"/>
                  </a:cubicBezTo>
                  <a:close/>
                  <a:moveTo>
                    <a:pt x="919" y="270"/>
                  </a:moveTo>
                  <a:cubicBezTo>
                    <a:pt x="919" y="270"/>
                    <a:pt x="918" y="269"/>
                    <a:pt x="918" y="269"/>
                  </a:cubicBezTo>
                  <a:cubicBezTo>
                    <a:pt x="918" y="270"/>
                    <a:pt x="918" y="270"/>
                    <a:pt x="919" y="270"/>
                  </a:cubicBezTo>
                  <a:close/>
                  <a:moveTo>
                    <a:pt x="587" y="56"/>
                  </a:moveTo>
                  <a:cubicBezTo>
                    <a:pt x="587" y="56"/>
                    <a:pt x="587" y="57"/>
                    <a:pt x="587" y="57"/>
                  </a:cubicBezTo>
                  <a:cubicBezTo>
                    <a:pt x="587" y="57"/>
                    <a:pt x="588" y="57"/>
                    <a:pt x="587" y="56"/>
                  </a:cubicBezTo>
                  <a:close/>
                  <a:moveTo>
                    <a:pt x="587" y="57"/>
                  </a:moveTo>
                  <a:cubicBezTo>
                    <a:pt x="586" y="57"/>
                    <a:pt x="586" y="57"/>
                    <a:pt x="586" y="58"/>
                  </a:cubicBezTo>
                  <a:cubicBezTo>
                    <a:pt x="587" y="58"/>
                    <a:pt x="587" y="58"/>
                    <a:pt x="587" y="57"/>
                  </a:cubicBezTo>
                  <a:close/>
                  <a:moveTo>
                    <a:pt x="919" y="268"/>
                  </a:moveTo>
                  <a:cubicBezTo>
                    <a:pt x="919" y="268"/>
                    <a:pt x="919" y="267"/>
                    <a:pt x="919" y="267"/>
                  </a:cubicBezTo>
                  <a:cubicBezTo>
                    <a:pt x="919" y="267"/>
                    <a:pt x="918" y="267"/>
                    <a:pt x="919" y="268"/>
                  </a:cubicBezTo>
                  <a:close/>
                  <a:moveTo>
                    <a:pt x="910" y="268"/>
                  </a:moveTo>
                  <a:cubicBezTo>
                    <a:pt x="911" y="268"/>
                    <a:pt x="911" y="267"/>
                    <a:pt x="911" y="267"/>
                  </a:cubicBezTo>
                  <a:cubicBezTo>
                    <a:pt x="911" y="267"/>
                    <a:pt x="910" y="267"/>
                    <a:pt x="910" y="268"/>
                  </a:cubicBezTo>
                  <a:close/>
                  <a:moveTo>
                    <a:pt x="920" y="266"/>
                  </a:moveTo>
                  <a:cubicBezTo>
                    <a:pt x="920" y="266"/>
                    <a:pt x="919" y="267"/>
                    <a:pt x="919" y="267"/>
                  </a:cubicBezTo>
                  <a:cubicBezTo>
                    <a:pt x="920" y="267"/>
                    <a:pt x="920" y="267"/>
                    <a:pt x="920" y="266"/>
                  </a:cubicBezTo>
                  <a:close/>
                  <a:moveTo>
                    <a:pt x="943" y="315"/>
                  </a:moveTo>
                  <a:cubicBezTo>
                    <a:pt x="944" y="315"/>
                    <a:pt x="943" y="315"/>
                    <a:pt x="943" y="315"/>
                  </a:cubicBezTo>
                  <a:cubicBezTo>
                    <a:pt x="943" y="315"/>
                    <a:pt x="943" y="316"/>
                    <a:pt x="943" y="315"/>
                  </a:cubicBezTo>
                  <a:close/>
                  <a:moveTo>
                    <a:pt x="914" y="262"/>
                  </a:moveTo>
                  <a:cubicBezTo>
                    <a:pt x="914" y="262"/>
                    <a:pt x="914" y="262"/>
                    <a:pt x="914" y="263"/>
                  </a:cubicBezTo>
                  <a:cubicBezTo>
                    <a:pt x="914" y="263"/>
                    <a:pt x="915" y="263"/>
                    <a:pt x="914" y="262"/>
                  </a:cubicBezTo>
                  <a:close/>
                  <a:moveTo>
                    <a:pt x="917" y="269"/>
                  </a:moveTo>
                  <a:cubicBezTo>
                    <a:pt x="917" y="269"/>
                    <a:pt x="918" y="269"/>
                    <a:pt x="918" y="269"/>
                  </a:cubicBezTo>
                  <a:cubicBezTo>
                    <a:pt x="918" y="269"/>
                    <a:pt x="918" y="268"/>
                    <a:pt x="917" y="269"/>
                  </a:cubicBezTo>
                  <a:close/>
                  <a:moveTo>
                    <a:pt x="267" y="941"/>
                  </a:moveTo>
                  <a:cubicBezTo>
                    <a:pt x="266" y="941"/>
                    <a:pt x="266" y="941"/>
                    <a:pt x="266" y="941"/>
                  </a:cubicBezTo>
                  <a:cubicBezTo>
                    <a:pt x="267" y="941"/>
                    <a:pt x="267" y="941"/>
                    <a:pt x="267" y="941"/>
                  </a:cubicBezTo>
                  <a:close/>
                  <a:moveTo>
                    <a:pt x="381" y="59"/>
                  </a:moveTo>
                  <a:cubicBezTo>
                    <a:pt x="381" y="59"/>
                    <a:pt x="381" y="59"/>
                    <a:pt x="381" y="58"/>
                  </a:cubicBezTo>
                  <a:cubicBezTo>
                    <a:pt x="381" y="59"/>
                    <a:pt x="380" y="59"/>
                    <a:pt x="381" y="59"/>
                  </a:cubicBezTo>
                  <a:close/>
                  <a:moveTo>
                    <a:pt x="266" y="942"/>
                  </a:moveTo>
                  <a:cubicBezTo>
                    <a:pt x="266" y="942"/>
                    <a:pt x="266" y="942"/>
                    <a:pt x="266" y="941"/>
                  </a:cubicBezTo>
                  <a:cubicBezTo>
                    <a:pt x="266" y="942"/>
                    <a:pt x="265" y="942"/>
                    <a:pt x="266" y="942"/>
                  </a:cubicBezTo>
                  <a:close/>
                  <a:moveTo>
                    <a:pt x="946" y="736"/>
                  </a:moveTo>
                  <a:cubicBezTo>
                    <a:pt x="946" y="736"/>
                    <a:pt x="945" y="736"/>
                    <a:pt x="945" y="736"/>
                  </a:cubicBezTo>
                  <a:cubicBezTo>
                    <a:pt x="945" y="736"/>
                    <a:pt x="945" y="736"/>
                    <a:pt x="945" y="736"/>
                  </a:cubicBezTo>
                  <a:cubicBezTo>
                    <a:pt x="945" y="736"/>
                    <a:pt x="945" y="736"/>
                    <a:pt x="945" y="736"/>
                  </a:cubicBezTo>
                  <a:cubicBezTo>
                    <a:pt x="946" y="736"/>
                    <a:pt x="946" y="736"/>
                    <a:pt x="946" y="736"/>
                  </a:cubicBezTo>
                  <a:close/>
                  <a:moveTo>
                    <a:pt x="915" y="261"/>
                  </a:moveTo>
                  <a:cubicBezTo>
                    <a:pt x="916" y="261"/>
                    <a:pt x="916" y="261"/>
                    <a:pt x="916" y="261"/>
                  </a:cubicBezTo>
                  <a:cubicBezTo>
                    <a:pt x="915" y="261"/>
                    <a:pt x="915" y="261"/>
                    <a:pt x="915" y="261"/>
                  </a:cubicBezTo>
                  <a:close/>
                  <a:moveTo>
                    <a:pt x="258" y="945"/>
                  </a:moveTo>
                  <a:cubicBezTo>
                    <a:pt x="258" y="946"/>
                    <a:pt x="258" y="946"/>
                    <a:pt x="258" y="946"/>
                  </a:cubicBezTo>
                  <a:cubicBezTo>
                    <a:pt x="258" y="945"/>
                    <a:pt x="258" y="945"/>
                    <a:pt x="258" y="945"/>
                  </a:cubicBezTo>
                  <a:close/>
                  <a:moveTo>
                    <a:pt x="605" y="59"/>
                  </a:moveTo>
                  <a:cubicBezTo>
                    <a:pt x="605" y="59"/>
                    <a:pt x="605" y="60"/>
                    <a:pt x="605" y="60"/>
                  </a:cubicBezTo>
                  <a:cubicBezTo>
                    <a:pt x="605" y="60"/>
                    <a:pt x="606" y="60"/>
                    <a:pt x="605" y="59"/>
                  </a:cubicBezTo>
                  <a:close/>
                  <a:moveTo>
                    <a:pt x="485" y="948"/>
                  </a:moveTo>
                  <a:cubicBezTo>
                    <a:pt x="485" y="948"/>
                    <a:pt x="485" y="948"/>
                    <a:pt x="485" y="948"/>
                  </a:cubicBezTo>
                  <a:cubicBezTo>
                    <a:pt x="485" y="948"/>
                    <a:pt x="485" y="949"/>
                    <a:pt x="485" y="949"/>
                  </a:cubicBezTo>
                  <a:cubicBezTo>
                    <a:pt x="485" y="949"/>
                    <a:pt x="485" y="949"/>
                    <a:pt x="485" y="948"/>
                  </a:cubicBezTo>
                  <a:cubicBezTo>
                    <a:pt x="485" y="948"/>
                    <a:pt x="485" y="948"/>
                    <a:pt x="485" y="948"/>
                  </a:cubicBezTo>
                  <a:close/>
                  <a:moveTo>
                    <a:pt x="405" y="60"/>
                  </a:moveTo>
                  <a:cubicBezTo>
                    <a:pt x="404" y="60"/>
                    <a:pt x="404" y="60"/>
                    <a:pt x="404" y="61"/>
                  </a:cubicBezTo>
                  <a:cubicBezTo>
                    <a:pt x="405" y="61"/>
                    <a:pt x="405" y="61"/>
                    <a:pt x="405" y="60"/>
                  </a:cubicBezTo>
                  <a:close/>
                  <a:moveTo>
                    <a:pt x="919" y="248"/>
                  </a:moveTo>
                  <a:cubicBezTo>
                    <a:pt x="919" y="248"/>
                    <a:pt x="919" y="248"/>
                    <a:pt x="919" y="249"/>
                  </a:cubicBezTo>
                  <a:cubicBezTo>
                    <a:pt x="919" y="249"/>
                    <a:pt x="919" y="249"/>
                    <a:pt x="919" y="249"/>
                  </a:cubicBezTo>
                  <a:cubicBezTo>
                    <a:pt x="919" y="249"/>
                    <a:pt x="919" y="249"/>
                    <a:pt x="919" y="249"/>
                  </a:cubicBezTo>
                  <a:cubicBezTo>
                    <a:pt x="919" y="249"/>
                    <a:pt x="919" y="248"/>
                    <a:pt x="919" y="248"/>
                  </a:cubicBezTo>
                  <a:close/>
                  <a:moveTo>
                    <a:pt x="892" y="268"/>
                  </a:moveTo>
                  <a:cubicBezTo>
                    <a:pt x="892" y="268"/>
                    <a:pt x="891" y="268"/>
                    <a:pt x="891" y="268"/>
                  </a:cubicBezTo>
                  <a:cubicBezTo>
                    <a:pt x="891" y="268"/>
                    <a:pt x="891" y="268"/>
                    <a:pt x="891" y="268"/>
                  </a:cubicBezTo>
                  <a:cubicBezTo>
                    <a:pt x="891" y="268"/>
                    <a:pt x="891" y="268"/>
                    <a:pt x="891" y="268"/>
                  </a:cubicBezTo>
                  <a:cubicBezTo>
                    <a:pt x="892" y="268"/>
                    <a:pt x="892" y="268"/>
                    <a:pt x="892" y="268"/>
                  </a:cubicBezTo>
                  <a:close/>
                  <a:moveTo>
                    <a:pt x="321" y="953"/>
                  </a:moveTo>
                  <a:cubicBezTo>
                    <a:pt x="321" y="953"/>
                    <a:pt x="321" y="953"/>
                    <a:pt x="321" y="954"/>
                  </a:cubicBezTo>
                  <a:cubicBezTo>
                    <a:pt x="321" y="954"/>
                    <a:pt x="322" y="954"/>
                    <a:pt x="321" y="953"/>
                  </a:cubicBezTo>
                  <a:close/>
                  <a:moveTo>
                    <a:pt x="769" y="953"/>
                  </a:moveTo>
                  <a:cubicBezTo>
                    <a:pt x="769" y="953"/>
                    <a:pt x="769" y="953"/>
                    <a:pt x="769" y="953"/>
                  </a:cubicBezTo>
                  <a:cubicBezTo>
                    <a:pt x="769" y="953"/>
                    <a:pt x="769" y="954"/>
                    <a:pt x="769" y="954"/>
                  </a:cubicBezTo>
                  <a:cubicBezTo>
                    <a:pt x="769" y="954"/>
                    <a:pt x="769" y="953"/>
                    <a:pt x="769" y="953"/>
                  </a:cubicBezTo>
                  <a:cubicBezTo>
                    <a:pt x="769" y="953"/>
                    <a:pt x="769" y="953"/>
                    <a:pt x="769" y="953"/>
                  </a:cubicBezTo>
                  <a:close/>
                  <a:moveTo>
                    <a:pt x="321" y="954"/>
                  </a:moveTo>
                  <a:cubicBezTo>
                    <a:pt x="321" y="954"/>
                    <a:pt x="321" y="954"/>
                    <a:pt x="321" y="954"/>
                  </a:cubicBezTo>
                  <a:cubicBezTo>
                    <a:pt x="321" y="954"/>
                    <a:pt x="320" y="954"/>
                    <a:pt x="321" y="954"/>
                  </a:cubicBezTo>
                  <a:close/>
                  <a:moveTo>
                    <a:pt x="319" y="955"/>
                  </a:moveTo>
                  <a:cubicBezTo>
                    <a:pt x="319" y="954"/>
                    <a:pt x="319" y="955"/>
                    <a:pt x="319" y="955"/>
                  </a:cubicBezTo>
                  <a:cubicBezTo>
                    <a:pt x="319" y="955"/>
                    <a:pt x="320" y="955"/>
                    <a:pt x="319" y="955"/>
                  </a:cubicBezTo>
                  <a:close/>
                  <a:moveTo>
                    <a:pt x="588" y="955"/>
                  </a:moveTo>
                  <a:cubicBezTo>
                    <a:pt x="588" y="954"/>
                    <a:pt x="587" y="955"/>
                    <a:pt x="588" y="955"/>
                  </a:cubicBezTo>
                  <a:cubicBezTo>
                    <a:pt x="588" y="955"/>
                    <a:pt x="588" y="955"/>
                    <a:pt x="588" y="955"/>
                  </a:cubicBezTo>
                  <a:close/>
                  <a:moveTo>
                    <a:pt x="318" y="956"/>
                  </a:moveTo>
                  <a:cubicBezTo>
                    <a:pt x="319" y="956"/>
                    <a:pt x="319" y="956"/>
                    <a:pt x="319" y="955"/>
                  </a:cubicBezTo>
                  <a:cubicBezTo>
                    <a:pt x="319" y="955"/>
                    <a:pt x="318" y="955"/>
                    <a:pt x="318" y="956"/>
                  </a:cubicBezTo>
                  <a:close/>
                  <a:moveTo>
                    <a:pt x="39" y="495"/>
                  </a:moveTo>
                  <a:cubicBezTo>
                    <a:pt x="38" y="495"/>
                    <a:pt x="38" y="495"/>
                    <a:pt x="38" y="495"/>
                  </a:cubicBezTo>
                  <a:cubicBezTo>
                    <a:pt x="38" y="495"/>
                    <a:pt x="38" y="495"/>
                    <a:pt x="39" y="495"/>
                  </a:cubicBezTo>
                  <a:cubicBezTo>
                    <a:pt x="39" y="495"/>
                    <a:pt x="39" y="495"/>
                    <a:pt x="39" y="495"/>
                  </a:cubicBezTo>
                  <a:cubicBezTo>
                    <a:pt x="39" y="495"/>
                    <a:pt x="39" y="495"/>
                    <a:pt x="39" y="495"/>
                  </a:cubicBezTo>
                  <a:close/>
                  <a:moveTo>
                    <a:pt x="404" y="61"/>
                  </a:moveTo>
                  <a:cubicBezTo>
                    <a:pt x="404" y="61"/>
                    <a:pt x="403" y="61"/>
                    <a:pt x="403" y="61"/>
                  </a:cubicBezTo>
                  <a:cubicBezTo>
                    <a:pt x="404" y="61"/>
                    <a:pt x="404" y="61"/>
                    <a:pt x="404" y="61"/>
                  </a:cubicBezTo>
                  <a:close/>
                  <a:moveTo>
                    <a:pt x="156" y="243"/>
                  </a:moveTo>
                  <a:cubicBezTo>
                    <a:pt x="157" y="243"/>
                    <a:pt x="157" y="243"/>
                    <a:pt x="157" y="242"/>
                  </a:cubicBezTo>
                  <a:cubicBezTo>
                    <a:pt x="156" y="243"/>
                    <a:pt x="156" y="243"/>
                    <a:pt x="156" y="243"/>
                  </a:cubicBezTo>
                  <a:close/>
                  <a:moveTo>
                    <a:pt x="262" y="83"/>
                  </a:moveTo>
                  <a:cubicBezTo>
                    <a:pt x="262" y="84"/>
                    <a:pt x="262" y="84"/>
                    <a:pt x="263" y="84"/>
                  </a:cubicBezTo>
                  <a:cubicBezTo>
                    <a:pt x="263" y="84"/>
                    <a:pt x="263" y="83"/>
                    <a:pt x="262" y="83"/>
                  </a:cubicBezTo>
                  <a:close/>
                  <a:moveTo>
                    <a:pt x="589" y="965"/>
                  </a:moveTo>
                  <a:cubicBezTo>
                    <a:pt x="589" y="965"/>
                    <a:pt x="589" y="966"/>
                    <a:pt x="589" y="966"/>
                  </a:cubicBezTo>
                  <a:cubicBezTo>
                    <a:pt x="589" y="966"/>
                    <a:pt x="590" y="966"/>
                    <a:pt x="589" y="965"/>
                  </a:cubicBezTo>
                  <a:close/>
                  <a:moveTo>
                    <a:pt x="266" y="107"/>
                  </a:moveTo>
                  <a:cubicBezTo>
                    <a:pt x="266" y="107"/>
                    <a:pt x="267" y="108"/>
                    <a:pt x="267" y="108"/>
                  </a:cubicBezTo>
                  <a:cubicBezTo>
                    <a:pt x="267" y="108"/>
                    <a:pt x="267" y="108"/>
                    <a:pt x="267" y="108"/>
                  </a:cubicBezTo>
                  <a:cubicBezTo>
                    <a:pt x="267" y="107"/>
                    <a:pt x="267" y="107"/>
                    <a:pt x="267" y="107"/>
                  </a:cubicBezTo>
                  <a:cubicBezTo>
                    <a:pt x="267" y="107"/>
                    <a:pt x="266" y="107"/>
                    <a:pt x="266" y="107"/>
                  </a:cubicBezTo>
                  <a:close/>
                  <a:moveTo>
                    <a:pt x="589" y="967"/>
                  </a:moveTo>
                  <a:cubicBezTo>
                    <a:pt x="589" y="967"/>
                    <a:pt x="589" y="966"/>
                    <a:pt x="589" y="966"/>
                  </a:cubicBezTo>
                  <a:cubicBezTo>
                    <a:pt x="589" y="966"/>
                    <a:pt x="588" y="966"/>
                    <a:pt x="589" y="967"/>
                  </a:cubicBezTo>
                  <a:close/>
                  <a:moveTo>
                    <a:pt x="590" y="969"/>
                  </a:moveTo>
                  <a:cubicBezTo>
                    <a:pt x="590" y="969"/>
                    <a:pt x="590" y="969"/>
                    <a:pt x="590" y="970"/>
                  </a:cubicBezTo>
                  <a:cubicBezTo>
                    <a:pt x="590" y="970"/>
                    <a:pt x="591" y="970"/>
                    <a:pt x="590" y="969"/>
                  </a:cubicBezTo>
                  <a:close/>
                  <a:moveTo>
                    <a:pt x="589" y="970"/>
                  </a:moveTo>
                  <a:cubicBezTo>
                    <a:pt x="589" y="970"/>
                    <a:pt x="590" y="970"/>
                    <a:pt x="590" y="970"/>
                  </a:cubicBezTo>
                  <a:cubicBezTo>
                    <a:pt x="589" y="970"/>
                    <a:pt x="589" y="970"/>
                    <a:pt x="589" y="970"/>
                  </a:cubicBezTo>
                  <a:close/>
                  <a:moveTo>
                    <a:pt x="162" y="234"/>
                  </a:moveTo>
                  <a:cubicBezTo>
                    <a:pt x="162" y="234"/>
                    <a:pt x="162" y="235"/>
                    <a:pt x="163" y="235"/>
                  </a:cubicBezTo>
                  <a:cubicBezTo>
                    <a:pt x="163" y="234"/>
                    <a:pt x="162" y="234"/>
                    <a:pt x="162" y="234"/>
                  </a:cubicBezTo>
                  <a:close/>
                  <a:moveTo>
                    <a:pt x="547" y="1001"/>
                  </a:moveTo>
                  <a:cubicBezTo>
                    <a:pt x="547" y="1001"/>
                    <a:pt x="548" y="1001"/>
                    <a:pt x="548" y="1000"/>
                  </a:cubicBezTo>
                  <a:cubicBezTo>
                    <a:pt x="548" y="1000"/>
                    <a:pt x="547" y="1000"/>
                    <a:pt x="547" y="1000"/>
                  </a:cubicBezTo>
                  <a:cubicBezTo>
                    <a:pt x="547" y="1000"/>
                    <a:pt x="547" y="1000"/>
                    <a:pt x="547" y="1001"/>
                  </a:cubicBezTo>
                  <a:cubicBezTo>
                    <a:pt x="547" y="1001"/>
                    <a:pt x="547" y="1001"/>
                    <a:pt x="547" y="1001"/>
                  </a:cubicBezTo>
                  <a:close/>
                  <a:moveTo>
                    <a:pt x="162" y="234"/>
                  </a:moveTo>
                  <a:cubicBezTo>
                    <a:pt x="162" y="233"/>
                    <a:pt x="162" y="233"/>
                    <a:pt x="161" y="233"/>
                  </a:cubicBezTo>
                  <a:cubicBezTo>
                    <a:pt x="161" y="234"/>
                    <a:pt x="161" y="234"/>
                    <a:pt x="162" y="234"/>
                  </a:cubicBezTo>
                  <a:close/>
                  <a:moveTo>
                    <a:pt x="883" y="210"/>
                  </a:moveTo>
                  <a:cubicBezTo>
                    <a:pt x="883" y="210"/>
                    <a:pt x="882" y="210"/>
                    <a:pt x="882" y="211"/>
                  </a:cubicBezTo>
                  <a:cubicBezTo>
                    <a:pt x="883" y="211"/>
                    <a:pt x="883" y="211"/>
                    <a:pt x="883" y="210"/>
                  </a:cubicBezTo>
                  <a:close/>
                  <a:moveTo>
                    <a:pt x="589" y="951"/>
                  </a:moveTo>
                  <a:cubicBezTo>
                    <a:pt x="589" y="951"/>
                    <a:pt x="589" y="950"/>
                    <a:pt x="589" y="950"/>
                  </a:cubicBezTo>
                  <a:cubicBezTo>
                    <a:pt x="589" y="950"/>
                    <a:pt x="588" y="950"/>
                    <a:pt x="589" y="951"/>
                  </a:cubicBezTo>
                  <a:close/>
                  <a:moveTo>
                    <a:pt x="904" y="492"/>
                  </a:moveTo>
                  <a:cubicBezTo>
                    <a:pt x="904" y="492"/>
                    <a:pt x="904" y="492"/>
                    <a:pt x="904" y="492"/>
                  </a:cubicBezTo>
                  <a:cubicBezTo>
                    <a:pt x="904" y="492"/>
                    <a:pt x="904" y="492"/>
                    <a:pt x="904" y="492"/>
                  </a:cubicBezTo>
                  <a:cubicBezTo>
                    <a:pt x="904" y="492"/>
                    <a:pt x="904" y="492"/>
                    <a:pt x="904" y="492"/>
                  </a:cubicBezTo>
                  <a:cubicBezTo>
                    <a:pt x="904" y="492"/>
                    <a:pt x="904" y="492"/>
                    <a:pt x="904" y="492"/>
                  </a:cubicBezTo>
                  <a:close/>
                  <a:moveTo>
                    <a:pt x="896" y="493"/>
                  </a:moveTo>
                  <a:cubicBezTo>
                    <a:pt x="896" y="493"/>
                    <a:pt x="896" y="493"/>
                    <a:pt x="896" y="494"/>
                  </a:cubicBezTo>
                  <a:cubicBezTo>
                    <a:pt x="896" y="494"/>
                    <a:pt x="897" y="494"/>
                    <a:pt x="896" y="493"/>
                  </a:cubicBezTo>
                  <a:close/>
                  <a:moveTo>
                    <a:pt x="137" y="279"/>
                  </a:moveTo>
                  <a:cubicBezTo>
                    <a:pt x="137" y="279"/>
                    <a:pt x="138" y="280"/>
                    <a:pt x="138" y="279"/>
                  </a:cubicBezTo>
                  <a:cubicBezTo>
                    <a:pt x="138" y="279"/>
                    <a:pt x="138" y="278"/>
                    <a:pt x="137" y="278"/>
                  </a:cubicBezTo>
                  <a:cubicBezTo>
                    <a:pt x="137" y="278"/>
                    <a:pt x="136" y="278"/>
                    <a:pt x="136" y="278"/>
                  </a:cubicBezTo>
                  <a:cubicBezTo>
                    <a:pt x="136" y="279"/>
                    <a:pt x="136" y="279"/>
                    <a:pt x="137" y="279"/>
                  </a:cubicBezTo>
                  <a:close/>
                  <a:moveTo>
                    <a:pt x="152" y="279"/>
                  </a:moveTo>
                  <a:cubicBezTo>
                    <a:pt x="152" y="279"/>
                    <a:pt x="152" y="279"/>
                    <a:pt x="152" y="279"/>
                  </a:cubicBezTo>
                  <a:cubicBezTo>
                    <a:pt x="152" y="279"/>
                    <a:pt x="153" y="279"/>
                    <a:pt x="153" y="279"/>
                  </a:cubicBezTo>
                  <a:cubicBezTo>
                    <a:pt x="153" y="279"/>
                    <a:pt x="153" y="278"/>
                    <a:pt x="152" y="278"/>
                  </a:cubicBezTo>
                  <a:cubicBezTo>
                    <a:pt x="152" y="278"/>
                    <a:pt x="152" y="279"/>
                    <a:pt x="152"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548" tIns="21773" rIns="43548" bIns="21773" numCol="1" anchor="t" anchorCtr="0" compatLnSpc="1">
              <a:prstTxWarp prst="textNoShape">
                <a:avLst/>
              </a:prstTxWarp>
            </a:bodyPr>
            <a:lstStyle/>
            <a:p>
              <a:endParaRPr lang="zh-CN" altLang="en-US" sz="857"/>
            </a:p>
          </p:txBody>
        </p:sp>
      </p:grpSp>
      <p:grpSp>
        <p:nvGrpSpPr>
          <p:cNvPr id="28" name="组合 27">
            <a:extLst>
              <a:ext uri="{FF2B5EF4-FFF2-40B4-BE49-F238E27FC236}">
                <a16:creationId xmlns:a16="http://schemas.microsoft.com/office/drawing/2014/main" id="{43FDF0BB-3014-5223-43BB-811F2B05F8E5}"/>
              </a:ext>
            </a:extLst>
          </p:cNvPr>
          <p:cNvGrpSpPr/>
          <p:nvPr/>
        </p:nvGrpSpPr>
        <p:grpSpPr>
          <a:xfrm>
            <a:off x="724027" y="1644333"/>
            <a:ext cx="4711573" cy="1720215"/>
            <a:chOff x="724027" y="1644333"/>
            <a:chExt cx="4711573" cy="1720215"/>
          </a:xfrm>
        </p:grpSpPr>
        <p:grpSp>
          <p:nvGrpSpPr>
            <p:cNvPr id="24" name="组合 23">
              <a:extLst>
                <a:ext uri="{FF2B5EF4-FFF2-40B4-BE49-F238E27FC236}">
                  <a16:creationId xmlns:a16="http://schemas.microsoft.com/office/drawing/2014/main" id="{F07E0C4F-92ED-FD5A-5BD6-47087CCFDBA6}"/>
                </a:ext>
              </a:extLst>
            </p:cNvPr>
            <p:cNvGrpSpPr/>
            <p:nvPr/>
          </p:nvGrpSpPr>
          <p:grpSpPr>
            <a:xfrm>
              <a:off x="724027" y="1644333"/>
              <a:ext cx="4660265" cy="1495465"/>
              <a:chOff x="803275" y="1520825"/>
              <a:chExt cx="4660265" cy="1495465"/>
            </a:xfrm>
          </p:grpSpPr>
          <p:sp>
            <p:nvSpPr>
              <p:cNvPr id="16" name="文本框 15">
                <a:extLst>
                  <a:ext uri="{FF2B5EF4-FFF2-40B4-BE49-F238E27FC236}">
                    <a16:creationId xmlns:a16="http://schemas.microsoft.com/office/drawing/2014/main" id="{96B8BD02-3163-73E6-8151-6C0F16D2DA29}"/>
                  </a:ext>
                </a:extLst>
              </p:cNvPr>
              <p:cNvSpPr txBox="1"/>
              <p:nvPr/>
            </p:nvSpPr>
            <p:spPr>
              <a:xfrm>
                <a:off x="803275" y="1520825"/>
                <a:ext cx="1545616"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1</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sp>
            <p:nvSpPr>
              <p:cNvPr id="17" name="文本框 16">
                <a:extLst>
                  <a:ext uri="{FF2B5EF4-FFF2-40B4-BE49-F238E27FC236}">
                    <a16:creationId xmlns:a16="http://schemas.microsoft.com/office/drawing/2014/main" id="{785DCFBC-B5AE-0A6C-77DD-1ADAE161EBAF}"/>
                  </a:ext>
                </a:extLst>
              </p:cNvPr>
              <p:cNvSpPr txBox="1"/>
              <p:nvPr/>
            </p:nvSpPr>
            <p:spPr>
              <a:xfrm>
                <a:off x="803275" y="2092960"/>
                <a:ext cx="4660265" cy="923330"/>
              </a:xfrm>
              <a:prstGeom prst="rect">
                <a:avLst/>
              </a:prstGeom>
              <a:noFill/>
            </p:spPr>
            <p:txBody>
              <a:bodyPr wrap="square" rtlCol="0">
                <a:spAutoFit/>
              </a:bodyPr>
              <a:lstStyle/>
              <a:p>
                <a:r>
                  <a:rPr lang="zh-CN" altLang="en-US" dirty="0"/>
                  <a:t>单击此处添加文本或复制适合内容单击此处添加文本或复制适合内容单击此处添加文本或复制适合内容</a:t>
                </a:r>
              </a:p>
            </p:txBody>
          </p:sp>
        </p:grpSp>
        <p:cxnSp>
          <p:nvCxnSpPr>
            <p:cNvPr id="19" name="直接连接符 18">
              <a:extLst>
                <a:ext uri="{FF2B5EF4-FFF2-40B4-BE49-F238E27FC236}">
                  <a16:creationId xmlns:a16="http://schemas.microsoft.com/office/drawing/2014/main" id="{6DD2DDA1-CE4E-8423-5534-2373118F170F}"/>
                </a:ext>
              </a:extLst>
            </p:cNvPr>
            <p:cNvCxnSpPr/>
            <p:nvPr/>
          </p:nvCxnSpPr>
          <p:spPr>
            <a:xfrm>
              <a:off x="803275" y="3364548"/>
              <a:ext cx="463232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2FE1BA91-394D-D2B3-A212-F83C2AEF461B}"/>
              </a:ext>
            </a:extLst>
          </p:cNvPr>
          <p:cNvGrpSpPr/>
          <p:nvPr/>
        </p:nvGrpSpPr>
        <p:grpSpPr>
          <a:xfrm>
            <a:off x="724027" y="4164013"/>
            <a:ext cx="4711573" cy="1720215"/>
            <a:chOff x="724027" y="4164013"/>
            <a:chExt cx="4711573" cy="1720215"/>
          </a:xfrm>
        </p:grpSpPr>
        <p:grpSp>
          <p:nvGrpSpPr>
            <p:cNvPr id="23" name="组合 22">
              <a:extLst>
                <a:ext uri="{FF2B5EF4-FFF2-40B4-BE49-F238E27FC236}">
                  <a16:creationId xmlns:a16="http://schemas.microsoft.com/office/drawing/2014/main" id="{1C40D019-AB89-CBA8-65E9-3DFCB7D508AE}"/>
                </a:ext>
              </a:extLst>
            </p:cNvPr>
            <p:cNvGrpSpPr/>
            <p:nvPr/>
          </p:nvGrpSpPr>
          <p:grpSpPr>
            <a:xfrm>
              <a:off x="724027" y="4164013"/>
              <a:ext cx="4660265" cy="1495465"/>
              <a:chOff x="803275" y="3420745"/>
              <a:chExt cx="4660265" cy="1495465"/>
            </a:xfrm>
          </p:grpSpPr>
          <p:sp>
            <p:nvSpPr>
              <p:cNvPr id="20" name="文本框 19">
                <a:extLst>
                  <a:ext uri="{FF2B5EF4-FFF2-40B4-BE49-F238E27FC236}">
                    <a16:creationId xmlns:a16="http://schemas.microsoft.com/office/drawing/2014/main" id="{EF4AD222-62CC-2B4D-8263-40FE40F63A52}"/>
                  </a:ext>
                </a:extLst>
              </p:cNvPr>
              <p:cNvSpPr txBox="1"/>
              <p:nvPr/>
            </p:nvSpPr>
            <p:spPr>
              <a:xfrm>
                <a:off x="803275" y="3420745"/>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2</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sp>
            <p:nvSpPr>
              <p:cNvPr id="21" name="文本框 20">
                <a:extLst>
                  <a:ext uri="{FF2B5EF4-FFF2-40B4-BE49-F238E27FC236}">
                    <a16:creationId xmlns:a16="http://schemas.microsoft.com/office/drawing/2014/main" id="{CD5A6377-AAE4-62E0-71A7-C472F6E79FF4}"/>
                  </a:ext>
                </a:extLst>
              </p:cNvPr>
              <p:cNvSpPr txBox="1"/>
              <p:nvPr/>
            </p:nvSpPr>
            <p:spPr>
              <a:xfrm>
                <a:off x="803275" y="3992880"/>
                <a:ext cx="4660265" cy="923330"/>
              </a:xfrm>
              <a:prstGeom prst="rect">
                <a:avLst/>
              </a:prstGeom>
              <a:noFill/>
            </p:spPr>
            <p:txBody>
              <a:bodyPr wrap="square" rtlCol="0">
                <a:spAutoFit/>
              </a:bodyPr>
              <a:lstStyle/>
              <a:p>
                <a:r>
                  <a:rPr lang="zh-CN" altLang="en-US" dirty="0"/>
                  <a:t>单击此处添加文本或复制适合内容单击此处添加文本或复制适合内容单击此处添加文本或复制适合内容</a:t>
                </a:r>
              </a:p>
            </p:txBody>
          </p:sp>
        </p:grpSp>
        <p:cxnSp>
          <p:nvCxnSpPr>
            <p:cNvPr id="22" name="直接连接符 21">
              <a:extLst>
                <a:ext uri="{FF2B5EF4-FFF2-40B4-BE49-F238E27FC236}">
                  <a16:creationId xmlns:a16="http://schemas.microsoft.com/office/drawing/2014/main" id="{A093EAED-E51B-118E-1B3C-3DA06E39BAD0}"/>
                </a:ext>
              </a:extLst>
            </p:cNvPr>
            <p:cNvCxnSpPr/>
            <p:nvPr/>
          </p:nvCxnSpPr>
          <p:spPr>
            <a:xfrm>
              <a:off x="803275" y="5884228"/>
              <a:ext cx="463232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 name="日期占位符 5">
            <a:extLst>
              <a:ext uri="{FF2B5EF4-FFF2-40B4-BE49-F238E27FC236}">
                <a16:creationId xmlns:a16="http://schemas.microsoft.com/office/drawing/2014/main" id="{0E11DAE6-208F-949D-5A58-009AEF6AE282}"/>
              </a:ext>
            </a:extLst>
          </p:cNvPr>
          <p:cNvSpPr>
            <a:spLocks noGrp="1"/>
          </p:cNvSpPr>
          <p:nvPr>
            <p:ph type="dt" sz="half" idx="10"/>
          </p:nvPr>
        </p:nvSpPr>
        <p:spPr/>
        <p:txBody>
          <a:bodyPr/>
          <a:lstStyle/>
          <a:p>
            <a:fld id="{DDC2E390-FC4D-4A58-A153-A540BB9DBC0A}" type="datetime1">
              <a:rPr lang="zh-CN" altLang="en-US" smtClean="0"/>
              <a:t>2023/8/7</a:t>
            </a:fld>
            <a:endParaRPr lang="en-US" dirty="0"/>
          </a:p>
        </p:txBody>
      </p:sp>
      <p:sp>
        <p:nvSpPr>
          <p:cNvPr id="7" name="页脚占位符 6">
            <a:extLst>
              <a:ext uri="{FF2B5EF4-FFF2-40B4-BE49-F238E27FC236}">
                <a16:creationId xmlns:a16="http://schemas.microsoft.com/office/drawing/2014/main" id="{682F7909-0D01-F10D-EE57-FB47A85A3A1D}"/>
              </a:ext>
            </a:extLst>
          </p:cNvPr>
          <p:cNvSpPr>
            <a:spLocks noGrp="1"/>
          </p:cNvSpPr>
          <p:nvPr>
            <p:ph type="ftr" sz="quarter" idx="11"/>
          </p:nvPr>
        </p:nvSpPr>
        <p:spPr/>
        <p:txBody>
          <a:bodyPr/>
          <a:lstStyle/>
          <a:p>
            <a:r>
              <a:rPr lang="en-US" altLang="zh-CN"/>
              <a:t>51PPT</a:t>
            </a:r>
            <a:endParaRPr lang="zh-CN" altLang="en-US" dirty="0"/>
          </a:p>
        </p:txBody>
      </p:sp>
      <p:sp>
        <p:nvSpPr>
          <p:cNvPr id="8" name="灯片编号占位符 7">
            <a:extLst>
              <a:ext uri="{FF2B5EF4-FFF2-40B4-BE49-F238E27FC236}">
                <a16:creationId xmlns:a16="http://schemas.microsoft.com/office/drawing/2014/main" id="{5BE6507A-6900-0464-48D9-03349C2547B1}"/>
              </a:ext>
            </a:extLst>
          </p:cNvPr>
          <p:cNvSpPr>
            <a:spLocks noGrp="1"/>
          </p:cNvSpPr>
          <p:nvPr>
            <p:ph type="sldNum" sz="quarter" idx="12"/>
          </p:nvPr>
        </p:nvSpPr>
        <p:spPr/>
        <p:txBody>
          <a:bodyPr/>
          <a:lstStyle/>
          <a:p>
            <a:fld id="{7F65B630-C7FF-41C0-9923-C5E5E29EED81}" type="slidenum">
              <a:rPr lang="en-US" altLang="zh-CN" smtClean="0"/>
              <a:pPr/>
              <a:t>10</a:t>
            </a:fld>
            <a:endParaRPr lang="en-US" altLang="zh-CN" dirty="0"/>
          </a:p>
        </p:txBody>
      </p:sp>
    </p:spTree>
    <p:extLst>
      <p:ext uri="{BB962C8B-B14F-4D97-AF65-F5344CB8AC3E}">
        <p14:creationId xmlns:p14="http://schemas.microsoft.com/office/powerpoint/2010/main" val="3492025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营销策划</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a:bodyPr>
          <a:lstStyle/>
          <a:p>
            <a:r>
              <a:rPr lang="en-US" altLang="zh-CN" dirty="0"/>
              <a:t>CLICK Add Title</a:t>
            </a:r>
            <a:endParaRPr lang="zh-CN" altLang="en-US" dirty="0"/>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zh-CN" altLang="en-US" dirty="0"/>
              <a:t>叁</a:t>
            </a:r>
          </a:p>
        </p:txBody>
      </p:sp>
    </p:spTree>
    <p:extLst>
      <p:ext uri="{BB962C8B-B14F-4D97-AF65-F5344CB8AC3E}">
        <p14:creationId xmlns:p14="http://schemas.microsoft.com/office/powerpoint/2010/main" val="46017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5FE98DF-C1AA-B056-A4FE-FF3F636B312F}"/>
              </a:ext>
            </a:extLst>
          </p:cNvPr>
          <p:cNvSpPr>
            <a:spLocks noGrp="1"/>
          </p:cNvSpPr>
          <p:nvPr>
            <p:ph type="title"/>
          </p:nvPr>
        </p:nvSpPr>
        <p:spPr>
          <a:xfrm>
            <a:off x="660400" y="0"/>
            <a:ext cx="10858500" cy="1028700"/>
          </a:xfrm>
        </p:spPr>
        <p:txBody>
          <a:bodyPr/>
          <a:lstStyle/>
          <a:p>
            <a:r>
              <a:rPr lang="zh-CN" altLang="en-US" dirty="0"/>
              <a:t>单击此处添加标题</a:t>
            </a:r>
          </a:p>
        </p:txBody>
      </p:sp>
      <p:grpSp>
        <p:nvGrpSpPr>
          <p:cNvPr id="14" name="组合 13">
            <a:extLst>
              <a:ext uri="{FF2B5EF4-FFF2-40B4-BE49-F238E27FC236}">
                <a16:creationId xmlns:a16="http://schemas.microsoft.com/office/drawing/2014/main" id="{73E7B215-6D44-CDA6-A5B5-62785A1F0FD7}"/>
              </a:ext>
            </a:extLst>
          </p:cNvPr>
          <p:cNvGrpSpPr/>
          <p:nvPr/>
        </p:nvGrpSpPr>
        <p:grpSpPr>
          <a:xfrm>
            <a:off x="0" y="1449388"/>
            <a:ext cx="12192000" cy="5408612"/>
            <a:chOff x="0" y="1449388"/>
            <a:chExt cx="12192000" cy="5408612"/>
          </a:xfrm>
        </p:grpSpPr>
        <p:sp>
          <p:nvSpPr>
            <p:cNvPr id="2" name="矩形 1">
              <a:extLst>
                <a:ext uri="{FF2B5EF4-FFF2-40B4-BE49-F238E27FC236}">
                  <a16:creationId xmlns:a16="http://schemas.microsoft.com/office/drawing/2014/main" id="{FD26DF08-5B15-904C-69DF-6E38402494BD}"/>
                </a:ext>
              </a:extLst>
            </p:cNvPr>
            <p:cNvSpPr/>
            <p:nvPr/>
          </p:nvSpPr>
          <p:spPr>
            <a:xfrm>
              <a:off x="0" y="1449388"/>
              <a:ext cx="12192000" cy="4684712"/>
            </a:xfrm>
            <a:prstGeom prst="rect">
              <a:avLst/>
            </a:prstGeom>
            <a:solidFill>
              <a:schemeClr val="accent3">
                <a:lumMod val="20000"/>
                <a:lumOff val="80000"/>
                <a:alpha val="54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任意多边形: 形状 9">
              <a:extLst>
                <a:ext uri="{FF2B5EF4-FFF2-40B4-BE49-F238E27FC236}">
                  <a16:creationId xmlns:a16="http://schemas.microsoft.com/office/drawing/2014/main" id="{533BF338-4A40-0A7A-BC42-53F7840519D2}"/>
                </a:ext>
              </a:extLst>
            </p:cNvPr>
            <p:cNvSpPr>
              <a:spLocks/>
            </p:cNvSpPr>
            <p:nvPr/>
          </p:nvSpPr>
          <p:spPr bwMode="auto">
            <a:xfrm>
              <a:off x="0" y="3024106"/>
              <a:ext cx="12192000" cy="3833894"/>
            </a:xfrm>
            <a:custGeom>
              <a:avLst/>
              <a:gdLst>
                <a:gd name="connsiteX0" fmla="*/ 12192000 w 12192000"/>
                <a:gd name="connsiteY0" fmla="*/ 0 h 3833894"/>
                <a:gd name="connsiteX1" fmla="*/ 12192000 w 12192000"/>
                <a:gd name="connsiteY1" fmla="*/ 156091 h 3833894"/>
                <a:gd name="connsiteX2" fmla="*/ 12189766 w 12192000"/>
                <a:gd name="connsiteY2" fmla="*/ 158243 h 3833894"/>
                <a:gd name="connsiteX3" fmla="*/ 12103788 w 12192000"/>
                <a:gd name="connsiteY3" fmla="*/ 134719 h 3833894"/>
                <a:gd name="connsiteX4" fmla="*/ 12079812 w 12192000"/>
                <a:gd name="connsiteY4" fmla="*/ 158617 h 3833894"/>
                <a:gd name="connsiteX5" fmla="*/ 12019870 w 12192000"/>
                <a:gd name="connsiteY5" fmla="*/ 230310 h 3833894"/>
                <a:gd name="connsiteX6" fmla="*/ 11971918 w 12192000"/>
                <a:gd name="connsiteY6" fmla="*/ 170565 h 3833894"/>
                <a:gd name="connsiteX7" fmla="*/ 11911976 w 12192000"/>
                <a:gd name="connsiteY7" fmla="*/ 134719 h 3833894"/>
                <a:gd name="connsiteX8" fmla="*/ 11624259 w 12192000"/>
                <a:gd name="connsiteY8" fmla="*/ 206412 h 3833894"/>
                <a:gd name="connsiteX9" fmla="*/ 11540341 w 12192000"/>
                <a:gd name="connsiteY9" fmla="*/ 254208 h 3833894"/>
                <a:gd name="connsiteX10" fmla="*/ 11516365 w 12192000"/>
                <a:gd name="connsiteY10" fmla="*/ 266157 h 3833894"/>
                <a:gd name="connsiteX11" fmla="*/ 11468412 w 12192000"/>
                <a:gd name="connsiteY11" fmla="*/ 302003 h 3833894"/>
                <a:gd name="connsiteX12" fmla="*/ 11360518 w 12192000"/>
                <a:gd name="connsiteY12" fmla="*/ 290054 h 3833894"/>
                <a:gd name="connsiteX13" fmla="*/ 11336541 w 12192000"/>
                <a:gd name="connsiteY13" fmla="*/ 254208 h 3833894"/>
                <a:gd name="connsiteX14" fmla="*/ 11300577 w 12192000"/>
                <a:gd name="connsiteY14" fmla="*/ 254208 h 3833894"/>
                <a:gd name="connsiteX15" fmla="*/ 11336541 w 12192000"/>
                <a:gd name="connsiteY15" fmla="*/ 302003 h 3833894"/>
                <a:gd name="connsiteX16" fmla="*/ 11456424 w 12192000"/>
                <a:gd name="connsiteY16" fmla="*/ 302003 h 3833894"/>
                <a:gd name="connsiteX17" fmla="*/ 11540341 w 12192000"/>
                <a:gd name="connsiteY17" fmla="*/ 302003 h 3833894"/>
                <a:gd name="connsiteX18" fmla="*/ 11935953 w 12192000"/>
                <a:gd name="connsiteY18" fmla="*/ 325901 h 3833894"/>
                <a:gd name="connsiteX19" fmla="*/ 12187706 w 12192000"/>
                <a:gd name="connsiteY19" fmla="*/ 325901 h 3833894"/>
                <a:gd name="connsiteX20" fmla="*/ 12192000 w 12192000"/>
                <a:gd name="connsiteY20" fmla="*/ 328525 h 3833894"/>
                <a:gd name="connsiteX21" fmla="*/ 12192000 w 12192000"/>
                <a:gd name="connsiteY21" fmla="*/ 676135 h 3833894"/>
                <a:gd name="connsiteX22" fmla="*/ 12160732 w 12192000"/>
                <a:gd name="connsiteY22" fmla="*/ 693330 h 3833894"/>
                <a:gd name="connsiteX23" fmla="*/ 12055835 w 12192000"/>
                <a:gd name="connsiteY23" fmla="*/ 696317 h 3833894"/>
                <a:gd name="connsiteX24" fmla="*/ 11971918 w 12192000"/>
                <a:gd name="connsiteY24" fmla="*/ 720215 h 3833894"/>
                <a:gd name="connsiteX25" fmla="*/ 11923965 w 12192000"/>
                <a:gd name="connsiteY25" fmla="*/ 732164 h 3833894"/>
                <a:gd name="connsiteX26" fmla="*/ 11684200 w 12192000"/>
                <a:gd name="connsiteY26" fmla="*/ 756061 h 3833894"/>
                <a:gd name="connsiteX27" fmla="*/ 11588294 w 12192000"/>
                <a:gd name="connsiteY27" fmla="*/ 756061 h 3833894"/>
                <a:gd name="connsiteX28" fmla="*/ 11576306 w 12192000"/>
                <a:gd name="connsiteY28" fmla="*/ 768010 h 3833894"/>
                <a:gd name="connsiteX29" fmla="*/ 11600282 w 12192000"/>
                <a:gd name="connsiteY29" fmla="*/ 768010 h 3833894"/>
                <a:gd name="connsiteX30" fmla="*/ 11720165 w 12192000"/>
                <a:gd name="connsiteY30" fmla="*/ 768010 h 3833894"/>
                <a:gd name="connsiteX31" fmla="*/ 11876012 w 12192000"/>
                <a:gd name="connsiteY31" fmla="*/ 744112 h 3833894"/>
                <a:gd name="connsiteX32" fmla="*/ 11923965 w 12192000"/>
                <a:gd name="connsiteY32" fmla="*/ 803857 h 3833894"/>
                <a:gd name="connsiteX33" fmla="*/ 11899988 w 12192000"/>
                <a:gd name="connsiteY33" fmla="*/ 815806 h 3833894"/>
                <a:gd name="connsiteX34" fmla="*/ 11780106 w 12192000"/>
                <a:gd name="connsiteY34" fmla="*/ 863601 h 3833894"/>
                <a:gd name="connsiteX35" fmla="*/ 11720165 w 12192000"/>
                <a:gd name="connsiteY35" fmla="*/ 875550 h 3833894"/>
                <a:gd name="connsiteX36" fmla="*/ 11708176 w 12192000"/>
                <a:gd name="connsiteY36" fmla="*/ 887499 h 3833894"/>
                <a:gd name="connsiteX37" fmla="*/ 11732153 w 12192000"/>
                <a:gd name="connsiteY37" fmla="*/ 887499 h 3833894"/>
                <a:gd name="connsiteX38" fmla="*/ 11816071 w 12192000"/>
                <a:gd name="connsiteY38" fmla="*/ 875550 h 3833894"/>
                <a:gd name="connsiteX39" fmla="*/ 11899988 w 12192000"/>
                <a:gd name="connsiteY39" fmla="*/ 875550 h 3833894"/>
                <a:gd name="connsiteX40" fmla="*/ 12097794 w 12192000"/>
                <a:gd name="connsiteY40" fmla="*/ 874057 h 3833894"/>
                <a:gd name="connsiteX41" fmla="*/ 12192000 w 12192000"/>
                <a:gd name="connsiteY41" fmla="*/ 867477 h 3833894"/>
                <a:gd name="connsiteX42" fmla="*/ 12192000 w 12192000"/>
                <a:gd name="connsiteY42" fmla="*/ 3833894 h 3833894"/>
                <a:gd name="connsiteX43" fmla="*/ 0 w 12192000"/>
                <a:gd name="connsiteY43" fmla="*/ 3833894 h 3833894"/>
                <a:gd name="connsiteX44" fmla="*/ 0 w 12192000"/>
                <a:gd name="connsiteY44" fmla="*/ 419460 h 3833894"/>
                <a:gd name="connsiteX45" fmla="*/ 19653 w 12192000"/>
                <a:gd name="connsiteY45" fmla="*/ 417011 h 3833894"/>
                <a:gd name="connsiteX46" fmla="*/ 55618 w 12192000"/>
                <a:gd name="connsiteY46" fmla="*/ 421492 h 3833894"/>
                <a:gd name="connsiteX47" fmla="*/ 403277 w 12192000"/>
                <a:gd name="connsiteY47" fmla="*/ 397594 h 3833894"/>
                <a:gd name="connsiteX48" fmla="*/ 1062629 w 12192000"/>
                <a:gd name="connsiteY48" fmla="*/ 325901 h 3833894"/>
                <a:gd name="connsiteX49" fmla="*/ 1182512 w 12192000"/>
                <a:gd name="connsiteY49" fmla="*/ 397594 h 3833894"/>
                <a:gd name="connsiteX50" fmla="*/ 1314382 w 12192000"/>
                <a:gd name="connsiteY50" fmla="*/ 421492 h 3833894"/>
                <a:gd name="connsiteX51" fmla="*/ 1422276 w 12192000"/>
                <a:gd name="connsiteY51" fmla="*/ 409543 h 3833894"/>
                <a:gd name="connsiteX52" fmla="*/ 1554147 w 12192000"/>
                <a:gd name="connsiteY52" fmla="*/ 385645 h 3833894"/>
                <a:gd name="connsiteX53" fmla="*/ 1638064 w 12192000"/>
                <a:gd name="connsiteY53" fmla="*/ 302003 h 3833894"/>
                <a:gd name="connsiteX54" fmla="*/ 1662041 w 12192000"/>
                <a:gd name="connsiteY54" fmla="*/ 290054 h 3833894"/>
                <a:gd name="connsiteX55" fmla="*/ 1698006 w 12192000"/>
                <a:gd name="connsiteY55" fmla="*/ 302003 h 3833894"/>
                <a:gd name="connsiteX56" fmla="*/ 1698006 w 12192000"/>
                <a:gd name="connsiteY56" fmla="*/ 325901 h 3833894"/>
                <a:gd name="connsiteX57" fmla="*/ 1733970 w 12192000"/>
                <a:gd name="connsiteY57" fmla="*/ 361748 h 3833894"/>
                <a:gd name="connsiteX58" fmla="*/ 1865841 w 12192000"/>
                <a:gd name="connsiteY58" fmla="*/ 337850 h 3833894"/>
                <a:gd name="connsiteX59" fmla="*/ 1949758 w 12192000"/>
                <a:gd name="connsiteY59" fmla="*/ 302003 h 3833894"/>
                <a:gd name="connsiteX60" fmla="*/ 1949758 w 12192000"/>
                <a:gd name="connsiteY60" fmla="*/ 278105 h 3833894"/>
                <a:gd name="connsiteX61" fmla="*/ 2045664 w 12192000"/>
                <a:gd name="connsiteY61" fmla="*/ 254208 h 3833894"/>
                <a:gd name="connsiteX62" fmla="*/ 2129582 w 12192000"/>
                <a:gd name="connsiteY62" fmla="*/ 278105 h 3833894"/>
                <a:gd name="connsiteX63" fmla="*/ 2201511 w 12192000"/>
                <a:gd name="connsiteY63" fmla="*/ 290054 h 3833894"/>
                <a:gd name="connsiteX64" fmla="*/ 2249464 w 12192000"/>
                <a:gd name="connsiteY64" fmla="*/ 278105 h 3833894"/>
                <a:gd name="connsiteX65" fmla="*/ 2297417 w 12192000"/>
                <a:gd name="connsiteY65" fmla="*/ 218361 h 3833894"/>
                <a:gd name="connsiteX66" fmla="*/ 2489229 w 12192000"/>
                <a:gd name="connsiteY66" fmla="*/ 194463 h 3833894"/>
                <a:gd name="connsiteX67" fmla="*/ 2669052 w 12192000"/>
                <a:gd name="connsiteY67" fmla="*/ 182514 h 3833894"/>
                <a:gd name="connsiteX68" fmla="*/ 2693029 w 12192000"/>
                <a:gd name="connsiteY68" fmla="*/ 218361 h 3833894"/>
                <a:gd name="connsiteX69" fmla="*/ 2621100 w 12192000"/>
                <a:gd name="connsiteY69" fmla="*/ 254208 h 3833894"/>
                <a:gd name="connsiteX70" fmla="*/ 2537182 w 12192000"/>
                <a:gd name="connsiteY70" fmla="*/ 254208 h 3833894"/>
                <a:gd name="connsiteX71" fmla="*/ 2501217 w 12192000"/>
                <a:gd name="connsiteY71" fmla="*/ 278105 h 3833894"/>
                <a:gd name="connsiteX72" fmla="*/ 2417299 w 12192000"/>
                <a:gd name="connsiteY72" fmla="*/ 290054 h 3833894"/>
                <a:gd name="connsiteX73" fmla="*/ 2417299 w 12192000"/>
                <a:gd name="connsiteY73" fmla="*/ 313952 h 3833894"/>
                <a:gd name="connsiteX74" fmla="*/ 2417299 w 12192000"/>
                <a:gd name="connsiteY74" fmla="*/ 373696 h 3833894"/>
                <a:gd name="connsiteX75" fmla="*/ 2393323 w 12192000"/>
                <a:gd name="connsiteY75" fmla="*/ 373696 h 3833894"/>
                <a:gd name="connsiteX76" fmla="*/ 2117594 w 12192000"/>
                <a:gd name="connsiteY76" fmla="*/ 421492 h 3833894"/>
                <a:gd name="connsiteX77" fmla="*/ 2117594 w 12192000"/>
                <a:gd name="connsiteY77" fmla="*/ 445390 h 3833894"/>
                <a:gd name="connsiteX78" fmla="*/ 1997711 w 12192000"/>
                <a:gd name="connsiteY78" fmla="*/ 481237 h 3833894"/>
                <a:gd name="connsiteX79" fmla="*/ 1877829 w 12192000"/>
                <a:gd name="connsiteY79" fmla="*/ 505135 h 3833894"/>
                <a:gd name="connsiteX80" fmla="*/ 1769935 w 12192000"/>
                <a:gd name="connsiteY80" fmla="*/ 505135 h 3833894"/>
                <a:gd name="connsiteX81" fmla="*/ 1674029 w 12192000"/>
                <a:gd name="connsiteY81" fmla="*/ 481237 h 3833894"/>
                <a:gd name="connsiteX82" fmla="*/ 1254441 w 12192000"/>
                <a:gd name="connsiteY82" fmla="*/ 588777 h 3833894"/>
                <a:gd name="connsiteX83" fmla="*/ 1014677 w 12192000"/>
                <a:gd name="connsiteY83" fmla="*/ 648521 h 3833894"/>
                <a:gd name="connsiteX84" fmla="*/ 870818 w 12192000"/>
                <a:gd name="connsiteY84" fmla="*/ 744112 h 3833894"/>
                <a:gd name="connsiteX85" fmla="*/ 810877 w 12192000"/>
                <a:gd name="connsiteY85" fmla="*/ 791908 h 3833894"/>
                <a:gd name="connsiteX86" fmla="*/ 762924 w 12192000"/>
                <a:gd name="connsiteY86" fmla="*/ 815806 h 3833894"/>
                <a:gd name="connsiteX87" fmla="*/ 774912 w 12192000"/>
                <a:gd name="connsiteY87" fmla="*/ 827755 h 3833894"/>
                <a:gd name="connsiteX88" fmla="*/ 786900 w 12192000"/>
                <a:gd name="connsiteY88" fmla="*/ 827755 h 3833894"/>
                <a:gd name="connsiteX89" fmla="*/ 846841 w 12192000"/>
                <a:gd name="connsiteY89" fmla="*/ 815806 h 3833894"/>
                <a:gd name="connsiteX90" fmla="*/ 882806 w 12192000"/>
                <a:gd name="connsiteY90" fmla="*/ 803857 h 3833894"/>
                <a:gd name="connsiteX91" fmla="*/ 930759 w 12192000"/>
                <a:gd name="connsiteY91" fmla="*/ 756061 h 3833894"/>
                <a:gd name="connsiteX92" fmla="*/ 1002688 w 12192000"/>
                <a:gd name="connsiteY92" fmla="*/ 815806 h 3833894"/>
                <a:gd name="connsiteX93" fmla="*/ 1050641 w 12192000"/>
                <a:gd name="connsiteY93" fmla="*/ 803857 h 3833894"/>
                <a:gd name="connsiteX94" fmla="*/ 1098594 w 12192000"/>
                <a:gd name="connsiteY94" fmla="*/ 720215 h 3833894"/>
                <a:gd name="connsiteX95" fmla="*/ 1266429 w 12192000"/>
                <a:gd name="connsiteY95" fmla="*/ 744112 h 3833894"/>
                <a:gd name="connsiteX96" fmla="*/ 1326371 w 12192000"/>
                <a:gd name="connsiteY96" fmla="*/ 791908 h 3833894"/>
                <a:gd name="connsiteX97" fmla="*/ 1422276 w 12192000"/>
                <a:gd name="connsiteY97" fmla="*/ 779959 h 3833894"/>
                <a:gd name="connsiteX98" fmla="*/ 1602100 w 12192000"/>
                <a:gd name="connsiteY98" fmla="*/ 732164 h 3833894"/>
                <a:gd name="connsiteX99" fmla="*/ 1650053 w 12192000"/>
                <a:gd name="connsiteY99" fmla="*/ 696317 h 3833894"/>
                <a:gd name="connsiteX100" fmla="*/ 1745959 w 12192000"/>
                <a:gd name="connsiteY100" fmla="*/ 588777 h 3833894"/>
                <a:gd name="connsiteX101" fmla="*/ 1817888 w 12192000"/>
                <a:gd name="connsiteY101" fmla="*/ 529032 h 3833894"/>
                <a:gd name="connsiteX102" fmla="*/ 1949758 w 12192000"/>
                <a:gd name="connsiteY102" fmla="*/ 576828 h 3833894"/>
                <a:gd name="connsiteX103" fmla="*/ 1961747 w 12192000"/>
                <a:gd name="connsiteY103" fmla="*/ 612675 h 3833894"/>
                <a:gd name="connsiteX104" fmla="*/ 2009699 w 12192000"/>
                <a:gd name="connsiteY104" fmla="*/ 612675 h 3833894"/>
                <a:gd name="connsiteX105" fmla="*/ 2081629 w 12192000"/>
                <a:gd name="connsiteY105" fmla="*/ 612675 h 3833894"/>
                <a:gd name="connsiteX106" fmla="*/ 2812911 w 12192000"/>
                <a:gd name="connsiteY106" fmla="*/ 564879 h 3833894"/>
                <a:gd name="connsiteX107" fmla="*/ 3436299 w 12192000"/>
                <a:gd name="connsiteY107" fmla="*/ 469288 h 3833894"/>
                <a:gd name="connsiteX108" fmla="*/ 3939804 w 12192000"/>
                <a:gd name="connsiteY108" fmla="*/ 397594 h 3833894"/>
                <a:gd name="connsiteX109" fmla="*/ 4719040 w 12192000"/>
                <a:gd name="connsiteY109" fmla="*/ 313952 h 3833894"/>
                <a:gd name="connsiteX110" fmla="*/ 4766992 w 12192000"/>
                <a:gd name="connsiteY110" fmla="*/ 302003 h 3833894"/>
                <a:gd name="connsiteX111" fmla="*/ 4970793 w 12192000"/>
                <a:gd name="connsiteY111" fmla="*/ 325901 h 3833894"/>
                <a:gd name="connsiteX112" fmla="*/ 4982780 w 12192000"/>
                <a:gd name="connsiteY112" fmla="*/ 325901 h 3833894"/>
                <a:gd name="connsiteX113" fmla="*/ 5090674 w 12192000"/>
                <a:gd name="connsiteY113" fmla="*/ 373696 h 3833894"/>
                <a:gd name="connsiteX114" fmla="*/ 5030734 w 12192000"/>
                <a:gd name="connsiteY114" fmla="*/ 457339 h 3833894"/>
                <a:gd name="connsiteX115" fmla="*/ 5030734 w 12192000"/>
                <a:gd name="connsiteY115" fmla="*/ 469288 h 3833894"/>
                <a:gd name="connsiteX116" fmla="*/ 5054710 w 12192000"/>
                <a:gd name="connsiteY116" fmla="*/ 481237 h 3833894"/>
                <a:gd name="connsiteX117" fmla="*/ 5162604 w 12192000"/>
                <a:gd name="connsiteY117" fmla="*/ 433441 h 3833894"/>
                <a:gd name="connsiteX118" fmla="*/ 5210557 w 12192000"/>
                <a:gd name="connsiteY118" fmla="*/ 421492 h 3833894"/>
                <a:gd name="connsiteX119" fmla="*/ 5246522 w 12192000"/>
                <a:gd name="connsiteY119" fmla="*/ 421492 h 3833894"/>
                <a:gd name="connsiteX120" fmla="*/ 5282486 w 12192000"/>
                <a:gd name="connsiteY120" fmla="*/ 421492 h 3833894"/>
                <a:gd name="connsiteX121" fmla="*/ 5366404 w 12192000"/>
                <a:gd name="connsiteY121" fmla="*/ 433441 h 3833894"/>
                <a:gd name="connsiteX122" fmla="*/ 5462310 w 12192000"/>
                <a:gd name="connsiteY122" fmla="*/ 409543 h 3833894"/>
                <a:gd name="connsiteX123" fmla="*/ 5522251 w 12192000"/>
                <a:gd name="connsiteY123" fmla="*/ 409543 h 3833894"/>
                <a:gd name="connsiteX124" fmla="*/ 5534239 w 12192000"/>
                <a:gd name="connsiteY124" fmla="*/ 385645 h 3833894"/>
                <a:gd name="connsiteX125" fmla="*/ 5546227 w 12192000"/>
                <a:gd name="connsiteY125" fmla="*/ 361748 h 3833894"/>
                <a:gd name="connsiteX126" fmla="*/ 5738484 w 12192000"/>
                <a:gd name="connsiteY126" fmla="*/ 374980 h 3833894"/>
                <a:gd name="connsiteX127" fmla="*/ 5762016 w 12192000"/>
                <a:gd name="connsiteY127" fmla="*/ 397594 h 3833894"/>
                <a:gd name="connsiteX128" fmla="*/ 5747030 w 12192000"/>
                <a:gd name="connsiteY128" fmla="*/ 412530 h 3833894"/>
                <a:gd name="connsiteX129" fmla="*/ 5730546 w 12192000"/>
                <a:gd name="connsiteY129" fmla="*/ 419999 h 3833894"/>
                <a:gd name="connsiteX130" fmla="*/ 5690086 w 12192000"/>
                <a:gd name="connsiteY130" fmla="*/ 433441 h 3833894"/>
                <a:gd name="connsiteX131" fmla="*/ 5738039 w 12192000"/>
                <a:gd name="connsiteY131" fmla="*/ 421492 h 3833894"/>
                <a:gd name="connsiteX132" fmla="*/ 5747030 w 12192000"/>
                <a:gd name="connsiteY132" fmla="*/ 412530 h 3833894"/>
                <a:gd name="connsiteX133" fmla="*/ 5749091 w 12192000"/>
                <a:gd name="connsiteY133" fmla="*/ 411597 h 3833894"/>
                <a:gd name="connsiteX134" fmla="*/ 5762016 w 12192000"/>
                <a:gd name="connsiteY134" fmla="*/ 397594 h 3833894"/>
                <a:gd name="connsiteX135" fmla="*/ 5762016 w 12192000"/>
                <a:gd name="connsiteY135" fmla="*/ 397594 h 3833894"/>
                <a:gd name="connsiteX136" fmla="*/ 5774003 w 12192000"/>
                <a:gd name="connsiteY136" fmla="*/ 385645 h 3833894"/>
                <a:gd name="connsiteX137" fmla="*/ 6061721 w 12192000"/>
                <a:gd name="connsiteY137" fmla="*/ 409543 h 3833894"/>
                <a:gd name="connsiteX138" fmla="*/ 6097686 w 12192000"/>
                <a:gd name="connsiteY138" fmla="*/ 409543 h 3833894"/>
                <a:gd name="connsiteX139" fmla="*/ 6469321 w 12192000"/>
                <a:gd name="connsiteY139" fmla="*/ 385645 h 3833894"/>
                <a:gd name="connsiteX140" fmla="*/ 6541250 w 12192000"/>
                <a:gd name="connsiteY140" fmla="*/ 349799 h 3833894"/>
                <a:gd name="connsiteX141" fmla="*/ 6601192 w 12192000"/>
                <a:gd name="connsiteY141" fmla="*/ 361748 h 3833894"/>
                <a:gd name="connsiteX142" fmla="*/ 6793003 w 12192000"/>
                <a:gd name="connsiteY142" fmla="*/ 337850 h 3833894"/>
                <a:gd name="connsiteX143" fmla="*/ 6876921 w 12192000"/>
                <a:gd name="connsiteY143" fmla="*/ 337850 h 3833894"/>
                <a:gd name="connsiteX144" fmla="*/ 6984815 w 12192000"/>
                <a:gd name="connsiteY144" fmla="*/ 337850 h 3833894"/>
                <a:gd name="connsiteX145" fmla="*/ 7056745 w 12192000"/>
                <a:gd name="connsiteY145" fmla="*/ 325901 h 3833894"/>
                <a:gd name="connsiteX146" fmla="*/ 7272533 w 12192000"/>
                <a:gd name="connsiteY146" fmla="*/ 337850 h 3833894"/>
                <a:gd name="connsiteX147" fmla="*/ 7859956 w 12192000"/>
                <a:gd name="connsiteY147" fmla="*/ 313952 h 3833894"/>
                <a:gd name="connsiteX148" fmla="*/ 8399425 w 12192000"/>
                <a:gd name="connsiteY148" fmla="*/ 302003 h 3833894"/>
                <a:gd name="connsiteX149" fmla="*/ 8663166 w 12192000"/>
                <a:gd name="connsiteY149" fmla="*/ 325901 h 3833894"/>
                <a:gd name="connsiteX150" fmla="*/ 8807025 w 12192000"/>
                <a:gd name="connsiteY150" fmla="*/ 337850 h 3833894"/>
                <a:gd name="connsiteX151" fmla="*/ 9250590 w 12192000"/>
                <a:gd name="connsiteY151" fmla="*/ 313952 h 3833894"/>
                <a:gd name="connsiteX152" fmla="*/ 9885966 w 12192000"/>
                <a:gd name="connsiteY152" fmla="*/ 290054 h 3833894"/>
                <a:gd name="connsiteX153" fmla="*/ 10113742 w 12192000"/>
                <a:gd name="connsiteY153" fmla="*/ 266157 h 3833894"/>
                <a:gd name="connsiteX154" fmla="*/ 10353507 w 12192000"/>
                <a:gd name="connsiteY154" fmla="*/ 218361 h 3833894"/>
                <a:gd name="connsiteX155" fmla="*/ 10641224 w 12192000"/>
                <a:gd name="connsiteY155" fmla="*/ 182514 h 3833894"/>
                <a:gd name="connsiteX156" fmla="*/ 10821048 w 12192000"/>
                <a:gd name="connsiteY156" fmla="*/ 182514 h 3833894"/>
                <a:gd name="connsiteX157" fmla="*/ 11348530 w 12192000"/>
                <a:gd name="connsiteY157" fmla="*/ 110821 h 3833894"/>
                <a:gd name="connsiteX158" fmla="*/ 11971918 w 12192000"/>
                <a:gd name="connsiteY158" fmla="*/ 27178 h 3833894"/>
                <a:gd name="connsiteX159" fmla="*/ 12108658 w 12192000"/>
                <a:gd name="connsiteY159" fmla="*/ 8508 h 3833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12192000" h="3833894">
                  <a:moveTo>
                    <a:pt x="12192000" y="0"/>
                  </a:moveTo>
                  <a:lnTo>
                    <a:pt x="12192000" y="156091"/>
                  </a:lnTo>
                  <a:lnTo>
                    <a:pt x="12189766" y="158243"/>
                  </a:lnTo>
                  <a:cubicBezTo>
                    <a:pt x="12164479" y="170565"/>
                    <a:pt x="12130762" y="125757"/>
                    <a:pt x="12103788" y="134719"/>
                  </a:cubicBezTo>
                  <a:cubicBezTo>
                    <a:pt x="12091800" y="146668"/>
                    <a:pt x="12091800" y="146668"/>
                    <a:pt x="12079812" y="158617"/>
                  </a:cubicBezTo>
                  <a:cubicBezTo>
                    <a:pt x="12067823" y="182514"/>
                    <a:pt x="12067823" y="230310"/>
                    <a:pt x="12019870" y="230310"/>
                  </a:cubicBezTo>
                  <a:cubicBezTo>
                    <a:pt x="11983906" y="230310"/>
                    <a:pt x="11971918" y="194463"/>
                    <a:pt x="11971918" y="170565"/>
                  </a:cubicBezTo>
                  <a:cubicBezTo>
                    <a:pt x="11971918" y="122770"/>
                    <a:pt x="11923965" y="122770"/>
                    <a:pt x="11911976" y="134719"/>
                  </a:cubicBezTo>
                  <a:cubicBezTo>
                    <a:pt x="11816071" y="182514"/>
                    <a:pt x="11720165" y="170565"/>
                    <a:pt x="11624259" y="206412"/>
                  </a:cubicBezTo>
                  <a:cubicBezTo>
                    <a:pt x="11588294" y="218361"/>
                    <a:pt x="11564318" y="230310"/>
                    <a:pt x="11540341" y="254208"/>
                  </a:cubicBezTo>
                  <a:cubicBezTo>
                    <a:pt x="11540341" y="254208"/>
                    <a:pt x="11528353" y="266157"/>
                    <a:pt x="11516365" y="266157"/>
                  </a:cubicBezTo>
                  <a:cubicBezTo>
                    <a:pt x="11504377" y="278105"/>
                    <a:pt x="11480400" y="290054"/>
                    <a:pt x="11468412" y="302003"/>
                  </a:cubicBezTo>
                  <a:cubicBezTo>
                    <a:pt x="11432447" y="302003"/>
                    <a:pt x="11396483" y="302003"/>
                    <a:pt x="11360518" y="290054"/>
                  </a:cubicBezTo>
                  <a:cubicBezTo>
                    <a:pt x="11348530" y="290054"/>
                    <a:pt x="11336541" y="266157"/>
                    <a:pt x="11336541" y="254208"/>
                  </a:cubicBezTo>
                  <a:cubicBezTo>
                    <a:pt x="11324553" y="218361"/>
                    <a:pt x="11312565" y="242259"/>
                    <a:pt x="11300577" y="254208"/>
                  </a:cubicBezTo>
                  <a:cubicBezTo>
                    <a:pt x="11288588" y="290054"/>
                    <a:pt x="11312565" y="290054"/>
                    <a:pt x="11336541" y="302003"/>
                  </a:cubicBezTo>
                  <a:cubicBezTo>
                    <a:pt x="11372506" y="302003"/>
                    <a:pt x="11420459" y="302003"/>
                    <a:pt x="11456424" y="302003"/>
                  </a:cubicBezTo>
                  <a:cubicBezTo>
                    <a:pt x="11480400" y="313952"/>
                    <a:pt x="11504377" y="302003"/>
                    <a:pt x="11540341" y="302003"/>
                  </a:cubicBezTo>
                  <a:cubicBezTo>
                    <a:pt x="11672212" y="337850"/>
                    <a:pt x="11804082" y="290054"/>
                    <a:pt x="11935953" y="325901"/>
                  </a:cubicBezTo>
                  <a:cubicBezTo>
                    <a:pt x="12019870" y="337850"/>
                    <a:pt x="12103788" y="337850"/>
                    <a:pt x="12187706" y="325901"/>
                  </a:cubicBezTo>
                  <a:lnTo>
                    <a:pt x="12192000" y="328525"/>
                  </a:lnTo>
                  <a:lnTo>
                    <a:pt x="12192000" y="676135"/>
                  </a:lnTo>
                  <a:lnTo>
                    <a:pt x="12160732" y="693330"/>
                  </a:lnTo>
                  <a:cubicBezTo>
                    <a:pt x="12130762" y="705279"/>
                    <a:pt x="12097794" y="708266"/>
                    <a:pt x="12055835" y="696317"/>
                  </a:cubicBezTo>
                  <a:cubicBezTo>
                    <a:pt x="12031859" y="696317"/>
                    <a:pt x="11995894" y="696317"/>
                    <a:pt x="11971918" y="720215"/>
                  </a:cubicBezTo>
                  <a:cubicBezTo>
                    <a:pt x="11959929" y="732164"/>
                    <a:pt x="11935953" y="732164"/>
                    <a:pt x="11923965" y="732164"/>
                  </a:cubicBezTo>
                  <a:cubicBezTo>
                    <a:pt x="11840047" y="696317"/>
                    <a:pt x="11756129" y="696317"/>
                    <a:pt x="11684200" y="756061"/>
                  </a:cubicBezTo>
                  <a:cubicBezTo>
                    <a:pt x="11660224" y="768010"/>
                    <a:pt x="11624259" y="756061"/>
                    <a:pt x="11588294" y="756061"/>
                  </a:cubicBezTo>
                  <a:cubicBezTo>
                    <a:pt x="11588294" y="756061"/>
                    <a:pt x="11576306" y="756061"/>
                    <a:pt x="11576306" y="768010"/>
                  </a:cubicBezTo>
                  <a:cubicBezTo>
                    <a:pt x="11576306" y="768010"/>
                    <a:pt x="11588294" y="768010"/>
                    <a:pt x="11600282" y="768010"/>
                  </a:cubicBezTo>
                  <a:cubicBezTo>
                    <a:pt x="11648235" y="779959"/>
                    <a:pt x="11684200" y="779959"/>
                    <a:pt x="11720165" y="768010"/>
                  </a:cubicBezTo>
                  <a:cubicBezTo>
                    <a:pt x="11768118" y="756061"/>
                    <a:pt x="11816071" y="744112"/>
                    <a:pt x="11876012" y="744112"/>
                  </a:cubicBezTo>
                  <a:cubicBezTo>
                    <a:pt x="11899988" y="756061"/>
                    <a:pt x="11935953" y="756061"/>
                    <a:pt x="11923965" y="803857"/>
                  </a:cubicBezTo>
                  <a:cubicBezTo>
                    <a:pt x="11911976" y="803857"/>
                    <a:pt x="11911976" y="815806"/>
                    <a:pt x="11899988" y="815806"/>
                  </a:cubicBezTo>
                  <a:cubicBezTo>
                    <a:pt x="11852035" y="827755"/>
                    <a:pt x="11828059" y="863601"/>
                    <a:pt x="11780106" y="863601"/>
                  </a:cubicBezTo>
                  <a:cubicBezTo>
                    <a:pt x="11756129" y="863601"/>
                    <a:pt x="11732153" y="863601"/>
                    <a:pt x="11720165" y="875550"/>
                  </a:cubicBezTo>
                  <a:cubicBezTo>
                    <a:pt x="11708176" y="875550"/>
                    <a:pt x="11696188" y="875550"/>
                    <a:pt x="11708176" y="887499"/>
                  </a:cubicBezTo>
                  <a:cubicBezTo>
                    <a:pt x="11720165" y="887499"/>
                    <a:pt x="11720165" y="887499"/>
                    <a:pt x="11732153" y="887499"/>
                  </a:cubicBezTo>
                  <a:cubicBezTo>
                    <a:pt x="11756129" y="887499"/>
                    <a:pt x="11792094" y="887499"/>
                    <a:pt x="11816071" y="875550"/>
                  </a:cubicBezTo>
                  <a:cubicBezTo>
                    <a:pt x="11840047" y="875550"/>
                    <a:pt x="11864023" y="863601"/>
                    <a:pt x="11899988" y="875550"/>
                  </a:cubicBezTo>
                  <a:cubicBezTo>
                    <a:pt x="11965923" y="881525"/>
                    <a:pt x="12031859" y="878537"/>
                    <a:pt x="12097794" y="874057"/>
                  </a:cubicBezTo>
                  <a:lnTo>
                    <a:pt x="12192000" y="867477"/>
                  </a:lnTo>
                  <a:lnTo>
                    <a:pt x="12192000" y="3833894"/>
                  </a:lnTo>
                  <a:lnTo>
                    <a:pt x="0" y="3833894"/>
                  </a:lnTo>
                  <a:lnTo>
                    <a:pt x="0" y="419460"/>
                  </a:lnTo>
                  <a:lnTo>
                    <a:pt x="19653" y="417011"/>
                  </a:lnTo>
                  <a:cubicBezTo>
                    <a:pt x="31642" y="415518"/>
                    <a:pt x="43630" y="415518"/>
                    <a:pt x="55618" y="421492"/>
                  </a:cubicBezTo>
                  <a:cubicBezTo>
                    <a:pt x="175500" y="445390"/>
                    <a:pt x="295383" y="421492"/>
                    <a:pt x="403277" y="397594"/>
                  </a:cubicBezTo>
                  <a:cubicBezTo>
                    <a:pt x="619065" y="373696"/>
                    <a:pt x="846841" y="349799"/>
                    <a:pt x="1062629" y="325901"/>
                  </a:cubicBezTo>
                  <a:cubicBezTo>
                    <a:pt x="1098594" y="325901"/>
                    <a:pt x="1182512" y="278105"/>
                    <a:pt x="1182512" y="397594"/>
                  </a:cubicBezTo>
                  <a:cubicBezTo>
                    <a:pt x="1194500" y="433441"/>
                    <a:pt x="1266429" y="409543"/>
                    <a:pt x="1314382" y="421492"/>
                  </a:cubicBezTo>
                  <a:cubicBezTo>
                    <a:pt x="1350347" y="409543"/>
                    <a:pt x="1386312" y="421492"/>
                    <a:pt x="1422276" y="409543"/>
                  </a:cubicBezTo>
                  <a:cubicBezTo>
                    <a:pt x="1470229" y="397594"/>
                    <a:pt x="1506194" y="397594"/>
                    <a:pt x="1554147" y="385645"/>
                  </a:cubicBezTo>
                  <a:cubicBezTo>
                    <a:pt x="1602100" y="385645"/>
                    <a:pt x="1566135" y="302003"/>
                    <a:pt x="1638064" y="302003"/>
                  </a:cubicBezTo>
                  <a:cubicBezTo>
                    <a:pt x="1638064" y="302003"/>
                    <a:pt x="1650053" y="290054"/>
                    <a:pt x="1662041" y="290054"/>
                  </a:cubicBezTo>
                  <a:cubicBezTo>
                    <a:pt x="1674029" y="290054"/>
                    <a:pt x="1686017" y="290054"/>
                    <a:pt x="1698006" y="302003"/>
                  </a:cubicBezTo>
                  <a:cubicBezTo>
                    <a:pt x="1698006" y="313952"/>
                    <a:pt x="1698006" y="325901"/>
                    <a:pt x="1698006" y="325901"/>
                  </a:cubicBezTo>
                  <a:cubicBezTo>
                    <a:pt x="1698006" y="361748"/>
                    <a:pt x="1709994" y="373696"/>
                    <a:pt x="1733970" y="361748"/>
                  </a:cubicBezTo>
                  <a:cubicBezTo>
                    <a:pt x="1781923" y="361748"/>
                    <a:pt x="1817888" y="349799"/>
                    <a:pt x="1865841" y="337850"/>
                  </a:cubicBezTo>
                  <a:cubicBezTo>
                    <a:pt x="1889817" y="325901"/>
                    <a:pt x="1937770" y="361748"/>
                    <a:pt x="1949758" y="302003"/>
                  </a:cubicBezTo>
                  <a:cubicBezTo>
                    <a:pt x="1949758" y="302003"/>
                    <a:pt x="1949758" y="290054"/>
                    <a:pt x="1949758" y="278105"/>
                  </a:cubicBezTo>
                  <a:cubicBezTo>
                    <a:pt x="1961747" y="230310"/>
                    <a:pt x="2009699" y="254208"/>
                    <a:pt x="2045664" y="254208"/>
                  </a:cubicBezTo>
                  <a:cubicBezTo>
                    <a:pt x="2081629" y="254208"/>
                    <a:pt x="2105605" y="278105"/>
                    <a:pt x="2129582" y="278105"/>
                  </a:cubicBezTo>
                  <a:cubicBezTo>
                    <a:pt x="2153559" y="290054"/>
                    <a:pt x="2177535" y="290054"/>
                    <a:pt x="2201511" y="290054"/>
                  </a:cubicBezTo>
                  <a:cubicBezTo>
                    <a:pt x="2213499" y="278105"/>
                    <a:pt x="2237476" y="278105"/>
                    <a:pt x="2249464" y="278105"/>
                  </a:cubicBezTo>
                  <a:cubicBezTo>
                    <a:pt x="2309405" y="302003"/>
                    <a:pt x="2285429" y="242259"/>
                    <a:pt x="2297417" y="218361"/>
                  </a:cubicBezTo>
                  <a:cubicBezTo>
                    <a:pt x="2357358" y="194463"/>
                    <a:pt x="2429288" y="230310"/>
                    <a:pt x="2489229" y="194463"/>
                  </a:cubicBezTo>
                  <a:cubicBezTo>
                    <a:pt x="2549170" y="170565"/>
                    <a:pt x="2609111" y="206412"/>
                    <a:pt x="2669052" y="182514"/>
                  </a:cubicBezTo>
                  <a:cubicBezTo>
                    <a:pt x="2705017" y="170565"/>
                    <a:pt x="2705017" y="194463"/>
                    <a:pt x="2693029" y="218361"/>
                  </a:cubicBezTo>
                  <a:cubicBezTo>
                    <a:pt x="2681040" y="242259"/>
                    <a:pt x="2657064" y="254208"/>
                    <a:pt x="2621100" y="254208"/>
                  </a:cubicBezTo>
                  <a:cubicBezTo>
                    <a:pt x="2597123" y="254208"/>
                    <a:pt x="2561158" y="242259"/>
                    <a:pt x="2537182" y="254208"/>
                  </a:cubicBezTo>
                  <a:cubicBezTo>
                    <a:pt x="2525193" y="266157"/>
                    <a:pt x="2513205" y="266157"/>
                    <a:pt x="2501217" y="278105"/>
                  </a:cubicBezTo>
                  <a:cubicBezTo>
                    <a:pt x="2477241" y="290054"/>
                    <a:pt x="2441276" y="278105"/>
                    <a:pt x="2417299" y="290054"/>
                  </a:cubicBezTo>
                  <a:cubicBezTo>
                    <a:pt x="2417299" y="302003"/>
                    <a:pt x="2417299" y="302003"/>
                    <a:pt x="2417299" y="313952"/>
                  </a:cubicBezTo>
                  <a:cubicBezTo>
                    <a:pt x="2417299" y="337850"/>
                    <a:pt x="2441276" y="349799"/>
                    <a:pt x="2417299" y="373696"/>
                  </a:cubicBezTo>
                  <a:cubicBezTo>
                    <a:pt x="2417299" y="373696"/>
                    <a:pt x="2405311" y="373696"/>
                    <a:pt x="2393323" y="373696"/>
                  </a:cubicBezTo>
                  <a:cubicBezTo>
                    <a:pt x="2297417" y="373696"/>
                    <a:pt x="2201511" y="361748"/>
                    <a:pt x="2117594" y="421492"/>
                  </a:cubicBezTo>
                  <a:cubicBezTo>
                    <a:pt x="2117594" y="433441"/>
                    <a:pt x="2117594" y="433441"/>
                    <a:pt x="2117594" y="445390"/>
                  </a:cubicBezTo>
                  <a:cubicBezTo>
                    <a:pt x="2081629" y="469288"/>
                    <a:pt x="2045664" y="493185"/>
                    <a:pt x="1997711" y="481237"/>
                  </a:cubicBezTo>
                  <a:cubicBezTo>
                    <a:pt x="1949758" y="469288"/>
                    <a:pt x="1913794" y="481237"/>
                    <a:pt x="1877829" y="505135"/>
                  </a:cubicBezTo>
                  <a:cubicBezTo>
                    <a:pt x="1841864" y="529032"/>
                    <a:pt x="1805900" y="529032"/>
                    <a:pt x="1769935" y="505135"/>
                  </a:cubicBezTo>
                  <a:cubicBezTo>
                    <a:pt x="1745959" y="481237"/>
                    <a:pt x="1709994" y="481237"/>
                    <a:pt x="1674029" y="481237"/>
                  </a:cubicBezTo>
                  <a:cubicBezTo>
                    <a:pt x="1530170" y="505135"/>
                    <a:pt x="1386312" y="529032"/>
                    <a:pt x="1254441" y="588777"/>
                  </a:cubicBezTo>
                  <a:cubicBezTo>
                    <a:pt x="1170524" y="612675"/>
                    <a:pt x="1098594" y="636572"/>
                    <a:pt x="1014677" y="648521"/>
                  </a:cubicBezTo>
                  <a:cubicBezTo>
                    <a:pt x="954735" y="660470"/>
                    <a:pt x="870818" y="636572"/>
                    <a:pt x="870818" y="744112"/>
                  </a:cubicBezTo>
                  <a:cubicBezTo>
                    <a:pt x="858829" y="768010"/>
                    <a:pt x="834853" y="779959"/>
                    <a:pt x="810877" y="791908"/>
                  </a:cubicBezTo>
                  <a:cubicBezTo>
                    <a:pt x="798888" y="803857"/>
                    <a:pt x="774912" y="803857"/>
                    <a:pt x="762924" y="815806"/>
                  </a:cubicBezTo>
                  <a:cubicBezTo>
                    <a:pt x="762924" y="827755"/>
                    <a:pt x="774912" y="839704"/>
                    <a:pt x="774912" y="827755"/>
                  </a:cubicBezTo>
                  <a:cubicBezTo>
                    <a:pt x="774912" y="815806"/>
                    <a:pt x="786900" y="839704"/>
                    <a:pt x="786900" y="827755"/>
                  </a:cubicBezTo>
                  <a:cubicBezTo>
                    <a:pt x="798888" y="827755"/>
                    <a:pt x="822865" y="815806"/>
                    <a:pt x="846841" y="815806"/>
                  </a:cubicBezTo>
                  <a:cubicBezTo>
                    <a:pt x="858829" y="803857"/>
                    <a:pt x="870818" y="803857"/>
                    <a:pt x="882806" y="803857"/>
                  </a:cubicBezTo>
                  <a:cubicBezTo>
                    <a:pt x="894794" y="791908"/>
                    <a:pt x="906782" y="768010"/>
                    <a:pt x="930759" y="756061"/>
                  </a:cubicBezTo>
                  <a:cubicBezTo>
                    <a:pt x="978712" y="744112"/>
                    <a:pt x="978712" y="803857"/>
                    <a:pt x="1002688" y="815806"/>
                  </a:cubicBezTo>
                  <a:cubicBezTo>
                    <a:pt x="1026665" y="827755"/>
                    <a:pt x="1062629" y="851652"/>
                    <a:pt x="1050641" y="803857"/>
                  </a:cubicBezTo>
                  <a:cubicBezTo>
                    <a:pt x="1026665" y="744112"/>
                    <a:pt x="1062629" y="732164"/>
                    <a:pt x="1098594" y="720215"/>
                  </a:cubicBezTo>
                  <a:cubicBezTo>
                    <a:pt x="1158535" y="720215"/>
                    <a:pt x="1218477" y="708266"/>
                    <a:pt x="1266429" y="744112"/>
                  </a:cubicBezTo>
                  <a:cubicBezTo>
                    <a:pt x="1278418" y="768010"/>
                    <a:pt x="1266429" y="815806"/>
                    <a:pt x="1326371" y="791908"/>
                  </a:cubicBezTo>
                  <a:cubicBezTo>
                    <a:pt x="1362335" y="779959"/>
                    <a:pt x="1398300" y="779959"/>
                    <a:pt x="1422276" y="779959"/>
                  </a:cubicBezTo>
                  <a:cubicBezTo>
                    <a:pt x="1494206" y="791908"/>
                    <a:pt x="1554147" y="768010"/>
                    <a:pt x="1602100" y="732164"/>
                  </a:cubicBezTo>
                  <a:cubicBezTo>
                    <a:pt x="1614088" y="720215"/>
                    <a:pt x="1626076" y="708266"/>
                    <a:pt x="1650053" y="696317"/>
                  </a:cubicBezTo>
                  <a:cubicBezTo>
                    <a:pt x="1686017" y="660470"/>
                    <a:pt x="1698006" y="612675"/>
                    <a:pt x="1745959" y="588777"/>
                  </a:cubicBezTo>
                  <a:cubicBezTo>
                    <a:pt x="1769935" y="564879"/>
                    <a:pt x="1793911" y="540981"/>
                    <a:pt x="1817888" y="529032"/>
                  </a:cubicBezTo>
                  <a:cubicBezTo>
                    <a:pt x="1865841" y="517083"/>
                    <a:pt x="1925782" y="493185"/>
                    <a:pt x="1949758" y="576828"/>
                  </a:cubicBezTo>
                  <a:cubicBezTo>
                    <a:pt x="1961747" y="576828"/>
                    <a:pt x="1901805" y="612675"/>
                    <a:pt x="1961747" y="612675"/>
                  </a:cubicBezTo>
                  <a:cubicBezTo>
                    <a:pt x="1973735" y="612675"/>
                    <a:pt x="1985723" y="612675"/>
                    <a:pt x="2009699" y="612675"/>
                  </a:cubicBezTo>
                  <a:cubicBezTo>
                    <a:pt x="2033676" y="624624"/>
                    <a:pt x="2057652" y="624624"/>
                    <a:pt x="2081629" y="612675"/>
                  </a:cubicBezTo>
                  <a:cubicBezTo>
                    <a:pt x="2333382" y="648521"/>
                    <a:pt x="2573146" y="612675"/>
                    <a:pt x="2812911" y="564879"/>
                  </a:cubicBezTo>
                  <a:cubicBezTo>
                    <a:pt x="3016711" y="529032"/>
                    <a:pt x="3220511" y="505135"/>
                    <a:pt x="3436299" y="469288"/>
                  </a:cubicBezTo>
                  <a:cubicBezTo>
                    <a:pt x="3604134" y="445390"/>
                    <a:pt x="3771969" y="421492"/>
                    <a:pt x="3939804" y="397594"/>
                  </a:cubicBezTo>
                  <a:cubicBezTo>
                    <a:pt x="4203546" y="361748"/>
                    <a:pt x="4455299" y="302003"/>
                    <a:pt x="4719040" y="313952"/>
                  </a:cubicBezTo>
                  <a:cubicBezTo>
                    <a:pt x="4731027" y="313952"/>
                    <a:pt x="4755004" y="313952"/>
                    <a:pt x="4766992" y="302003"/>
                  </a:cubicBezTo>
                  <a:cubicBezTo>
                    <a:pt x="4838921" y="313952"/>
                    <a:pt x="4898863" y="337850"/>
                    <a:pt x="4970793" y="325901"/>
                  </a:cubicBezTo>
                  <a:cubicBezTo>
                    <a:pt x="4970793" y="325901"/>
                    <a:pt x="4970793" y="325901"/>
                    <a:pt x="4982780" y="325901"/>
                  </a:cubicBezTo>
                  <a:cubicBezTo>
                    <a:pt x="5018745" y="337850"/>
                    <a:pt x="5078687" y="313952"/>
                    <a:pt x="5090674" y="373696"/>
                  </a:cubicBezTo>
                  <a:cubicBezTo>
                    <a:pt x="5114651" y="421492"/>
                    <a:pt x="5054710" y="433441"/>
                    <a:pt x="5030734" y="457339"/>
                  </a:cubicBezTo>
                  <a:cubicBezTo>
                    <a:pt x="5018745" y="469288"/>
                    <a:pt x="5042722" y="457339"/>
                    <a:pt x="5030734" y="469288"/>
                  </a:cubicBezTo>
                  <a:cubicBezTo>
                    <a:pt x="5030734" y="469288"/>
                    <a:pt x="5042722" y="481237"/>
                    <a:pt x="5054710" y="481237"/>
                  </a:cubicBezTo>
                  <a:cubicBezTo>
                    <a:pt x="5102663" y="493185"/>
                    <a:pt x="5114651" y="433441"/>
                    <a:pt x="5162604" y="433441"/>
                  </a:cubicBezTo>
                  <a:cubicBezTo>
                    <a:pt x="5186581" y="457339"/>
                    <a:pt x="5186581" y="397594"/>
                    <a:pt x="5210557" y="421492"/>
                  </a:cubicBezTo>
                  <a:cubicBezTo>
                    <a:pt x="5222545" y="421492"/>
                    <a:pt x="5234533" y="421492"/>
                    <a:pt x="5246522" y="421492"/>
                  </a:cubicBezTo>
                  <a:cubicBezTo>
                    <a:pt x="5258510" y="409543"/>
                    <a:pt x="5270498" y="409543"/>
                    <a:pt x="5282486" y="421492"/>
                  </a:cubicBezTo>
                  <a:cubicBezTo>
                    <a:pt x="5306462" y="433441"/>
                    <a:pt x="5342427" y="421492"/>
                    <a:pt x="5366404" y="433441"/>
                  </a:cubicBezTo>
                  <a:cubicBezTo>
                    <a:pt x="5402369" y="457339"/>
                    <a:pt x="5438333" y="469288"/>
                    <a:pt x="5462310" y="409543"/>
                  </a:cubicBezTo>
                  <a:cubicBezTo>
                    <a:pt x="5474298" y="385645"/>
                    <a:pt x="5498275" y="397594"/>
                    <a:pt x="5522251" y="409543"/>
                  </a:cubicBezTo>
                  <a:cubicBezTo>
                    <a:pt x="5546227" y="421492"/>
                    <a:pt x="5522251" y="397594"/>
                    <a:pt x="5534239" y="385645"/>
                  </a:cubicBezTo>
                  <a:cubicBezTo>
                    <a:pt x="5534239" y="373696"/>
                    <a:pt x="5534239" y="373696"/>
                    <a:pt x="5546227" y="361748"/>
                  </a:cubicBezTo>
                  <a:cubicBezTo>
                    <a:pt x="5609165" y="351292"/>
                    <a:pt x="5681282" y="331689"/>
                    <a:pt x="5738484" y="374980"/>
                  </a:cubicBezTo>
                  <a:lnTo>
                    <a:pt x="5762016" y="397594"/>
                  </a:lnTo>
                  <a:lnTo>
                    <a:pt x="5747030" y="412530"/>
                  </a:lnTo>
                  <a:lnTo>
                    <a:pt x="5730546" y="419999"/>
                  </a:lnTo>
                  <a:cubicBezTo>
                    <a:pt x="5717060" y="424479"/>
                    <a:pt x="5702074" y="427467"/>
                    <a:pt x="5690086" y="433441"/>
                  </a:cubicBezTo>
                  <a:cubicBezTo>
                    <a:pt x="5714063" y="445390"/>
                    <a:pt x="5726051" y="433441"/>
                    <a:pt x="5738039" y="421492"/>
                  </a:cubicBezTo>
                  <a:lnTo>
                    <a:pt x="5747030" y="412530"/>
                  </a:lnTo>
                  <a:lnTo>
                    <a:pt x="5749091" y="411597"/>
                  </a:lnTo>
                  <a:cubicBezTo>
                    <a:pt x="5754523" y="408050"/>
                    <a:pt x="5759019" y="403569"/>
                    <a:pt x="5762016" y="397594"/>
                  </a:cubicBezTo>
                  <a:lnTo>
                    <a:pt x="5762016" y="397594"/>
                  </a:lnTo>
                  <a:lnTo>
                    <a:pt x="5774003" y="385645"/>
                  </a:lnTo>
                  <a:cubicBezTo>
                    <a:pt x="5869910" y="433441"/>
                    <a:pt x="5965816" y="409543"/>
                    <a:pt x="6061721" y="409543"/>
                  </a:cubicBezTo>
                  <a:cubicBezTo>
                    <a:pt x="6073710" y="409543"/>
                    <a:pt x="6097686" y="421492"/>
                    <a:pt x="6097686" y="409543"/>
                  </a:cubicBezTo>
                  <a:cubicBezTo>
                    <a:pt x="6217568" y="349799"/>
                    <a:pt x="6349439" y="385645"/>
                    <a:pt x="6469321" y="385645"/>
                  </a:cubicBezTo>
                  <a:cubicBezTo>
                    <a:pt x="6493298" y="385645"/>
                    <a:pt x="6529262" y="373696"/>
                    <a:pt x="6541250" y="349799"/>
                  </a:cubicBezTo>
                  <a:cubicBezTo>
                    <a:pt x="6565227" y="325901"/>
                    <a:pt x="6577215" y="349799"/>
                    <a:pt x="6601192" y="361748"/>
                  </a:cubicBezTo>
                  <a:cubicBezTo>
                    <a:pt x="6673121" y="373696"/>
                    <a:pt x="6733062" y="385645"/>
                    <a:pt x="6793003" y="337850"/>
                  </a:cubicBezTo>
                  <a:cubicBezTo>
                    <a:pt x="6828968" y="313952"/>
                    <a:pt x="6852945" y="325901"/>
                    <a:pt x="6876921" y="337850"/>
                  </a:cubicBezTo>
                  <a:cubicBezTo>
                    <a:pt x="6912886" y="361748"/>
                    <a:pt x="6948851" y="373696"/>
                    <a:pt x="6984815" y="337850"/>
                  </a:cubicBezTo>
                  <a:cubicBezTo>
                    <a:pt x="7008791" y="325901"/>
                    <a:pt x="7032768" y="313952"/>
                    <a:pt x="7056745" y="325901"/>
                  </a:cubicBezTo>
                  <a:cubicBezTo>
                    <a:pt x="7128674" y="361748"/>
                    <a:pt x="7200603" y="349799"/>
                    <a:pt x="7272533" y="337850"/>
                  </a:cubicBezTo>
                  <a:cubicBezTo>
                    <a:pt x="7464344" y="325901"/>
                    <a:pt x="7668144" y="325901"/>
                    <a:pt x="7859956" y="313952"/>
                  </a:cubicBezTo>
                  <a:cubicBezTo>
                    <a:pt x="8039779" y="302003"/>
                    <a:pt x="8219603" y="349799"/>
                    <a:pt x="8399425" y="302003"/>
                  </a:cubicBezTo>
                  <a:cubicBezTo>
                    <a:pt x="8483343" y="349799"/>
                    <a:pt x="8579249" y="302003"/>
                    <a:pt x="8663166" y="325901"/>
                  </a:cubicBezTo>
                  <a:cubicBezTo>
                    <a:pt x="8699131" y="337850"/>
                    <a:pt x="8759072" y="385645"/>
                    <a:pt x="8807025" y="337850"/>
                  </a:cubicBezTo>
                  <a:cubicBezTo>
                    <a:pt x="8962872" y="313952"/>
                    <a:pt x="9106731" y="325901"/>
                    <a:pt x="9250590" y="313952"/>
                  </a:cubicBezTo>
                  <a:cubicBezTo>
                    <a:pt x="9466378" y="302003"/>
                    <a:pt x="9694154" y="349799"/>
                    <a:pt x="9885966" y="290054"/>
                  </a:cubicBezTo>
                  <a:cubicBezTo>
                    <a:pt x="9969883" y="266157"/>
                    <a:pt x="10041813" y="290054"/>
                    <a:pt x="10113742" y="266157"/>
                  </a:cubicBezTo>
                  <a:cubicBezTo>
                    <a:pt x="10197660" y="242259"/>
                    <a:pt x="10269589" y="230310"/>
                    <a:pt x="10353507" y="218361"/>
                  </a:cubicBezTo>
                  <a:cubicBezTo>
                    <a:pt x="10449412" y="194463"/>
                    <a:pt x="10545318" y="230310"/>
                    <a:pt x="10641224" y="182514"/>
                  </a:cubicBezTo>
                  <a:cubicBezTo>
                    <a:pt x="10689177" y="158617"/>
                    <a:pt x="10761106" y="206412"/>
                    <a:pt x="10821048" y="182514"/>
                  </a:cubicBezTo>
                  <a:cubicBezTo>
                    <a:pt x="11000871" y="122770"/>
                    <a:pt x="11180694" y="146668"/>
                    <a:pt x="11348530" y="110821"/>
                  </a:cubicBezTo>
                  <a:cubicBezTo>
                    <a:pt x="11552330" y="74974"/>
                    <a:pt x="11768118" y="63025"/>
                    <a:pt x="11971918" y="27178"/>
                  </a:cubicBezTo>
                  <a:cubicBezTo>
                    <a:pt x="12016874" y="21204"/>
                    <a:pt x="12062579" y="14483"/>
                    <a:pt x="12108658" y="8508"/>
                  </a:cubicBezTo>
                  <a:close/>
                </a:path>
              </a:pathLst>
            </a:custGeom>
            <a:gradFill>
              <a:gsLst>
                <a:gs pos="92300">
                  <a:schemeClr val="accent1"/>
                </a:gs>
                <a:gs pos="0">
                  <a:schemeClr val="accent2"/>
                </a:gs>
              </a:gsLst>
              <a:lin ang="13500000" scaled="1"/>
            </a:gradFill>
            <a:ln>
              <a:noFill/>
            </a:ln>
          </p:spPr>
          <p:txBody>
            <a:bodyPr vert="horz" wrap="square" lIns="91440" tIns="45720" rIns="91440" bIns="45720" numCol="1" anchor="t" anchorCtr="0" compatLnSpc="1">
              <a:prstTxWarp prst="textNoShape">
                <a:avLst/>
              </a:prstTxWarp>
              <a:noAutofit/>
            </a:bodyPr>
            <a:lstStyle/>
            <a:p>
              <a:endParaRPr lang="zh-CN" altLang="en-US"/>
            </a:p>
          </p:txBody>
        </p:sp>
      </p:grpSp>
      <p:grpSp>
        <p:nvGrpSpPr>
          <p:cNvPr id="21" name="组合 20">
            <a:extLst>
              <a:ext uri="{FF2B5EF4-FFF2-40B4-BE49-F238E27FC236}">
                <a16:creationId xmlns:a16="http://schemas.microsoft.com/office/drawing/2014/main" id="{B20B9017-93C0-F117-59FD-32DB15B0AB94}"/>
              </a:ext>
            </a:extLst>
          </p:cNvPr>
          <p:cNvGrpSpPr/>
          <p:nvPr/>
        </p:nvGrpSpPr>
        <p:grpSpPr>
          <a:xfrm>
            <a:off x="706680" y="1775130"/>
            <a:ext cx="1480270" cy="1047981"/>
            <a:chOff x="706680" y="1775130"/>
            <a:chExt cx="1480270" cy="1047981"/>
          </a:xfrm>
        </p:grpSpPr>
        <p:sp>
          <p:nvSpPr>
            <p:cNvPr id="16" name="文本框 15">
              <a:extLst>
                <a:ext uri="{FF2B5EF4-FFF2-40B4-BE49-F238E27FC236}">
                  <a16:creationId xmlns:a16="http://schemas.microsoft.com/office/drawing/2014/main" id="{83E7C130-45BF-35A0-D81C-55817C427EFE}"/>
                </a:ext>
              </a:extLst>
            </p:cNvPr>
            <p:cNvSpPr txBox="1"/>
            <p:nvPr/>
          </p:nvSpPr>
          <p:spPr>
            <a:xfrm>
              <a:off x="706680" y="1775130"/>
              <a:ext cx="1206631" cy="369332"/>
            </a:xfrm>
            <a:prstGeom prst="rect">
              <a:avLst/>
            </a:prstGeom>
            <a:noFill/>
          </p:spPr>
          <p:txBody>
            <a:bodyPr wrap="square" rtlCol="0">
              <a:spAutoFit/>
            </a:bodyPr>
            <a:lstStyle/>
            <a:p>
              <a:r>
                <a:rPr lang="zh-CN" altLang="en-US" b="1" dirty="0"/>
                <a:t>活动目标</a:t>
              </a:r>
            </a:p>
          </p:txBody>
        </p:sp>
        <p:sp>
          <p:nvSpPr>
            <p:cNvPr id="17" name="文本框 16">
              <a:extLst>
                <a:ext uri="{FF2B5EF4-FFF2-40B4-BE49-F238E27FC236}">
                  <a16:creationId xmlns:a16="http://schemas.microsoft.com/office/drawing/2014/main" id="{27F391FB-4213-4792-ABA3-771EF01C8902}"/>
                </a:ext>
              </a:extLst>
            </p:cNvPr>
            <p:cNvSpPr txBox="1"/>
            <p:nvPr/>
          </p:nvSpPr>
          <p:spPr>
            <a:xfrm>
              <a:off x="708660" y="2176780"/>
              <a:ext cx="1478290" cy="646331"/>
            </a:xfrm>
            <a:prstGeom prst="rect">
              <a:avLst/>
            </a:prstGeom>
            <a:noFill/>
          </p:spPr>
          <p:txBody>
            <a:bodyPr wrap="none" rtlCol="0">
              <a:spAutoFit/>
            </a:bodyPr>
            <a:lstStyle/>
            <a:p>
              <a:r>
                <a:rPr lang="en-US" altLang="zh-CN" sz="3600" b="1" dirty="0">
                  <a:latin typeface="+mj-lt"/>
                  <a:ea typeface="+mj-ea"/>
                </a:rPr>
                <a:t>900</a:t>
              </a:r>
              <a:r>
                <a:rPr lang="zh-CN" altLang="en-US" sz="3600" b="1" dirty="0">
                  <a:latin typeface="+mj-lt"/>
                  <a:ea typeface="+mj-ea"/>
                </a:rPr>
                <a:t>万</a:t>
              </a:r>
            </a:p>
          </p:txBody>
        </p:sp>
        <p:cxnSp>
          <p:nvCxnSpPr>
            <p:cNvPr id="19" name="直接连接符 18">
              <a:extLst>
                <a:ext uri="{FF2B5EF4-FFF2-40B4-BE49-F238E27FC236}">
                  <a16:creationId xmlns:a16="http://schemas.microsoft.com/office/drawing/2014/main" id="{02563F3F-91AC-844C-1D16-D1CB1402D134}"/>
                </a:ext>
              </a:extLst>
            </p:cNvPr>
            <p:cNvCxnSpPr>
              <a:cxnSpLocks/>
            </p:cNvCxnSpPr>
            <p:nvPr/>
          </p:nvCxnSpPr>
          <p:spPr>
            <a:xfrm>
              <a:off x="803275" y="2150461"/>
              <a:ext cx="40830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id="{32B0171E-48E0-C48A-4ADB-F33D6BB46DE6}"/>
              </a:ext>
            </a:extLst>
          </p:cNvPr>
          <p:cNvGrpSpPr/>
          <p:nvPr/>
        </p:nvGrpSpPr>
        <p:grpSpPr>
          <a:xfrm>
            <a:off x="3987826" y="1775130"/>
            <a:ext cx="1215774" cy="1047981"/>
            <a:chOff x="706680" y="1775130"/>
            <a:chExt cx="1215774" cy="1047981"/>
          </a:xfrm>
        </p:grpSpPr>
        <p:sp>
          <p:nvSpPr>
            <p:cNvPr id="36" name="文本框 35">
              <a:extLst>
                <a:ext uri="{FF2B5EF4-FFF2-40B4-BE49-F238E27FC236}">
                  <a16:creationId xmlns:a16="http://schemas.microsoft.com/office/drawing/2014/main" id="{56CE1C78-9615-2D12-2B81-33C46EBA6DFC}"/>
                </a:ext>
              </a:extLst>
            </p:cNvPr>
            <p:cNvSpPr txBox="1"/>
            <p:nvPr/>
          </p:nvSpPr>
          <p:spPr>
            <a:xfrm>
              <a:off x="706680" y="1775130"/>
              <a:ext cx="1206631" cy="369332"/>
            </a:xfrm>
            <a:prstGeom prst="rect">
              <a:avLst/>
            </a:prstGeom>
            <a:noFill/>
          </p:spPr>
          <p:txBody>
            <a:bodyPr wrap="square" rtlCol="0">
              <a:spAutoFit/>
            </a:bodyPr>
            <a:lstStyle/>
            <a:p>
              <a:r>
                <a:rPr lang="zh-CN" altLang="en-US" b="1" dirty="0"/>
                <a:t>后期人员</a:t>
              </a:r>
            </a:p>
          </p:txBody>
        </p:sp>
        <p:sp>
          <p:nvSpPr>
            <p:cNvPr id="37" name="文本框 36">
              <a:extLst>
                <a:ext uri="{FF2B5EF4-FFF2-40B4-BE49-F238E27FC236}">
                  <a16:creationId xmlns:a16="http://schemas.microsoft.com/office/drawing/2014/main" id="{88BF08B2-A0F8-049D-1899-CCB1B6F451FE}"/>
                </a:ext>
              </a:extLst>
            </p:cNvPr>
            <p:cNvSpPr txBox="1"/>
            <p:nvPr/>
          </p:nvSpPr>
          <p:spPr>
            <a:xfrm>
              <a:off x="708660" y="2176780"/>
              <a:ext cx="1213794" cy="646331"/>
            </a:xfrm>
            <a:prstGeom prst="rect">
              <a:avLst/>
            </a:prstGeom>
            <a:noFill/>
          </p:spPr>
          <p:txBody>
            <a:bodyPr wrap="none" rtlCol="0">
              <a:spAutoFit/>
            </a:bodyPr>
            <a:lstStyle/>
            <a:p>
              <a:r>
                <a:rPr lang="en-US" altLang="zh-CN" sz="3600" b="1" dirty="0">
                  <a:latin typeface="+mj-lt"/>
                  <a:ea typeface="+mj-ea"/>
                </a:rPr>
                <a:t>50</a:t>
              </a:r>
              <a:r>
                <a:rPr lang="zh-CN" altLang="en-US" sz="3600" b="1" dirty="0">
                  <a:latin typeface="+mj-lt"/>
                  <a:ea typeface="+mj-ea"/>
                </a:rPr>
                <a:t>人</a:t>
              </a:r>
            </a:p>
          </p:txBody>
        </p:sp>
        <p:cxnSp>
          <p:nvCxnSpPr>
            <p:cNvPr id="38" name="直接连接符 37">
              <a:extLst>
                <a:ext uri="{FF2B5EF4-FFF2-40B4-BE49-F238E27FC236}">
                  <a16:creationId xmlns:a16="http://schemas.microsoft.com/office/drawing/2014/main" id="{1E8A0A2D-C638-8B54-846C-9A5D84A7622F}"/>
                </a:ext>
              </a:extLst>
            </p:cNvPr>
            <p:cNvCxnSpPr>
              <a:cxnSpLocks/>
            </p:cNvCxnSpPr>
            <p:nvPr/>
          </p:nvCxnSpPr>
          <p:spPr>
            <a:xfrm>
              <a:off x="803275" y="2150461"/>
              <a:ext cx="40830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D571257F-41F6-B94D-F383-A3DF5FD83FFE}"/>
              </a:ext>
            </a:extLst>
          </p:cNvPr>
          <p:cNvGrpSpPr/>
          <p:nvPr/>
        </p:nvGrpSpPr>
        <p:grpSpPr>
          <a:xfrm>
            <a:off x="6985240" y="1775130"/>
            <a:ext cx="1215774" cy="1047981"/>
            <a:chOff x="706680" y="1775130"/>
            <a:chExt cx="1215774" cy="1047981"/>
          </a:xfrm>
        </p:grpSpPr>
        <p:sp>
          <p:nvSpPr>
            <p:cNvPr id="40" name="文本框 39">
              <a:extLst>
                <a:ext uri="{FF2B5EF4-FFF2-40B4-BE49-F238E27FC236}">
                  <a16:creationId xmlns:a16="http://schemas.microsoft.com/office/drawing/2014/main" id="{4EDA9AF1-EE2A-4121-3C89-A83C0F5C14A2}"/>
                </a:ext>
              </a:extLst>
            </p:cNvPr>
            <p:cNvSpPr txBox="1"/>
            <p:nvPr/>
          </p:nvSpPr>
          <p:spPr>
            <a:xfrm>
              <a:off x="706680" y="1775130"/>
              <a:ext cx="1206631" cy="369332"/>
            </a:xfrm>
            <a:prstGeom prst="rect">
              <a:avLst/>
            </a:prstGeom>
            <a:noFill/>
          </p:spPr>
          <p:txBody>
            <a:bodyPr wrap="square" rtlCol="0">
              <a:spAutoFit/>
            </a:bodyPr>
            <a:lstStyle/>
            <a:p>
              <a:r>
                <a:rPr lang="zh-CN" altLang="en-US" b="1" dirty="0"/>
                <a:t>场控人员</a:t>
              </a:r>
            </a:p>
          </p:txBody>
        </p:sp>
        <p:sp>
          <p:nvSpPr>
            <p:cNvPr id="41" name="文本框 40">
              <a:extLst>
                <a:ext uri="{FF2B5EF4-FFF2-40B4-BE49-F238E27FC236}">
                  <a16:creationId xmlns:a16="http://schemas.microsoft.com/office/drawing/2014/main" id="{3D4BBB91-C4E2-AD73-F71C-FA2E65192E67}"/>
                </a:ext>
              </a:extLst>
            </p:cNvPr>
            <p:cNvSpPr txBox="1"/>
            <p:nvPr/>
          </p:nvSpPr>
          <p:spPr>
            <a:xfrm>
              <a:off x="708660" y="2176780"/>
              <a:ext cx="1213794" cy="646331"/>
            </a:xfrm>
            <a:prstGeom prst="rect">
              <a:avLst/>
            </a:prstGeom>
            <a:noFill/>
          </p:spPr>
          <p:txBody>
            <a:bodyPr wrap="none" rtlCol="0">
              <a:spAutoFit/>
            </a:bodyPr>
            <a:lstStyle/>
            <a:p>
              <a:r>
                <a:rPr lang="en-US" altLang="zh-CN" sz="3600" b="1" dirty="0">
                  <a:latin typeface="+mj-lt"/>
                  <a:ea typeface="+mj-ea"/>
                </a:rPr>
                <a:t>80</a:t>
              </a:r>
              <a:r>
                <a:rPr lang="zh-CN" altLang="en-US" sz="3600" b="1" dirty="0">
                  <a:latin typeface="+mj-lt"/>
                  <a:ea typeface="+mj-ea"/>
                </a:rPr>
                <a:t>人</a:t>
              </a:r>
            </a:p>
          </p:txBody>
        </p:sp>
        <p:cxnSp>
          <p:nvCxnSpPr>
            <p:cNvPr id="42" name="直接连接符 41">
              <a:extLst>
                <a:ext uri="{FF2B5EF4-FFF2-40B4-BE49-F238E27FC236}">
                  <a16:creationId xmlns:a16="http://schemas.microsoft.com/office/drawing/2014/main" id="{1D5ADCEC-B2F4-D361-AF47-7026107747BC}"/>
                </a:ext>
              </a:extLst>
            </p:cNvPr>
            <p:cNvCxnSpPr>
              <a:cxnSpLocks/>
            </p:cNvCxnSpPr>
            <p:nvPr/>
          </p:nvCxnSpPr>
          <p:spPr>
            <a:xfrm>
              <a:off x="803275" y="2150461"/>
              <a:ext cx="40830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ED1B678B-B58D-2ACC-CA76-B69AF175C85F}"/>
              </a:ext>
            </a:extLst>
          </p:cNvPr>
          <p:cNvGrpSpPr/>
          <p:nvPr/>
        </p:nvGrpSpPr>
        <p:grpSpPr>
          <a:xfrm>
            <a:off x="9982655" y="1775130"/>
            <a:ext cx="1480270" cy="1047981"/>
            <a:chOff x="706680" y="1775130"/>
            <a:chExt cx="1480270" cy="1047981"/>
          </a:xfrm>
        </p:grpSpPr>
        <p:sp>
          <p:nvSpPr>
            <p:cNvPr id="44" name="文本框 43">
              <a:extLst>
                <a:ext uri="{FF2B5EF4-FFF2-40B4-BE49-F238E27FC236}">
                  <a16:creationId xmlns:a16="http://schemas.microsoft.com/office/drawing/2014/main" id="{5F756BA0-5388-0237-551A-89DCF871ED98}"/>
                </a:ext>
              </a:extLst>
            </p:cNvPr>
            <p:cNvSpPr txBox="1"/>
            <p:nvPr/>
          </p:nvSpPr>
          <p:spPr>
            <a:xfrm>
              <a:off x="706680" y="1775130"/>
              <a:ext cx="1206631" cy="369332"/>
            </a:xfrm>
            <a:prstGeom prst="rect">
              <a:avLst/>
            </a:prstGeom>
            <a:noFill/>
          </p:spPr>
          <p:txBody>
            <a:bodyPr wrap="square" rtlCol="0">
              <a:spAutoFit/>
            </a:bodyPr>
            <a:lstStyle/>
            <a:p>
              <a:r>
                <a:rPr lang="zh-CN" altLang="en-US" b="1" dirty="0"/>
                <a:t>宣发人员</a:t>
              </a:r>
            </a:p>
          </p:txBody>
        </p:sp>
        <p:sp>
          <p:nvSpPr>
            <p:cNvPr id="45" name="文本框 44">
              <a:extLst>
                <a:ext uri="{FF2B5EF4-FFF2-40B4-BE49-F238E27FC236}">
                  <a16:creationId xmlns:a16="http://schemas.microsoft.com/office/drawing/2014/main" id="{0F0538E5-6045-3F91-6B37-9E56CDDAF93D}"/>
                </a:ext>
              </a:extLst>
            </p:cNvPr>
            <p:cNvSpPr txBox="1"/>
            <p:nvPr/>
          </p:nvSpPr>
          <p:spPr>
            <a:xfrm>
              <a:off x="708660" y="2176780"/>
              <a:ext cx="1478290" cy="646331"/>
            </a:xfrm>
            <a:prstGeom prst="rect">
              <a:avLst/>
            </a:prstGeom>
            <a:noFill/>
          </p:spPr>
          <p:txBody>
            <a:bodyPr wrap="none" rtlCol="0">
              <a:spAutoFit/>
            </a:bodyPr>
            <a:lstStyle/>
            <a:p>
              <a:r>
                <a:rPr lang="en-US" altLang="zh-CN" sz="3600" b="1" dirty="0">
                  <a:latin typeface="+mj-lt"/>
                  <a:ea typeface="+mj-ea"/>
                </a:rPr>
                <a:t>200</a:t>
              </a:r>
              <a:r>
                <a:rPr lang="zh-CN" altLang="en-US" sz="3600" b="1" dirty="0">
                  <a:latin typeface="+mj-lt"/>
                  <a:ea typeface="+mj-ea"/>
                </a:rPr>
                <a:t>人</a:t>
              </a:r>
            </a:p>
          </p:txBody>
        </p:sp>
        <p:cxnSp>
          <p:nvCxnSpPr>
            <p:cNvPr id="46" name="直接连接符 45">
              <a:extLst>
                <a:ext uri="{FF2B5EF4-FFF2-40B4-BE49-F238E27FC236}">
                  <a16:creationId xmlns:a16="http://schemas.microsoft.com/office/drawing/2014/main" id="{0C807515-8A0F-89AE-4698-A63A5474FF11}"/>
                </a:ext>
              </a:extLst>
            </p:cNvPr>
            <p:cNvCxnSpPr>
              <a:cxnSpLocks/>
            </p:cNvCxnSpPr>
            <p:nvPr/>
          </p:nvCxnSpPr>
          <p:spPr>
            <a:xfrm>
              <a:off x="803275" y="2150461"/>
              <a:ext cx="408305"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61" name="组合 60">
            <a:extLst>
              <a:ext uri="{FF2B5EF4-FFF2-40B4-BE49-F238E27FC236}">
                <a16:creationId xmlns:a16="http://schemas.microsoft.com/office/drawing/2014/main" id="{0BBA8104-77FC-8059-0F4F-10829DD100F0}"/>
              </a:ext>
            </a:extLst>
          </p:cNvPr>
          <p:cNvGrpSpPr/>
          <p:nvPr/>
        </p:nvGrpSpPr>
        <p:grpSpPr>
          <a:xfrm>
            <a:off x="803275" y="4678086"/>
            <a:ext cx="5117465" cy="923330"/>
            <a:chOff x="803275" y="4678086"/>
            <a:chExt cx="5117465" cy="923330"/>
          </a:xfrm>
        </p:grpSpPr>
        <p:grpSp>
          <p:nvGrpSpPr>
            <p:cNvPr id="53" name="组合 52">
              <a:extLst>
                <a:ext uri="{FF2B5EF4-FFF2-40B4-BE49-F238E27FC236}">
                  <a16:creationId xmlns:a16="http://schemas.microsoft.com/office/drawing/2014/main" id="{46D20CC1-5C1C-480D-4BA1-4975919EB78F}"/>
                </a:ext>
              </a:extLst>
            </p:cNvPr>
            <p:cNvGrpSpPr/>
            <p:nvPr/>
          </p:nvGrpSpPr>
          <p:grpSpPr>
            <a:xfrm>
              <a:off x="803275" y="4697588"/>
              <a:ext cx="889084" cy="884326"/>
              <a:chOff x="803275" y="4752902"/>
              <a:chExt cx="889084" cy="884326"/>
            </a:xfrm>
          </p:grpSpPr>
          <p:grpSp>
            <p:nvGrpSpPr>
              <p:cNvPr id="49" name="组合 48">
                <a:extLst>
                  <a:ext uri="{FF2B5EF4-FFF2-40B4-BE49-F238E27FC236}">
                    <a16:creationId xmlns:a16="http://schemas.microsoft.com/office/drawing/2014/main" id="{0590E596-6D79-51CD-F43A-44259B4EAF19}"/>
                  </a:ext>
                </a:extLst>
              </p:cNvPr>
              <p:cNvGrpSpPr/>
              <p:nvPr/>
            </p:nvGrpSpPr>
            <p:grpSpPr>
              <a:xfrm>
                <a:off x="803275" y="4752902"/>
                <a:ext cx="889084" cy="884326"/>
                <a:chOff x="-1741559" y="3004286"/>
                <a:chExt cx="1271652" cy="1264848"/>
              </a:xfrm>
            </p:grpSpPr>
            <p:sp>
              <p:nvSpPr>
                <p:cNvPr id="48" name="椭圆 47">
                  <a:extLst>
                    <a:ext uri="{FF2B5EF4-FFF2-40B4-BE49-F238E27FC236}">
                      <a16:creationId xmlns:a16="http://schemas.microsoft.com/office/drawing/2014/main" id="{6DF575CC-6812-FD56-5FE3-2DA757C054EA}"/>
                    </a:ext>
                  </a:extLst>
                </p:cNvPr>
                <p:cNvSpPr/>
                <p:nvPr/>
              </p:nvSpPr>
              <p:spPr>
                <a:xfrm>
                  <a:off x="-1541042" y="3154680"/>
                  <a:ext cx="919481" cy="91948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Freeform 9">
                  <a:extLst>
                    <a:ext uri="{FF2B5EF4-FFF2-40B4-BE49-F238E27FC236}">
                      <a16:creationId xmlns:a16="http://schemas.microsoft.com/office/drawing/2014/main" id="{01330536-7DA1-9D72-B761-5F1C3F9F8449}"/>
                    </a:ext>
                  </a:extLst>
                </p:cNvPr>
                <p:cNvSpPr>
                  <a:spLocks noEditPoints="1"/>
                </p:cNvSpPr>
                <p:nvPr/>
              </p:nvSpPr>
              <p:spPr bwMode="auto">
                <a:xfrm>
                  <a:off x="-1741559" y="3004286"/>
                  <a:ext cx="1271652" cy="1264848"/>
                </a:xfrm>
                <a:custGeom>
                  <a:avLst/>
                  <a:gdLst>
                    <a:gd name="T0" fmla="*/ 379 w 1017"/>
                    <a:gd name="T1" fmla="*/ 848 h 1011"/>
                    <a:gd name="T2" fmla="*/ 525 w 1017"/>
                    <a:gd name="T3" fmla="*/ 836 h 1011"/>
                    <a:gd name="T4" fmla="*/ 685 w 1017"/>
                    <a:gd name="T5" fmla="*/ 802 h 1011"/>
                    <a:gd name="T6" fmla="*/ 860 w 1017"/>
                    <a:gd name="T7" fmla="*/ 607 h 1011"/>
                    <a:gd name="T8" fmla="*/ 866 w 1017"/>
                    <a:gd name="T9" fmla="*/ 411 h 1011"/>
                    <a:gd name="T10" fmla="*/ 781 w 1017"/>
                    <a:gd name="T11" fmla="*/ 242 h 1011"/>
                    <a:gd name="T12" fmla="*/ 631 w 1017"/>
                    <a:gd name="T13" fmla="*/ 161 h 1011"/>
                    <a:gd name="T14" fmla="*/ 471 w 1017"/>
                    <a:gd name="T15" fmla="*/ 150 h 1011"/>
                    <a:gd name="T16" fmla="*/ 308 w 1017"/>
                    <a:gd name="T17" fmla="*/ 191 h 1011"/>
                    <a:gd name="T18" fmla="*/ 308 w 1017"/>
                    <a:gd name="T19" fmla="*/ 130 h 1011"/>
                    <a:gd name="T20" fmla="*/ 364 w 1017"/>
                    <a:gd name="T21" fmla="*/ 86 h 1011"/>
                    <a:gd name="T22" fmla="*/ 399 w 1017"/>
                    <a:gd name="T23" fmla="*/ 10 h 1011"/>
                    <a:gd name="T24" fmla="*/ 577 w 1017"/>
                    <a:gd name="T25" fmla="*/ 40 h 1011"/>
                    <a:gd name="T26" fmla="*/ 619 w 1017"/>
                    <a:gd name="T27" fmla="*/ 121 h 1011"/>
                    <a:gd name="T28" fmla="*/ 715 w 1017"/>
                    <a:gd name="T29" fmla="*/ 59 h 1011"/>
                    <a:gd name="T30" fmla="*/ 774 w 1017"/>
                    <a:gd name="T31" fmla="*/ 93 h 1011"/>
                    <a:gd name="T32" fmla="*/ 838 w 1017"/>
                    <a:gd name="T33" fmla="*/ 174 h 1011"/>
                    <a:gd name="T34" fmla="*/ 897 w 1017"/>
                    <a:gd name="T35" fmla="*/ 162 h 1011"/>
                    <a:gd name="T36" fmla="*/ 862 w 1017"/>
                    <a:gd name="T37" fmla="*/ 230 h 1011"/>
                    <a:gd name="T38" fmla="*/ 912 w 1017"/>
                    <a:gd name="T39" fmla="*/ 255 h 1011"/>
                    <a:gd name="T40" fmla="*/ 930 w 1017"/>
                    <a:gd name="T41" fmla="*/ 341 h 1011"/>
                    <a:gd name="T42" fmla="*/ 932 w 1017"/>
                    <a:gd name="T43" fmla="*/ 463 h 1011"/>
                    <a:gd name="T44" fmla="*/ 969 w 1017"/>
                    <a:gd name="T45" fmla="*/ 517 h 1011"/>
                    <a:gd name="T46" fmla="*/ 947 w 1017"/>
                    <a:gd name="T47" fmla="*/ 618 h 1011"/>
                    <a:gd name="T48" fmla="*/ 933 w 1017"/>
                    <a:gd name="T49" fmla="*/ 744 h 1011"/>
                    <a:gd name="T50" fmla="*/ 878 w 1017"/>
                    <a:gd name="T51" fmla="*/ 833 h 1011"/>
                    <a:gd name="T52" fmla="*/ 804 w 1017"/>
                    <a:gd name="T53" fmla="*/ 861 h 1011"/>
                    <a:gd name="T54" fmla="*/ 708 w 1017"/>
                    <a:gd name="T55" fmla="*/ 920 h 1011"/>
                    <a:gd name="T56" fmla="*/ 596 w 1017"/>
                    <a:gd name="T57" fmla="*/ 940 h 1011"/>
                    <a:gd name="T58" fmla="*/ 544 w 1017"/>
                    <a:gd name="T59" fmla="*/ 1004 h 1011"/>
                    <a:gd name="T60" fmla="*/ 466 w 1017"/>
                    <a:gd name="T61" fmla="*/ 914 h 1011"/>
                    <a:gd name="T62" fmla="*/ 396 w 1017"/>
                    <a:gd name="T63" fmla="*/ 891 h 1011"/>
                    <a:gd name="T64" fmla="*/ 843 w 1017"/>
                    <a:gd name="T65" fmla="*/ 190 h 1011"/>
                    <a:gd name="T66" fmla="*/ 847 w 1017"/>
                    <a:gd name="T67" fmla="*/ 219 h 1011"/>
                    <a:gd name="T68" fmla="*/ 854 w 1017"/>
                    <a:gd name="T69" fmla="*/ 197 h 1011"/>
                    <a:gd name="T70" fmla="*/ 187 w 1017"/>
                    <a:gd name="T71" fmla="*/ 239 h 1011"/>
                    <a:gd name="T72" fmla="*/ 226 w 1017"/>
                    <a:gd name="T73" fmla="*/ 117 h 1011"/>
                    <a:gd name="T74" fmla="*/ 250 w 1017"/>
                    <a:gd name="T75" fmla="*/ 286 h 1011"/>
                    <a:gd name="T76" fmla="*/ 187 w 1017"/>
                    <a:gd name="T77" fmla="*/ 521 h 1011"/>
                    <a:gd name="T78" fmla="*/ 268 w 1017"/>
                    <a:gd name="T79" fmla="*/ 721 h 1011"/>
                    <a:gd name="T80" fmla="*/ 352 w 1017"/>
                    <a:gd name="T81" fmla="*/ 855 h 1011"/>
                    <a:gd name="T82" fmla="*/ 265 w 1017"/>
                    <a:gd name="T83" fmla="*/ 904 h 1011"/>
                    <a:gd name="T84" fmla="*/ 221 w 1017"/>
                    <a:gd name="T85" fmla="*/ 838 h 1011"/>
                    <a:gd name="T86" fmla="*/ 124 w 1017"/>
                    <a:gd name="T87" fmla="*/ 807 h 1011"/>
                    <a:gd name="T88" fmla="*/ 140 w 1017"/>
                    <a:gd name="T89" fmla="*/ 716 h 1011"/>
                    <a:gd name="T90" fmla="*/ 78 w 1017"/>
                    <a:gd name="T91" fmla="*/ 566 h 1011"/>
                    <a:gd name="T92" fmla="*/ 88 w 1017"/>
                    <a:gd name="T93" fmla="*/ 543 h 1011"/>
                    <a:gd name="T94" fmla="*/ 36 w 1017"/>
                    <a:gd name="T95" fmla="*/ 491 h 1011"/>
                    <a:gd name="T96" fmla="*/ 29 w 1017"/>
                    <a:gd name="T97" fmla="*/ 422 h 1011"/>
                    <a:gd name="T98" fmla="*/ 146 w 1017"/>
                    <a:gd name="T99" fmla="*/ 353 h 1011"/>
                    <a:gd name="T100" fmla="*/ 84 w 1017"/>
                    <a:gd name="T101" fmla="*/ 268 h 1011"/>
                    <a:gd name="T102" fmla="*/ 153 w 1017"/>
                    <a:gd name="T103" fmla="*/ 265 h 1011"/>
                    <a:gd name="T104" fmla="*/ 201 w 1017"/>
                    <a:gd name="T105" fmla="*/ 361 h 1011"/>
                    <a:gd name="T106" fmla="*/ 59 w 1017"/>
                    <a:gd name="T107" fmla="*/ 518 h 1011"/>
                    <a:gd name="T108" fmla="*/ 847 w 1017"/>
                    <a:gd name="T109" fmla="*/ 878 h 1011"/>
                    <a:gd name="T110" fmla="*/ 947 w 1017"/>
                    <a:gd name="T111" fmla="*/ 631 h 1011"/>
                    <a:gd name="T112" fmla="*/ 590 w 1017"/>
                    <a:gd name="T113" fmla="*/ 51 h 1011"/>
                    <a:gd name="T114" fmla="*/ 922 w 1017"/>
                    <a:gd name="T115" fmla="*/ 266 h 1011"/>
                    <a:gd name="T116" fmla="*/ 393 w 1017"/>
                    <a:gd name="T117" fmla="*/ 66 h 1011"/>
                    <a:gd name="T118" fmla="*/ 391 w 1017"/>
                    <a:gd name="T119" fmla="*/ 933 h 1011"/>
                    <a:gd name="T120" fmla="*/ 83 w 1017"/>
                    <a:gd name="T121" fmla="*/ 602 h 1011"/>
                    <a:gd name="T122" fmla="*/ 995 w 1017"/>
                    <a:gd name="T123" fmla="*/ 546 h 1011"/>
                    <a:gd name="T124" fmla="*/ 769 w 1017"/>
                    <a:gd name="T125" fmla="*/ 953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1">
                      <a:moveTo>
                        <a:pt x="383" y="902"/>
                      </a:moveTo>
                      <a:cubicBezTo>
                        <a:pt x="383" y="900"/>
                        <a:pt x="383" y="900"/>
                        <a:pt x="384" y="899"/>
                      </a:cubicBezTo>
                      <a:cubicBezTo>
                        <a:pt x="384" y="898"/>
                        <a:pt x="384" y="898"/>
                        <a:pt x="384" y="897"/>
                      </a:cubicBezTo>
                      <a:cubicBezTo>
                        <a:pt x="385" y="896"/>
                        <a:pt x="385" y="896"/>
                        <a:pt x="386" y="895"/>
                      </a:cubicBezTo>
                      <a:cubicBezTo>
                        <a:pt x="386" y="894"/>
                        <a:pt x="387" y="894"/>
                        <a:pt x="386" y="893"/>
                      </a:cubicBezTo>
                      <a:cubicBezTo>
                        <a:pt x="387" y="892"/>
                        <a:pt x="388" y="892"/>
                        <a:pt x="389" y="891"/>
                      </a:cubicBezTo>
                      <a:cubicBezTo>
                        <a:pt x="389" y="891"/>
                        <a:pt x="389" y="890"/>
                        <a:pt x="389" y="890"/>
                      </a:cubicBezTo>
                      <a:cubicBezTo>
                        <a:pt x="389" y="889"/>
                        <a:pt x="389" y="889"/>
                        <a:pt x="389" y="889"/>
                      </a:cubicBezTo>
                      <a:cubicBezTo>
                        <a:pt x="389" y="888"/>
                        <a:pt x="389" y="888"/>
                        <a:pt x="389" y="887"/>
                      </a:cubicBezTo>
                      <a:cubicBezTo>
                        <a:pt x="389" y="887"/>
                        <a:pt x="390" y="886"/>
                        <a:pt x="390" y="886"/>
                      </a:cubicBezTo>
                      <a:cubicBezTo>
                        <a:pt x="390" y="886"/>
                        <a:pt x="390" y="885"/>
                        <a:pt x="390" y="885"/>
                      </a:cubicBezTo>
                      <a:cubicBezTo>
                        <a:pt x="390" y="884"/>
                        <a:pt x="390" y="884"/>
                        <a:pt x="389" y="884"/>
                      </a:cubicBezTo>
                      <a:cubicBezTo>
                        <a:pt x="390" y="884"/>
                        <a:pt x="391" y="883"/>
                        <a:pt x="392" y="882"/>
                      </a:cubicBezTo>
                      <a:cubicBezTo>
                        <a:pt x="392" y="881"/>
                        <a:pt x="392" y="880"/>
                        <a:pt x="393" y="879"/>
                      </a:cubicBezTo>
                      <a:cubicBezTo>
                        <a:pt x="393" y="879"/>
                        <a:pt x="392" y="878"/>
                        <a:pt x="392" y="877"/>
                      </a:cubicBezTo>
                      <a:cubicBezTo>
                        <a:pt x="392" y="878"/>
                        <a:pt x="392" y="878"/>
                        <a:pt x="391" y="878"/>
                      </a:cubicBezTo>
                      <a:cubicBezTo>
                        <a:pt x="391" y="879"/>
                        <a:pt x="390" y="879"/>
                        <a:pt x="390" y="880"/>
                      </a:cubicBezTo>
                      <a:cubicBezTo>
                        <a:pt x="390" y="881"/>
                        <a:pt x="389" y="881"/>
                        <a:pt x="389" y="882"/>
                      </a:cubicBezTo>
                      <a:cubicBezTo>
                        <a:pt x="388" y="883"/>
                        <a:pt x="387" y="884"/>
                        <a:pt x="386" y="885"/>
                      </a:cubicBezTo>
                      <a:cubicBezTo>
                        <a:pt x="386" y="885"/>
                        <a:pt x="386" y="885"/>
                        <a:pt x="386" y="885"/>
                      </a:cubicBezTo>
                      <a:cubicBezTo>
                        <a:pt x="386" y="886"/>
                        <a:pt x="386" y="887"/>
                        <a:pt x="385" y="887"/>
                      </a:cubicBezTo>
                      <a:cubicBezTo>
                        <a:pt x="385" y="888"/>
                        <a:pt x="384" y="888"/>
                        <a:pt x="383" y="890"/>
                      </a:cubicBezTo>
                      <a:cubicBezTo>
                        <a:pt x="383" y="890"/>
                        <a:pt x="382" y="891"/>
                        <a:pt x="382" y="892"/>
                      </a:cubicBezTo>
                      <a:cubicBezTo>
                        <a:pt x="382" y="892"/>
                        <a:pt x="381" y="893"/>
                        <a:pt x="380" y="894"/>
                      </a:cubicBezTo>
                      <a:cubicBezTo>
                        <a:pt x="380" y="894"/>
                        <a:pt x="379" y="895"/>
                        <a:pt x="379" y="896"/>
                      </a:cubicBezTo>
                      <a:cubicBezTo>
                        <a:pt x="378" y="897"/>
                        <a:pt x="377" y="897"/>
                        <a:pt x="377" y="898"/>
                      </a:cubicBezTo>
                      <a:cubicBezTo>
                        <a:pt x="376" y="898"/>
                        <a:pt x="376" y="899"/>
                        <a:pt x="376" y="899"/>
                      </a:cubicBezTo>
                      <a:cubicBezTo>
                        <a:pt x="376" y="899"/>
                        <a:pt x="376" y="900"/>
                        <a:pt x="376" y="900"/>
                      </a:cubicBezTo>
                      <a:cubicBezTo>
                        <a:pt x="376" y="901"/>
                        <a:pt x="376" y="902"/>
                        <a:pt x="376" y="902"/>
                      </a:cubicBezTo>
                      <a:cubicBezTo>
                        <a:pt x="375" y="903"/>
                        <a:pt x="374" y="904"/>
                        <a:pt x="374" y="904"/>
                      </a:cubicBezTo>
                      <a:cubicBezTo>
                        <a:pt x="374" y="905"/>
                        <a:pt x="373" y="906"/>
                        <a:pt x="373" y="906"/>
                      </a:cubicBezTo>
                      <a:cubicBezTo>
                        <a:pt x="373" y="908"/>
                        <a:pt x="372" y="909"/>
                        <a:pt x="372" y="910"/>
                      </a:cubicBezTo>
                      <a:cubicBezTo>
                        <a:pt x="372" y="910"/>
                        <a:pt x="371" y="910"/>
                        <a:pt x="371" y="911"/>
                      </a:cubicBezTo>
                      <a:cubicBezTo>
                        <a:pt x="371" y="912"/>
                        <a:pt x="370" y="912"/>
                        <a:pt x="370" y="913"/>
                      </a:cubicBezTo>
                      <a:cubicBezTo>
                        <a:pt x="369" y="913"/>
                        <a:pt x="370" y="914"/>
                        <a:pt x="369" y="915"/>
                      </a:cubicBezTo>
                      <a:cubicBezTo>
                        <a:pt x="369" y="915"/>
                        <a:pt x="369" y="916"/>
                        <a:pt x="369" y="916"/>
                      </a:cubicBezTo>
                      <a:cubicBezTo>
                        <a:pt x="368" y="917"/>
                        <a:pt x="367" y="919"/>
                        <a:pt x="366" y="920"/>
                      </a:cubicBezTo>
                      <a:cubicBezTo>
                        <a:pt x="366" y="921"/>
                        <a:pt x="365" y="921"/>
                        <a:pt x="365" y="922"/>
                      </a:cubicBezTo>
                      <a:cubicBezTo>
                        <a:pt x="364" y="923"/>
                        <a:pt x="364" y="923"/>
                        <a:pt x="363" y="924"/>
                      </a:cubicBezTo>
                      <a:cubicBezTo>
                        <a:pt x="363" y="925"/>
                        <a:pt x="362" y="926"/>
                        <a:pt x="362" y="927"/>
                      </a:cubicBezTo>
                      <a:cubicBezTo>
                        <a:pt x="361" y="928"/>
                        <a:pt x="359" y="930"/>
                        <a:pt x="357" y="932"/>
                      </a:cubicBezTo>
                      <a:cubicBezTo>
                        <a:pt x="357" y="932"/>
                        <a:pt x="357" y="932"/>
                        <a:pt x="357" y="932"/>
                      </a:cubicBezTo>
                      <a:cubicBezTo>
                        <a:pt x="356" y="933"/>
                        <a:pt x="355" y="933"/>
                        <a:pt x="355" y="934"/>
                      </a:cubicBezTo>
                      <a:cubicBezTo>
                        <a:pt x="354" y="934"/>
                        <a:pt x="354" y="934"/>
                        <a:pt x="354" y="935"/>
                      </a:cubicBezTo>
                      <a:cubicBezTo>
                        <a:pt x="353" y="936"/>
                        <a:pt x="352" y="937"/>
                        <a:pt x="351" y="938"/>
                      </a:cubicBezTo>
                      <a:cubicBezTo>
                        <a:pt x="350" y="937"/>
                        <a:pt x="350" y="939"/>
                        <a:pt x="349" y="939"/>
                      </a:cubicBezTo>
                      <a:cubicBezTo>
                        <a:pt x="349" y="939"/>
                        <a:pt x="348" y="939"/>
                        <a:pt x="348" y="940"/>
                      </a:cubicBezTo>
                      <a:cubicBezTo>
                        <a:pt x="347" y="940"/>
                        <a:pt x="347" y="941"/>
                        <a:pt x="346" y="942"/>
                      </a:cubicBezTo>
                      <a:cubicBezTo>
                        <a:pt x="346" y="942"/>
                        <a:pt x="345" y="943"/>
                        <a:pt x="345" y="943"/>
                      </a:cubicBezTo>
                      <a:cubicBezTo>
                        <a:pt x="344" y="943"/>
                        <a:pt x="343" y="944"/>
                        <a:pt x="343" y="944"/>
                      </a:cubicBezTo>
                      <a:cubicBezTo>
                        <a:pt x="342" y="944"/>
                        <a:pt x="341" y="945"/>
                        <a:pt x="341" y="945"/>
                      </a:cubicBezTo>
                      <a:cubicBezTo>
                        <a:pt x="340" y="946"/>
                        <a:pt x="338" y="946"/>
                        <a:pt x="337" y="947"/>
                      </a:cubicBezTo>
                      <a:cubicBezTo>
                        <a:pt x="337" y="947"/>
                        <a:pt x="337" y="947"/>
                        <a:pt x="337" y="948"/>
                      </a:cubicBezTo>
                      <a:cubicBezTo>
                        <a:pt x="337" y="948"/>
                        <a:pt x="336" y="948"/>
                        <a:pt x="336" y="948"/>
                      </a:cubicBezTo>
                      <a:cubicBezTo>
                        <a:pt x="335" y="948"/>
                        <a:pt x="335" y="948"/>
                        <a:pt x="335" y="949"/>
                      </a:cubicBezTo>
                      <a:cubicBezTo>
                        <a:pt x="334" y="949"/>
                        <a:pt x="334" y="949"/>
                        <a:pt x="333" y="949"/>
                      </a:cubicBezTo>
                      <a:cubicBezTo>
                        <a:pt x="333" y="949"/>
                        <a:pt x="333" y="950"/>
                        <a:pt x="332" y="950"/>
                      </a:cubicBezTo>
                      <a:cubicBezTo>
                        <a:pt x="331" y="950"/>
                        <a:pt x="330" y="950"/>
                        <a:pt x="329" y="950"/>
                      </a:cubicBezTo>
                      <a:cubicBezTo>
                        <a:pt x="329" y="951"/>
                        <a:pt x="328" y="951"/>
                        <a:pt x="327" y="952"/>
                      </a:cubicBezTo>
                      <a:cubicBezTo>
                        <a:pt x="327" y="953"/>
                        <a:pt x="327" y="953"/>
                        <a:pt x="326" y="954"/>
                      </a:cubicBezTo>
                      <a:cubicBezTo>
                        <a:pt x="326" y="954"/>
                        <a:pt x="325" y="954"/>
                        <a:pt x="324" y="954"/>
                      </a:cubicBezTo>
                      <a:cubicBezTo>
                        <a:pt x="324" y="954"/>
                        <a:pt x="324" y="953"/>
                        <a:pt x="324" y="953"/>
                      </a:cubicBezTo>
                      <a:cubicBezTo>
                        <a:pt x="323" y="952"/>
                        <a:pt x="323" y="952"/>
                        <a:pt x="322" y="952"/>
                      </a:cubicBezTo>
                      <a:cubicBezTo>
                        <a:pt x="322" y="952"/>
                        <a:pt x="321" y="951"/>
                        <a:pt x="321" y="951"/>
                      </a:cubicBezTo>
                      <a:cubicBezTo>
                        <a:pt x="320" y="951"/>
                        <a:pt x="319" y="951"/>
                        <a:pt x="319" y="951"/>
                      </a:cubicBezTo>
                      <a:cubicBezTo>
                        <a:pt x="318" y="951"/>
                        <a:pt x="318" y="950"/>
                        <a:pt x="318" y="950"/>
                      </a:cubicBezTo>
                      <a:cubicBezTo>
                        <a:pt x="318" y="950"/>
                        <a:pt x="317" y="949"/>
                        <a:pt x="317" y="949"/>
                      </a:cubicBezTo>
                      <a:cubicBezTo>
                        <a:pt x="317" y="948"/>
                        <a:pt x="317" y="948"/>
                        <a:pt x="317" y="947"/>
                      </a:cubicBezTo>
                      <a:cubicBezTo>
                        <a:pt x="318" y="946"/>
                        <a:pt x="317" y="946"/>
                        <a:pt x="317" y="945"/>
                      </a:cubicBezTo>
                      <a:cubicBezTo>
                        <a:pt x="319" y="943"/>
                        <a:pt x="321" y="941"/>
                        <a:pt x="323" y="940"/>
                      </a:cubicBezTo>
                      <a:cubicBezTo>
                        <a:pt x="323" y="940"/>
                        <a:pt x="323" y="940"/>
                        <a:pt x="323" y="940"/>
                      </a:cubicBezTo>
                      <a:cubicBezTo>
                        <a:pt x="323" y="939"/>
                        <a:pt x="324" y="939"/>
                        <a:pt x="325" y="938"/>
                      </a:cubicBezTo>
                      <a:cubicBezTo>
                        <a:pt x="326" y="938"/>
                        <a:pt x="327" y="937"/>
                        <a:pt x="327" y="937"/>
                      </a:cubicBezTo>
                      <a:cubicBezTo>
                        <a:pt x="328" y="936"/>
                        <a:pt x="329" y="935"/>
                        <a:pt x="329" y="935"/>
                      </a:cubicBezTo>
                      <a:cubicBezTo>
                        <a:pt x="330" y="934"/>
                        <a:pt x="331" y="933"/>
                        <a:pt x="332" y="932"/>
                      </a:cubicBezTo>
                      <a:cubicBezTo>
                        <a:pt x="332" y="931"/>
                        <a:pt x="334" y="931"/>
                        <a:pt x="334" y="930"/>
                      </a:cubicBezTo>
                      <a:cubicBezTo>
                        <a:pt x="335" y="929"/>
                        <a:pt x="335" y="928"/>
                        <a:pt x="336" y="927"/>
                      </a:cubicBezTo>
                      <a:cubicBezTo>
                        <a:pt x="336" y="927"/>
                        <a:pt x="336" y="927"/>
                        <a:pt x="336" y="926"/>
                      </a:cubicBezTo>
                      <a:cubicBezTo>
                        <a:pt x="336" y="925"/>
                        <a:pt x="337" y="925"/>
                        <a:pt x="337" y="924"/>
                      </a:cubicBezTo>
                      <a:cubicBezTo>
                        <a:pt x="338" y="923"/>
                        <a:pt x="339" y="923"/>
                        <a:pt x="339" y="922"/>
                      </a:cubicBezTo>
                      <a:cubicBezTo>
                        <a:pt x="339" y="922"/>
                        <a:pt x="339" y="921"/>
                        <a:pt x="340" y="921"/>
                      </a:cubicBezTo>
                      <a:cubicBezTo>
                        <a:pt x="341" y="920"/>
                        <a:pt x="341" y="919"/>
                        <a:pt x="342" y="918"/>
                      </a:cubicBezTo>
                      <a:cubicBezTo>
                        <a:pt x="342" y="917"/>
                        <a:pt x="342" y="916"/>
                        <a:pt x="343" y="915"/>
                      </a:cubicBezTo>
                      <a:cubicBezTo>
                        <a:pt x="343" y="915"/>
                        <a:pt x="344" y="914"/>
                        <a:pt x="344" y="914"/>
                      </a:cubicBezTo>
                      <a:cubicBezTo>
                        <a:pt x="344" y="912"/>
                        <a:pt x="346" y="911"/>
                        <a:pt x="347" y="909"/>
                      </a:cubicBezTo>
                      <a:cubicBezTo>
                        <a:pt x="348" y="907"/>
                        <a:pt x="349" y="904"/>
                        <a:pt x="351" y="903"/>
                      </a:cubicBezTo>
                      <a:cubicBezTo>
                        <a:pt x="351" y="903"/>
                        <a:pt x="351" y="902"/>
                        <a:pt x="351" y="902"/>
                      </a:cubicBezTo>
                      <a:cubicBezTo>
                        <a:pt x="352" y="901"/>
                        <a:pt x="351" y="900"/>
                        <a:pt x="352" y="900"/>
                      </a:cubicBezTo>
                      <a:cubicBezTo>
                        <a:pt x="353" y="899"/>
                        <a:pt x="353" y="898"/>
                        <a:pt x="353" y="898"/>
                      </a:cubicBezTo>
                      <a:cubicBezTo>
                        <a:pt x="354" y="897"/>
                        <a:pt x="354" y="896"/>
                        <a:pt x="354" y="895"/>
                      </a:cubicBezTo>
                      <a:cubicBezTo>
                        <a:pt x="355" y="894"/>
                        <a:pt x="356" y="894"/>
                        <a:pt x="356" y="893"/>
                      </a:cubicBezTo>
                      <a:cubicBezTo>
                        <a:pt x="356" y="892"/>
                        <a:pt x="357" y="892"/>
                        <a:pt x="357" y="891"/>
                      </a:cubicBezTo>
                      <a:cubicBezTo>
                        <a:pt x="358" y="890"/>
                        <a:pt x="358" y="889"/>
                        <a:pt x="359" y="888"/>
                      </a:cubicBezTo>
                      <a:cubicBezTo>
                        <a:pt x="359" y="888"/>
                        <a:pt x="359" y="887"/>
                        <a:pt x="359" y="887"/>
                      </a:cubicBezTo>
                      <a:cubicBezTo>
                        <a:pt x="360" y="887"/>
                        <a:pt x="360" y="886"/>
                        <a:pt x="361" y="886"/>
                      </a:cubicBezTo>
                      <a:cubicBezTo>
                        <a:pt x="361" y="886"/>
                        <a:pt x="361" y="886"/>
                        <a:pt x="361" y="885"/>
                      </a:cubicBezTo>
                      <a:cubicBezTo>
                        <a:pt x="362" y="885"/>
                        <a:pt x="362" y="884"/>
                        <a:pt x="363" y="883"/>
                      </a:cubicBezTo>
                      <a:cubicBezTo>
                        <a:pt x="363" y="882"/>
                        <a:pt x="364" y="882"/>
                        <a:pt x="364" y="881"/>
                      </a:cubicBezTo>
                      <a:cubicBezTo>
                        <a:pt x="365" y="880"/>
                        <a:pt x="367" y="878"/>
                        <a:pt x="368" y="876"/>
                      </a:cubicBezTo>
                      <a:cubicBezTo>
                        <a:pt x="368" y="876"/>
                        <a:pt x="369" y="876"/>
                        <a:pt x="369" y="876"/>
                      </a:cubicBezTo>
                      <a:cubicBezTo>
                        <a:pt x="369" y="875"/>
                        <a:pt x="370" y="875"/>
                        <a:pt x="370" y="874"/>
                      </a:cubicBezTo>
                      <a:cubicBezTo>
                        <a:pt x="370" y="874"/>
                        <a:pt x="370" y="873"/>
                        <a:pt x="371" y="873"/>
                      </a:cubicBezTo>
                      <a:cubicBezTo>
                        <a:pt x="372" y="872"/>
                        <a:pt x="373" y="871"/>
                        <a:pt x="374" y="870"/>
                      </a:cubicBezTo>
                      <a:cubicBezTo>
                        <a:pt x="374" y="870"/>
                        <a:pt x="374" y="869"/>
                        <a:pt x="374" y="869"/>
                      </a:cubicBezTo>
                      <a:cubicBezTo>
                        <a:pt x="375" y="868"/>
                        <a:pt x="376" y="868"/>
                        <a:pt x="376" y="867"/>
                      </a:cubicBezTo>
                      <a:cubicBezTo>
                        <a:pt x="376" y="867"/>
                        <a:pt x="376" y="867"/>
                        <a:pt x="376" y="866"/>
                      </a:cubicBezTo>
                      <a:cubicBezTo>
                        <a:pt x="376" y="866"/>
                        <a:pt x="376" y="866"/>
                        <a:pt x="375" y="866"/>
                      </a:cubicBezTo>
                      <a:cubicBezTo>
                        <a:pt x="374" y="865"/>
                        <a:pt x="373" y="864"/>
                        <a:pt x="372" y="863"/>
                      </a:cubicBezTo>
                      <a:cubicBezTo>
                        <a:pt x="372" y="862"/>
                        <a:pt x="372" y="861"/>
                        <a:pt x="372" y="861"/>
                      </a:cubicBezTo>
                      <a:cubicBezTo>
                        <a:pt x="372" y="860"/>
                        <a:pt x="372" y="860"/>
                        <a:pt x="372" y="860"/>
                      </a:cubicBezTo>
                      <a:cubicBezTo>
                        <a:pt x="371" y="860"/>
                        <a:pt x="372" y="859"/>
                        <a:pt x="371" y="859"/>
                      </a:cubicBezTo>
                      <a:cubicBezTo>
                        <a:pt x="372" y="858"/>
                        <a:pt x="372" y="858"/>
                        <a:pt x="372" y="858"/>
                      </a:cubicBezTo>
                      <a:cubicBezTo>
                        <a:pt x="372" y="857"/>
                        <a:pt x="372" y="856"/>
                        <a:pt x="372" y="855"/>
                      </a:cubicBezTo>
                      <a:cubicBezTo>
                        <a:pt x="372" y="855"/>
                        <a:pt x="373" y="854"/>
                        <a:pt x="373" y="854"/>
                      </a:cubicBezTo>
                      <a:cubicBezTo>
                        <a:pt x="373" y="854"/>
                        <a:pt x="373" y="853"/>
                        <a:pt x="373" y="853"/>
                      </a:cubicBezTo>
                      <a:cubicBezTo>
                        <a:pt x="373" y="853"/>
                        <a:pt x="372" y="853"/>
                        <a:pt x="372" y="853"/>
                      </a:cubicBezTo>
                      <a:cubicBezTo>
                        <a:pt x="372" y="853"/>
                        <a:pt x="373" y="852"/>
                        <a:pt x="373" y="852"/>
                      </a:cubicBezTo>
                      <a:cubicBezTo>
                        <a:pt x="373" y="851"/>
                        <a:pt x="373" y="851"/>
                        <a:pt x="373" y="850"/>
                      </a:cubicBezTo>
                      <a:cubicBezTo>
                        <a:pt x="373" y="850"/>
                        <a:pt x="372" y="849"/>
                        <a:pt x="372" y="849"/>
                      </a:cubicBezTo>
                      <a:cubicBezTo>
                        <a:pt x="372" y="848"/>
                        <a:pt x="372" y="848"/>
                        <a:pt x="372" y="847"/>
                      </a:cubicBezTo>
                      <a:cubicBezTo>
                        <a:pt x="373" y="846"/>
                        <a:pt x="373" y="846"/>
                        <a:pt x="373" y="845"/>
                      </a:cubicBezTo>
                      <a:cubicBezTo>
                        <a:pt x="374" y="845"/>
                        <a:pt x="373" y="847"/>
                        <a:pt x="374" y="847"/>
                      </a:cubicBezTo>
                      <a:cubicBezTo>
                        <a:pt x="374" y="848"/>
                        <a:pt x="374" y="849"/>
                        <a:pt x="374" y="850"/>
                      </a:cubicBezTo>
                      <a:cubicBezTo>
                        <a:pt x="375" y="851"/>
                        <a:pt x="375" y="852"/>
                        <a:pt x="375" y="852"/>
                      </a:cubicBezTo>
                      <a:cubicBezTo>
                        <a:pt x="376" y="852"/>
                        <a:pt x="376" y="852"/>
                        <a:pt x="377" y="852"/>
                      </a:cubicBezTo>
                      <a:cubicBezTo>
                        <a:pt x="377" y="852"/>
                        <a:pt x="377" y="851"/>
                        <a:pt x="377" y="850"/>
                      </a:cubicBezTo>
                      <a:cubicBezTo>
                        <a:pt x="378" y="849"/>
                        <a:pt x="378" y="849"/>
                        <a:pt x="378" y="848"/>
                      </a:cubicBezTo>
                      <a:cubicBezTo>
                        <a:pt x="378" y="848"/>
                        <a:pt x="379" y="848"/>
                        <a:pt x="379" y="848"/>
                      </a:cubicBezTo>
                      <a:cubicBezTo>
                        <a:pt x="379" y="848"/>
                        <a:pt x="379" y="848"/>
                        <a:pt x="379" y="848"/>
                      </a:cubicBezTo>
                      <a:cubicBezTo>
                        <a:pt x="379" y="848"/>
                        <a:pt x="379" y="847"/>
                        <a:pt x="379" y="847"/>
                      </a:cubicBezTo>
                      <a:cubicBezTo>
                        <a:pt x="380" y="846"/>
                        <a:pt x="381" y="844"/>
                        <a:pt x="382" y="842"/>
                      </a:cubicBezTo>
                      <a:cubicBezTo>
                        <a:pt x="382" y="841"/>
                        <a:pt x="382" y="840"/>
                        <a:pt x="382" y="839"/>
                      </a:cubicBezTo>
                      <a:cubicBezTo>
                        <a:pt x="383" y="838"/>
                        <a:pt x="384" y="837"/>
                        <a:pt x="385" y="836"/>
                      </a:cubicBezTo>
                      <a:cubicBezTo>
                        <a:pt x="385" y="836"/>
                        <a:pt x="385" y="835"/>
                        <a:pt x="386" y="835"/>
                      </a:cubicBezTo>
                      <a:cubicBezTo>
                        <a:pt x="386" y="834"/>
                        <a:pt x="386" y="833"/>
                        <a:pt x="386" y="833"/>
                      </a:cubicBezTo>
                      <a:cubicBezTo>
                        <a:pt x="386" y="832"/>
                        <a:pt x="387" y="831"/>
                        <a:pt x="387" y="830"/>
                      </a:cubicBezTo>
                      <a:cubicBezTo>
                        <a:pt x="387" y="830"/>
                        <a:pt x="387" y="830"/>
                        <a:pt x="387" y="830"/>
                      </a:cubicBezTo>
                      <a:cubicBezTo>
                        <a:pt x="386" y="829"/>
                        <a:pt x="386" y="828"/>
                        <a:pt x="387" y="828"/>
                      </a:cubicBezTo>
                      <a:cubicBezTo>
                        <a:pt x="387" y="827"/>
                        <a:pt x="387" y="826"/>
                        <a:pt x="387" y="826"/>
                      </a:cubicBezTo>
                      <a:cubicBezTo>
                        <a:pt x="386" y="825"/>
                        <a:pt x="386" y="824"/>
                        <a:pt x="387" y="823"/>
                      </a:cubicBezTo>
                      <a:cubicBezTo>
                        <a:pt x="387" y="823"/>
                        <a:pt x="387" y="822"/>
                        <a:pt x="388" y="822"/>
                      </a:cubicBezTo>
                      <a:cubicBezTo>
                        <a:pt x="388" y="822"/>
                        <a:pt x="388" y="822"/>
                        <a:pt x="388" y="822"/>
                      </a:cubicBezTo>
                      <a:cubicBezTo>
                        <a:pt x="388" y="823"/>
                        <a:pt x="388" y="825"/>
                        <a:pt x="388" y="826"/>
                      </a:cubicBezTo>
                      <a:cubicBezTo>
                        <a:pt x="389" y="826"/>
                        <a:pt x="388" y="827"/>
                        <a:pt x="389" y="828"/>
                      </a:cubicBezTo>
                      <a:cubicBezTo>
                        <a:pt x="391" y="827"/>
                        <a:pt x="391" y="825"/>
                        <a:pt x="392" y="824"/>
                      </a:cubicBezTo>
                      <a:cubicBezTo>
                        <a:pt x="392" y="823"/>
                        <a:pt x="392" y="822"/>
                        <a:pt x="392" y="822"/>
                      </a:cubicBezTo>
                      <a:cubicBezTo>
                        <a:pt x="392" y="821"/>
                        <a:pt x="391" y="821"/>
                        <a:pt x="391" y="821"/>
                      </a:cubicBezTo>
                      <a:cubicBezTo>
                        <a:pt x="390" y="820"/>
                        <a:pt x="390" y="821"/>
                        <a:pt x="390" y="821"/>
                      </a:cubicBezTo>
                      <a:cubicBezTo>
                        <a:pt x="389" y="821"/>
                        <a:pt x="389" y="821"/>
                        <a:pt x="388" y="821"/>
                      </a:cubicBezTo>
                      <a:cubicBezTo>
                        <a:pt x="388" y="820"/>
                        <a:pt x="388" y="820"/>
                        <a:pt x="388" y="819"/>
                      </a:cubicBezTo>
                      <a:cubicBezTo>
                        <a:pt x="388" y="819"/>
                        <a:pt x="389" y="819"/>
                        <a:pt x="389" y="818"/>
                      </a:cubicBezTo>
                      <a:cubicBezTo>
                        <a:pt x="389" y="818"/>
                        <a:pt x="390" y="818"/>
                        <a:pt x="390" y="818"/>
                      </a:cubicBezTo>
                      <a:cubicBezTo>
                        <a:pt x="390" y="818"/>
                        <a:pt x="391" y="819"/>
                        <a:pt x="391" y="819"/>
                      </a:cubicBezTo>
                      <a:cubicBezTo>
                        <a:pt x="391" y="819"/>
                        <a:pt x="392" y="819"/>
                        <a:pt x="392" y="819"/>
                      </a:cubicBezTo>
                      <a:cubicBezTo>
                        <a:pt x="393" y="819"/>
                        <a:pt x="393" y="819"/>
                        <a:pt x="393" y="818"/>
                      </a:cubicBezTo>
                      <a:cubicBezTo>
                        <a:pt x="394" y="818"/>
                        <a:pt x="394" y="819"/>
                        <a:pt x="394" y="819"/>
                      </a:cubicBezTo>
                      <a:cubicBezTo>
                        <a:pt x="395" y="819"/>
                        <a:pt x="395" y="819"/>
                        <a:pt x="395" y="818"/>
                      </a:cubicBezTo>
                      <a:cubicBezTo>
                        <a:pt x="396" y="818"/>
                        <a:pt x="397" y="818"/>
                        <a:pt x="398" y="818"/>
                      </a:cubicBezTo>
                      <a:cubicBezTo>
                        <a:pt x="398" y="818"/>
                        <a:pt x="399" y="818"/>
                        <a:pt x="399" y="818"/>
                      </a:cubicBezTo>
                      <a:cubicBezTo>
                        <a:pt x="400" y="817"/>
                        <a:pt x="400" y="818"/>
                        <a:pt x="400" y="818"/>
                      </a:cubicBezTo>
                      <a:cubicBezTo>
                        <a:pt x="400" y="818"/>
                        <a:pt x="400" y="818"/>
                        <a:pt x="401" y="818"/>
                      </a:cubicBezTo>
                      <a:cubicBezTo>
                        <a:pt x="401" y="818"/>
                        <a:pt x="402" y="818"/>
                        <a:pt x="403" y="818"/>
                      </a:cubicBezTo>
                      <a:cubicBezTo>
                        <a:pt x="404" y="819"/>
                        <a:pt x="403" y="819"/>
                        <a:pt x="403" y="820"/>
                      </a:cubicBezTo>
                      <a:cubicBezTo>
                        <a:pt x="404" y="821"/>
                        <a:pt x="405" y="822"/>
                        <a:pt x="406" y="823"/>
                      </a:cubicBezTo>
                      <a:cubicBezTo>
                        <a:pt x="406" y="823"/>
                        <a:pt x="407" y="823"/>
                        <a:pt x="407" y="823"/>
                      </a:cubicBezTo>
                      <a:cubicBezTo>
                        <a:pt x="408" y="822"/>
                        <a:pt x="408" y="821"/>
                        <a:pt x="409" y="820"/>
                      </a:cubicBezTo>
                      <a:cubicBezTo>
                        <a:pt x="409" y="819"/>
                        <a:pt x="409" y="818"/>
                        <a:pt x="409" y="817"/>
                      </a:cubicBezTo>
                      <a:cubicBezTo>
                        <a:pt x="409" y="817"/>
                        <a:pt x="410" y="817"/>
                        <a:pt x="410" y="816"/>
                      </a:cubicBezTo>
                      <a:cubicBezTo>
                        <a:pt x="411" y="816"/>
                        <a:pt x="411" y="816"/>
                        <a:pt x="412" y="816"/>
                      </a:cubicBezTo>
                      <a:cubicBezTo>
                        <a:pt x="412" y="816"/>
                        <a:pt x="412" y="817"/>
                        <a:pt x="412" y="817"/>
                      </a:cubicBezTo>
                      <a:cubicBezTo>
                        <a:pt x="413" y="817"/>
                        <a:pt x="414" y="817"/>
                        <a:pt x="415" y="817"/>
                      </a:cubicBezTo>
                      <a:cubicBezTo>
                        <a:pt x="415" y="817"/>
                        <a:pt x="416" y="817"/>
                        <a:pt x="416" y="818"/>
                      </a:cubicBezTo>
                      <a:cubicBezTo>
                        <a:pt x="417" y="818"/>
                        <a:pt x="418" y="818"/>
                        <a:pt x="419" y="818"/>
                      </a:cubicBezTo>
                      <a:cubicBezTo>
                        <a:pt x="419" y="818"/>
                        <a:pt x="419" y="818"/>
                        <a:pt x="419" y="818"/>
                      </a:cubicBezTo>
                      <a:cubicBezTo>
                        <a:pt x="420" y="818"/>
                        <a:pt x="421" y="818"/>
                        <a:pt x="422" y="818"/>
                      </a:cubicBezTo>
                      <a:cubicBezTo>
                        <a:pt x="422" y="819"/>
                        <a:pt x="422" y="819"/>
                        <a:pt x="422" y="819"/>
                      </a:cubicBezTo>
                      <a:cubicBezTo>
                        <a:pt x="424" y="819"/>
                        <a:pt x="426" y="819"/>
                        <a:pt x="428" y="819"/>
                      </a:cubicBezTo>
                      <a:cubicBezTo>
                        <a:pt x="428" y="819"/>
                        <a:pt x="429" y="820"/>
                        <a:pt x="429" y="820"/>
                      </a:cubicBezTo>
                      <a:cubicBezTo>
                        <a:pt x="431" y="820"/>
                        <a:pt x="432" y="821"/>
                        <a:pt x="434" y="823"/>
                      </a:cubicBezTo>
                      <a:cubicBezTo>
                        <a:pt x="435" y="823"/>
                        <a:pt x="436" y="823"/>
                        <a:pt x="437" y="823"/>
                      </a:cubicBezTo>
                      <a:cubicBezTo>
                        <a:pt x="437" y="823"/>
                        <a:pt x="438" y="823"/>
                        <a:pt x="438" y="823"/>
                      </a:cubicBezTo>
                      <a:cubicBezTo>
                        <a:pt x="438" y="823"/>
                        <a:pt x="438" y="823"/>
                        <a:pt x="438" y="823"/>
                      </a:cubicBezTo>
                      <a:cubicBezTo>
                        <a:pt x="439" y="823"/>
                        <a:pt x="439" y="823"/>
                        <a:pt x="440" y="823"/>
                      </a:cubicBezTo>
                      <a:cubicBezTo>
                        <a:pt x="440" y="823"/>
                        <a:pt x="440" y="823"/>
                        <a:pt x="441" y="823"/>
                      </a:cubicBezTo>
                      <a:cubicBezTo>
                        <a:pt x="441" y="823"/>
                        <a:pt x="441" y="823"/>
                        <a:pt x="441" y="823"/>
                      </a:cubicBezTo>
                      <a:cubicBezTo>
                        <a:pt x="442" y="823"/>
                        <a:pt x="443" y="823"/>
                        <a:pt x="443" y="823"/>
                      </a:cubicBezTo>
                      <a:cubicBezTo>
                        <a:pt x="444" y="822"/>
                        <a:pt x="444" y="822"/>
                        <a:pt x="444" y="822"/>
                      </a:cubicBezTo>
                      <a:cubicBezTo>
                        <a:pt x="445" y="822"/>
                        <a:pt x="445" y="822"/>
                        <a:pt x="446" y="822"/>
                      </a:cubicBezTo>
                      <a:cubicBezTo>
                        <a:pt x="446" y="822"/>
                        <a:pt x="446" y="822"/>
                        <a:pt x="446" y="823"/>
                      </a:cubicBezTo>
                      <a:cubicBezTo>
                        <a:pt x="447" y="823"/>
                        <a:pt x="447" y="823"/>
                        <a:pt x="448" y="823"/>
                      </a:cubicBezTo>
                      <a:cubicBezTo>
                        <a:pt x="449" y="824"/>
                        <a:pt x="451" y="826"/>
                        <a:pt x="452" y="827"/>
                      </a:cubicBezTo>
                      <a:cubicBezTo>
                        <a:pt x="453" y="827"/>
                        <a:pt x="454" y="827"/>
                        <a:pt x="455" y="827"/>
                      </a:cubicBezTo>
                      <a:cubicBezTo>
                        <a:pt x="455" y="827"/>
                        <a:pt x="455" y="827"/>
                        <a:pt x="456" y="828"/>
                      </a:cubicBezTo>
                      <a:cubicBezTo>
                        <a:pt x="456" y="828"/>
                        <a:pt x="456" y="828"/>
                        <a:pt x="456" y="828"/>
                      </a:cubicBezTo>
                      <a:cubicBezTo>
                        <a:pt x="457" y="828"/>
                        <a:pt x="457" y="828"/>
                        <a:pt x="457" y="829"/>
                      </a:cubicBezTo>
                      <a:cubicBezTo>
                        <a:pt x="457" y="830"/>
                        <a:pt x="457" y="832"/>
                        <a:pt x="457" y="833"/>
                      </a:cubicBezTo>
                      <a:cubicBezTo>
                        <a:pt x="458" y="834"/>
                        <a:pt x="459" y="835"/>
                        <a:pt x="460" y="836"/>
                      </a:cubicBezTo>
                      <a:cubicBezTo>
                        <a:pt x="461" y="836"/>
                        <a:pt x="461" y="836"/>
                        <a:pt x="462" y="836"/>
                      </a:cubicBezTo>
                      <a:cubicBezTo>
                        <a:pt x="462" y="836"/>
                        <a:pt x="463" y="837"/>
                        <a:pt x="463" y="836"/>
                      </a:cubicBezTo>
                      <a:cubicBezTo>
                        <a:pt x="464" y="836"/>
                        <a:pt x="464" y="836"/>
                        <a:pt x="465" y="835"/>
                      </a:cubicBezTo>
                      <a:cubicBezTo>
                        <a:pt x="466" y="835"/>
                        <a:pt x="467" y="835"/>
                        <a:pt x="468" y="835"/>
                      </a:cubicBezTo>
                      <a:cubicBezTo>
                        <a:pt x="468" y="836"/>
                        <a:pt x="468" y="836"/>
                        <a:pt x="468" y="837"/>
                      </a:cubicBezTo>
                      <a:cubicBezTo>
                        <a:pt x="468" y="837"/>
                        <a:pt x="469" y="837"/>
                        <a:pt x="469" y="837"/>
                      </a:cubicBezTo>
                      <a:cubicBezTo>
                        <a:pt x="469" y="837"/>
                        <a:pt x="470" y="836"/>
                        <a:pt x="470" y="836"/>
                      </a:cubicBezTo>
                      <a:cubicBezTo>
                        <a:pt x="470" y="836"/>
                        <a:pt x="471" y="836"/>
                        <a:pt x="471" y="837"/>
                      </a:cubicBezTo>
                      <a:cubicBezTo>
                        <a:pt x="471" y="837"/>
                        <a:pt x="471" y="838"/>
                        <a:pt x="471" y="838"/>
                      </a:cubicBezTo>
                      <a:cubicBezTo>
                        <a:pt x="471" y="839"/>
                        <a:pt x="472" y="838"/>
                        <a:pt x="472" y="839"/>
                      </a:cubicBezTo>
                      <a:cubicBezTo>
                        <a:pt x="473" y="838"/>
                        <a:pt x="474" y="838"/>
                        <a:pt x="475" y="837"/>
                      </a:cubicBezTo>
                      <a:cubicBezTo>
                        <a:pt x="475" y="837"/>
                        <a:pt x="476" y="837"/>
                        <a:pt x="476" y="837"/>
                      </a:cubicBezTo>
                      <a:cubicBezTo>
                        <a:pt x="476" y="837"/>
                        <a:pt x="476" y="837"/>
                        <a:pt x="476" y="838"/>
                      </a:cubicBezTo>
                      <a:cubicBezTo>
                        <a:pt x="476" y="838"/>
                        <a:pt x="476" y="838"/>
                        <a:pt x="476" y="838"/>
                      </a:cubicBezTo>
                      <a:cubicBezTo>
                        <a:pt x="477" y="839"/>
                        <a:pt x="478" y="840"/>
                        <a:pt x="479" y="839"/>
                      </a:cubicBezTo>
                      <a:cubicBezTo>
                        <a:pt x="479" y="838"/>
                        <a:pt x="479" y="837"/>
                        <a:pt x="479" y="835"/>
                      </a:cubicBezTo>
                      <a:cubicBezTo>
                        <a:pt x="480" y="835"/>
                        <a:pt x="480" y="835"/>
                        <a:pt x="481" y="835"/>
                      </a:cubicBezTo>
                      <a:cubicBezTo>
                        <a:pt x="481" y="835"/>
                        <a:pt x="481" y="836"/>
                        <a:pt x="482" y="836"/>
                      </a:cubicBezTo>
                      <a:cubicBezTo>
                        <a:pt x="482" y="836"/>
                        <a:pt x="482" y="837"/>
                        <a:pt x="482" y="837"/>
                      </a:cubicBezTo>
                      <a:cubicBezTo>
                        <a:pt x="481" y="838"/>
                        <a:pt x="480" y="838"/>
                        <a:pt x="480" y="840"/>
                      </a:cubicBezTo>
                      <a:cubicBezTo>
                        <a:pt x="480" y="840"/>
                        <a:pt x="479" y="840"/>
                        <a:pt x="479" y="840"/>
                      </a:cubicBezTo>
                      <a:cubicBezTo>
                        <a:pt x="479" y="841"/>
                        <a:pt x="478" y="842"/>
                        <a:pt x="478" y="843"/>
                      </a:cubicBezTo>
                      <a:cubicBezTo>
                        <a:pt x="478" y="843"/>
                        <a:pt x="479" y="843"/>
                        <a:pt x="479" y="843"/>
                      </a:cubicBezTo>
                      <a:cubicBezTo>
                        <a:pt x="480" y="842"/>
                        <a:pt x="480" y="841"/>
                        <a:pt x="481" y="841"/>
                      </a:cubicBezTo>
                      <a:cubicBezTo>
                        <a:pt x="481" y="841"/>
                        <a:pt x="481" y="841"/>
                        <a:pt x="481" y="841"/>
                      </a:cubicBezTo>
                      <a:cubicBezTo>
                        <a:pt x="482" y="841"/>
                        <a:pt x="481" y="842"/>
                        <a:pt x="481" y="841"/>
                      </a:cubicBezTo>
                      <a:cubicBezTo>
                        <a:pt x="483" y="840"/>
                        <a:pt x="484" y="839"/>
                        <a:pt x="485" y="838"/>
                      </a:cubicBezTo>
                      <a:cubicBezTo>
                        <a:pt x="486" y="838"/>
                        <a:pt x="486" y="839"/>
                        <a:pt x="487" y="839"/>
                      </a:cubicBezTo>
                      <a:cubicBezTo>
                        <a:pt x="487" y="839"/>
                        <a:pt x="488" y="840"/>
                        <a:pt x="488" y="840"/>
                      </a:cubicBezTo>
                      <a:cubicBezTo>
                        <a:pt x="488" y="841"/>
                        <a:pt x="488" y="842"/>
                        <a:pt x="489" y="842"/>
                      </a:cubicBezTo>
                      <a:cubicBezTo>
                        <a:pt x="490" y="843"/>
                        <a:pt x="490" y="843"/>
                        <a:pt x="490" y="844"/>
                      </a:cubicBezTo>
                      <a:cubicBezTo>
                        <a:pt x="490" y="844"/>
                        <a:pt x="491" y="844"/>
                        <a:pt x="491" y="845"/>
                      </a:cubicBezTo>
                      <a:cubicBezTo>
                        <a:pt x="491" y="845"/>
                        <a:pt x="492" y="845"/>
                        <a:pt x="492" y="846"/>
                      </a:cubicBezTo>
                      <a:cubicBezTo>
                        <a:pt x="492" y="846"/>
                        <a:pt x="493" y="847"/>
                        <a:pt x="493" y="847"/>
                      </a:cubicBezTo>
                      <a:cubicBezTo>
                        <a:pt x="494" y="848"/>
                        <a:pt x="494" y="849"/>
                        <a:pt x="494" y="849"/>
                      </a:cubicBezTo>
                      <a:cubicBezTo>
                        <a:pt x="495" y="849"/>
                        <a:pt x="495" y="849"/>
                        <a:pt x="495" y="849"/>
                      </a:cubicBezTo>
                      <a:cubicBezTo>
                        <a:pt x="495" y="849"/>
                        <a:pt x="496" y="849"/>
                        <a:pt x="496" y="849"/>
                      </a:cubicBezTo>
                      <a:cubicBezTo>
                        <a:pt x="497" y="849"/>
                        <a:pt x="497" y="849"/>
                        <a:pt x="497" y="848"/>
                      </a:cubicBezTo>
                      <a:cubicBezTo>
                        <a:pt x="498" y="847"/>
                        <a:pt x="498" y="846"/>
                        <a:pt x="499" y="846"/>
                      </a:cubicBezTo>
                      <a:cubicBezTo>
                        <a:pt x="499" y="845"/>
                        <a:pt x="499" y="844"/>
                        <a:pt x="499" y="843"/>
                      </a:cubicBezTo>
                      <a:cubicBezTo>
                        <a:pt x="499" y="842"/>
                        <a:pt x="499" y="841"/>
                        <a:pt x="500" y="841"/>
                      </a:cubicBezTo>
                      <a:cubicBezTo>
                        <a:pt x="500" y="841"/>
                        <a:pt x="501" y="841"/>
                        <a:pt x="501" y="841"/>
                      </a:cubicBezTo>
                      <a:cubicBezTo>
                        <a:pt x="502" y="841"/>
                        <a:pt x="502" y="842"/>
                        <a:pt x="503" y="842"/>
                      </a:cubicBezTo>
                      <a:cubicBezTo>
                        <a:pt x="503" y="842"/>
                        <a:pt x="504" y="842"/>
                        <a:pt x="505" y="842"/>
                      </a:cubicBezTo>
                      <a:cubicBezTo>
                        <a:pt x="506" y="842"/>
                        <a:pt x="506" y="841"/>
                        <a:pt x="506" y="840"/>
                      </a:cubicBezTo>
                      <a:cubicBezTo>
                        <a:pt x="507" y="840"/>
                        <a:pt x="506" y="841"/>
                        <a:pt x="507" y="841"/>
                      </a:cubicBezTo>
                      <a:cubicBezTo>
                        <a:pt x="507" y="841"/>
                        <a:pt x="508" y="841"/>
                        <a:pt x="508" y="841"/>
                      </a:cubicBezTo>
                      <a:cubicBezTo>
                        <a:pt x="508" y="842"/>
                        <a:pt x="508" y="842"/>
                        <a:pt x="508" y="842"/>
                      </a:cubicBezTo>
                      <a:cubicBezTo>
                        <a:pt x="509" y="842"/>
                        <a:pt x="509" y="842"/>
                        <a:pt x="509" y="841"/>
                      </a:cubicBezTo>
                      <a:cubicBezTo>
                        <a:pt x="509" y="841"/>
                        <a:pt x="509" y="842"/>
                        <a:pt x="510" y="842"/>
                      </a:cubicBezTo>
                      <a:cubicBezTo>
                        <a:pt x="510" y="842"/>
                        <a:pt x="511" y="842"/>
                        <a:pt x="511" y="842"/>
                      </a:cubicBezTo>
                      <a:cubicBezTo>
                        <a:pt x="511" y="843"/>
                        <a:pt x="512" y="843"/>
                        <a:pt x="512" y="843"/>
                      </a:cubicBezTo>
                      <a:cubicBezTo>
                        <a:pt x="512" y="843"/>
                        <a:pt x="513" y="843"/>
                        <a:pt x="513" y="843"/>
                      </a:cubicBezTo>
                      <a:cubicBezTo>
                        <a:pt x="514" y="842"/>
                        <a:pt x="514" y="841"/>
                        <a:pt x="515" y="840"/>
                      </a:cubicBezTo>
                      <a:cubicBezTo>
                        <a:pt x="516" y="840"/>
                        <a:pt x="516" y="840"/>
                        <a:pt x="516" y="842"/>
                      </a:cubicBezTo>
                      <a:cubicBezTo>
                        <a:pt x="517" y="842"/>
                        <a:pt x="517" y="842"/>
                        <a:pt x="518" y="843"/>
                      </a:cubicBezTo>
                      <a:cubicBezTo>
                        <a:pt x="518" y="843"/>
                        <a:pt x="518" y="843"/>
                        <a:pt x="519" y="843"/>
                      </a:cubicBezTo>
                      <a:cubicBezTo>
                        <a:pt x="519" y="843"/>
                        <a:pt x="519" y="843"/>
                        <a:pt x="519" y="843"/>
                      </a:cubicBezTo>
                      <a:cubicBezTo>
                        <a:pt x="519" y="841"/>
                        <a:pt x="519" y="840"/>
                        <a:pt x="519" y="839"/>
                      </a:cubicBezTo>
                      <a:cubicBezTo>
                        <a:pt x="520" y="838"/>
                        <a:pt x="520" y="837"/>
                        <a:pt x="521" y="837"/>
                      </a:cubicBezTo>
                      <a:cubicBezTo>
                        <a:pt x="522" y="837"/>
                        <a:pt x="524" y="835"/>
                        <a:pt x="525" y="836"/>
                      </a:cubicBezTo>
                      <a:cubicBezTo>
                        <a:pt x="526" y="836"/>
                        <a:pt x="527" y="837"/>
                        <a:pt x="527" y="839"/>
                      </a:cubicBezTo>
                      <a:cubicBezTo>
                        <a:pt x="528" y="839"/>
                        <a:pt x="528" y="839"/>
                        <a:pt x="529" y="839"/>
                      </a:cubicBezTo>
                      <a:cubicBezTo>
                        <a:pt x="529" y="838"/>
                        <a:pt x="529" y="838"/>
                        <a:pt x="529" y="837"/>
                      </a:cubicBezTo>
                      <a:cubicBezTo>
                        <a:pt x="529" y="837"/>
                        <a:pt x="530" y="836"/>
                        <a:pt x="530" y="836"/>
                      </a:cubicBezTo>
                      <a:cubicBezTo>
                        <a:pt x="531" y="836"/>
                        <a:pt x="532" y="836"/>
                        <a:pt x="532" y="836"/>
                      </a:cubicBezTo>
                      <a:cubicBezTo>
                        <a:pt x="533" y="836"/>
                        <a:pt x="533" y="836"/>
                        <a:pt x="534" y="837"/>
                      </a:cubicBezTo>
                      <a:cubicBezTo>
                        <a:pt x="533" y="838"/>
                        <a:pt x="532" y="838"/>
                        <a:pt x="532" y="839"/>
                      </a:cubicBezTo>
                      <a:cubicBezTo>
                        <a:pt x="532" y="840"/>
                        <a:pt x="532" y="840"/>
                        <a:pt x="532" y="840"/>
                      </a:cubicBezTo>
                      <a:cubicBezTo>
                        <a:pt x="532" y="841"/>
                        <a:pt x="531" y="841"/>
                        <a:pt x="531" y="842"/>
                      </a:cubicBezTo>
                      <a:cubicBezTo>
                        <a:pt x="531" y="842"/>
                        <a:pt x="533" y="843"/>
                        <a:pt x="534" y="843"/>
                      </a:cubicBezTo>
                      <a:cubicBezTo>
                        <a:pt x="534" y="843"/>
                        <a:pt x="534" y="844"/>
                        <a:pt x="534" y="844"/>
                      </a:cubicBezTo>
                      <a:cubicBezTo>
                        <a:pt x="534" y="844"/>
                        <a:pt x="535" y="845"/>
                        <a:pt x="535" y="845"/>
                      </a:cubicBezTo>
                      <a:cubicBezTo>
                        <a:pt x="535" y="845"/>
                        <a:pt x="535" y="846"/>
                        <a:pt x="535" y="846"/>
                      </a:cubicBezTo>
                      <a:cubicBezTo>
                        <a:pt x="535" y="846"/>
                        <a:pt x="535" y="847"/>
                        <a:pt x="536" y="847"/>
                      </a:cubicBezTo>
                      <a:cubicBezTo>
                        <a:pt x="536" y="846"/>
                        <a:pt x="537" y="846"/>
                        <a:pt x="538" y="846"/>
                      </a:cubicBezTo>
                      <a:cubicBezTo>
                        <a:pt x="538" y="845"/>
                        <a:pt x="538" y="845"/>
                        <a:pt x="538" y="844"/>
                      </a:cubicBezTo>
                      <a:cubicBezTo>
                        <a:pt x="538" y="844"/>
                        <a:pt x="538" y="843"/>
                        <a:pt x="539" y="843"/>
                      </a:cubicBezTo>
                      <a:cubicBezTo>
                        <a:pt x="539" y="842"/>
                        <a:pt x="540" y="841"/>
                        <a:pt x="540" y="841"/>
                      </a:cubicBezTo>
                      <a:cubicBezTo>
                        <a:pt x="541" y="841"/>
                        <a:pt x="541" y="842"/>
                        <a:pt x="541" y="842"/>
                      </a:cubicBezTo>
                      <a:cubicBezTo>
                        <a:pt x="541" y="843"/>
                        <a:pt x="541" y="843"/>
                        <a:pt x="541" y="843"/>
                      </a:cubicBezTo>
                      <a:cubicBezTo>
                        <a:pt x="541" y="844"/>
                        <a:pt x="541" y="845"/>
                        <a:pt x="541" y="846"/>
                      </a:cubicBezTo>
                      <a:cubicBezTo>
                        <a:pt x="541" y="846"/>
                        <a:pt x="541" y="847"/>
                        <a:pt x="541" y="847"/>
                      </a:cubicBezTo>
                      <a:cubicBezTo>
                        <a:pt x="542" y="847"/>
                        <a:pt x="543" y="847"/>
                        <a:pt x="544" y="847"/>
                      </a:cubicBezTo>
                      <a:cubicBezTo>
                        <a:pt x="544" y="847"/>
                        <a:pt x="545" y="846"/>
                        <a:pt x="545" y="846"/>
                      </a:cubicBezTo>
                      <a:cubicBezTo>
                        <a:pt x="546" y="846"/>
                        <a:pt x="546" y="846"/>
                        <a:pt x="547" y="846"/>
                      </a:cubicBezTo>
                      <a:cubicBezTo>
                        <a:pt x="547" y="845"/>
                        <a:pt x="547" y="845"/>
                        <a:pt x="548" y="845"/>
                      </a:cubicBezTo>
                      <a:cubicBezTo>
                        <a:pt x="549" y="844"/>
                        <a:pt x="549" y="846"/>
                        <a:pt x="550" y="845"/>
                      </a:cubicBezTo>
                      <a:cubicBezTo>
                        <a:pt x="551" y="845"/>
                        <a:pt x="550" y="844"/>
                        <a:pt x="551" y="843"/>
                      </a:cubicBezTo>
                      <a:cubicBezTo>
                        <a:pt x="551" y="843"/>
                        <a:pt x="551" y="843"/>
                        <a:pt x="551" y="843"/>
                      </a:cubicBezTo>
                      <a:cubicBezTo>
                        <a:pt x="551" y="842"/>
                        <a:pt x="551" y="842"/>
                        <a:pt x="551" y="842"/>
                      </a:cubicBezTo>
                      <a:cubicBezTo>
                        <a:pt x="552" y="841"/>
                        <a:pt x="551" y="840"/>
                        <a:pt x="552" y="839"/>
                      </a:cubicBezTo>
                      <a:cubicBezTo>
                        <a:pt x="552" y="839"/>
                        <a:pt x="552" y="840"/>
                        <a:pt x="552" y="840"/>
                      </a:cubicBezTo>
                      <a:cubicBezTo>
                        <a:pt x="552" y="840"/>
                        <a:pt x="553" y="840"/>
                        <a:pt x="553" y="840"/>
                      </a:cubicBezTo>
                      <a:cubicBezTo>
                        <a:pt x="554" y="839"/>
                        <a:pt x="554" y="839"/>
                        <a:pt x="555" y="839"/>
                      </a:cubicBezTo>
                      <a:cubicBezTo>
                        <a:pt x="556" y="840"/>
                        <a:pt x="557" y="841"/>
                        <a:pt x="557" y="842"/>
                      </a:cubicBezTo>
                      <a:cubicBezTo>
                        <a:pt x="558" y="841"/>
                        <a:pt x="558" y="840"/>
                        <a:pt x="558" y="840"/>
                      </a:cubicBezTo>
                      <a:cubicBezTo>
                        <a:pt x="559" y="840"/>
                        <a:pt x="560" y="840"/>
                        <a:pt x="560" y="840"/>
                      </a:cubicBezTo>
                      <a:cubicBezTo>
                        <a:pt x="561" y="839"/>
                        <a:pt x="561" y="838"/>
                        <a:pt x="562" y="838"/>
                      </a:cubicBezTo>
                      <a:cubicBezTo>
                        <a:pt x="562" y="838"/>
                        <a:pt x="562" y="838"/>
                        <a:pt x="562" y="838"/>
                      </a:cubicBezTo>
                      <a:cubicBezTo>
                        <a:pt x="562" y="839"/>
                        <a:pt x="562" y="841"/>
                        <a:pt x="562" y="842"/>
                      </a:cubicBezTo>
                      <a:cubicBezTo>
                        <a:pt x="562" y="842"/>
                        <a:pt x="561" y="842"/>
                        <a:pt x="561" y="843"/>
                      </a:cubicBezTo>
                      <a:cubicBezTo>
                        <a:pt x="562" y="843"/>
                        <a:pt x="562" y="845"/>
                        <a:pt x="563" y="845"/>
                      </a:cubicBezTo>
                      <a:cubicBezTo>
                        <a:pt x="564" y="845"/>
                        <a:pt x="564" y="844"/>
                        <a:pt x="565" y="844"/>
                      </a:cubicBezTo>
                      <a:cubicBezTo>
                        <a:pt x="565" y="843"/>
                        <a:pt x="565" y="843"/>
                        <a:pt x="565" y="842"/>
                      </a:cubicBezTo>
                      <a:cubicBezTo>
                        <a:pt x="565" y="842"/>
                        <a:pt x="565" y="841"/>
                        <a:pt x="565" y="841"/>
                      </a:cubicBezTo>
                      <a:cubicBezTo>
                        <a:pt x="565" y="840"/>
                        <a:pt x="565" y="840"/>
                        <a:pt x="565" y="839"/>
                      </a:cubicBezTo>
                      <a:cubicBezTo>
                        <a:pt x="566" y="839"/>
                        <a:pt x="566" y="838"/>
                        <a:pt x="567" y="837"/>
                      </a:cubicBezTo>
                      <a:cubicBezTo>
                        <a:pt x="567" y="838"/>
                        <a:pt x="568" y="839"/>
                        <a:pt x="569" y="839"/>
                      </a:cubicBezTo>
                      <a:cubicBezTo>
                        <a:pt x="570" y="839"/>
                        <a:pt x="571" y="838"/>
                        <a:pt x="571" y="837"/>
                      </a:cubicBezTo>
                      <a:cubicBezTo>
                        <a:pt x="571" y="837"/>
                        <a:pt x="571" y="837"/>
                        <a:pt x="572" y="836"/>
                      </a:cubicBezTo>
                      <a:cubicBezTo>
                        <a:pt x="572" y="836"/>
                        <a:pt x="572" y="835"/>
                        <a:pt x="572" y="835"/>
                      </a:cubicBezTo>
                      <a:cubicBezTo>
                        <a:pt x="572" y="835"/>
                        <a:pt x="573" y="835"/>
                        <a:pt x="573" y="835"/>
                      </a:cubicBezTo>
                      <a:cubicBezTo>
                        <a:pt x="573" y="837"/>
                        <a:pt x="573" y="839"/>
                        <a:pt x="573" y="840"/>
                      </a:cubicBezTo>
                      <a:cubicBezTo>
                        <a:pt x="573" y="841"/>
                        <a:pt x="573" y="841"/>
                        <a:pt x="574" y="841"/>
                      </a:cubicBezTo>
                      <a:cubicBezTo>
                        <a:pt x="574" y="840"/>
                        <a:pt x="574" y="840"/>
                        <a:pt x="575" y="840"/>
                      </a:cubicBezTo>
                      <a:cubicBezTo>
                        <a:pt x="575" y="839"/>
                        <a:pt x="574" y="839"/>
                        <a:pt x="574" y="838"/>
                      </a:cubicBezTo>
                      <a:cubicBezTo>
                        <a:pt x="574" y="838"/>
                        <a:pt x="574" y="837"/>
                        <a:pt x="574" y="837"/>
                      </a:cubicBezTo>
                      <a:cubicBezTo>
                        <a:pt x="574" y="836"/>
                        <a:pt x="575" y="836"/>
                        <a:pt x="575" y="836"/>
                      </a:cubicBezTo>
                      <a:cubicBezTo>
                        <a:pt x="575" y="836"/>
                        <a:pt x="576" y="836"/>
                        <a:pt x="576" y="836"/>
                      </a:cubicBezTo>
                      <a:cubicBezTo>
                        <a:pt x="576" y="836"/>
                        <a:pt x="577" y="836"/>
                        <a:pt x="577" y="836"/>
                      </a:cubicBezTo>
                      <a:cubicBezTo>
                        <a:pt x="577" y="836"/>
                        <a:pt x="578" y="836"/>
                        <a:pt x="578" y="836"/>
                      </a:cubicBezTo>
                      <a:cubicBezTo>
                        <a:pt x="578" y="836"/>
                        <a:pt x="578" y="836"/>
                        <a:pt x="578" y="836"/>
                      </a:cubicBezTo>
                      <a:cubicBezTo>
                        <a:pt x="579" y="837"/>
                        <a:pt x="580" y="836"/>
                        <a:pt x="581" y="836"/>
                      </a:cubicBezTo>
                      <a:cubicBezTo>
                        <a:pt x="581" y="836"/>
                        <a:pt x="581" y="836"/>
                        <a:pt x="582" y="836"/>
                      </a:cubicBezTo>
                      <a:cubicBezTo>
                        <a:pt x="582" y="836"/>
                        <a:pt x="583" y="836"/>
                        <a:pt x="583" y="836"/>
                      </a:cubicBezTo>
                      <a:cubicBezTo>
                        <a:pt x="583" y="835"/>
                        <a:pt x="583" y="835"/>
                        <a:pt x="584" y="835"/>
                      </a:cubicBezTo>
                      <a:cubicBezTo>
                        <a:pt x="584" y="835"/>
                        <a:pt x="585" y="835"/>
                        <a:pt x="585" y="835"/>
                      </a:cubicBezTo>
                      <a:cubicBezTo>
                        <a:pt x="585" y="835"/>
                        <a:pt x="586" y="834"/>
                        <a:pt x="586" y="833"/>
                      </a:cubicBezTo>
                      <a:cubicBezTo>
                        <a:pt x="587" y="834"/>
                        <a:pt x="587" y="834"/>
                        <a:pt x="587" y="834"/>
                      </a:cubicBezTo>
                      <a:cubicBezTo>
                        <a:pt x="588" y="834"/>
                        <a:pt x="588" y="834"/>
                        <a:pt x="589" y="834"/>
                      </a:cubicBezTo>
                      <a:cubicBezTo>
                        <a:pt x="589" y="834"/>
                        <a:pt x="589" y="833"/>
                        <a:pt x="590" y="833"/>
                      </a:cubicBezTo>
                      <a:cubicBezTo>
                        <a:pt x="590" y="833"/>
                        <a:pt x="591" y="833"/>
                        <a:pt x="592" y="833"/>
                      </a:cubicBezTo>
                      <a:cubicBezTo>
                        <a:pt x="592" y="834"/>
                        <a:pt x="592" y="835"/>
                        <a:pt x="593" y="835"/>
                      </a:cubicBezTo>
                      <a:cubicBezTo>
                        <a:pt x="593" y="835"/>
                        <a:pt x="594" y="835"/>
                        <a:pt x="594" y="835"/>
                      </a:cubicBezTo>
                      <a:cubicBezTo>
                        <a:pt x="594" y="834"/>
                        <a:pt x="596" y="834"/>
                        <a:pt x="597" y="833"/>
                      </a:cubicBezTo>
                      <a:cubicBezTo>
                        <a:pt x="598" y="833"/>
                        <a:pt x="599" y="833"/>
                        <a:pt x="600" y="833"/>
                      </a:cubicBezTo>
                      <a:cubicBezTo>
                        <a:pt x="600" y="833"/>
                        <a:pt x="600" y="833"/>
                        <a:pt x="601" y="833"/>
                      </a:cubicBezTo>
                      <a:cubicBezTo>
                        <a:pt x="601" y="833"/>
                        <a:pt x="601" y="834"/>
                        <a:pt x="602" y="834"/>
                      </a:cubicBezTo>
                      <a:cubicBezTo>
                        <a:pt x="602" y="833"/>
                        <a:pt x="603" y="833"/>
                        <a:pt x="603" y="832"/>
                      </a:cubicBezTo>
                      <a:cubicBezTo>
                        <a:pt x="604" y="832"/>
                        <a:pt x="604" y="832"/>
                        <a:pt x="605" y="832"/>
                      </a:cubicBezTo>
                      <a:cubicBezTo>
                        <a:pt x="606" y="833"/>
                        <a:pt x="607" y="833"/>
                        <a:pt x="607" y="835"/>
                      </a:cubicBezTo>
                      <a:cubicBezTo>
                        <a:pt x="607" y="835"/>
                        <a:pt x="608" y="835"/>
                        <a:pt x="608" y="835"/>
                      </a:cubicBezTo>
                      <a:cubicBezTo>
                        <a:pt x="608" y="835"/>
                        <a:pt x="608" y="835"/>
                        <a:pt x="609" y="835"/>
                      </a:cubicBezTo>
                      <a:cubicBezTo>
                        <a:pt x="609" y="834"/>
                        <a:pt x="610" y="834"/>
                        <a:pt x="611" y="833"/>
                      </a:cubicBezTo>
                      <a:cubicBezTo>
                        <a:pt x="612" y="833"/>
                        <a:pt x="612" y="832"/>
                        <a:pt x="613" y="831"/>
                      </a:cubicBezTo>
                      <a:cubicBezTo>
                        <a:pt x="613" y="831"/>
                        <a:pt x="614" y="831"/>
                        <a:pt x="615" y="831"/>
                      </a:cubicBezTo>
                      <a:cubicBezTo>
                        <a:pt x="615" y="831"/>
                        <a:pt x="615" y="831"/>
                        <a:pt x="616" y="831"/>
                      </a:cubicBezTo>
                      <a:cubicBezTo>
                        <a:pt x="617" y="830"/>
                        <a:pt x="617" y="832"/>
                        <a:pt x="618" y="832"/>
                      </a:cubicBezTo>
                      <a:cubicBezTo>
                        <a:pt x="618" y="832"/>
                        <a:pt x="618" y="832"/>
                        <a:pt x="618" y="832"/>
                      </a:cubicBezTo>
                      <a:cubicBezTo>
                        <a:pt x="618" y="831"/>
                        <a:pt x="618" y="831"/>
                        <a:pt x="619" y="830"/>
                      </a:cubicBezTo>
                      <a:cubicBezTo>
                        <a:pt x="619" y="830"/>
                        <a:pt x="619" y="830"/>
                        <a:pt x="619" y="829"/>
                      </a:cubicBezTo>
                      <a:cubicBezTo>
                        <a:pt x="621" y="829"/>
                        <a:pt x="622" y="829"/>
                        <a:pt x="623" y="829"/>
                      </a:cubicBezTo>
                      <a:cubicBezTo>
                        <a:pt x="625" y="830"/>
                        <a:pt x="626" y="831"/>
                        <a:pt x="627" y="831"/>
                      </a:cubicBezTo>
                      <a:cubicBezTo>
                        <a:pt x="627" y="831"/>
                        <a:pt x="627" y="831"/>
                        <a:pt x="628" y="831"/>
                      </a:cubicBezTo>
                      <a:cubicBezTo>
                        <a:pt x="628" y="831"/>
                        <a:pt x="628" y="831"/>
                        <a:pt x="628" y="831"/>
                      </a:cubicBezTo>
                      <a:cubicBezTo>
                        <a:pt x="629" y="830"/>
                        <a:pt x="630" y="830"/>
                        <a:pt x="631" y="829"/>
                      </a:cubicBezTo>
                      <a:cubicBezTo>
                        <a:pt x="632" y="829"/>
                        <a:pt x="633" y="829"/>
                        <a:pt x="634" y="828"/>
                      </a:cubicBezTo>
                      <a:cubicBezTo>
                        <a:pt x="634" y="828"/>
                        <a:pt x="635" y="828"/>
                        <a:pt x="635" y="828"/>
                      </a:cubicBezTo>
                      <a:cubicBezTo>
                        <a:pt x="636" y="828"/>
                        <a:pt x="637" y="828"/>
                        <a:pt x="637" y="828"/>
                      </a:cubicBezTo>
                      <a:cubicBezTo>
                        <a:pt x="637" y="828"/>
                        <a:pt x="637" y="827"/>
                        <a:pt x="638" y="827"/>
                      </a:cubicBezTo>
                      <a:cubicBezTo>
                        <a:pt x="638" y="827"/>
                        <a:pt x="639" y="827"/>
                        <a:pt x="640" y="827"/>
                      </a:cubicBezTo>
                      <a:cubicBezTo>
                        <a:pt x="641" y="827"/>
                        <a:pt x="641" y="826"/>
                        <a:pt x="642" y="826"/>
                      </a:cubicBezTo>
                      <a:cubicBezTo>
                        <a:pt x="642" y="826"/>
                        <a:pt x="642" y="825"/>
                        <a:pt x="642" y="825"/>
                      </a:cubicBezTo>
                      <a:cubicBezTo>
                        <a:pt x="643" y="825"/>
                        <a:pt x="643" y="824"/>
                        <a:pt x="644" y="823"/>
                      </a:cubicBezTo>
                      <a:cubicBezTo>
                        <a:pt x="645" y="823"/>
                        <a:pt x="645" y="823"/>
                        <a:pt x="646" y="823"/>
                      </a:cubicBezTo>
                      <a:cubicBezTo>
                        <a:pt x="647" y="824"/>
                        <a:pt x="647" y="825"/>
                        <a:pt x="648" y="826"/>
                      </a:cubicBezTo>
                      <a:cubicBezTo>
                        <a:pt x="648" y="826"/>
                        <a:pt x="648" y="826"/>
                        <a:pt x="648" y="826"/>
                      </a:cubicBezTo>
                      <a:cubicBezTo>
                        <a:pt x="648" y="826"/>
                        <a:pt x="648" y="825"/>
                        <a:pt x="648" y="825"/>
                      </a:cubicBezTo>
                      <a:cubicBezTo>
                        <a:pt x="649" y="824"/>
                        <a:pt x="651" y="824"/>
                        <a:pt x="652" y="823"/>
                      </a:cubicBezTo>
                      <a:cubicBezTo>
                        <a:pt x="653" y="821"/>
                        <a:pt x="654" y="821"/>
                        <a:pt x="656" y="820"/>
                      </a:cubicBezTo>
                      <a:cubicBezTo>
                        <a:pt x="656" y="820"/>
                        <a:pt x="656" y="820"/>
                        <a:pt x="656" y="819"/>
                      </a:cubicBezTo>
                      <a:cubicBezTo>
                        <a:pt x="656" y="819"/>
                        <a:pt x="657" y="819"/>
                        <a:pt x="657" y="819"/>
                      </a:cubicBezTo>
                      <a:cubicBezTo>
                        <a:pt x="657" y="819"/>
                        <a:pt x="658" y="819"/>
                        <a:pt x="658" y="819"/>
                      </a:cubicBezTo>
                      <a:cubicBezTo>
                        <a:pt x="659" y="817"/>
                        <a:pt x="661" y="817"/>
                        <a:pt x="662" y="815"/>
                      </a:cubicBezTo>
                      <a:cubicBezTo>
                        <a:pt x="664" y="816"/>
                        <a:pt x="664" y="815"/>
                        <a:pt x="665" y="814"/>
                      </a:cubicBezTo>
                      <a:cubicBezTo>
                        <a:pt x="665" y="814"/>
                        <a:pt x="666" y="814"/>
                        <a:pt x="667" y="814"/>
                      </a:cubicBezTo>
                      <a:cubicBezTo>
                        <a:pt x="668" y="813"/>
                        <a:pt x="669" y="813"/>
                        <a:pt x="670" y="813"/>
                      </a:cubicBezTo>
                      <a:cubicBezTo>
                        <a:pt x="670" y="812"/>
                        <a:pt x="671" y="813"/>
                        <a:pt x="671" y="813"/>
                      </a:cubicBezTo>
                      <a:cubicBezTo>
                        <a:pt x="671" y="812"/>
                        <a:pt x="672" y="811"/>
                        <a:pt x="672" y="810"/>
                      </a:cubicBezTo>
                      <a:cubicBezTo>
                        <a:pt x="673" y="810"/>
                        <a:pt x="674" y="809"/>
                        <a:pt x="675" y="809"/>
                      </a:cubicBezTo>
                      <a:cubicBezTo>
                        <a:pt x="675" y="809"/>
                        <a:pt x="675" y="809"/>
                        <a:pt x="676" y="809"/>
                      </a:cubicBezTo>
                      <a:cubicBezTo>
                        <a:pt x="676" y="808"/>
                        <a:pt x="677" y="808"/>
                        <a:pt x="677" y="807"/>
                      </a:cubicBezTo>
                      <a:cubicBezTo>
                        <a:pt x="678" y="807"/>
                        <a:pt x="678" y="807"/>
                        <a:pt x="679" y="807"/>
                      </a:cubicBezTo>
                      <a:cubicBezTo>
                        <a:pt x="679" y="807"/>
                        <a:pt x="680" y="806"/>
                        <a:pt x="680" y="806"/>
                      </a:cubicBezTo>
                      <a:cubicBezTo>
                        <a:pt x="681" y="806"/>
                        <a:pt x="681" y="806"/>
                        <a:pt x="682" y="806"/>
                      </a:cubicBezTo>
                      <a:cubicBezTo>
                        <a:pt x="682" y="806"/>
                        <a:pt x="682" y="805"/>
                        <a:pt x="682" y="805"/>
                      </a:cubicBezTo>
                      <a:cubicBezTo>
                        <a:pt x="682" y="805"/>
                        <a:pt x="683" y="805"/>
                        <a:pt x="683" y="805"/>
                      </a:cubicBezTo>
                      <a:cubicBezTo>
                        <a:pt x="684" y="804"/>
                        <a:pt x="684" y="803"/>
                        <a:pt x="685" y="803"/>
                      </a:cubicBezTo>
                      <a:cubicBezTo>
                        <a:pt x="685" y="802"/>
                        <a:pt x="685" y="802"/>
                        <a:pt x="685" y="802"/>
                      </a:cubicBezTo>
                      <a:cubicBezTo>
                        <a:pt x="685" y="800"/>
                        <a:pt x="685" y="799"/>
                        <a:pt x="685" y="798"/>
                      </a:cubicBezTo>
                      <a:cubicBezTo>
                        <a:pt x="687" y="795"/>
                        <a:pt x="688" y="794"/>
                        <a:pt x="691" y="792"/>
                      </a:cubicBezTo>
                      <a:cubicBezTo>
                        <a:pt x="692" y="792"/>
                        <a:pt x="694" y="792"/>
                        <a:pt x="695" y="792"/>
                      </a:cubicBezTo>
                      <a:cubicBezTo>
                        <a:pt x="695" y="792"/>
                        <a:pt x="696" y="792"/>
                        <a:pt x="696" y="792"/>
                      </a:cubicBezTo>
                      <a:cubicBezTo>
                        <a:pt x="697" y="792"/>
                        <a:pt x="698" y="792"/>
                        <a:pt x="699" y="792"/>
                      </a:cubicBezTo>
                      <a:cubicBezTo>
                        <a:pt x="700" y="791"/>
                        <a:pt x="702" y="791"/>
                        <a:pt x="703" y="790"/>
                      </a:cubicBezTo>
                      <a:cubicBezTo>
                        <a:pt x="704" y="789"/>
                        <a:pt x="704" y="788"/>
                        <a:pt x="705" y="787"/>
                      </a:cubicBezTo>
                      <a:cubicBezTo>
                        <a:pt x="706" y="787"/>
                        <a:pt x="706" y="787"/>
                        <a:pt x="707" y="786"/>
                      </a:cubicBezTo>
                      <a:cubicBezTo>
                        <a:pt x="707" y="786"/>
                        <a:pt x="708" y="786"/>
                        <a:pt x="709" y="786"/>
                      </a:cubicBezTo>
                      <a:cubicBezTo>
                        <a:pt x="709" y="786"/>
                        <a:pt x="709" y="786"/>
                        <a:pt x="710" y="786"/>
                      </a:cubicBezTo>
                      <a:cubicBezTo>
                        <a:pt x="710" y="786"/>
                        <a:pt x="710" y="786"/>
                        <a:pt x="710" y="785"/>
                      </a:cubicBezTo>
                      <a:cubicBezTo>
                        <a:pt x="710" y="785"/>
                        <a:pt x="710" y="785"/>
                        <a:pt x="710" y="785"/>
                      </a:cubicBezTo>
                      <a:cubicBezTo>
                        <a:pt x="711" y="784"/>
                        <a:pt x="711" y="784"/>
                        <a:pt x="713" y="784"/>
                      </a:cubicBezTo>
                      <a:cubicBezTo>
                        <a:pt x="713" y="784"/>
                        <a:pt x="714" y="783"/>
                        <a:pt x="714" y="784"/>
                      </a:cubicBezTo>
                      <a:cubicBezTo>
                        <a:pt x="715" y="783"/>
                        <a:pt x="716" y="782"/>
                        <a:pt x="716" y="782"/>
                      </a:cubicBezTo>
                      <a:cubicBezTo>
                        <a:pt x="717" y="781"/>
                        <a:pt x="718" y="781"/>
                        <a:pt x="718" y="781"/>
                      </a:cubicBezTo>
                      <a:cubicBezTo>
                        <a:pt x="719" y="780"/>
                        <a:pt x="721" y="779"/>
                        <a:pt x="721" y="778"/>
                      </a:cubicBezTo>
                      <a:cubicBezTo>
                        <a:pt x="721" y="778"/>
                        <a:pt x="721" y="778"/>
                        <a:pt x="721" y="778"/>
                      </a:cubicBezTo>
                      <a:cubicBezTo>
                        <a:pt x="722" y="779"/>
                        <a:pt x="722" y="778"/>
                        <a:pt x="723" y="778"/>
                      </a:cubicBezTo>
                      <a:cubicBezTo>
                        <a:pt x="723" y="777"/>
                        <a:pt x="724" y="777"/>
                        <a:pt x="725" y="776"/>
                      </a:cubicBezTo>
                      <a:cubicBezTo>
                        <a:pt x="725" y="776"/>
                        <a:pt x="726" y="776"/>
                        <a:pt x="727" y="776"/>
                      </a:cubicBezTo>
                      <a:cubicBezTo>
                        <a:pt x="727" y="776"/>
                        <a:pt x="728" y="775"/>
                        <a:pt x="728" y="774"/>
                      </a:cubicBezTo>
                      <a:cubicBezTo>
                        <a:pt x="729" y="774"/>
                        <a:pt x="730" y="774"/>
                        <a:pt x="730" y="774"/>
                      </a:cubicBezTo>
                      <a:cubicBezTo>
                        <a:pt x="730" y="774"/>
                        <a:pt x="731" y="773"/>
                        <a:pt x="731" y="773"/>
                      </a:cubicBezTo>
                      <a:cubicBezTo>
                        <a:pt x="732" y="773"/>
                        <a:pt x="732" y="773"/>
                        <a:pt x="733" y="773"/>
                      </a:cubicBezTo>
                      <a:cubicBezTo>
                        <a:pt x="733" y="772"/>
                        <a:pt x="734" y="771"/>
                        <a:pt x="735" y="771"/>
                      </a:cubicBezTo>
                      <a:cubicBezTo>
                        <a:pt x="736" y="769"/>
                        <a:pt x="736" y="769"/>
                        <a:pt x="737" y="768"/>
                      </a:cubicBezTo>
                      <a:cubicBezTo>
                        <a:pt x="738" y="767"/>
                        <a:pt x="739" y="768"/>
                        <a:pt x="739" y="767"/>
                      </a:cubicBezTo>
                      <a:cubicBezTo>
                        <a:pt x="740" y="766"/>
                        <a:pt x="740" y="765"/>
                        <a:pt x="740" y="765"/>
                      </a:cubicBezTo>
                      <a:cubicBezTo>
                        <a:pt x="740" y="764"/>
                        <a:pt x="741" y="764"/>
                        <a:pt x="741" y="764"/>
                      </a:cubicBezTo>
                      <a:cubicBezTo>
                        <a:pt x="741" y="764"/>
                        <a:pt x="741" y="765"/>
                        <a:pt x="742" y="765"/>
                      </a:cubicBezTo>
                      <a:cubicBezTo>
                        <a:pt x="742" y="765"/>
                        <a:pt x="742" y="765"/>
                        <a:pt x="742" y="764"/>
                      </a:cubicBezTo>
                      <a:cubicBezTo>
                        <a:pt x="743" y="764"/>
                        <a:pt x="744" y="763"/>
                        <a:pt x="744" y="763"/>
                      </a:cubicBezTo>
                      <a:cubicBezTo>
                        <a:pt x="745" y="763"/>
                        <a:pt x="745" y="762"/>
                        <a:pt x="746" y="762"/>
                      </a:cubicBezTo>
                      <a:cubicBezTo>
                        <a:pt x="746" y="762"/>
                        <a:pt x="746" y="762"/>
                        <a:pt x="747" y="762"/>
                      </a:cubicBezTo>
                      <a:cubicBezTo>
                        <a:pt x="749" y="761"/>
                        <a:pt x="749" y="758"/>
                        <a:pt x="751" y="757"/>
                      </a:cubicBezTo>
                      <a:cubicBezTo>
                        <a:pt x="751" y="757"/>
                        <a:pt x="752" y="757"/>
                        <a:pt x="753" y="757"/>
                      </a:cubicBezTo>
                      <a:cubicBezTo>
                        <a:pt x="753" y="757"/>
                        <a:pt x="753" y="756"/>
                        <a:pt x="754" y="756"/>
                      </a:cubicBezTo>
                      <a:cubicBezTo>
                        <a:pt x="754" y="755"/>
                        <a:pt x="754" y="754"/>
                        <a:pt x="755" y="754"/>
                      </a:cubicBezTo>
                      <a:cubicBezTo>
                        <a:pt x="755" y="753"/>
                        <a:pt x="756" y="753"/>
                        <a:pt x="756" y="752"/>
                      </a:cubicBezTo>
                      <a:cubicBezTo>
                        <a:pt x="755" y="751"/>
                        <a:pt x="757" y="750"/>
                        <a:pt x="756" y="749"/>
                      </a:cubicBezTo>
                      <a:cubicBezTo>
                        <a:pt x="758" y="749"/>
                        <a:pt x="758" y="750"/>
                        <a:pt x="758" y="750"/>
                      </a:cubicBezTo>
                      <a:cubicBezTo>
                        <a:pt x="759" y="750"/>
                        <a:pt x="759" y="750"/>
                        <a:pt x="760" y="751"/>
                      </a:cubicBezTo>
                      <a:cubicBezTo>
                        <a:pt x="760" y="751"/>
                        <a:pt x="760" y="750"/>
                        <a:pt x="761" y="750"/>
                      </a:cubicBezTo>
                      <a:cubicBezTo>
                        <a:pt x="761" y="750"/>
                        <a:pt x="762" y="750"/>
                        <a:pt x="762" y="750"/>
                      </a:cubicBezTo>
                      <a:cubicBezTo>
                        <a:pt x="763" y="749"/>
                        <a:pt x="763" y="747"/>
                        <a:pt x="764" y="746"/>
                      </a:cubicBezTo>
                      <a:cubicBezTo>
                        <a:pt x="764" y="746"/>
                        <a:pt x="764" y="746"/>
                        <a:pt x="765" y="745"/>
                      </a:cubicBezTo>
                      <a:cubicBezTo>
                        <a:pt x="765" y="745"/>
                        <a:pt x="766" y="745"/>
                        <a:pt x="767" y="745"/>
                      </a:cubicBezTo>
                      <a:cubicBezTo>
                        <a:pt x="768" y="744"/>
                        <a:pt x="768" y="743"/>
                        <a:pt x="769" y="742"/>
                      </a:cubicBezTo>
                      <a:cubicBezTo>
                        <a:pt x="769" y="742"/>
                        <a:pt x="769" y="742"/>
                        <a:pt x="769" y="741"/>
                      </a:cubicBezTo>
                      <a:cubicBezTo>
                        <a:pt x="770" y="740"/>
                        <a:pt x="771" y="739"/>
                        <a:pt x="772" y="739"/>
                      </a:cubicBezTo>
                      <a:cubicBezTo>
                        <a:pt x="773" y="738"/>
                        <a:pt x="774" y="737"/>
                        <a:pt x="775" y="736"/>
                      </a:cubicBezTo>
                      <a:cubicBezTo>
                        <a:pt x="775" y="736"/>
                        <a:pt x="776" y="736"/>
                        <a:pt x="776" y="736"/>
                      </a:cubicBezTo>
                      <a:cubicBezTo>
                        <a:pt x="777" y="736"/>
                        <a:pt x="777" y="736"/>
                        <a:pt x="777" y="735"/>
                      </a:cubicBezTo>
                      <a:cubicBezTo>
                        <a:pt x="778" y="735"/>
                        <a:pt x="779" y="734"/>
                        <a:pt x="780" y="733"/>
                      </a:cubicBezTo>
                      <a:cubicBezTo>
                        <a:pt x="780" y="733"/>
                        <a:pt x="780" y="733"/>
                        <a:pt x="780" y="733"/>
                      </a:cubicBezTo>
                      <a:cubicBezTo>
                        <a:pt x="781" y="733"/>
                        <a:pt x="781" y="732"/>
                        <a:pt x="782" y="732"/>
                      </a:cubicBezTo>
                      <a:cubicBezTo>
                        <a:pt x="783" y="731"/>
                        <a:pt x="783" y="731"/>
                        <a:pt x="784" y="730"/>
                      </a:cubicBezTo>
                      <a:cubicBezTo>
                        <a:pt x="785" y="730"/>
                        <a:pt x="786" y="729"/>
                        <a:pt x="786" y="728"/>
                      </a:cubicBezTo>
                      <a:cubicBezTo>
                        <a:pt x="786" y="728"/>
                        <a:pt x="786" y="727"/>
                        <a:pt x="786" y="726"/>
                      </a:cubicBezTo>
                      <a:cubicBezTo>
                        <a:pt x="787" y="726"/>
                        <a:pt x="787" y="725"/>
                        <a:pt x="787" y="724"/>
                      </a:cubicBezTo>
                      <a:cubicBezTo>
                        <a:pt x="788" y="723"/>
                        <a:pt x="789" y="722"/>
                        <a:pt x="790" y="722"/>
                      </a:cubicBezTo>
                      <a:cubicBezTo>
                        <a:pt x="792" y="721"/>
                        <a:pt x="792" y="720"/>
                        <a:pt x="793" y="719"/>
                      </a:cubicBezTo>
                      <a:cubicBezTo>
                        <a:pt x="794" y="718"/>
                        <a:pt x="795" y="717"/>
                        <a:pt x="796" y="716"/>
                      </a:cubicBezTo>
                      <a:cubicBezTo>
                        <a:pt x="796" y="715"/>
                        <a:pt x="796" y="715"/>
                        <a:pt x="796" y="715"/>
                      </a:cubicBezTo>
                      <a:cubicBezTo>
                        <a:pt x="798" y="713"/>
                        <a:pt x="799" y="712"/>
                        <a:pt x="800" y="711"/>
                      </a:cubicBezTo>
                      <a:cubicBezTo>
                        <a:pt x="800" y="711"/>
                        <a:pt x="801" y="711"/>
                        <a:pt x="801" y="711"/>
                      </a:cubicBezTo>
                      <a:cubicBezTo>
                        <a:pt x="801" y="710"/>
                        <a:pt x="801" y="710"/>
                        <a:pt x="801" y="710"/>
                      </a:cubicBezTo>
                      <a:cubicBezTo>
                        <a:pt x="801" y="709"/>
                        <a:pt x="803" y="709"/>
                        <a:pt x="803" y="707"/>
                      </a:cubicBezTo>
                      <a:cubicBezTo>
                        <a:pt x="803" y="707"/>
                        <a:pt x="803" y="707"/>
                        <a:pt x="803" y="707"/>
                      </a:cubicBezTo>
                      <a:cubicBezTo>
                        <a:pt x="804" y="707"/>
                        <a:pt x="804" y="707"/>
                        <a:pt x="805" y="707"/>
                      </a:cubicBezTo>
                      <a:cubicBezTo>
                        <a:pt x="805" y="706"/>
                        <a:pt x="805" y="705"/>
                        <a:pt x="806" y="705"/>
                      </a:cubicBezTo>
                      <a:cubicBezTo>
                        <a:pt x="807" y="704"/>
                        <a:pt x="807" y="703"/>
                        <a:pt x="808" y="702"/>
                      </a:cubicBezTo>
                      <a:cubicBezTo>
                        <a:pt x="808" y="702"/>
                        <a:pt x="809" y="701"/>
                        <a:pt x="809" y="700"/>
                      </a:cubicBezTo>
                      <a:cubicBezTo>
                        <a:pt x="809" y="699"/>
                        <a:pt x="810" y="699"/>
                        <a:pt x="811" y="698"/>
                      </a:cubicBezTo>
                      <a:cubicBezTo>
                        <a:pt x="811" y="697"/>
                        <a:pt x="812" y="696"/>
                        <a:pt x="813" y="695"/>
                      </a:cubicBezTo>
                      <a:cubicBezTo>
                        <a:pt x="813" y="695"/>
                        <a:pt x="814" y="695"/>
                        <a:pt x="814" y="695"/>
                      </a:cubicBezTo>
                      <a:cubicBezTo>
                        <a:pt x="815" y="695"/>
                        <a:pt x="814" y="694"/>
                        <a:pt x="814" y="693"/>
                      </a:cubicBezTo>
                      <a:cubicBezTo>
                        <a:pt x="815" y="693"/>
                        <a:pt x="815" y="692"/>
                        <a:pt x="816" y="691"/>
                      </a:cubicBezTo>
                      <a:cubicBezTo>
                        <a:pt x="816" y="691"/>
                        <a:pt x="817" y="690"/>
                        <a:pt x="817" y="690"/>
                      </a:cubicBezTo>
                      <a:cubicBezTo>
                        <a:pt x="817" y="689"/>
                        <a:pt x="818" y="687"/>
                        <a:pt x="818" y="686"/>
                      </a:cubicBezTo>
                      <a:cubicBezTo>
                        <a:pt x="819" y="686"/>
                        <a:pt x="819" y="685"/>
                        <a:pt x="819" y="685"/>
                      </a:cubicBezTo>
                      <a:cubicBezTo>
                        <a:pt x="820" y="685"/>
                        <a:pt x="820" y="684"/>
                        <a:pt x="820" y="683"/>
                      </a:cubicBezTo>
                      <a:cubicBezTo>
                        <a:pt x="821" y="683"/>
                        <a:pt x="821" y="683"/>
                        <a:pt x="821" y="682"/>
                      </a:cubicBezTo>
                      <a:cubicBezTo>
                        <a:pt x="821" y="681"/>
                        <a:pt x="822" y="681"/>
                        <a:pt x="822" y="680"/>
                      </a:cubicBezTo>
                      <a:cubicBezTo>
                        <a:pt x="822" y="680"/>
                        <a:pt x="823" y="680"/>
                        <a:pt x="823" y="680"/>
                      </a:cubicBezTo>
                      <a:cubicBezTo>
                        <a:pt x="824" y="679"/>
                        <a:pt x="824" y="678"/>
                        <a:pt x="825" y="677"/>
                      </a:cubicBezTo>
                      <a:cubicBezTo>
                        <a:pt x="826" y="676"/>
                        <a:pt x="826" y="675"/>
                        <a:pt x="827" y="674"/>
                      </a:cubicBezTo>
                      <a:cubicBezTo>
                        <a:pt x="828" y="674"/>
                        <a:pt x="829" y="674"/>
                        <a:pt x="830" y="674"/>
                      </a:cubicBezTo>
                      <a:cubicBezTo>
                        <a:pt x="831" y="673"/>
                        <a:pt x="831" y="672"/>
                        <a:pt x="833" y="671"/>
                      </a:cubicBezTo>
                      <a:cubicBezTo>
                        <a:pt x="833" y="670"/>
                        <a:pt x="833" y="670"/>
                        <a:pt x="833" y="669"/>
                      </a:cubicBezTo>
                      <a:cubicBezTo>
                        <a:pt x="833" y="669"/>
                        <a:pt x="834" y="668"/>
                        <a:pt x="835" y="668"/>
                      </a:cubicBezTo>
                      <a:cubicBezTo>
                        <a:pt x="835" y="667"/>
                        <a:pt x="835" y="667"/>
                        <a:pt x="835" y="666"/>
                      </a:cubicBezTo>
                      <a:cubicBezTo>
                        <a:pt x="835" y="666"/>
                        <a:pt x="836" y="666"/>
                        <a:pt x="837" y="665"/>
                      </a:cubicBezTo>
                      <a:cubicBezTo>
                        <a:pt x="837" y="665"/>
                        <a:pt x="838" y="665"/>
                        <a:pt x="839" y="665"/>
                      </a:cubicBezTo>
                      <a:cubicBezTo>
                        <a:pt x="839" y="665"/>
                        <a:pt x="839" y="665"/>
                        <a:pt x="840" y="665"/>
                      </a:cubicBezTo>
                      <a:cubicBezTo>
                        <a:pt x="840" y="665"/>
                        <a:pt x="840" y="665"/>
                        <a:pt x="841" y="665"/>
                      </a:cubicBezTo>
                      <a:cubicBezTo>
                        <a:pt x="841" y="665"/>
                        <a:pt x="842" y="666"/>
                        <a:pt x="843" y="666"/>
                      </a:cubicBezTo>
                      <a:cubicBezTo>
                        <a:pt x="843" y="666"/>
                        <a:pt x="845" y="666"/>
                        <a:pt x="846" y="666"/>
                      </a:cubicBezTo>
                      <a:cubicBezTo>
                        <a:pt x="846" y="666"/>
                        <a:pt x="847" y="665"/>
                        <a:pt x="848" y="664"/>
                      </a:cubicBezTo>
                      <a:cubicBezTo>
                        <a:pt x="848" y="663"/>
                        <a:pt x="848" y="662"/>
                        <a:pt x="848" y="661"/>
                      </a:cubicBezTo>
                      <a:cubicBezTo>
                        <a:pt x="846" y="660"/>
                        <a:pt x="844" y="659"/>
                        <a:pt x="843" y="659"/>
                      </a:cubicBezTo>
                      <a:cubicBezTo>
                        <a:pt x="843" y="658"/>
                        <a:pt x="843" y="658"/>
                        <a:pt x="843" y="657"/>
                      </a:cubicBezTo>
                      <a:cubicBezTo>
                        <a:pt x="843" y="657"/>
                        <a:pt x="843" y="656"/>
                        <a:pt x="842" y="655"/>
                      </a:cubicBezTo>
                      <a:cubicBezTo>
                        <a:pt x="842" y="655"/>
                        <a:pt x="842" y="654"/>
                        <a:pt x="842" y="654"/>
                      </a:cubicBezTo>
                      <a:cubicBezTo>
                        <a:pt x="841" y="654"/>
                        <a:pt x="841" y="654"/>
                        <a:pt x="841" y="654"/>
                      </a:cubicBezTo>
                      <a:cubicBezTo>
                        <a:pt x="840" y="653"/>
                        <a:pt x="841" y="653"/>
                        <a:pt x="840" y="652"/>
                      </a:cubicBezTo>
                      <a:cubicBezTo>
                        <a:pt x="841" y="652"/>
                        <a:pt x="841" y="652"/>
                        <a:pt x="841" y="651"/>
                      </a:cubicBezTo>
                      <a:cubicBezTo>
                        <a:pt x="842" y="651"/>
                        <a:pt x="842" y="651"/>
                        <a:pt x="842" y="651"/>
                      </a:cubicBezTo>
                      <a:cubicBezTo>
                        <a:pt x="842" y="652"/>
                        <a:pt x="843" y="652"/>
                        <a:pt x="844" y="652"/>
                      </a:cubicBezTo>
                      <a:cubicBezTo>
                        <a:pt x="844" y="651"/>
                        <a:pt x="845" y="651"/>
                        <a:pt x="845" y="651"/>
                      </a:cubicBezTo>
                      <a:cubicBezTo>
                        <a:pt x="845" y="650"/>
                        <a:pt x="844" y="649"/>
                        <a:pt x="843" y="648"/>
                      </a:cubicBezTo>
                      <a:cubicBezTo>
                        <a:pt x="843" y="646"/>
                        <a:pt x="843" y="644"/>
                        <a:pt x="843" y="642"/>
                      </a:cubicBezTo>
                      <a:cubicBezTo>
                        <a:pt x="844" y="642"/>
                        <a:pt x="844" y="641"/>
                        <a:pt x="844" y="641"/>
                      </a:cubicBezTo>
                      <a:cubicBezTo>
                        <a:pt x="845" y="640"/>
                        <a:pt x="845" y="640"/>
                        <a:pt x="845" y="639"/>
                      </a:cubicBezTo>
                      <a:cubicBezTo>
                        <a:pt x="845" y="638"/>
                        <a:pt x="846" y="637"/>
                        <a:pt x="847" y="636"/>
                      </a:cubicBezTo>
                      <a:cubicBezTo>
                        <a:pt x="847" y="635"/>
                        <a:pt x="848" y="634"/>
                        <a:pt x="849" y="633"/>
                      </a:cubicBezTo>
                      <a:cubicBezTo>
                        <a:pt x="849" y="633"/>
                        <a:pt x="849" y="632"/>
                        <a:pt x="849" y="632"/>
                      </a:cubicBezTo>
                      <a:cubicBezTo>
                        <a:pt x="850" y="631"/>
                        <a:pt x="850" y="630"/>
                        <a:pt x="851" y="629"/>
                      </a:cubicBezTo>
                      <a:cubicBezTo>
                        <a:pt x="851" y="629"/>
                        <a:pt x="851" y="629"/>
                        <a:pt x="852" y="629"/>
                      </a:cubicBezTo>
                      <a:cubicBezTo>
                        <a:pt x="852" y="628"/>
                        <a:pt x="853" y="627"/>
                        <a:pt x="853" y="627"/>
                      </a:cubicBezTo>
                      <a:cubicBezTo>
                        <a:pt x="853" y="626"/>
                        <a:pt x="853" y="625"/>
                        <a:pt x="853" y="625"/>
                      </a:cubicBezTo>
                      <a:cubicBezTo>
                        <a:pt x="854" y="624"/>
                        <a:pt x="854" y="624"/>
                        <a:pt x="854" y="624"/>
                      </a:cubicBezTo>
                      <a:cubicBezTo>
                        <a:pt x="854" y="623"/>
                        <a:pt x="854" y="621"/>
                        <a:pt x="854" y="620"/>
                      </a:cubicBezTo>
                      <a:cubicBezTo>
                        <a:pt x="855" y="619"/>
                        <a:pt x="855" y="620"/>
                        <a:pt x="856" y="620"/>
                      </a:cubicBezTo>
                      <a:cubicBezTo>
                        <a:pt x="856" y="619"/>
                        <a:pt x="856" y="619"/>
                        <a:pt x="856" y="619"/>
                      </a:cubicBezTo>
                      <a:cubicBezTo>
                        <a:pt x="855" y="618"/>
                        <a:pt x="855" y="617"/>
                        <a:pt x="856" y="616"/>
                      </a:cubicBezTo>
                      <a:cubicBezTo>
                        <a:pt x="858" y="616"/>
                        <a:pt x="858" y="613"/>
                        <a:pt x="860" y="611"/>
                      </a:cubicBezTo>
                      <a:cubicBezTo>
                        <a:pt x="860" y="610"/>
                        <a:pt x="860" y="609"/>
                        <a:pt x="860" y="607"/>
                      </a:cubicBezTo>
                      <a:cubicBezTo>
                        <a:pt x="860" y="607"/>
                        <a:pt x="860" y="607"/>
                        <a:pt x="860" y="607"/>
                      </a:cubicBezTo>
                      <a:cubicBezTo>
                        <a:pt x="860" y="606"/>
                        <a:pt x="860" y="606"/>
                        <a:pt x="860" y="606"/>
                      </a:cubicBezTo>
                      <a:cubicBezTo>
                        <a:pt x="860" y="605"/>
                        <a:pt x="860" y="604"/>
                        <a:pt x="860" y="603"/>
                      </a:cubicBezTo>
                      <a:cubicBezTo>
                        <a:pt x="860" y="603"/>
                        <a:pt x="861" y="603"/>
                        <a:pt x="861" y="602"/>
                      </a:cubicBezTo>
                      <a:cubicBezTo>
                        <a:pt x="861" y="601"/>
                        <a:pt x="861" y="601"/>
                        <a:pt x="861" y="600"/>
                      </a:cubicBezTo>
                      <a:cubicBezTo>
                        <a:pt x="862" y="599"/>
                        <a:pt x="863" y="599"/>
                        <a:pt x="863" y="598"/>
                      </a:cubicBezTo>
                      <a:cubicBezTo>
                        <a:pt x="863" y="597"/>
                        <a:pt x="864" y="596"/>
                        <a:pt x="865" y="595"/>
                      </a:cubicBezTo>
                      <a:cubicBezTo>
                        <a:pt x="865" y="594"/>
                        <a:pt x="865" y="593"/>
                        <a:pt x="865" y="591"/>
                      </a:cubicBezTo>
                      <a:cubicBezTo>
                        <a:pt x="864" y="591"/>
                        <a:pt x="864" y="591"/>
                        <a:pt x="864" y="590"/>
                      </a:cubicBezTo>
                      <a:cubicBezTo>
                        <a:pt x="865" y="589"/>
                        <a:pt x="866" y="589"/>
                        <a:pt x="866" y="588"/>
                      </a:cubicBezTo>
                      <a:cubicBezTo>
                        <a:pt x="866" y="588"/>
                        <a:pt x="866" y="587"/>
                        <a:pt x="866" y="586"/>
                      </a:cubicBezTo>
                      <a:cubicBezTo>
                        <a:pt x="866" y="586"/>
                        <a:pt x="865" y="585"/>
                        <a:pt x="865" y="585"/>
                      </a:cubicBezTo>
                      <a:cubicBezTo>
                        <a:pt x="865" y="585"/>
                        <a:pt x="865" y="584"/>
                        <a:pt x="865" y="584"/>
                      </a:cubicBezTo>
                      <a:cubicBezTo>
                        <a:pt x="865" y="583"/>
                        <a:pt x="865" y="583"/>
                        <a:pt x="865" y="582"/>
                      </a:cubicBezTo>
                      <a:cubicBezTo>
                        <a:pt x="866" y="582"/>
                        <a:pt x="866" y="581"/>
                        <a:pt x="866" y="581"/>
                      </a:cubicBezTo>
                      <a:cubicBezTo>
                        <a:pt x="866" y="580"/>
                        <a:pt x="866" y="580"/>
                        <a:pt x="865" y="580"/>
                      </a:cubicBezTo>
                      <a:cubicBezTo>
                        <a:pt x="866" y="579"/>
                        <a:pt x="867" y="578"/>
                        <a:pt x="868" y="578"/>
                      </a:cubicBezTo>
                      <a:cubicBezTo>
                        <a:pt x="868" y="577"/>
                        <a:pt x="868" y="577"/>
                        <a:pt x="868" y="576"/>
                      </a:cubicBezTo>
                      <a:cubicBezTo>
                        <a:pt x="869" y="576"/>
                        <a:pt x="869" y="575"/>
                        <a:pt x="870" y="575"/>
                      </a:cubicBezTo>
                      <a:cubicBezTo>
                        <a:pt x="870" y="574"/>
                        <a:pt x="869" y="574"/>
                        <a:pt x="869" y="573"/>
                      </a:cubicBezTo>
                      <a:cubicBezTo>
                        <a:pt x="869" y="573"/>
                        <a:pt x="869" y="572"/>
                        <a:pt x="869" y="572"/>
                      </a:cubicBezTo>
                      <a:cubicBezTo>
                        <a:pt x="870" y="572"/>
                        <a:pt x="870" y="571"/>
                        <a:pt x="871" y="571"/>
                      </a:cubicBezTo>
                      <a:cubicBezTo>
                        <a:pt x="872" y="570"/>
                        <a:pt x="873" y="569"/>
                        <a:pt x="873" y="569"/>
                      </a:cubicBezTo>
                      <a:cubicBezTo>
                        <a:pt x="873" y="568"/>
                        <a:pt x="873" y="567"/>
                        <a:pt x="873" y="567"/>
                      </a:cubicBezTo>
                      <a:cubicBezTo>
                        <a:pt x="873" y="566"/>
                        <a:pt x="872" y="566"/>
                        <a:pt x="871" y="566"/>
                      </a:cubicBezTo>
                      <a:cubicBezTo>
                        <a:pt x="871" y="566"/>
                        <a:pt x="871" y="566"/>
                        <a:pt x="871" y="566"/>
                      </a:cubicBezTo>
                      <a:cubicBezTo>
                        <a:pt x="871" y="565"/>
                        <a:pt x="870" y="563"/>
                        <a:pt x="870" y="562"/>
                      </a:cubicBezTo>
                      <a:cubicBezTo>
                        <a:pt x="870" y="562"/>
                        <a:pt x="870" y="561"/>
                        <a:pt x="870" y="561"/>
                      </a:cubicBezTo>
                      <a:cubicBezTo>
                        <a:pt x="870" y="561"/>
                        <a:pt x="869" y="561"/>
                        <a:pt x="869" y="560"/>
                      </a:cubicBezTo>
                      <a:cubicBezTo>
                        <a:pt x="869" y="560"/>
                        <a:pt x="869" y="559"/>
                        <a:pt x="869" y="559"/>
                      </a:cubicBezTo>
                      <a:cubicBezTo>
                        <a:pt x="869" y="558"/>
                        <a:pt x="869" y="558"/>
                        <a:pt x="870" y="558"/>
                      </a:cubicBezTo>
                      <a:cubicBezTo>
                        <a:pt x="870" y="557"/>
                        <a:pt x="870" y="557"/>
                        <a:pt x="870" y="556"/>
                      </a:cubicBezTo>
                      <a:cubicBezTo>
                        <a:pt x="869" y="556"/>
                        <a:pt x="869" y="556"/>
                        <a:pt x="869" y="556"/>
                      </a:cubicBezTo>
                      <a:cubicBezTo>
                        <a:pt x="869" y="555"/>
                        <a:pt x="869" y="554"/>
                        <a:pt x="869" y="554"/>
                      </a:cubicBezTo>
                      <a:cubicBezTo>
                        <a:pt x="869" y="553"/>
                        <a:pt x="869" y="553"/>
                        <a:pt x="870" y="553"/>
                      </a:cubicBezTo>
                      <a:cubicBezTo>
                        <a:pt x="869" y="553"/>
                        <a:pt x="869" y="552"/>
                        <a:pt x="869" y="552"/>
                      </a:cubicBezTo>
                      <a:cubicBezTo>
                        <a:pt x="869" y="551"/>
                        <a:pt x="869" y="551"/>
                        <a:pt x="870" y="550"/>
                      </a:cubicBezTo>
                      <a:cubicBezTo>
                        <a:pt x="870" y="549"/>
                        <a:pt x="870" y="548"/>
                        <a:pt x="870" y="546"/>
                      </a:cubicBezTo>
                      <a:cubicBezTo>
                        <a:pt x="870" y="545"/>
                        <a:pt x="872" y="544"/>
                        <a:pt x="873" y="543"/>
                      </a:cubicBezTo>
                      <a:cubicBezTo>
                        <a:pt x="872" y="542"/>
                        <a:pt x="871" y="541"/>
                        <a:pt x="870" y="541"/>
                      </a:cubicBezTo>
                      <a:cubicBezTo>
                        <a:pt x="870" y="540"/>
                        <a:pt x="870" y="539"/>
                        <a:pt x="870" y="538"/>
                      </a:cubicBezTo>
                      <a:cubicBezTo>
                        <a:pt x="871" y="537"/>
                        <a:pt x="872" y="537"/>
                        <a:pt x="872" y="536"/>
                      </a:cubicBezTo>
                      <a:cubicBezTo>
                        <a:pt x="873" y="535"/>
                        <a:pt x="871" y="534"/>
                        <a:pt x="872" y="532"/>
                      </a:cubicBezTo>
                      <a:cubicBezTo>
                        <a:pt x="872" y="532"/>
                        <a:pt x="872" y="532"/>
                        <a:pt x="872" y="532"/>
                      </a:cubicBezTo>
                      <a:cubicBezTo>
                        <a:pt x="872" y="530"/>
                        <a:pt x="872" y="528"/>
                        <a:pt x="872" y="526"/>
                      </a:cubicBezTo>
                      <a:cubicBezTo>
                        <a:pt x="873" y="525"/>
                        <a:pt x="873" y="525"/>
                        <a:pt x="873" y="524"/>
                      </a:cubicBezTo>
                      <a:cubicBezTo>
                        <a:pt x="874" y="523"/>
                        <a:pt x="875" y="522"/>
                        <a:pt x="875" y="522"/>
                      </a:cubicBezTo>
                      <a:cubicBezTo>
                        <a:pt x="875" y="521"/>
                        <a:pt x="874" y="521"/>
                        <a:pt x="874" y="520"/>
                      </a:cubicBezTo>
                      <a:cubicBezTo>
                        <a:pt x="874" y="520"/>
                        <a:pt x="874" y="519"/>
                        <a:pt x="874" y="519"/>
                      </a:cubicBezTo>
                      <a:cubicBezTo>
                        <a:pt x="874" y="519"/>
                        <a:pt x="875" y="520"/>
                        <a:pt x="875" y="520"/>
                      </a:cubicBezTo>
                      <a:cubicBezTo>
                        <a:pt x="875" y="520"/>
                        <a:pt x="875" y="520"/>
                        <a:pt x="875" y="520"/>
                      </a:cubicBezTo>
                      <a:cubicBezTo>
                        <a:pt x="876" y="519"/>
                        <a:pt x="876" y="518"/>
                        <a:pt x="877" y="517"/>
                      </a:cubicBezTo>
                      <a:cubicBezTo>
                        <a:pt x="876" y="517"/>
                        <a:pt x="876" y="517"/>
                        <a:pt x="876" y="516"/>
                      </a:cubicBezTo>
                      <a:cubicBezTo>
                        <a:pt x="875" y="516"/>
                        <a:pt x="875" y="517"/>
                        <a:pt x="874" y="517"/>
                      </a:cubicBezTo>
                      <a:cubicBezTo>
                        <a:pt x="874" y="516"/>
                        <a:pt x="874" y="515"/>
                        <a:pt x="874" y="514"/>
                      </a:cubicBezTo>
                      <a:cubicBezTo>
                        <a:pt x="874" y="514"/>
                        <a:pt x="873" y="514"/>
                        <a:pt x="873" y="514"/>
                      </a:cubicBezTo>
                      <a:cubicBezTo>
                        <a:pt x="874" y="513"/>
                        <a:pt x="874" y="513"/>
                        <a:pt x="874" y="512"/>
                      </a:cubicBezTo>
                      <a:cubicBezTo>
                        <a:pt x="874" y="512"/>
                        <a:pt x="875" y="512"/>
                        <a:pt x="875" y="512"/>
                      </a:cubicBezTo>
                      <a:cubicBezTo>
                        <a:pt x="875" y="511"/>
                        <a:pt x="876" y="511"/>
                        <a:pt x="876" y="511"/>
                      </a:cubicBezTo>
                      <a:cubicBezTo>
                        <a:pt x="877" y="511"/>
                        <a:pt x="877" y="511"/>
                        <a:pt x="877" y="511"/>
                      </a:cubicBezTo>
                      <a:cubicBezTo>
                        <a:pt x="878" y="511"/>
                        <a:pt x="879" y="510"/>
                        <a:pt x="880" y="509"/>
                      </a:cubicBezTo>
                      <a:cubicBezTo>
                        <a:pt x="879" y="509"/>
                        <a:pt x="879" y="509"/>
                        <a:pt x="879" y="508"/>
                      </a:cubicBezTo>
                      <a:cubicBezTo>
                        <a:pt x="878" y="508"/>
                        <a:pt x="877" y="508"/>
                        <a:pt x="876" y="508"/>
                      </a:cubicBezTo>
                      <a:cubicBezTo>
                        <a:pt x="876" y="508"/>
                        <a:pt x="876" y="508"/>
                        <a:pt x="875" y="508"/>
                      </a:cubicBezTo>
                      <a:cubicBezTo>
                        <a:pt x="876" y="508"/>
                        <a:pt x="876" y="507"/>
                        <a:pt x="876" y="507"/>
                      </a:cubicBezTo>
                      <a:cubicBezTo>
                        <a:pt x="876" y="507"/>
                        <a:pt x="876" y="507"/>
                        <a:pt x="876" y="507"/>
                      </a:cubicBezTo>
                      <a:cubicBezTo>
                        <a:pt x="877" y="506"/>
                        <a:pt x="878" y="505"/>
                        <a:pt x="879" y="504"/>
                      </a:cubicBezTo>
                      <a:cubicBezTo>
                        <a:pt x="879" y="504"/>
                        <a:pt x="880" y="504"/>
                        <a:pt x="881" y="504"/>
                      </a:cubicBezTo>
                      <a:cubicBezTo>
                        <a:pt x="881" y="504"/>
                        <a:pt x="881" y="503"/>
                        <a:pt x="882" y="503"/>
                      </a:cubicBezTo>
                      <a:cubicBezTo>
                        <a:pt x="882" y="503"/>
                        <a:pt x="883" y="503"/>
                        <a:pt x="883" y="502"/>
                      </a:cubicBezTo>
                      <a:cubicBezTo>
                        <a:pt x="883" y="502"/>
                        <a:pt x="883" y="501"/>
                        <a:pt x="883" y="501"/>
                      </a:cubicBezTo>
                      <a:cubicBezTo>
                        <a:pt x="882" y="500"/>
                        <a:pt x="882" y="499"/>
                        <a:pt x="880" y="499"/>
                      </a:cubicBezTo>
                      <a:cubicBezTo>
                        <a:pt x="880" y="498"/>
                        <a:pt x="880" y="497"/>
                        <a:pt x="880" y="496"/>
                      </a:cubicBezTo>
                      <a:cubicBezTo>
                        <a:pt x="880" y="495"/>
                        <a:pt x="880" y="495"/>
                        <a:pt x="880" y="494"/>
                      </a:cubicBezTo>
                      <a:cubicBezTo>
                        <a:pt x="880" y="493"/>
                        <a:pt x="880" y="492"/>
                        <a:pt x="880" y="491"/>
                      </a:cubicBezTo>
                      <a:cubicBezTo>
                        <a:pt x="880" y="491"/>
                        <a:pt x="879" y="490"/>
                        <a:pt x="880" y="489"/>
                      </a:cubicBezTo>
                      <a:cubicBezTo>
                        <a:pt x="879" y="489"/>
                        <a:pt x="879" y="489"/>
                        <a:pt x="878" y="488"/>
                      </a:cubicBezTo>
                      <a:cubicBezTo>
                        <a:pt x="878" y="488"/>
                        <a:pt x="878" y="488"/>
                        <a:pt x="877" y="488"/>
                      </a:cubicBezTo>
                      <a:cubicBezTo>
                        <a:pt x="877" y="488"/>
                        <a:pt x="876" y="487"/>
                        <a:pt x="876" y="487"/>
                      </a:cubicBezTo>
                      <a:cubicBezTo>
                        <a:pt x="876" y="487"/>
                        <a:pt x="877" y="486"/>
                        <a:pt x="877" y="486"/>
                      </a:cubicBezTo>
                      <a:cubicBezTo>
                        <a:pt x="878" y="485"/>
                        <a:pt x="877" y="484"/>
                        <a:pt x="877" y="484"/>
                      </a:cubicBezTo>
                      <a:cubicBezTo>
                        <a:pt x="877" y="483"/>
                        <a:pt x="877" y="482"/>
                        <a:pt x="877" y="482"/>
                      </a:cubicBezTo>
                      <a:cubicBezTo>
                        <a:pt x="877" y="481"/>
                        <a:pt x="877" y="481"/>
                        <a:pt x="876" y="481"/>
                      </a:cubicBezTo>
                      <a:cubicBezTo>
                        <a:pt x="876" y="478"/>
                        <a:pt x="876" y="478"/>
                        <a:pt x="877" y="476"/>
                      </a:cubicBezTo>
                      <a:cubicBezTo>
                        <a:pt x="877" y="475"/>
                        <a:pt x="877" y="474"/>
                        <a:pt x="877" y="473"/>
                      </a:cubicBezTo>
                      <a:cubicBezTo>
                        <a:pt x="877" y="473"/>
                        <a:pt x="877" y="473"/>
                        <a:pt x="877" y="472"/>
                      </a:cubicBezTo>
                      <a:cubicBezTo>
                        <a:pt x="877" y="472"/>
                        <a:pt x="877" y="471"/>
                        <a:pt x="877" y="470"/>
                      </a:cubicBezTo>
                      <a:cubicBezTo>
                        <a:pt x="876" y="469"/>
                        <a:pt x="876" y="468"/>
                        <a:pt x="876" y="468"/>
                      </a:cubicBezTo>
                      <a:cubicBezTo>
                        <a:pt x="875" y="467"/>
                        <a:pt x="875" y="466"/>
                        <a:pt x="874" y="466"/>
                      </a:cubicBezTo>
                      <a:cubicBezTo>
                        <a:pt x="873" y="466"/>
                        <a:pt x="873" y="466"/>
                        <a:pt x="873" y="465"/>
                      </a:cubicBezTo>
                      <a:cubicBezTo>
                        <a:pt x="872" y="464"/>
                        <a:pt x="873" y="464"/>
                        <a:pt x="873" y="464"/>
                      </a:cubicBezTo>
                      <a:cubicBezTo>
                        <a:pt x="873" y="463"/>
                        <a:pt x="873" y="462"/>
                        <a:pt x="873" y="462"/>
                      </a:cubicBezTo>
                      <a:cubicBezTo>
                        <a:pt x="874" y="460"/>
                        <a:pt x="875" y="459"/>
                        <a:pt x="875" y="458"/>
                      </a:cubicBezTo>
                      <a:cubicBezTo>
                        <a:pt x="875" y="457"/>
                        <a:pt x="875" y="456"/>
                        <a:pt x="875" y="455"/>
                      </a:cubicBezTo>
                      <a:cubicBezTo>
                        <a:pt x="876" y="455"/>
                        <a:pt x="878" y="454"/>
                        <a:pt x="877" y="453"/>
                      </a:cubicBezTo>
                      <a:cubicBezTo>
                        <a:pt x="878" y="452"/>
                        <a:pt x="878" y="451"/>
                        <a:pt x="879" y="451"/>
                      </a:cubicBezTo>
                      <a:cubicBezTo>
                        <a:pt x="879" y="450"/>
                        <a:pt x="879" y="449"/>
                        <a:pt x="879" y="449"/>
                      </a:cubicBezTo>
                      <a:cubicBezTo>
                        <a:pt x="878" y="448"/>
                        <a:pt x="877" y="448"/>
                        <a:pt x="876" y="448"/>
                      </a:cubicBezTo>
                      <a:cubicBezTo>
                        <a:pt x="876" y="448"/>
                        <a:pt x="875" y="447"/>
                        <a:pt x="875" y="446"/>
                      </a:cubicBezTo>
                      <a:cubicBezTo>
                        <a:pt x="875" y="446"/>
                        <a:pt x="875" y="445"/>
                        <a:pt x="875" y="444"/>
                      </a:cubicBezTo>
                      <a:cubicBezTo>
                        <a:pt x="873" y="444"/>
                        <a:pt x="872" y="445"/>
                        <a:pt x="871" y="444"/>
                      </a:cubicBezTo>
                      <a:cubicBezTo>
                        <a:pt x="871" y="444"/>
                        <a:pt x="871" y="443"/>
                        <a:pt x="871" y="443"/>
                      </a:cubicBezTo>
                      <a:cubicBezTo>
                        <a:pt x="871" y="442"/>
                        <a:pt x="872" y="442"/>
                        <a:pt x="872" y="442"/>
                      </a:cubicBezTo>
                      <a:cubicBezTo>
                        <a:pt x="873" y="442"/>
                        <a:pt x="873" y="442"/>
                        <a:pt x="874" y="442"/>
                      </a:cubicBezTo>
                      <a:cubicBezTo>
                        <a:pt x="874" y="441"/>
                        <a:pt x="874" y="440"/>
                        <a:pt x="873" y="439"/>
                      </a:cubicBezTo>
                      <a:cubicBezTo>
                        <a:pt x="874" y="438"/>
                        <a:pt x="875" y="438"/>
                        <a:pt x="876" y="437"/>
                      </a:cubicBezTo>
                      <a:cubicBezTo>
                        <a:pt x="876" y="436"/>
                        <a:pt x="876" y="435"/>
                        <a:pt x="878" y="434"/>
                      </a:cubicBezTo>
                      <a:cubicBezTo>
                        <a:pt x="877" y="434"/>
                        <a:pt x="877" y="434"/>
                        <a:pt x="877" y="433"/>
                      </a:cubicBezTo>
                      <a:cubicBezTo>
                        <a:pt x="877" y="433"/>
                        <a:pt x="877" y="432"/>
                        <a:pt x="877" y="431"/>
                      </a:cubicBezTo>
                      <a:cubicBezTo>
                        <a:pt x="876" y="430"/>
                        <a:pt x="875" y="430"/>
                        <a:pt x="875" y="430"/>
                      </a:cubicBezTo>
                      <a:cubicBezTo>
                        <a:pt x="875" y="429"/>
                        <a:pt x="875" y="429"/>
                        <a:pt x="875" y="429"/>
                      </a:cubicBezTo>
                      <a:cubicBezTo>
                        <a:pt x="874" y="429"/>
                        <a:pt x="874" y="429"/>
                        <a:pt x="874" y="429"/>
                      </a:cubicBezTo>
                      <a:cubicBezTo>
                        <a:pt x="873" y="429"/>
                        <a:pt x="873" y="430"/>
                        <a:pt x="873" y="430"/>
                      </a:cubicBezTo>
                      <a:cubicBezTo>
                        <a:pt x="873" y="430"/>
                        <a:pt x="872" y="430"/>
                        <a:pt x="872" y="430"/>
                      </a:cubicBezTo>
                      <a:cubicBezTo>
                        <a:pt x="872" y="430"/>
                        <a:pt x="872" y="430"/>
                        <a:pt x="872" y="429"/>
                      </a:cubicBezTo>
                      <a:cubicBezTo>
                        <a:pt x="872" y="429"/>
                        <a:pt x="872" y="428"/>
                        <a:pt x="873" y="428"/>
                      </a:cubicBezTo>
                      <a:cubicBezTo>
                        <a:pt x="873" y="428"/>
                        <a:pt x="873" y="428"/>
                        <a:pt x="874" y="428"/>
                      </a:cubicBezTo>
                      <a:cubicBezTo>
                        <a:pt x="873" y="427"/>
                        <a:pt x="872" y="427"/>
                        <a:pt x="871" y="426"/>
                      </a:cubicBezTo>
                      <a:cubicBezTo>
                        <a:pt x="871" y="426"/>
                        <a:pt x="871" y="426"/>
                        <a:pt x="871" y="425"/>
                      </a:cubicBezTo>
                      <a:cubicBezTo>
                        <a:pt x="871" y="425"/>
                        <a:pt x="870" y="424"/>
                        <a:pt x="870" y="424"/>
                      </a:cubicBezTo>
                      <a:cubicBezTo>
                        <a:pt x="870" y="424"/>
                        <a:pt x="869" y="423"/>
                        <a:pt x="870" y="423"/>
                      </a:cubicBezTo>
                      <a:cubicBezTo>
                        <a:pt x="870" y="422"/>
                        <a:pt x="870" y="421"/>
                        <a:pt x="871" y="420"/>
                      </a:cubicBezTo>
                      <a:cubicBezTo>
                        <a:pt x="871" y="419"/>
                        <a:pt x="870" y="419"/>
                        <a:pt x="870" y="418"/>
                      </a:cubicBezTo>
                      <a:cubicBezTo>
                        <a:pt x="870" y="418"/>
                        <a:pt x="870" y="418"/>
                        <a:pt x="870" y="417"/>
                      </a:cubicBezTo>
                      <a:cubicBezTo>
                        <a:pt x="869" y="417"/>
                        <a:pt x="868" y="416"/>
                        <a:pt x="868" y="415"/>
                      </a:cubicBezTo>
                      <a:cubicBezTo>
                        <a:pt x="868" y="415"/>
                        <a:pt x="868" y="414"/>
                        <a:pt x="868" y="414"/>
                      </a:cubicBezTo>
                      <a:cubicBezTo>
                        <a:pt x="867" y="414"/>
                        <a:pt x="867" y="413"/>
                        <a:pt x="867" y="413"/>
                      </a:cubicBezTo>
                      <a:cubicBezTo>
                        <a:pt x="867" y="413"/>
                        <a:pt x="867" y="412"/>
                        <a:pt x="867" y="412"/>
                      </a:cubicBezTo>
                      <a:cubicBezTo>
                        <a:pt x="867" y="411"/>
                        <a:pt x="866" y="411"/>
                        <a:pt x="866" y="411"/>
                      </a:cubicBezTo>
                      <a:cubicBezTo>
                        <a:pt x="866" y="410"/>
                        <a:pt x="866" y="410"/>
                        <a:pt x="866" y="409"/>
                      </a:cubicBezTo>
                      <a:cubicBezTo>
                        <a:pt x="866" y="409"/>
                        <a:pt x="866" y="409"/>
                        <a:pt x="865" y="409"/>
                      </a:cubicBezTo>
                      <a:cubicBezTo>
                        <a:pt x="865" y="408"/>
                        <a:pt x="865" y="407"/>
                        <a:pt x="865" y="406"/>
                      </a:cubicBezTo>
                      <a:cubicBezTo>
                        <a:pt x="865" y="406"/>
                        <a:pt x="865" y="405"/>
                        <a:pt x="865" y="405"/>
                      </a:cubicBezTo>
                      <a:cubicBezTo>
                        <a:pt x="865" y="404"/>
                        <a:pt x="865" y="403"/>
                        <a:pt x="865" y="403"/>
                      </a:cubicBezTo>
                      <a:cubicBezTo>
                        <a:pt x="864" y="402"/>
                        <a:pt x="864" y="401"/>
                        <a:pt x="863" y="400"/>
                      </a:cubicBezTo>
                      <a:cubicBezTo>
                        <a:pt x="863" y="399"/>
                        <a:pt x="863" y="398"/>
                        <a:pt x="863" y="398"/>
                      </a:cubicBezTo>
                      <a:cubicBezTo>
                        <a:pt x="863" y="397"/>
                        <a:pt x="863" y="397"/>
                        <a:pt x="863" y="396"/>
                      </a:cubicBezTo>
                      <a:cubicBezTo>
                        <a:pt x="862" y="396"/>
                        <a:pt x="862" y="396"/>
                        <a:pt x="862" y="396"/>
                      </a:cubicBezTo>
                      <a:cubicBezTo>
                        <a:pt x="862" y="394"/>
                        <a:pt x="862" y="392"/>
                        <a:pt x="862" y="390"/>
                      </a:cubicBezTo>
                      <a:cubicBezTo>
                        <a:pt x="861" y="389"/>
                        <a:pt x="861" y="389"/>
                        <a:pt x="860" y="389"/>
                      </a:cubicBezTo>
                      <a:cubicBezTo>
                        <a:pt x="860" y="388"/>
                        <a:pt x="860" y="387"/>
                        <a:pt x="860" y="386"/>
                      </a:cubicBezTo>
                      <a:cubicBezTo>
                        <a:pt x="861" y="386"/>
                        <a:pt x="861" y="386"/>
                        <a:pt x="861" y="386"/>
                      </a:cubicBezTo>
                      <a:cubicBezTo>
                        <a:pt x="861" y="384"/>
                        <a:pt x="861" y="384"/>
                        <a:pt x="860" y="382"/>
                      </a:cubicBezTo>
                      <a:cubicBezTo>
                        <a:pt x="860" y="381"/>
                        <a:pt x="860" y="380"/>
                        <a:pt x="860" y="378"/>
                      </a:cubicBezTo>
                      <a:cubicBezTo>
                        <a:pt x="859" y="378"/>
                        <a:pt x="859" y="378"/>
                        <a:pt x="859" y="378"/>
                      </a:cubicBezTo>
                      <a:cubicBezTo>
                        <a:pt x="859" y="377"/>
                        <a:pt x="859" y="377"/>
                        <a:pt x="859" y="377"/>
                      </a:cubicBezTo>
                      <a:cubicBezTo>
                        <a:pt x="859" y="377"/>
                        <a:pt x="858" y="376"/>
                        <a:pt x="858" y="376"/>
                      </a:cubicBezTo>
                      <a:cubicBezTo>
                        <a:pt x="857" y="376"/>
                        <a:pt x="858" y="375"/>
                        <a:pt x="858" y="374"/>
                      </a:cubicBezTo>
                      <a:cubicBezTo>
                        <a:pt x="858" y="374"/>
                        <a:pt x="858" y="373"/>
                        <a:pt x="858" y="372"/>
                      </a:cubicBezTo>
                      <a:cubicBezTo>
                        <a:pt x="856" y="372"/>
                        <a:pt x="856" y="370"/>
                        <a:pt x="855" y="370"/>
                      </a:cubicBezTo>
                      <a:cubicBezTo>
                        <a:pt x="855" y="369"/>
                        <a:pt x="855" y="368"/>
                        <a:pt x="855" y="367"/>
                      </a:cubicBezTo>
                      <a:cubicBezTo>
                        <a:pt x="855" y="366"/>
                        <a:pt x="854" y="367"/>
                        <a:pt x="853" y="366"/>
                      </a:cubicBezTo>
                      <a:cubicBezTo>
                        <a:pt x="854" y="366"/>
                        <a:pt x="854" y="365"/>
                        <a:pt x="854" y="365"/>
                      </a:cubicBezTo>
                      <a:cubicBezTo>
                        <a:pt x="854" y="365"/>
                        <a:pt x="854" y="364"/>
                        <a:pt x="854" y="364"/>
                      </a:cubicBezTo>
                      <a:cubicBezTo>
                        <a:pt x="853" y="363"/>
                        <a:pt x="853" y="362"/>
                        <a:pt x="852" y="362"/>
                      </a:cubicBezTo>
                      <a:cubicBezTo>
                        <a:pt x="852" y="360"/>
                        <a:pt x="852" y="359"/>
                        <a:pt x="852" y="358"/>
                      </a:cubicBezTo>
                      <a:cubicBezTo>
                        <a:pt x="852" y="358"/>
                        <a:pt x="851" y="358"/>
                        <a:pt x="851" y="357"/>
                      </a:cubicBezTo>
                      <a:cubicBezTo>
                        <a:pt x="852" y="357"/>
                        <a:pt x="852" y="356"/>
                        <a:pt x="853" y="356"/>
                      </a:cubicBezTo>
                      <a:cubicBezTo>
                        <a:pt x="854" y="356"/>
                        <a:pt x="853" y="355"/>
                        <a:pt x="854" y="355"/>
                      </a:cubicBezTo>
                      <a:cubicBezTo>
                        <a:pt x="854" y="354"/>
                        <a:pt x="853" y="354"/>
                        <a:pt x="853" y="353"/>
                      </a:cubicBezTo>
                      <a:cubicBezTo>
                        <a:pt x="852" y="353"/>
                        <a:pt x="852" y="353"/>
                        <a:pt x="852" y="353"/>
                      </a:cubicBezTo>
                      <a:cubicBezTo>
                        <a:pt x="851" y="351"/>
                        <a:pt x="850" y="351"/>
                        <a:pt x="848" y="350"/>
                      </a:cubicBezTo>
                      <a:cubicBezTo>
                        <a:pt x="848" y="349"/>
                        <a:pt x="849" y="349"/>
                        <a:pt x="849" y="349"/>
                      </a:cubicBezTo>
                      <a:cubicBezTo>
                        <a:pt x="849" y="348"/>
                        <a:pt x="849" y="347"/>
                        <a:pt x="848" y="347"/>
                      </a:cubicBezTo>
                      <a:cubicBezTo>
                        <a:pt x="849" y="346"/>
                        <a:pt x="849" y="346"/>
                        <a:pt x="849" y="345"/>
                      </a:cubicBezTo>
                      <a:cubicBezTo>
                        <a:pt x="849" y="344"/>
                        <a:pt x="848" y="344"/>
                        <a:pt x="847" y="343"/>
                      </a:cubicBezTo>
                      <a:cubicBezTo>
                        <a:pt x="847" y="343"/>
                        <a:pt x="847" y="342"/>
                        <a:pt x="847" y="342"/>
                      </a:cubicBezTo>
                      <a:cubicBezTo>
                        <a:pt x="847" y="342"/>
                        <a:pt x="847" y="342"/>
                        <a:pt x="847" y="342"/>
                      </a:cubicBezTo>
                      <a:cubicBezTo>
                        <a:pt x="845" y="342"/>
                        <a:pt x="844" y="342"/>
                        <a:pt x="842" y="342"/>
                      </a:cubicBezTo>
                      <a:cubicBezTo>
                        <a:pt x="842" y="341"/>
                        <a:pt x="842" y="340"/>
                        <a:pt x="841" y="340"/>
                      </a:cubicBezTo>
                      <a:cubicBezTo>
                        <a:pt x="840" y="339"/>
                        <a:pt x="841" y="338"/>
                        <a:pt x="840" y="338"/>
                      </a:cubicBezTo>
                      <a:cubicBezTo>
                        <a:pt x="839" y="337"/>
                        <a:pt x="839" y="336"/>
                        <a:pt x="838" y="335"/>
                      </a:cubicBezTo>
                      <a:cubicBezTo>
                        <a:pt x="837" y="334"/>
                        <a:pt x="837" y="333"/>
                        <a:pt x="836" y="332"/>
                      </a:cubicBezTo>
                      <a:cubicBezTo>
                        <a:pt x="836" y="332"/>
                        <a:pt x="837" y="332"/>
                        <a:pt x="837" y="331"/>
                      </a:cubicBezTo>
                      <a:cubicBezTo>
                        <a:pt x="837" y="331"/>
                        <a:pt x="837" y="330"/>
                        <a:pt x="837" y="329"/>
                      </a:cubicBezTo>
                      <a:cubicBezTo>
                        <a:pt x="837" y="329"/>
                        <a:pt x="836" y="329"/>
                        <a:pt x="836" y="328"/>
                      </a:cubicBezTo>
                      <a:cubicBezTo>
                        <a:pt x="836" y="327"/>
                        <a:pt x="837" y="327"/>
                        <a:pt x="837" y="326"/>
                      </a:cubicBezTo>
                      <a:cubicBezTo>
                        <a:pt x="837" y="326"/>
                        <a:pt x="836" y="325"/>
                        <a:pt x="836" y="325"/>
                      </a:cubicBezTo>
                      <a:cubicBezTo>
                        <a:pt x="835" y="324"/>
                        <a:pt x="835" y="323"/>
                        <a:pt x="834" y="323"/>
                      </a:cubicBezTo>
                      <a:cubicBezTo>
                        <a:pt x="834" y="323"/>
                        <a:pt x="834" y="323"/>
                        <a:pt x="833" y="323"/>
                      </a:cubicBezTo>
                      <a:cubicBezTo>
                        <a:pt x="832" y="323"/>
                        <a:pt x="832" y="322"/>
                        <a:pt x="831" y="321"/>
                      </a:cubicBezTo>
                      <a:cubicBezTo>
                        <a:pt x="832" y="319"/>
                        <a:pt x="833" y="319"/>
                        <a:pt x="833" y="317"/>
                      </a:cubicBezTo>
                      <a:cubicBezTo>
                        <a:pt x="832" y="317"/>
                        <a:pt x="832" y="317"/>
                        <a:pt x="831" y="316"/>
                      </a:cubicBezTo>
                      <a:cubicBezTo>
                        <a:pt x="831" y="316"/>
                        <a:pt x="831" y="315"/>
                        <a:pt x="831" y="315"/>
                      </a:cubicBezTo>
                      <a:cubicBezTo>
                        <a:pt x="830" y="314"/>
                        <a:pt x="830" y="314"/>
                        <a:pt x="829" y="313"/>
                      </a:cubicBezTo>
                      <a:cubicBezTo>
                        <a:pt x="829" y="313"/>
                        <a:pt x="829" y="312"/>
                        <a:pt x="829" y="312"/>
                      </a:cubicBezTo>
                      <a:cubicBezTo>
                        <a:pt x="829" y="311"/>
                        <a:pt x="828" y="311"/>
                        <a:pt x="828" y="311"/>
                      </a:cubicBezTo>
                      <a:cubicBezTo>
                        <a:pt x="827" y="310"/>
                        <a:pt x="827" y="311"/>
                        <a:pt x="827" y="311"/>
                      </a:cubicBezTo>
                      <a:cubicBezTo>
                        <a:pt x="826" y="311"/>
                        <a:pt x="826" y="311"/>
                        <a:pt x="826" y="310"/>
                      </a:cubicBezTo>
                      <a:cubicBezTo>
                        <a:pt x="826" y="310"/>
                        <a:pt x="826" y="310"/>
                        <a:pt x="826" y="310"/>
                      </a:cubicBezTo>
                      <a:cubicBezTo>
                        <a:pt x="824" y="309"/>
                        <a:pt x="824" y="309"/>
                        <a:pt x="823" y="307"/>
                      </a:cubicBezTo>
                      <a:cubicBezTo>
                        <a:pt x="822" y="306"/>
                        <a:pt x="822" y="304"/>
                        <a:pt x="821" y="303"/>
                      </a:cubicBezTo>
                      <a:cubicBezTo>
                        <a:pt x="820" y="303"/>
                        <a:pt x="820" y="303"/>
                        <a:pt x="819" y="303"/>
                      </a:cubicBezTo>
                      <a:cubicBezTo>
                        <a:pt x="818" y="303"/>
                        <a:pt x="818" y="303"/>
                        <a:pt x="818" y="302"/>
                      </a:cubicBezTo>
                      <a:cubicBezTo>
                        <a:pt x="818" y="302"/>
                        <a:pt x="818" y="302"/>
                        <a:pt x="818" y="301"/>
                      </a:cubicBezTo>
                      <a:cubicBezTo>
                        <a:pt x="819" y="301"/>
                        <a:pt x="819" y="300"/>
                        <a:pt x="821" y="300"/>
                      </a:cubicBezTo>
                      <a:cubicBezTo>
                        <a:pt x="821" y="300"/>
                        <a:pt x="821" y="299"/>
                        <a:pt x="821" y="299"/>
                      </a:cubicBezTo>
                      <a:cubicBezTo>
                        <a:pt x="820" y="298"/>
                        <a:pt x="819" y="299"/>
                        <a:pt x="819" y="299"/>
                      </a:cubicBezTo>
                      <a:cubicBezTo>
                        <a:pt x="818" y="299"/>
                        <a:pt x="818" y="299"/>
                        <a:pt x="817" y="299"/>
                      </a:cubicBezTo>
                      <a:cubicBezTo>
                        <a:pt x="817" y="299"/>
                        <a:pt x="817" y="298"/>
                        <a:pt x="817" y="298"/>
                      </a:cubicBezTo>
                      <a:cubicBezTo>
                        <a:pt x="818" y="298"/>
                        <a:pt x="819" y="297"/>
                        <a:pt x="819" y="296"/>
                      </a:cubicBezTo>
                      <a:cubicBezTo>
                        <a:pt x="819" y="296"/>
                        <a:pt x="819" y="295"/>
                        <a:pt x="819" y="294"/>
                      </a:cubicBezTo>
                      <a:cubicBezTo>
                        <a:pt x="819" y="294"/>
                        <a:pt x="819" y="294"/>
                        <a:pt x="818" y="293"/>
                      </a:cubicBezTo>
                      <a:cubicBezTo>
                        <a:pt x="817" y="293"/>
                        <a:pt x="817" y="293"/>
                        <a:pt x="816" y="293"/>
                      </a:cubicBezTo>
                      <a:cubicBezTo>
                        <a:pt x="815" y="293"/>
                        <a:pt x="815" y="292"/>
                        <a:pt x="814" y="291"/>
                      </a:cubicBezTo>
                      <a:cubicBezTo>
                        <a:pt x="814" y="291"/>
                        <a:pt x="814" y="291"/>
                        <a:pt x="814" y="291"/>
                      </a:cubicBezTo>
                      <a:cubicBezTo>
                        <a:pt x="815" y="290"/>
                        <a:pt x="815" y="289"/>
                        <a:pt x="816" y="288"/>
                      </a:cubicBezTo>
                      <a:cubicBezTo>
                        <a:pt x="816" y="287"/>
                        <a:pt x="816" y="286"/>
                        <a:pt x="816" y="285"/>
                      </a:cubicBezTo>
                      <a:cubicBezTo>
                        <a:pt x="815" y="284"/>
                        <a:pt x="813" y="283"/>
                        <a:pt x="812" y="283"/>
                      </a:cubicBezTo>
                      <a:cubicBezTo>
                        <a:pt x="812" y="282"/>
                        <a:pt x="813" y="282"/>
                        <a:pt x="813" y="281"/>
                      </a:cubicBezTo>
                      <a:cubicBezTo>
                        <a:pt x="813" y="281"/>
                        <a:pt x="814" y="281"/>
                        <a:pt x="814" y="281"/>
                      </a:cubicBezTo>
                      <a:cubicBezTo>
                        <a:pt x="815" y="280"/>
                        <a:pt x="815" y="279"/>
                        <a:pt x="816" y="278"/>
                      </a:cubicBezTo>
                      <a:cubicBezTo>
                        <a:pt x="816" y="277"/>
                        <a:pt x="814" y="277"/>
                        <a:pt x="813" y="276"/>
                      </a:cubicBezTo>
                      <a:cubicBezTo>
                        <a:pt x="813" y="277"/>
                        <a:pt x="813" y="277"/>
                        <a:pt x="812" y="278"/>
                      </a:cubicBezTo>
                      <a:cubicBezTo>
                        <a:pt x="812" y="278"/>
                        <a:pt x="812" y="278"/>
                        <a:pt x="812" y="279"/>
                      </a:cubicBezTo>
                      <a:cubicBezTo>
                        <a:pt x="812" y="279"/>
                        <a:pt x="811" y="280"/>
                        <a:pt x="811" y="280"/>
                      </a:cubicBezTo>
                      <a:cubicBezTo>
                        <a:pt x="810" y="280"/>
                        <a:pt x="810" y="280"/>
                        <a:pt x="810" y="281"/>
                      </a:cubicBezTo>
                      <a:cubicBezTo>
                        <a:pt x="809" y="281"/>
                        <a:pt x="809" y="282"/>
                        <a:pt x="808" y="282"/>
                      </a:cubicBezTo>
                      <a:cubicBezTo>
                        <a:pt x="807" y="281"/>
                        <a:pt x="807" y="279"/>
                        <a:pt x="807" y="278"/>
                      </a:cubicBezTo>
                      <a:cubicBezTo>
                        <a:pt x="806" y="278"/>
                        <a:pt x="806" y="278"/>
                        <a:pt x="806" y="278"/>
                      </a:cubicBezTo>
                      <a:cubicBezTo>
                        <a:pt x="806" y="278"/>
                        <a:pt x="805" y="279"/>
                        <a:pt x="805" y="279"/>
                      </a:cubicBezTo>
                      <a:cubicBezTo>
                        <a:pt x="805" y="279"/>
                        <a:pt x="805" y="279"/>
                        <a:pt x="804" y="278"/>
                      </a:cubicBezTo>
                      <a:cubicBezTo>
                        <a:pt x="805" y="278"/>
                        <a:pt x="805" y="277"/>
                        <a:pt x="806" y="277"/>
                      </a:cubicBezTo>
                      <a:cubicBezTo>
                        <a:pt x="806" y="276"/>
                        <a:pt x="806" y="276"/>
                        <a:pt x="806" y="275"/>
                      </a:cubicBezTo>
                      <a:cubicBezTo>
                        <a:pt x="805" y="275"/>
                        <a:pt x="805" y="275"/>
                        <a:pt x="804" y="275"/>
                      </a:cubicBezTo>
                      <a:cubicBezTo>
                        <a:pt x="804" y="275"/>
                        <a:pt x="803" y="276"/>
                        <a:pt x="803" y="276"/>
                      </a:cubicBezTo>
                      <a:cubicBezTo>
                        <a:pt x="803" y="276"/>
                        <a:pt x="802" y="276"/>
                        <a:pt x="802" y="276"/>
                      </a:cubicBezTo>
                      <a:cubicBezTo>
                        <a:pt x="801" y="275"/>
                        <a:pt x="802" y="275"/>
                        <a:pt x="801" y="274"/>
                      </a:cubicBezTo>
                      <a:cubicBezTo>
                        <a:pt x="802" y="273"/>
                        <a:pt x="804" y="273"/>
                        <a:pt x="805" y="272"/>
                      </a:cubicBezTo>
                      <a:cubicBezTo>
                        <a:pt x="805" y="271"/>
                        <a:pt x="805" y="271"/>
                        <a:pt x="806" y="270"/>
                      </a:cubicBezTo>
                      <a:cubicBezTo>
                        <a:pt x="805" y="270"/>
                        <a:pt x="805" y="270"/>
                        <a:pt x="805" y="270"/>
                      </a:cubicBezTo>
                      <a:cubicBezTo>
                        <a:pt x="805" y="269"/>
                        <a:pt x="805" y="269"/>
                        <a:pt x="806" y="269"/>
                      </a:cubicBezTo>
                      <a:cubicBezTo>
                        <a:pt x="805" y="269"/>
                        <a:pt x="806" y="269"/>
                        <a:pt x="806" y="269"/>
                      </a:cubicBezTo>
                      <a:cubicBezTo>
                        <a:pt x="805" y="268"/>
                        <a:pt x="804" y="269"/>
                        <a:pt x="804" y="268"/>
                      </a:cubicBezTo>
                      <a:cubicBezTo>
                        <a:pt x="803" y="268"/>
                        <a:pt x="802" y="269"/>
                        <a:pt x="802" y="269"/>
                      </a:cubicBezTo>
                      <a:cubicBezTo>
                        <a:pt x="801" y="269"/>
                        <a:pt x="801" y="268"/>
                        <a:pt x="800" y="267"/>
                      </a:cubicBezTo>
                      <a:cubicBezTo>
                        <a:pt x="800" y="267"/>
                        <a:pt x="799" y="267"/>
                        <a:pt x="798" y="267"/>
                      </a:cubicBezTo>
                      <a:cubicBezTo>
                        <a:pt x="798" y="266"/>
                        <a:pt x="797" y="267"/>
                        <a:pt x="796" y="266"/>
                      </a:cubicBezTo>
                      <a:cubicBezTo>
                        <a:pt x="797" y="266"/>
                        <a:pt x="797" y="266"/>
                        <a:pt x="797" y="265"/>
                      </a:cubicBezTo>
                      <a:cubicBezTo>
                        <a:pt x="797" y="265"/>
                        <a:pt x="797" y="264"/>
                        <a:pt x="797" y="263"/>
                      </a:cubicBezTo>
                      <a:cubicBezTo>
                        <a:pt x="797" y="263"/>
                        <a:pt x="796" y="263"/>
                        <a:pt x="796" y="263"/>
                      </a:cubicBezTo>
                      <a:cubicBezTo>
                        <a:pt x="795" y="262"/>
                        <a:pt x="796" y="261"/>
                        <a:pt x="797" y="261"/>
                      </a:cubicBezTo>
                      <a:cubicBezTo>
                        <a:pt x="796" y="260"/>
                        <a:pt x="795" y="258"/>
                        <a:pt x="795" y="257"/>
                      </a:cubicBezTo>
                      <a:cubicBezTo>
                        <a:pt x="794" y="257"/>
                        <a:pt x="794" y="257"/>
                        <a:pt x="793" y="257"/>
                      </a:cubicBezTo>
                      <a:cubicBezTo>
                        <a:pt x="793" y="257"/>
                        <a:pt x="793" y="257"/>
                        <a:pt x="793" y="256"/>
                      </a:cubicBezTo>
                      <a:cubicBezTo>
                        <a:pt x="791" y="256"/>
                        <a:pt x="790" y="257"/>
                        <a:pt x="789" y="257"/>
                      </a:cubicBezTo>
                      <a:cubicBezTo>
                        <a:pt x="789" y="258"/>
                        <a:pt x="789" y="258"/>
                        <a:pt x="789" y="258"/>
                      </a:cubicBezTo>
                      <a:cubicBezTo>
                        <a:pt x="788" y="259"/>
                        <a:pt x="787" y="258"/>
                        <a:pt x="786" y="258"/>
                      </a:cubicBezTo>
                      <a:cubicBezTo>
                        <a:pt x="786" y="258"/>
                        <a:pt x="785" y="258"/>
                        <a:pt x="784" y="257"/>
                      </a:cubicBezTo>
                      <a:cubicBezTo>
                        <a:pt x="784" y="257"/>
                        <a:pt x="784" y="256"/>
                        <a:pt x="784" y="255"/>
                      </a:cubicBezTo>
                      <a:cubicBezTo>
                        <a:pt x="784" y="255"/>
                        <a:pt x="783" y="254"/>
                        <a:pt x="783" y="254"/>
                      </a:cubicBezTo>
                      <a:cubicBezTo>
                        <a:pt x="783" y="253"/>
                        <a:pt x="783" y="252"/>
                        <a:pt x="783" y="251"/>
                      </a:cubicBezTo>
                      <a:cubicBezTo>
                        <a:pt x="783" y="251"/>
                        <a:pt x="782" y="250"/>
                        <a:pt x="782" y="250"/>
                      </a:cubicBezTo>
                      <a:cubicBezTo>
                        <a:pt x="782" y="250"/>
                        <a:pt x="782" y="249"/>
                        <a:pt x="782" y="249"/>
                      </a:cubicBezTo>
                      <a:cubicBezTo>
                        <a:pt x="782" y="248"/>
                        <a:pt x="782" y="248"/>
                        <a:pt x="782" y="248"/>
                      </a:cubicBezTo>
                      <a:cubicBezTo>
                        <a:pt x="782" y="247"/>
                        <a:pt x="782" y="246"/>
                        <a:pt x="782" y="245"/>
                      </a:cubicBezTo>
                      <a:cubicBezTo>
                        <a:pt x="781" y="245"/>
                        <a:pt x="781" y="245"/>
                        <a:pt x="781" y="244"/>
                      </a:cubicBezTo>
                      <a:cubicBezTo>
                        <a:pt x="781" y="243"/>
                        <a:pt x="781" y="242"/>
                        <a:pt x="781" y="242"/>
                      </a:cubicBezTo>
                      <a:cubicBezTo>
                        <a:pt x="780" y="241"/>
                        <a:pt x="780" y="241"/>
                        <a:pt x="780" y="240"/>
                      </a:cubicBezTo>
                      <a:cubicBezTo>
                        <a:pt x="779" y="240"/>
                        <a:pt x="779" y="241"/>
                        <a:pt x="778" y="241"/>
                      </a:cubicBezTo>
                      <a:cubicBezTo>
                        <a:pt x="778" y="241"/>
                        <a:pt x="777" y="240"/>
                        <a:pt x="777" y="240"/>
                      </a:cubicBezTo>
                      <a:cubicBezTo>
                        <a:pt x="777" y="240"/>
                        <a:pt x="776" y="240"/>
                        <a:pt x="776" y="239"/>
                      </a:cubicBezTo>
                      <a:cubicBezTo>
                        <a:pt x="776" y="239"/>
                        <a:pt x="776" y="239"/>
                        <a:pt x="776" y="239"/>
                      </a:cubicBezTo>
                      <a:cubicBezTo>
                        <a:pt x="777" y="239"/>
                        <a:pt x="777" y="238"/>
                        <a:pt x="777" y="237"/>
                      </a:cubicBezTo>
                      <a:cubicBezTo>
                        <a:pt x="777" y="237"/>
                        <a:pt x="777" y="236"/>
                        <a:pt x="777" y="236"/>
                      </a:cubicBezTo>
                      <a:cubicBezTo>
                        <a:pt x="777" y="235"/>
                        <a:pt x="776" y="235"/>
                        <a:pt x="775" y="235"/>
                      </a:cubicBezTo>
                      <a:cubicBezTo>
                        <a:pt x="775" y="236"/>
                        <a:pt x="775" y="236"/>
                        <a:pt x="775" y="236"/>
                      </a:cubicBezTo>
                      <a:cubicBezTo>
                        <a:pt x="774" y="237"/>
                        <a:pt x="773" y="238"/>
                        <a:pt x="772" y="240"/>
                      </a:cubicBezTo>
                      <a:cubicBezTo>
                        <a:pt x="771" y="239"/>
                        <a:pt x="771" y="240"/>
                        <a:pt x="770" y="240"/>
                      </a:cubicBezTo>
                      <a:cubicBezTo>
                        <a:pt x="770" y="240"/>
                        <a:pt x="770" y="240"/>
                        <a:pt x="770" y="240"/>
                      </a:cubicBezTo>
                      <a:cubicBezTo>
                        <a:pt x="770" y="239"/>
                        <a:pt x="771" y="238"/>
                        <a:pt x="771" y="237"/>
                      </a:cubicBezTo>
                      <a:cubicBezTo>
                        <a:pt x="772" y="236"/>
                        <a:pt x="772" y="235"/>
                        <a:pt x="773" y="234"/>
                      </a:cubicBezTo>
                      <a:cubicBezTo>
                        <a:pt x="773" y="234"/>
                        <a:pt x="772" y="234"/>
                        <a:pt x="772" y="234"/>
                      </a:cubicBezTo>
                      <a:cubicBezTo>
                        <a:pt x="771" y="234"/>
                        <a:pt x="771" y="234"/>
                        <a:pt x="770" y="234"/>
                      </a:cubicBezTo>
                      <a:cubicBezTo>
                        <a:pt x="769" y="235"/>
                        <a:pt x="769" y="235"/>
                        <a:pt x="769" y="236"/>
                      </a:cubicBezTo>
                      <a:cubicBezTo>
                        <a:pt x="768" y="236"/>
                        <a:pt x="768" y="236"/>
                        <a:pt x="768" y="237"/>
                      </a:cubicBezTo>
                      <a:cubicBezTo>
                        <a:pt x="767" y="237"/>
                        <a:pt x="767" y="236"/>
                        <a:pt x="767" y="235"/>
                      </a:cubicBezTo>
                      <a:cubicBezTo>
                        <a:pt x="766" y="235"/>
                        <a:pt x="766" y="235"/>
                        <a:pt x="765" y="235"/>
                      </a:cubicBezTo>
                      <a:cubicBezTo>
                        <a:pt x="765" y="234"/>
                        <a:pt x="765" y="233"/>
                        <a:pt x="765" y="231"/>
                      </a:cubicBezTo>
                      <a:cubicBezTo>
                        <a:pt x="766" y="231"/>
                        <a:pt x="766" y="230"/>
                        <a:pt x="766" y="229"/>
                      </a:cubicBezTo>
                      <a:cubicBezTo>
                        <a:pt x="766" y="229"/>
                        <a:pt x="765" y="229"/>
                        <a:pt x="765" y="228"/>
                      </a:cubicBezTo>
                      <a:cubicBezTo>
                        <a:pt x="765" y="228"/>
                        <a:pt x="764" y="228"/>
                        <a:pt x="763" y="228"/>
                      </a:cubicBezTo>
                      <a:cubicBezTo>
                        <a:pt x="763" y="228"/>
                        <a:pt x="763" y="228"/>
                        <a:pt x="763" y="227"/>
                      </a:cubicBezTo>
                      <a:cubicBezTo>
                        <a:pt x="762" y="227"/>
                        <a:pt x="762" y="226"/>
                        <a:pt x="762" y="225"/>
                      </a:cubicBezTo>
                      <a:cubicBezTo>
                        <a:pt x="761" y="225"/>
                        <a:pt x="760" y="225"/>
                        <a:pt x="760" y="224"/>
                      </a:cubicBezTo>
                      <a:cubicBezTo>
                        <a:pt x="759" y="224"/>
                        <a:pt x="758" y="224"/>
                        <a:pt x="758" y="224"/>
                      </a:cubicBezTo>
                      <a:cubicBezTo>
                        <a:pt x="757" y="224"/>
                        <a:pt x="757" y="223"/>
                        <a:pt x="757" y="222"/>
                      </a:cubicBezTo>
                      <a:cubicBezTo>
                        <a:pt x="758" y="222"/>
                        <a:pt x="758" y="221"/>
                        <a:pt x="758" y="221"/>
                      </a:cubicBezTo>
                      <a:cubicBezTo>
                        <a:pt x="758" y="220"/>
                        <a:pt x="758" y="220"/>
                        <a:pt x="758" y="219"/>
                      </a:cubicBezTo>
                      <a:cubicBezTo>
                        <a:pt x="757" y="219"/>
                        <a:pt x="756" y="219"/>
                        <a:pt x="755" y="219"/>
                      </a:cubicBezTo>
                      <a:cubicBezTo>
                        <a:pt x="754" y="219"/>
                        <a:pt x="753" y="220"/>
                        <a:pt x="752" y="220"/>
                      </a:cubicBezTo>
                      <a:cubicBezTo>
                        <a:pt x="751" y="219"/>
                        <a:pt x="749" y="218"/>
                        <a:pt x="747" y="218"/>
                      </a:cubicBezTo>
                      <a:cubicBezTo>
                        <a:pt x="747" y="217"/>
                        <a:pt x="747" y="216"/>
                        <a:pt x="747" y="216"/>
                      </a:cubicBezTo>
                      <a:cubicBezTo>
                        <a:pt x="746" y="216"/>
                        <a:pt x="746" y="216"/>
                        <a:pt x="745" y="216"/>
                      </a:cubicBezTo>
                      <a:cubicBezTo>
                        <a:pt x="744" y="216"/>
                        <a:pt x="745" y="216"/>
                        <a:pt x="745" y="217"/>
                      </a:cubicBezTo>
                      <a:cubicBezTo>
                        <a:pt x="744" y="217"/>
                        <a:pt x="744" y="217"/>
                        <a:pt x="743" y="218"/>
                      </a:cubicBezTo>
                      <a:cubicBezTo>
                        <a:pt x="743" y="218"/>
                        <a:pt x="742" y="218"/>
                        <a:pt x="741" y="218"/>
                      </a:cubicBezTo>
                      <a:cubicBezTo>
                        <a:pt x="741" y="217"/>
                        <a:pt x="740" y="217"/>
                        <a:pt x="740" y="216"/>
                      </a:cubicBezTo>
                      <a:cubicBezTo>
                        <a:pt x="740" y="216"/>
                        <a:pt x="739" y="214"/>
                        <a:pt x="739" y="214"/>
                      </a:cubicBezTo>
                      <a:cubicBezTo>
                        <a:pt x="739" y="213"/>
                        <a:pt x="739" y="213"/>
                        <a:pt x="739" y="213"/>
                      </a:cubicBezTo>
                      <a:cubicBezTo>
                        <a:pt x="738" y="212"/>
                        <a:pt x="738" y="211"/>
                        <a:pt x="737" y="211"/>
                      </a:cubicBezTo>
                      <a:cubicBezTo>
                        <a:pt x="737" y="210"/>
                        <a:pt x="737" y="210"/>
                        <a:pt x="737" y="210"/>
                      </a:cubicBezTo>
                      <a:cubicBezTo>
                        <a:pt x="737" y="209"/>
                        <a:pt x="737" y="208"/>
                        <a:pt x="736" y="208"/>
                      </a:cubicBezTo>
                      <a:cubicBezTo>
                        <a:pt x="736" y="208"/>
                        <a:pt x="735" y="208"/>
                        <a:pt x="734" y="208"/>
                      </a:cubicBezTo>
                      <a:cubicBezTo>
                        <a:pt x="734" y="207"/>
                        <a:pt x="733" y="207"/>
                        <a:pt x="733" y="206"/>
                      </a:cubicBezTo>
                      <a:cubicBezTo>
                        <a:pt x="732" y="205"/>
                        <a:pt x="734" y="205"/>
                        <a:pt x="733" y="204"/>
                      </a:cubicBezTo>
                      <a:cubicBezTo>
                        <a:pt x="733" y="203"/>
                        <a:pt x="732" y="204"/>
                        <a:pt x="731" y="203"/>
                      </a:cubicBezTo>
                      <a:cubicBezTo>
                        <a:pt x="730" y="204"/>
                        <a:pt x="730" y="204"/>
                        <a:pt x="729" y="204"/>
                      </a:cubicBezTo>
                      <a:cubicBezTo>
                        <a:pt x="729" y="204"/>
                        <a:pt x="728" y="203"/>
                        <a:pt x="728" y="203"/>
                      </a:cubicBezTo>
                      <a:cubicBezTo>
                        <a:pt x="727" y="203"/>
                        <a:pt x="725" y="203"/>
                        <a:pt x="724" y="203"/>
                      </a:cubicBezTo>
                      <a:cubicBezTo>
                        <a:pt x="724" y="202"/>
                        <a:pt x="724" y="202"/>
                        <a:pt x="724" y="202"/>
                      </a:cubicBezTo>
                      <a:cubicBezTo>
                        <a:pt x="722" y="202"/>
                        <a:pt x="720" y="202"/>
                        <a:pt x="719" y="202"/>
                      </a:cubicBezTo>
                      <a:cubicBezTo>
                        <a:pt x="717" y="201"/>
                        <a:pt x="718" y="200"/>
                        <a:pt x="717" y="199"/>
                      </a:cubicBezTo>
                      <a:cubicBezTo>
                        <a:pt x="717" y="199"/>
                        <a:pt x="717" y="198"/>
                        <a:pt x="717" y="198"/>
                      </a:cubicBezTo>
                      <a:cubicBezTo>
                        <a:pt x="716" y="198"/>
                        <a:pt x="716" y="197"/>
                        <a:pt x="716" y="197"/>
                      </a:cubicBezTo>
                      <a:cubicBezTo>
                        <a:pt x="715" y="197"/>
                        <a:pt x="715" y="197"/>
                        <a:pt x="714" y="197"/>
                      </a:cubicBezTo>
                      <a:cubicBezTo>
                        <a:pt x="714" y="197"/>
                        <a:pt x="714" y="198"/>
                        <a:pt x="714" y="198"/>
                      </a:cubicBezTo>
                      <a:cubicBezTo>
                        <a:pt x="715" y="199"/>
                        <a:pt x="715" y="199"/>
                        <a:pt x="715" y="200"/>
                      </a:cubicBezTo>
                      <a:cubicBezTo>
                        <a:pt x="714" y="200"/>
                        <a:pt x="714" y="200"/>
                        <a:pt x="714" y="199"/>
                      </a:cubicBezTo>
                      <a:cubicBezTo>
                        <a:pt x="713" y="199"/>
                        <a:pt x="712" y="198"/>
                        <a:pt x="711" y="198"/>
                      </a:cubicBezTo>
                      <a:cubicBezTo>
                        <a:pt x="711" y="198"/>
                        <a:pt x="710" y="198"/>
                        <a:pt x="710" y="197"/>
                      </a:cubicBezTo>
                      <a:cubicBezTo>
                        <a:pt x="710" y="197"/>
                        <a:pt x="710" y="197"/>
                        <a:pt x="709" y="197"/>
                      </a:cubicBezTo>
                      <a:cubicBezTo>
                        <a:pt x="708" y="196"/>
                        <a:pt x="707" y="195"/>
                        <a:pt x="706" y="194"/>
                      </a:cubicBezTo>
                      <a:cubicBezTo>
                        <a:pt x="705" y="194"/>
                        <a:pt x="704" y="194"/>
                        <a:pt x="704" y="194"/>
                      </a:cubicBezTo>
                      <a:cubicBezTo>
                        <a:pt x="703" y="194"/>
                        <a:pt x="703" y="193"/>
                        <a:pt x="703" y="193"/>
                      </a:cubicBezTo>
                      <a:cubicBezTo>
                        <a:pt x="704" y="192"/>
                        <a:pt x="704" y="192"/>
                        <a:pt x="705" y="191"/>
                      </a:cubicBezTo>
                      <a:cubicBezTo>
                        <a:pt x="705" y="190"/>
                        <a:pt x="704" y="190"/>
                        <a:pt x="703" y="189"/>
                      </a:cubicBezTo>
                      <a:cubicBezTo>
                        <a:pt x="702" y="189"/>
                        <a:pt x="702" y="190"/>
                        <a:pt x="701" y="191"/>
                      </a:cubicBezTo>
                      <a:cubicBezTo>
                        <a:pt x="701" y="191"/>
                        <a:pt x="701" y="191"/>
                        <a:pt x="701" y="192"/>
                      </a:cubicBezTo>
                      <a:cubicBezTo>
                        <a:pt x="701" y="192"/>
                        <a:pt x="700" y="192"/>
                        <a:pt x="700" y="192"/>
                      </a:cubicBezTo>
                      <a:cubicBezTo>
                        <a:pt x="700" y="192"/>
                        <a:pt x="700" y="192"/>
                        <a:pt x="699" y="193"/>
                      </a:cubicBezTo>
                      <a:cubicBezTo>
                        <a:pt x="699" y="192"/>
                        <a:pt x="699" y="192"/>
                        <a:pt x="700" y="191"/>
                      </a:cubicBezTo>
                      <a:cubicBezTo>
                        <a:pt x="700" y="190"/>
                        <a:pt x="700" y="190"/>
                        <a:pt x="700" y="189"/>
                      </a:cubicBezTo>
                      <a:cubicBezTo>
                        <a:pt x="699" y="189"/>
                        <a:pt x="698" y="188"/>
                        <a:pt x="697" y="187"/>
                      </a:cubicBezTo>
                      <a:cubicBezTo>
                        <a:pt x="697" y="187"/>
                        <a:pt x="696" y="187"/>
                        <a:pt x="696" y="187"/>
                      </a:cubicBezTo>
                      <a:cubicBezTo>
                        <a:pt x="696" y="186"/>
                        <a:pt x="695" y="186"/>
                        <a:pt x="695" y="186"/>
                      </a:cubicBezTo>
                      <a:cubicBezTo>
                        <a:pt x="695" y="185"/>
                        <a:pt x="695" y="185"/>
                        <a:pt x="695" y="184"/>
                      </a:cubicBezTo>
                      <a:cubicBezTo>
                        <a:pt x="694" y="184"/>
                        <a:pt x="694" y="184"/>
                        <a:pt x="694" y="184"/>
                      </a:cubicBezTo>
                      <a:cubicBezTo>
                        <a:pt x="693" y="184"/>
                        <a:pt x="693" y="185"/>
                        <a:pt x="692" y="185"/>
                      </a:cubicBezTo>
                      <a:cubicBezTo>
                        <a:pt x="692" y="186"/>
                        <a:pt x="691" y="187"/>
                        <a:pt x="691" y="187"/>
                      </a:cubicBezTo>
                      <a:cubicBezTo>
                        <a:pt x="690" y="187"/>
                        <a:pt x="690" y="186"/>
                        <a:pt x="690" y="185"/>
                      </a:cubicBezTo>
                      <a:cubicBezTo>
                        <a:pt x="690" y="185"/>
                        <a:pt x="691" y="185"/>
                        <a:pt x="691" y="185"/>
                      </a:cubicBezTo>
                      <a:cubicBezTo>
                        <a:pt x="691" y="184"/>
                        <a:pt x="691" y="183"/>
                        <a:pt x="691" y="183"/>
                      </a:cubicBezTo>
                      <a:cubicBezTo>
                        <a:pt x="692" y="182"/>
                        <a:pt x="692" y="182"/>
                        <a:pt x="692" y="182"/>
                      </a:cubicBezTo>
                      <a:cubicBezTo>
                        <a:pt x="692" y="181"/>
                        <a:pt x="691" y="181"/>
                        <a:pt x="691" y="180"/>
                      </a:cubicBezTo>
                      <a:cubicBezTo>
                        <a:pt x="690" y="180"/>
                        <a:pt x="689" y="181"/>
                        <a:pt x="689" y="180"/>
                      </a:cubicBezTo>
                      <a:cubicBezTo>
                        <a:pt x="687" y="180"/>
                        <a:pt x="686" y="180"/>
                        <a:pt x="684" y="180"/>
                      </a:cubicBezTo>
                      <a:cubicBezTo>
                        <a:pt x="684" y="180"/>
                        <a:pt x="683" y="180"/>
                        <a:pt x="683" y="180"/>
                      </a:cubicBezTo>
                      <a:cubicBezTo>
                        <a:pt x="683" y="179"/>
                        <a:pt x="682" y="180"/>
                        <a:pt x="681" y="179"/>
                      </a:cubicBezTo>
                      <a:cubicBezTo>
                        <a:pt x="681" y="179"/>
                        <a:pt x="680" y="178"/>
                        <a:pt x="681" y="177"/>
                      </a:cubicBezTo>
                      <a:cubicBezTo>
                        <a:pt x="680" y="177"/>
                        <a:pt x="679" y="177"/>
                        <a:pt x="678" y="177"/>
                      </a:cubicBezTo>
                      <a:cubicBezTo>
                        <a:pt x="678" y="178"/>
                        <a:pt x="678" y="178"/>
                        <a:pt x="677" y="178"/>
                      </a:cubicBezTo>
                      <a:cubicBezTo>
                        <a:pt x="677" y="179"/>
                        <a:pt x="677" y="179"/>
                        <a:pt x="677" y="179"/>
                      </a:cubicBezTo>
                      <a:cubicBezTo>
                        <a:pt x="677" y="179"/>
                        <a:pt x="676" y="179"/>
                        <a:pt x="676" y="179"/>
                      </a:cubicBezTo>
                      <a:cubicBezTo>
                        <a:pt x="676" y="179"/>
                        <a:pt x="676" y="179"/>
                        <a:pt x="676" y="179"/>
                      </a:cubicBezTo>
                      <a:cubicBezTo>
                        <a:pt x="675" y="179"/>
                        <a:pt x="674" y="179"/>
                        <a:pt x="673" y="179"/>
                      </a:cubicBezTo>
                      <a:cubicBezTo>
                        <a:pt x="673" y="178"/>
                        <a:pt x="672" y="178"/>
                        <a:pt x="672" y="177"/>
                      </a:cubicBezTo>
                      <a:cubicBezTo>
                        <a:pt x="671" y="177"/>
                        <a:pt x="671" y="177"/>
                        <a:pt x="671" y="177"/>
                      </a:cubicBezTo>
                      <a:cubicBezTo>
                        <a:pt x="670" y="176"/>
                        <a:pt x="669" y="176"/>
                        <a:pt x="669" y="175"/>
                      </a:cubicBezTo>
                      <a:cubicBezTo>
                        <a:pt x="667" y="175"/>
                        <a:pt x="667" y="175"/>
                        <a:pt x="666" y="175"/>
                      </a:cubicBezTo>
                      <a:cubicBezTo>
                        <a:pt x="666" y="176"/>
                        <a:pt x="666" y="176"/>
                        <a:pt x="665" y="177"/>
                      </a:cubicBezTo>
                      <a:cubicBezTo>
                        <a:pt x="665" y="176"/>
                        <a:pt x="665" y="175"/>
                        <a:pt x="665" y="175"/>
                      </a:cubicBezTo>
                      <a:cubicBezTo>
                        <a:pt x="665" y="174"/>
                        <a:pt x="664" y="174"/>
                        <a:pt x="664" y="174"/>
                      </a:cubicBezTo>
                      <a:cubicBezTo>
                        <a:pt x="663" y="173"/>
                        <a:pt x="663" y="174"/>
                        <a:pt x="662" y="174"/>
                      </a:cubicBezTo>
                      <a:cubicBezTo>
                        <a:pt x="662" y="174"/>
                        <a:pt x="661" y="174"/>
                        <a:pt x="660" y="173"/>
                      </a:cubicBezTo>
                      <a:cubicBezTo>
                        <a:pt x="660" y="173"/>
                        <a:pt x="659" y="173"/>
                        <a:pt x="659" y="172"/>
                      </a:cubicBezTo>
                      <a:cubicBezTo>
                        <a:pt x="659" y="171"/>
                        <a:pt x="658" y="171"/>
                        <a:pt x="657" y="170"/>
                      </a:cubicBezTo>
                      <a:cubicBezTo>
                        <a:pt x="657" y="170"/>
                        <a:pt x="656" y="169"/>
                        <a:pt x="656" y="169"/>
                      </a:cubicBezTo>
                      <a:cubicBezTo>
                        <a:pt x="655" y="169"/>
                        <a:pt x="655" y="169"/>
                        <a:pt x="654" y="169"/>
                      </a:cubicBezTo>
                      <a:cubicBezTo>
                        <a:pt x="654" y="169"/>
                        <a:pt x="653" y="169"/>
                        <a:pt x="653" y="169"/>
                      </a:cubicBezTo>
                      <a:cubicBezTo>
                        <a:pt x="652" y="169"/>
                        <a:pt x="651" y="169"/>
                        <a:pt x="650" y="169"/>
                      </a:cubicBezTo>
                      <a:cubicBezTo>
                        <a:pt x="650" y="169"/>
                        <a:pt x="650" y="169"/>
                        <a:pt x="650" y="169"/>
                      </a:cubicBezTo>
                      <a:cubicBezTo>
                        <a:pt x="650" y="169"/>
                        <a:pt x="650" y="168"/>
                        <a:pt x="650" y="168"/>
                      </a:cubicBezTo>
                      <a:cubicBezTo>
                        <a:pt x="650" y="168"/>
                        <a:pt x="649" y="168"/>
                        <a:pt x="649" y="168"/>
                      </a:cubicBezTo>
                      <a:cubicBezTo>
                        <a:pt x="649" y="168"/>
                        <a:pt x="649" y="167"/>
                        <a:pt x="648" y="167"/>
                      </a:cubicBezTo>
                      <a:cubicBezTo>
                        <a:pt x="648" y="167"/>
                        <a:pt x="648" y="168"/>
                        <a:pt x="647" y="168"/>
                      </a:cubicBezTo>
                      <a:cubicBezTo>
                        <a:pt x="646" y="168"/>
                        <a:pt x="647" y="167"/>
                        <a:pt x="646" y="166"/>
                      </a:cubicBezTo>
                      <a:cubicBezTo>
                        <a:pt x="646" y="166"/>
                        <a:pt x="645" y="166"/>
                        <a:pt x="645" y="166"/>
                      </a:cubicBezTo>
                      <a:cubicBezTo>
                        <a:pt x="644" y="165"/>
                        <a:pt x="643" y="165"/>
                        <a:pt x="643" y="165"/>
                      </a:cubicBezTo>
                      <a:cubicBezTo>
                        <a:pt x="642" y="165"/>
                        <a:pt x="642" y="163"/>
                        <a:pt x="641" y="163"/>
                      </a:cubicBezTo>
                      <a:cubicBezTo>
                        <a:pt x="641" y="163"/>
                        <a:pt x="640" y="164"/>
                        <a:pt x="640" y="164"/>
                      </a:cubicBezTo>
                      <a:cubicBezTo>
                        <a:pt x="639" y="164"/>
                        <a:pt x="639" y="164"/>
                        <a:pt x="638" y="163"/>
                      </a:cubicBezTo>
                      <a:cubicBezTo>
                        <a:pt x="638" y="163"/>
                        <a:pt x="638" y="163"/>
                        <a:pt x="638" y="162"/>
                      </a:cubicBezTo>
                      <a:cubicBezTo>
                        <a:pt x="637" y="162"/>
                        <a:pt x="636" y="162"/>
                        <a:pt x="636" y="162"/>
                      </a:cubicBezTo>
                      <a:cubicBezTo>
                        <a:pt x="635" y="163"/>
                        <a:pt x="635" y="163"/>
                        <a:pt x="634" y="164"/>
                      </a:cubicBezTo>
                      <a:cubicBezTo>
                        <a:pt x="633" y="163"/>
                        <a:pt x="633" y="162"/>
                        <a:pt x="632" y="161"/>
                      </a:cubicBezTo>
                      <a:cubicBezTo>
                        <a:pt x="632" y="161"/>
                        <a:pt x="631" y="161"/>
                        <a:pt x="631" y="161"/>
                      </a:cubicBezTo>
                      <a:cubicBezTo>
                        <a:pt x="631" y="161"/>
                        <a:pt x="631" y="161"/>
                        <a:pt x="631" y="160"/>
                      </a:cubicBezTo>
                      <a:cubicBezTo>
                        <a:pt x="630" y="159"/>
                        <a:pt x="629" y="159"/>
                        <a:pt x="628" y="158"/>
                      </a:cubicBezTo>
                      <a:cubicBezTo>
                        <a:pt x="628" y="158"/>
                        <a:pt x="627" y="158"/>
                        <a:pt x="627" y="157"/>
                      </a:cubicBezTo>
                      <a:cubicBezTo>
                        <a:pt x="626" y="157"/>
                        <a:pt x="626" y="157"/>
                        <a:pt x="625" y="157"/>
                      </a:cubicBezTo>
                      <a:cubicBezTo>
                        <a:pt x="624" y="157"/>
                        <a:pt x="624" y="158"/>
                        <a:pt x="624" y="158"/>
                      </a:cubicBezTo>
                      <a:cubicBezTo>
                        <a:pt x="623" y="158"/>
                        <a:pt x="622" y="159"/>
                        <a:pt x="622" y="158"/>
                      </a:cubicBezTo>
                      <a:cubicBezTo>
                        <a:pt x="622" y="157"/>
                        <a:pt x="623" y="157"/>
                        <a:pt x="623" y="157"/>
                      </a:cubicBezTo>
                      <a:cubicBezTo>
                        <a:pt x="624" y="157"/>
                        <a:pt x="625" y="156"/>
                        <a:pt x="625" y="155"/>
                      </a:cubicBezTo>
                      <a:cubicBezTo>
                        <a:pt x="625" y="155"/>
                        <a:pt x="625" y="154"/>
                        <a:pt x="625" y="154"/>
                      </a:cubicBezTo>
                      <a:cubicBezTo>
                        <a:pt x="624" y="154"/>
                        <a:pt x="624" y="154"/>
                        <a:pt x="624" y="153"/>
                      </a:cubicBezTo>
                      <a:cubicBezTo>
                        <a:pt x="623" y="153"/>
                        <a:pt x="623" y="153"/>
                        <a:pt x="622" y="153"/>
                      </a:cubicBezTo>
                      <a:cubicBezTo>
                        <a:pt x="622" y="153"/>
                        <a:pt x="621" y="152"/>
                        <a:pt x="621" y="152"/>
                      </a:cubicBezTo>
                      <a:cubicBezTo>
                        <a:pt x="620" y="152"/>
                        <a:pt x="619" y="152"/>
                        <a:pt x="618" y="152"/>
                      </a:cubicBezTo>
                      <a:cubicBezTo>
                        <a:pt x="618" y="153"/>
                        <a:pt x="618" y="153"/>
                        <a:pt x="617" y="153"/>
                      </a:cubicBezTo>
                      <a:cubicBezTo>
                        <a:pt x="617" y="153"/>
                        <a:pt x="617" y="153"/>
                        <a:pt x="617" y="154"/>
                      </a:cubicBezTo>
                      <a:cubicBezTo>
                        <a:pt x="616" y="154"/>
                        <a:pt x="616" y="154"/>
                        <a:pt x="616" y="155"/>
                      </a:cubicBezTo>
                      <a:cubicBezTo>
                        <a:pt x="616" y="155"/>
                        <a:pt x="616" y="156"/>
                        <a:pt x="616" y="157"/>
                      </a:cubicBezTo>
                      <a:cubicBezTo>
                        <a:pt x="615" y="158"/>
                        <a:pt x="615" y="159"/>
                        <a:pt x="615" y="159"/>
                      </a:cubicBezTo>
                      <a:cubicBezTo>
                        <a:pt x="615" y="159"/>
                        <a:pt x="614" y="159"/>
                        <a:pt x="614" y="159"/>
                      </a:cubicBezTo>
                      <a:cubicBezTo>
                        <a:pt x="614" y="159"/>
                        <a:pt x="614" y="159"/>
                        <a:pt x="613" y="158"/>
                      </a:cubicBezTo>
                      <a:cubicBezTo>
                        <a:pt x="613" y="158"/>
                        <a:pt x="612" y="158"/>
                        <a:pt x="611" y="158"/>
                      </a:cubicBezTo>
                      <a:cubicBezTo>
                        <a:pt x="611" y="158"/>
                        <a:pt x="611" y="158"/>
                        <a:pt x="611" y="158"/>
                      </a:cubicBezTo>
                      <a:cubicBezTo>
                        <a:pt x="610" y="158"/>
                        <a:pt x="609" y="158"/>
                        <a:pt x="608" y="158"/>
                      </a:cubicBezTo>
                      <a:cubicBezTo>
                        <a:pt x="608" y="158"/>
                        <a:pt x="607" y="157"/>
                        <a:pt x="607" y="157"/>
                      </a:cubicBezTo>
                      <a:cubicBezTo>
                        <a:pt x="605" y="157"/>
                        <a:pt x="604" y="157"/>
                        <a:pt x="602" y="157"/>
                      </a:cubicBezTo>
                      <a:cubicBezTo>
                        <a:pt x="602" y="157"/>
                        <a:pt x="601" y="156"/>
                        <a:pt x="601" y="156"/>
                      </a:cubicBezTo>
                      <a:cubicBezTo>
                        <a:pt x="601" y="156"/>
                        <a:pt x="601" y="156"/>
                        <a:pt x="601" y="155"/>
                      </a:cubicBezTo>
                      <a:cubicBezTo>
                        <a:pt x="600" y="155"/>
                        <a:pt x="599" y="155"/>
                        <a:pt x="599" y="153"/>
                      </a:cubicBezTo>
                      <a:cubicBezTo>
                        <a:pt x="599" y="153"/>
                        <a:pt x="598" y="152"/>
                        <a:pt x="597" y="152"/>
                      </a:cubicBezTo>
                      <a:cubicBezTo>
                        <a:pt x="597" y="152"/>
                        <a:pt x="597" y="151"/>
                        <a:pt x="596" y="151"/>
                      </a:cubicBezTo>
                      <a:cubicBezTo>
                        <a:pt x="596" y="151"/>
                        <a:pt x="596" y="150"/>
                        <a:pt x="596" y="150"/>
                      </a:cubicBezTo>
                      <a:cubicBezTo>
                        <a:pt x="595" y="150"/>
                        <a:pt x="595" y="149"/>
                        <a:pt x="594" y="149"/>
                      </a:cubicBezTo>
                      <a:cubicBezTo>
                        <a:pt x="593" y="149"/>
                        <a:pt x="592" y="150"/>
                        <a:pt x="591" y="150"/>
                      </a:cubicBezTo>
                      <a:cubicBezTo>
                        <a:pt x="591" y="150"/>
                        <a:pt x="590" y="151"/>
                        <a:pt x="590" y="150"/>
                      </a:cubicBezTo>
                      <a:cubicBezTo>
                        <a:pt x="590" y="150"/>
                        <a:pt x="590" y="150"/>
                        <a:pt x="590" y="149"/>
                      </a:cubicBezTo>
                      <a:cubicBezTo>
                        <a:pt x="590" y="149"/>
                        <a:pt x="589" y="149"/>
                        <a:pt x="589" y="149"/>
                      </a:cubicBezTo>
                      <a:cubicBezTo>
                        <a:pt x="588" y="149"/>
                        <a:pt x="588" y="150"/>
                        <a:pt x="587" y="150"/>
                      </a:cubicBezTo>
                      <a:cubicBezTo>
                        <a:pt x="587" y="150"/>
                        <a:pt x="587" y="149"/>
                        <a:pt x="587" y="149"/>
                      </a:cubicBezTo>
                      <a:cubicBezTo>
                        <a:pt x="587" y="148"/>
                        <a:pt x="588" y="148"/>
                        <a:pt x="588" y="147"/>
                      </a:cubicBezTo>
                      <a:cubicBezTo>
                        <a:pt x="588" y="147"/>
                        <a:pt x="588" y="146"/>
                        <a:pt x="588" y="145"/>
                      </a:cubicBezTo>
                      <a:cubicBezTo>
                        <a:pt x="587" y="145"/>
                        <a:pt x="585" y="145"/>
                        <a:pt x="583" y="145"/>
                      </a:cubicBezTo>
                      <a:cubicBezTo>
                        <a:pt x="585" y="144"/>
                        <a:pt x="586" y="143"/>
                        <a:pt x="586" y="143"/>
                      </a:cubicBezTo>
                      <a:cubicBezTo>
                        <a:pt x="586" y="141"/>
                        <a:pt x="586" y="141"/>
                        <a:pt x="586" y="140"/>
                      </a:cubicBezTo>
                      <a:cubicBezTo>
                        <a:pt x="587" y="139"/>
                        <a:pt x="588" y="137"/>
                        <a:pt x="589" y="136"/>
                      </a:cubicBezTo>
                      <a:cubicBezTo>
                        <a:pt x="589" y="136"/>
                        <a:pt x="589" y="135"/>
                        <a:pt x="589" y="135"/>
                      </a:cubicBezTo>
                      <a:cubicBezTo>
                        <a:pt x="588" y="134"/>
                        <a:pt x="588" y="134"/>
                        <a:pt x="588" y="135"/>
                      </a:cubicBezTo>
                      <a:cubicBezTo>
                        <a:pt x="588" y="135"/>
                        <a:pt x="588" y="135"/>
                        <a:pt x="588" y="136"/>
                      </a:cubicBezTo>
                      <a:cubicBezTo>
                        <a:pt x="586" y="138"/>
                        <a:pt x="584" y="139"/>
                        <a:pt x="582" y="141"/>
                      </a:cubicBezTo>
                      <a:cubicBezTo>
                        <a:pt x="582" y="142"/>
                        <a:pt x="581" y="144"/>
                        <a:pt x="580" y="145"/>
                      </a:cubicBezTo>
                      <a:cubicBezTo>
                        <a:pt x="580" y="145"/>
                        <a:pt x="580" y="145"/>
                        <a:pt x="580" y="145"/>
                      </a:cubicBezTo>
                      <a:cubicBezTo>
                        <a:pt x="580" y="146"/>
                        <a:pt x="579" y="146"/>
                        <a:pt x="579" y="147"/>
                      </a:cubicBezTo>
                      <a:cubicBezTo>
                        <a:pt x="578" y="148"/>
                        <a:pt x="577" y="149"/>
                        <a:pt x="577" y="150"/>
                      </a:cubicBezTo>
                      <a:cubicBezTo>
                        <a:pt x="576" y="150"/>
                        <a:pt x="575" y="150"/>
                        <a:pt x="575" y="150"/>
                      </a:cubicBezTo>
                      <a:cubicBezTo>
                        <a:pt x="575" y="150"/>
                        <a:pt x="575" y="150"/>
                        <a:pt x="575" y="150"/>
                      </a:cubicBezTo>
                      <a:cubicBezTo>
                        <a:pt x="575" y="149"/>
                        <a:pt x="575" y="149"/>
                        <a:pt x="575" y="148"/>
                      </a:cubicBezTo>
                      <a:cubicBezTo>
                        <a:pt x="576" y="147"/>
                        <a:pt x="576" y="146"/>
                        <a:pt x="577" y="145"/>
                      </a:cubicBezTo>
                      <a:cubicBezTo>
                        <a:pt x="577" y="145"/>
                        <a:pt x="577" y="144"/>
                        <a:pt x="577" y="144"/>
                      </a:cubicBezTo>
                      <a:cubicBezTo>
                        <a:pt x="576" y="144"/>
                        <a:pt x="576" y="144"/>
                        <a:pt x="575" y="144"/>
                      </a:cubicBezTo>
                      <a:cubicBezTo>
                        <a:pt x="574" y="145"/>
                        <a:pt x="573" y="145"/>
                        <a:pt x="573" y="146"/>
                      </a:cubicBezTo>
                      <a:cubicBezTo>
                        <a:pt x="572" y="147"/>
                        <a:pt x="571" y="147"/>
                        <a:pt x="570" y="148"/>
                      </a:cubicBezTo>
                      <a:cubicBezTo>
                        <a:pt x="570" y="147"/>
                        <a:pt x="570" y="147"/>
                        <a:pt x="570" y="147"/>
                      </a:cubicBezTo>
                      <a:cubicBezTo>
                        <a:pt x="569" y="147"/>
                        <a:pt x="569" y="147"/>
                        <a:pt x="569" y="147"/>
                      </a:cubicBezTo>
                      <a:cubicBezTo>
                        <a:pt x="568" y="147"/>
                        <a:pt x="567" y="147"/>
                        <a:pt x="567" y="147"/>
                      </a:cubicBezTo>
                      <a:cubicBezTo>
                        <a:pt x="566" y="147"/>
                        <a:pt x="566" y="146"/>
                        <a:pt x="566" y="146"/>
                      </a:cubicBezTo>
                      <a:cubicBezTo>
                        <a:pt x="565" y="145"/>
                        <a:pt x="564" y="144"/>
                        <a:pt x="563" y="143"/>
                      </a:cubicBezTo>
                      <a:cubicBezTo>
                        <a:pt x="563" y="143"/>
                        <a:pt x="563" y="142"/>
                        <a:pt x="563" y="141"/>
                      </a:cubicBezTo>
                      <a:cubicBezTo>
                        <a:pt x="563" y="141"/>
                        <a:pt x="562" y="141"/>
                        <a:pt x="562" y="140"/>
                      </a:cubicBezTo>
                      <a:cubicBezTo>
                        <a:pt x="562" y="140"/>
                        <a:pt x="562" y="139"/>
                        <a:pt x="562" y="138"/>
                      </a:cubicBezTo>
                      <a:cubicBezTo>
                        <a:pt x="561" y="138"/>
                        <a:pt x="561" y="138"/>
                        <a:pt x="561" y="138"/>
                      </a:cubicBezTo>
                      <a:cubicBezTo>
                        <a:pt x="560" y="138"/>
                        <a:pt x="561" y="139"/>
                        <a:pt x="561" y="139"/>
                      </a:cubicBezTo>
                      <a:cubicBezTo>
                        <a:pt x="560" y="140"/>
                        <a:pt x="559" y="139"/>
                        <a:pt x="559" y="140"/>
                      </a:cubicBezTo>
                      <a:cubicBezTo>
                        <a:pt x="558" y="141"/>
                        <a:pt x="559" y="141"/>
                        <a:pt x="558" y="142"/>
                      </a:cubicBezTo>
                      <a:cubicBezTo>
                        <a:pt x="558" y="142"/>
                        <a:pt x="557" y="142"/>
                        <a:pt x="557" y="142"/>
                      </a:cubicBezTo>
                      <a:cubicBezTo>
                        <a:pt x="557" y="141"/>
                        <a:pt x="557" y="141"/>
                        <a:pt x="557" y="140"/>
                      </a:cubicBezTo>
                      <a:cubicBezTo>
                        <a:pt x="557" y="140"/>
                        <a:pt x="558" y="139"/>
                        <a:pt x="557" y="138"/>
                      </a:cubicBezTo>
                      <a:cubicBezTo>
                        <a:pt x="557" y="139"/>
                        <a:pt x="556" y="139"/>
                        <a:pt x="556" y="140"/>
                      </a:cubicBezTo>
                      <a:cubicBezTo>
                        <a:pt x="556" y="139"/>
                        <a:pt x="555" y="139"/>
                        <a:pt x="555" y="139"/>
                      </a:cubicBezTo>
                      <a:cubicBezTo>
                        <a:pt x="555" y="139"/>
                        <a:pt x="554" y="139"/>
                        <a:pt x="554" y="139"/>
                      </a:cubicBezTo>
                      <a:cubicBezTo>
                        <a:pt x="553" y="140"/>
                        <a:pt x="552" y="140"/>
                        <a:pt x="551" y="141"/>
                      </a:cubicBezTo>
                      <a:cubicBezTo>
                        <a:pt x="550" y="141"/>
                        <a:pt x="549" y="141"/>
                        <a:pt x="548" y="141"/>
                      </a:cubicBezTo>
                      <a:cubicBezTo>
                        <a:pt x="547" y="142"/>
                        <a:pt x="546" y="143"/>
                        <a:pt x="545" y="144"/>
                      </a:cubicBezTo>
                      <a:cubicBezTo>
                        <a:pt x="545" y="145"/>
                        <a:pt x="544" y="146"/>
                        <a:pt x="544" y="146"/>
                      </a:cubicBezTo>
                      <a:cubicBezTo>
                        <a:pt x="543" y="146"/>
                        <a:pt x="543" y="147"/>
                        <a:pt x="542" y="147"/>
                      </a:cubicBezTo>
                      <a:cubicBezTo>
                        <a:pt x="542" y="147"/>
                        <a:pt x="541" y="147"/>
                        <a:pt x="541" y="148"/>
                      </a:cubicBezTo>
                      <a:cubicBezTo>
                        <a:pt x="540" y="148"/>
                        <a:pt x="538" y="148"/>
                        <a:pt x="537" y="148"/>
                      </a:cubicBezTo>
                      <a:cubicBezTo>
                        <a:pt x="536" y="147"/>
                        <a:pt x="536" y="146"/>
                        <a:pt x="536" y="146"/>
                      </a:cubicBezTo>
                      <a:cubicBezTo>
                        <a:pt x="536" y="145"/>
                        <a:pt x="536" y="145"/>
                        <a:pt x="535" y="145"/>
                      </a:cubicBezTo>
                      <a:cubicBezTo>
                        <a:pt x="535" y="145"/>
                        <a:pt x="534" y="145"/>
                        <a:pt x="534" y="145"/>
                      </a:cubicBezTo>
                      <a:cubicBezTo>
                        <a:pt x="533" y="145"/>
                        <a:pt x="534" y="146"/>
                        <a:pt x="533" y="146"/>
                      </a:cubicBezTo>
                      <a:cubicBezTo>
                        <a:pt x="533" y="146"/>
                        <a:pt x="533" y="147"/>
                        <a:pt x="533" y="147"/>
                      </a:cubicBezTo>
                      <a:cubicBezTo>
                        <a:pt x="532" y="147"/>
                        <a:pt x="532" y="147"/>
                        <a:pt x="532" y="147"/>
                      </a:cubicBezTo>
                      <a:cubicBezTo>
                        <a:pt x="531" y="147"/>
                        <a:pt x="531" y="147"/>
                        <a:pt x="531" y="146"/>
                      </a:cubicBezTo>
                      <a:cubicBezTo>
                        <a:pt x="531" y="146"/>
                        <a:pt x="531" y="146"/>
                        <a:pt x="531" y="146"/>
                      </a:cubicBezTo>
                      <a:cubicBezTo>
                        <a:pt x="529" y="146"/>
                        <a:pt x="528" y="146"/>
                        <a:pt x="527" y="146"/>
                      </a:cubicBezTo>
                      <a:cubicBezTo>
                        <a:pt x="527" y="146"/>
                        <a:pt x="526" y="147"/>
                        <a:pt x="526" y="147"/>
                      </a:cubicBezTo>
                      <a:cubicBezTo>
                        <a:pt x="526" y="147"/>
                        <a:pt x="526" y="146"/>
                        <a:pt x="525" y="146"/>
                      </a:cubicBezTo>
                      <a:cubicBezTo>
                        <a:pt x="524" y="146"/>
                        <a:pt x="522" y="146"/>
                        <a:pt x="520" y="146"/>
                      </a:cubicBezTo>
                      <a:cubicBezTo>
                        <a:pt x="520" y="146"/>
                        <a:pt x="520" y="147"/>
                        <a:pt x="520" y="147"/>
                      </a:cubicBezTo>
                      <a:cubicBezTo>
                        <a:pt x="519" y="147"/>
                        <a:pt x="519" y="146"/>
                        <a:pt x="519" y="146"/>
                      </a:cubicBezTo>
                      <a:cubicBezTo>
                        <a:pt x="518" y="147"/>
                        <a:pt x="517" y="145"/>
                        <a:pt x="516" y="145"/>
                      </a:cubicBezTo>
                      <a:cubicBezTo>
                        <a:pt x="516" y="145"/>
                        <a:pt x="514" y="145"/>
                        <a:pt x="514" y="144"/>
                      </a:cubicBezTo>
                      <a:cubicBezTo>
                        <a:pt x="513" y="143"/>
                        <a:pt x="513" y="142"/>
                        <a:pt x="513" y="141"/>
                      </a:cubicBezTo>
                      <a:cubicBezTo>
                        <a:pt x="512" y="141"/>
                        <a:pt x="512" y="141"/>
                        <a:pt x="512" y="141"/>
                      </a:cubicBezTo>
                      <a:cubicBezTo>
                        <a:pt x="511" y="141"/>
                        <a:pt x="512" y="140"/>
                        <a:pt x="511" y="140"/>
                      </a:cubicBezTo>
                      <a:cubicBezTo>
                        <a:pt x="511" y="139"/>
                        <a:pt x="510" y="139"/>
                        <a:pt x="510" y="138"/>
                      </a:cubicBezTo>
                      <a:cubicBezTo>
                        <a:pt x="510" y="138"/>
                        <a:pt x="510" y="138"/>
                        <a:pt x="509" y="139"/>
                      </a:cubicBezTo>
                      <a:cubicBezTo>
                        <a:pt x="508" y="139"/>
                        <a:pt x="507" y="139"/>
                        <a:pt x="506" y="140"/>
                      </a:cubicBezTo>
                      <a:cubicBezTo>
                        <a:pt x="506" y="141"/>
                        <a:pt x="505" y="140"/>
                        <a:pt x="505" y="140"/>
                      </a:cubicBezTo>
                      <a:cubicBezTo>
                        <a:pt x="504" y="141"/>
                        <a:pt x="504" y="141"/>
                        <a:pt x="504" y="142"/>
                      </a:cubicBezTo>
                      <a:cubicBezTo>
                        <a:pt x="503" y="143"/>
                        <a:pt x="505" y="144"/>
                        <a:pt x="504" y="145"/>
                      </a:cubicBezTo>
                      <a:cubicBezTo>
                        <a:pt x="504" y="145"/>
                        <a:pt x="504" y="146"/>
                        <a:pt x="503" y="146"/>
                      </a:cubicBezTo>
                      <a:cubicBezTo>
                        <a:pt x="503" y="146"/>
                        <a:pt x="503" y="145"/>
                        <a:pt x="503" y="144"/>
                      </a:cubicBezTo>
                      <a:cubicBezTo>
                        <a:pt x="502" y="144"/>
                        <a:pt x="501" y="144"/>
                        <a:pt x="500" y="144"/>
                      </a:cubicBezTo>
                      <a:cubicBezTo>
                        <a:pt x="500" y="144"/>
                        <a:pt x="500" y="143"/>
                        <a:pt x="499" y="143"/>
                      </a:cubicBezTo>
                      <a:cubicBezTo>
                        <a:pt x="498" y="143"/>
                        <a:pt x="498" y="143"/>
                        <a:pt x="497" y="143"/>
                      </a:cubicBezTo>
                      <a:cubicBezTo>
                        <a:pt x="497" y="143"/>
                        <a:pt x="496" y="143"/>
                        <a:pt x="496" y="144"/>
                      </a:cubicBezTo>
                      <a:cubicBezTo>
                        <a:pt x="496" y="144"/>
                        <a:pt x="496" y="145"/>
                        <a:pt x="496" y="146"/>
                      </a:cubicBezTo>
                      <a:cubicBezTo>
                        <a:pt x="495" y="146"/>
                        <a:pt x="494" y="146"/>
                        <a:pt x="493" y="146"/>
                      </a:cubicBezTo>
                      <a:cubicBezTo>
                        <a:pt x="492" y="145"/>
                        <a:pt x="492" y="143"/>
                        <a:pt x="490" y="143"/>
                      </a:cubicBezTo>
                      <a:cubicBezTo>
                        <a:pt x="490" y="143"/>
                        <a:pt x="489" y="143"/>
                        <a:pt x="487" y="143"/>
                      </a:cubicBezTo>
                      <a:cubicBezTo>
                        <a:pt x="487" y="143"/>
                        <a:pt x="487" y="144"/>
                        <a:pt x="486" y="144"/>
                      </a:cubicBezTo>
                      <a:cubicBezTo>
                        <a:pt x="486" y="143"/>
                        <a:pt x="486" y="143"/>
                        <a:pt x="485" y="142"/>
                      </a:cubicBezTo>
                      <a:cubicBezTo>
                        <a:pt x="484" y="142"/>
                        <a:pt x="483" y="142"/>
                        <a:pt x="483" y="143"/>
                      </a:cubicBezTo>
                      <a:cubicBezTo>
                        <a:pt x="483" y="144"/>
                        <a:pt x="482" y="144"/>
                        <a:pt x="482" y="146"/>
                      </a:cubicBezTo>
                      <a:cubicBezTo>
                        <a:pt x="482" y="146"/>
                        <a:pt x="482" y="146"/>
                        <a:pt x="481" y="147"/>
                      </a:cubicBezTo>
                      <a:cubicBezTo>
                        <a:pt x="481" y="147"/>
                        <a:pt x="480" y="147"/>
                        <a:pt x="480" y="147"/>
                      </a:cubicBezTo>
                      <a:cubicBezTo>
                        <a:pt x="480" y="147"/>
                        <a:pt x="479" y="147"/>
                        <a:pt x="479" y="148"/>
                      </a:cubicBezTo>
                      <a:cubicBezTo>
                        <a:pt x="477" y="148"/>
                        <a:pt x="475" y="148"/>
                        <a:pt x="473" y="148"/>
                      </a:cubicBezTo>
                      <a:cubicBezTo>
                        <a:pt x="473" y="148"/>
                        <a:pt x="472" y="149"/>
                        <a:pt x="471" y="150"/>
                      </a:cubicBezTo>
                      <a:cubicBezTo>
                        <a:pt x="471" y="151"/>
                        <a:pt x="470" y="152"/>
                        <a:pt x="469" y="153"/>
                      </a:cubicBezTo>
                      <a:cubicBezTo>
                        <a:pt x="469" y="152"/>
                        <a:pt x="469" y="152"/>
                        <a:pt x="469" y="152"/>
                      </a:cubicBezTo>
                      <a:cubicBezTo>
                        <a:pt x="468" y="152"/>
                        <a:pt x="468" y="152"/>
                        <a:pt x="468" y="152"/>
                      </a:cubicBezTo>
                      <a:cubicBezTo>
                        <a:pt x="468" y="151"/>
                        <a:pt x="468" y="150"/>
                        <a:pt x="468" y="149"/>
                      </a:cubicBezTo>
                      <a:cubicBezTo>
                        <a:pt x="468" y="149"/>
                        <a:pt x="467" y="149"/>
                        <a:pt x="467" y="148"/>
                      </a:cubicBezTo>
                      <a:cubicBezTo>
                        <a:pt x="467" y="149"/>
                        <a:pt x="467" y="149"/>
                        <a:pt x="467" y="149"/>
                      </a:cubicBezTo>
                      <a:cubicBezTo>
                        <a:pt x="466" y="149"/>
                        <a:pt x="465" y="149"/>
                        <a:pt x="465" y="149"/>
                      </a:cubicBezTo>
                      <a:cubicBezTo>
                        <a:pt x="465" y="149"/>
                        <a:pt x="464" y="150"/>
                        <a:pt x="464" y="150"/>
                      </a:cubicBezTo>
                      <a:cubicBezTo>
                        <a:pt x="464" y="150"/>
                        <a:pt x="463" y="150"/>
                        <a:pt x="462" y="150"/>
                      </a:cubicBezTo>
                      <a:cubicBezTo>
                        <a:pt x="462" y="150"/>
                        <a:pt x="462" y="149"/>
                        <a:pt x="461" y="149"/>
                      </a:cubicBezTo>
                      <a:cubicBezTo>
                        <a:pt x="460" y="149"/>
                        <a:pt x="458" y="149"/>
                        <a:pt x="457" y="149"/>
                      </a:cubicBezTo>
                      <a:cubicBezTo>
                        <a:pt x="456" y="149"/>
                        <a:pt x="456" y="149"/>
                        <a:pt x="456" y="148"/>
                      </a:cubicBezTo>
                      <a:cubicBezTo>
                        <a:pt x="454" y="148"/>
                        <a:pt x="454" y="149"/>
                        <a:pt x="453" y="150"/>
                      </a:cubicBezTo>
                      <a:cubicBezTo>
                        <a:pt x="453" y="150"/>
                        <a:pt x="453" y="150"/>
                        <a:pt x="453" y="150"/>
                      </a:cubicBezTo>
                      <a:cubicBezTo>
                        <a:pt x="453" y="150"/>
                        <a:pt x="452" y="151"/>
                        <a:pt x="452" y="151"/>
                      </a:cubicBezTo>
                      <a:cubicBezTo>
                        <a:pt x="452" y="151"/>
                        <a:pt x="451" y="151"/>
                        <a:pt x="450" y="151"/>
                      </a:cubicBezTo>
                      <a:cubicBezTo>
                        <a:pt x="450" y="152"/>
                        <a:pt x="450" y="152"/>
                        <a:pt x="450" y="152"/>
                      </a:cubicBezTo>
                      <a:cubicBezTo>
                        <a:pt x="450" y="152"/>
                        <a:pt x="450" y="153"/>
                        <a:pt x="449" y="153"/>
                      </a:cubicBezTo>
                      <a:cubicBezTo>
                        <a:pt x="449" y="153"/>
                        <a:pt x="448" y="153"/>
                        <a:pt x="448" y="153"/>
                      </a:cubicBezTo>
                      <a:cubicBezTo>
                        <a:pt x="448" y="153"/>
                        <a:pt x="447" y="153"/>
                        <a:pt x="447" y="153"/>
                      </a:cubicBezTo>
                      <a:cubicBezTo>
                        <a:pt x="447" y="153"/>
                        <a:pt x="446" y="152"/>
                        <a:pt x="446" y="152"/>
                      </a:cubicBezTo>
                      <a:cubicBezTo>
                        <a:pt x="445" y="152"/>
                        <a:pt x="445" y="153"/>
                        <a:pt x="444" y="153"/>
                      </a:cubicBezTo>
                      <a:cubicBezTo>
                        <a:pt x="444" y="153"/>
                        <a:pt x="443" y="153"/>
                        <a:pt x="443" y="153"/>
                      </a:cubicBezTo>
                      <a:cubicBezTo>
                        <a:pt x="442" y="153"/>
                        <a:pt x="441" y="153"/>
                        <a:pt x="440" y="153"/>
                      </a:cubicBezTo>
                      <a:cubicBezTo>
                        <a:pt x="439" y="154"/>
                        <a:pt x="438" y="155"/>
                        <a:pt x="437" y="155"/>
                      </a:cubicBezTo>
                      <a:cubicBezTo>
                        <a:pt x="437" y="155"/>
                        <a:pt x="437" y="156"/>
                        <a:pt x="437" y="156"/>
                      </a:cubicBezTo>
                      <a:cubicBezTo>
                        <a:pt x="436" y="156"/>
                        <a:pt x="435" y="156"/>
                        <a:pt x="435" y="157"/>
                      </a:cubicBezTo>
                      <a:cubicBezTo>
                        <a:pt x="435" y="157"/>
                        <a:pt x="434" y="157"/>
                        <a:pt x="434" y="157"/>
                      </a:cubicBezTo>
                      <a:cubicBezTo>
                        <a:pt x="433" y="158"/>
                        <a:pt x="433" y="158"/>
                        <a:pt x="432" y="159"/>
                      </a:cubicBezTo>
                      <a:cubicBezTo>
                        <a:pt x="432" y="159"/>
                        <a:pt x="431" y="159"/>
                        <a:pt x="430" y="160"/>
                      </a:cubicBezTo>
                      <a:cubicBezTo>
                        <a:pt x="430" y="160"/>
                        <a:pt x="430" y="160"/>
                        <a:pt x="430" y="160"/>
                      </a:cubicBezTo>
                      <a:cubicBezTo>
                        <a:pt x="429" y="161"/>
                        <a:pt x="429" y="163"/>
                        <a:pt x="428" y="164"/>
                      </a:cubicBezTo>
                      <a:cubicBezTo>
                        <a:pt x="427" y="164"/>
                        <a:pt x="427" y="165"/>
                        <a:pt x="426" y="165"/>
                      </a:cubicBezTo>
                      <a:cubicBezTo>
                        <a:pt x="425" y="165"/>
                        <a:pt x="425" y="166"/>
                        <a:pt x="424" y="166"/>
                      </a:cubicBezTo>
                      <a:cubicBezTo>
                        <a:pt x="423" y="167"/>
                        <a:pt x="423" y="167"/>
                        <a:pt x="422" y="168"/>
                      </a:cubicBezTo>
                      <a:cubicBezTo>
                        <a:pt x="422" y="168"/>
                        <a:pt x="421" y="168"/>
                        <a:pt x="420" y="168"/>
                      </a:cubicBezTo>
                      <a:cubicBezTo>
                        <a:pt x="420" y="168"/>
                        <a:pt x="420" y="168"/>
                        <a:pt x="419" y="169"/>
                      </a:cubicBezTo>
                      <a:cubicBezTo>
                        <a:pt x="418" y="169"/>
                        <a:pt x="417" y="169"/>
                        <a:pt x="415" y="169"/>
                      </a:cubicBezTo>
                      <a:cubicBezTo>
                        <a:pt x="415" y="168"/>
                        <a:pt x="414" y="167"/>
                        <a:pt x="414" y="166"/>
                      </a:cubicBezTo>
                      <a:cubicBezTo>
                        <a:pt x="414" y="166"/>
                        <a:pt x="413" y="165"/>
                        <a:pt x="412" y="164"/>
                      </a:cubicBezTo>
                      <a:cubicBezTo>
                        <a:pt x="412" y="164"/>
                        <a:pt x="411" y="164"/>
                        <a:pt x="411" y="164"/>
                      </a:cubicBezTo>
                      <a:cubicBezTo>
                        <a:pt x="410" y="165"/>
                        <a:pt x="410" y="165"/>
                        <a:pt x="409" y="166"/>
                      </a:cubicBezTo>
                      <a:cubicBezTo>
                        <a:pt x="409" y="166"/>
                        <a:pt x="408" y="165"/>
                        <a:pt x="407" y="165"/>
                      </a:cubicBezTo>
                      <a:cubicBezTo>
                        <a:pt x="407" y="164"/>
                        <a:pt x="406" y="164"/>
                        <a:pt x="405" y="163"/>
                      </a:cubicBezTo>
                      <a:cubicBezTo>
                        <a:pt x="404" y="162"/>
                        <a:pt x="403" y="164"/>
                        <a:pt x="402" y="164"/>
                      </a:cubicBezTo>
                      <a:cubicBezTo>
                        <a:pt x="402" y="164"/>
                        <a:pt x="401" y="165"/>
                        <a:pt x="400" y="166"/>
                      </a:cubicBezTo>
                      <a:cubicBezTo>
                        <a:pt x="400" y="165"/>
                        <a:pt x="400" y="165"/>
                        <a:pt x="399" y="164"/>
                      </a:cubicBezTo>
                      <a:cubicBezTo>
                        <a:pt x="398" y="164"/>
                        <a:pt x="397" y="164"/>
                        <a:pt x="396" y="164"/>
                      </a:cubicBezTo>
                      <a:cubicBezTo>
                        <a:pt x="396" y="164"/>
                        <a:pt x="396" y="165"/>
                        <a:pt x="396" y="165"/>
                      </a:cubicBezTo>
                      <a:cubicBezTo>
                        <a:pt x="396" y="166"/>
                        <a:pt x="396" y="166"/>
                        <a:pt x="395" y="166"/>
                      </a:cubicBezTo>
                      <a:cubicBezTo>
                        <a:pt x="395" y="167"/>
                        <a:pt x="395" y="168"/>
                        <a:pt x="395" y="168"/>
                      </a:cubicBezTo>
                      <a:cubicBezTo>
                        <a:pt x="395" y="169"/>
                        <a:pt x="394" y="169"/>
                        <a:pt x="393" y="170"/>
                      </a:cubicBezTo>
                      <a:cubicBezTo>
                        <a:pt x="393" y="170"/>
                        <a:pt x="392" y="170"/>
                        <a:pt x="392" y="170"/>
                      </a:cubicBezTo>
                      <a:cubicBezTo>
                        <a:pt x="391" y="170"/>
                        <a:pt x="391" y="169"/>
                        <a:pt x="391" y="168"/>
                      </a:cubicBezTo>
                      <a:cubicBezTo>
                        <a:pt x="392" y="168"/>
                        <a:pt x="392" y="168"/>
                        <a:pt x="392" y="168"/>
                      </a:cubicBezTo>
                      <a:cubicBezTo>
                        <a:pt x="392" y="167"/>
                        <a:pt x="391" y="166"/>
                        <a:pt x="391" y="166"/>
                      </a:cubicBezTo>
                      <a:cubicBezTo>
                        <a:pt x="391" y="166"/>
                        <a:pt x="390" y="166"/>
                        <a:pt x="389" y="166"/>
                      </a:cubicBezTo>
                      <a:cubicBezTo>
                        <a:pt x="389" y="166"/>
                        <a:pt x="389" y="166"/>
                        <a:pt x="388" y="167"/>
                      </a:cubicBezTo>
                      <a:cubicBezTo>
                        <a:pt x="388" y="167"/>
                        <a:pt x="388" y="168"/>
                        <a:pt x="388" y="168"/>
                      </a:cubicBezTo>
                      <a:cubicBezTo>
                        <a:pt x="388" y="169"/>
                        <a:pt x="388" y="169"/>
                        <a:pt x="388" y="169"/>
                      </a:cubicBezTo>
                      <a:cubicBezTo>
                        <a:pt x="387" y="168"/>
                        <a:pt x="387" y="167"/>
                        <a:pt x="387" y="167"/>
                      </a:cubicBezTo>
                      <a:cubicBezTo>
                        <a:pt x="387" y="166"/>
                        <a:pt x="386" y="166"/>
                        <a:pt x="386" y="166"/>
                      </a:cubicBezTo>
                      <a:cubicBezTo>
                        <a:pt x="386" y="167"/>
                        <a:pt x="386" y="167"/>
                        <a:pt x="386" y="169"/>
                      </a:cubicBezTo>
                      <a:cubicBezTo>
                        <a:pt x="386" y="169"/>
                        <a:pt x="386" y="169"/>
                        <a:pt x="386" y="170"/>
                      </a:cubicBezTo>
                      <a:cubicBezTo>
                        <a:pt x="386" y="170"/>
                        <a:pt x="386" y="171"/>
                        <a:pt x="386" y="172"/>
                      </a:cubicBezTo>
                      <a:cubicBezTo>
                        <a:pt x="387" y="172"/>
                        <a:pt x="387" y="173"/>
                        <a:pt x="388" y="173"/>
                      </a:cubicBezTo>
                      <a:cubicBezTo>
                        <a:pt x="389" y="174"/>
                        <a:pt x="388" y="175"/>
                        <a:pt x="389" y="175"/>
                      </a:cubicBezTo>
                      <a:cubicBezTo>
                        <a:pt x="389" y="175"/>
                        <a:pt x="388" y="175"/>
                        <a:pt x="388" y="175"/>
                      </a:cubicBezTo>
                      <a:cubicBezTo>
                        <a:pt x="387" y="175"/>
                        <a:pt x="387" y="175"/>
                        <a:pt x="387" y="174"/>
                      </a:cubicBezTo>
                      <a:cubicBezTo>
                        <a:pt x="387" y="174"/>
                        <a:pt x="386" y="174"/>
                        <a:pt x="386" y="174"/>
                      </a:cubicBezTo>
                      <a:cubicBezTo>
                        <a:pt x="385" y="176"/>
                        <a:pt x="383" y="176"/>
                        <a:pt x="382" y="177"/>
                      </a:cubicBezTo>
                      <a:cubicBezTo>
                        <a:pt x="381" y="177"/>
                        <a:pt x="381" y="177"/>
                        <a:pt x="380" y="177"/>
                      </a:cubicBezTo>
                      <a:cubicBezTo>
                        <a:pt x="380" y="178"/>
                        <a:pt x="380" y="178"/>
                        <a:pt x="380" y="178"/>
                      </a:cubicBezTo>
                      <a:cubicBezTo>
                        <a:pt x="380" y="179"/>
                        <a:pt x="379" y="179"/>
                        <a:pt x="379" y="179"/>
                      </a:cubicBezTo>
                      <a:cubicBezTo>
                        <a:pt x="379" y="180"/>
                        <a:pt x="378" y="181"/>
                        <a:pt x="377" y="182"/>
                      </a:cubicBezTo>
                      <a:cubicBezTo>
                        <a:pt x="375" y="181"/>
                        <a:pt x="375" y="182"/>
                        <a:pt x="374" y="183"/>
                      </a:cubicBezTo>
                      <a:cubicBezTo>
                        <a:pt x="374" y="183"/>
                        <a:pt x="374" y="183"/>
                        <a:pt x="374" y="183"/>
                      </a:cubicBezTo>
                      <a:cubicBezTo>
                        <a:pt x="373" y="185"/>
                        <a:pt x="371" y="185"/>
                        <a:pt x="370" y="187"/>
                      </a:cubicBezTo>
                      <a:cubicBezTo>
                        <a:pt x="369" y="186"/>
                        <a:pt x="368" y="186"/>
                        <a:pt x="368" y="186"/>
                      </a:cubicBezTo>
                      <a:cubicBezTo>
                        <a:pt x="367" y="186"/>
                        <a:pt x="367" y="187"/>
                        <a:pt x="366" y="187"/>
                      </a:cubicBezTo>
                      <a:cubicBezTo>
                        <a:pt x="365" y="188"/>
                        <a:pt x="365" y="187"/>
                        <a:pt x="364" y="187"/>
                      </a:cubicBezTo>
                      <a:cubicBezTo>
                        <a:pt x="364" y="187"/>
                        <a:pt x="364" y="187"/>
                        <a:pt x="363" y="187"/>
                      </a:cubicBezTo>
                      <a:cubicBezTo>
                        <a:pt x="362" y="187"/>
                        <a:pt x="361" y="187"/>
                        <a:pt x="360" y="187"/>
                      </a:cubicBezTo>
                      <a:cubicBezTo>
                        <a:pt x="360" y="188"/>
                        <a:pt x="359" y="188"/>
                        <a:pt x="359" y="189"/>
                      </a:cubicBezTo>
                      <a:cubicBezTo>
                        <a:pt x="359" y="189"/>
                        <a:pt x="359" y="189"/>
                        <a:pt x="359" y="190"/>
                      </a:cubicBezTo>
                      <a:cubicBezTo>
                        <a:pt x="358" y="190"/>
                        <a:pt x="358" y="191"/>
                        <a:pt x="358" y="192"/>
                      </a:cubicBezTo>
                      <a:cubicBezTo>
                        <a:pt x="357" y="192"/>
                        <a:pt x="357" y="192"/>
                        <a:pt x="357" y="192"/>
                      </a:cubicBezTo>
                      <a:cubicBezTo>
                        <a:pt x="356" y="191"/>
                        <a:pt x="357" y="191"/>
                        <a:pt x="357" y="191"/>
                      </a:cubicBezTo>
                      <a:cubicBezTo>
                        <a:pt x="357" y="190"/>
                        <a:pt x="357" y="189"/>
                        <a:pt x="356" y="190"/>
                      </a:cubicBezTo>
                      <a:cubicBezTo>
                        <a:pt x="356" y="190"/>
                        <a:pt x="356" y="191"/>
                        <a:pt x="356" y="191"/>
                      </a:cubicBezTo>
                      <a:cubicBezTo>
                        <a:pt x="355" y="191"/>
                        <a:pt x="354" y="191"/>
                        <a:pt x="354" y="190"/>
                      </a:cubicBezTo>
                      <a:cubicBezTo>
                        <a:pt x="353" y="192"/>
                        <a:pt x="352" y="193"/>
                        <a:pt x="350" y="194"/>
                      </a:cubicBezTo>
                      <a:cubicBezTo>
                        <a:pt x="349" y="194"/>
                        <a:pt x="349" y="195"/>
                        <a:pt x="348" y="195"/>
                      </a:cubicBezTo>
                      <a:cubicBezTo>
                        <a:pt x="348" y="195"/>
                        <a:pt x="348" y="195"/>
                        <a:pt x="348" y="195"/>
                      </a:cubicBezTo>
                      <a:cubicBezTo>
                        <a:pt x="347" y="195"/>
                        <a:pt x="347" y="195"/>
                        <a:pt x="347" y="194"/>
                      </a:cubicBezTo>
                      <a:cubicBezTo>
                        <a:pt x="347" y="194"/>
                        <a:pt x="347" y="194"/>
                        <a:pt x="346" y="194"/>
                      </a:cubicBezTo>
                      <a:cubicBezTo>
                        <a:pt x="345" y="194"/>
                        <a:pt x="345" y="195"/>
                        <a:pt x="345" y="196"/>
                      </a:cubicBezTo>
                      <a:cubicBezTo>
                        <a:pt x="344" y="197"/>
                        <a:pt x="344" y="197"/>
                        <a:pt x="344" y="199"/>
                      </a:cubicBezTo>
                      <a:cubicBezTo>
                        <a:pt x="343" y="197"/>
                        <a:pt x="342" y="198"/>
                        <a:pt x="341" y="198"/>
                      </a:cubicBezTo>
                      <a:cubicBezTo>
                        <a:pt x="341" y="198"/>
                        <a:pt x="340" y="199"/>
                        <a:pt x="339" y="199"/>
                      </a:cubicBezTo>
                      <a:cubicBezTo>
                        <a:pt x="339" y="200"/>
                        <a:pt x="339" y="200"/>
                        <a:pt x="339" y="200"/>
                      </a:cubicBezTo>
                      <a:cubicBezTo>
                        <a:pt x="338" y="201"/>
                        <a:pt x="338" y="200"/>
                        <a:pt x="337" y="200"/>
                      </a:cubicBezTo>
                      <a:cubicBezTo>
                        <a:pt x="336" y="201"/>
                        <a:pt x="336" y="203"/>
                        <a:pt x="335" y="203"/>
                      </a:cubicBezTo>
                      <a:cubicBezTo>
                        <a:pt x="335" y="203"/>
                        <a:pt x="334" y="203"/>
                        <a:pt x="333" y="203"/>
                      </a:cubicBezTo>
                      <a:cubicBezTo>
                        <a:pt x="333" y="204"/>
                        <a:pt x="333" y="204"/>
                        <a:pt x="333" y="205"/>
                      </a:cubicBezTo>
                      <a:cubicBezTo>
                        <a:pt x="332" y="205"/>
                        <a:pt x="333" y="206"/>
                        <a:pt x="333" y="206"/>
                      </a:cubicBezTo>
                      <a:cubicBezTo>
                        <a:pt x="333" y="207"/>
                        <a:pt x="333" y="207"/>
                        <a:pt x="333" y="208"/>
                      </a:cubicBezTo>
                      <a:cubicBezTo>
                        <a:pt x="332" y="208"/>
                        <a:pt x="331" y="208"/>
                        <a:pt x="330" y="208"/>
                      </a:cubicBezTo>
                      <a:cubicBezTo>
                        <a:pt x="329" y="207"/>
                        <a:pt x="330" y="206"/>
                        <a:pt x="329" y="206"/>
                      </a:cubicBezTo>
                      <a:cubicBezTo>
                        <a:pt x="329" y="206"/>
                        <a:pt x="329" y="205"/>
                        <a:pt x="329" y="205"/>
                      </a:cubicBezTo>
                      <a:cubicBezTo>
                        <a:pt x="329" y="205"/>
                        <a:pt x="328" y="205"/>
                        <a:pt x="328" y="205"/>
                      </a:cubicBezTo>
                      <a:cubicBezTo>
                        <a:pt x="327" y="205"/>
                        <a:pt x="327" y="204"/>
                        <a:pt x="326" y="204"/>
                      </a:cubicBezTo>
                      <a:cubicBezTo>
                        <a:pt x="326" y="204"/>
                        <a:pt x="326" y="205"/>
                        <a:pt x="326" y="205"/>
                      </a:cubicBezTo>
                      <a:cubicBezTo>
                        <a:pt x="325" y="205"/>
                        <a:pt x="325" y="205"/>
                        <a:pt x="324" y="205"/>
                      </a:cubicBezTo>
                      <a:cubicBezTo>
                        <a:pt x="324" y="205"/>
                        <a:pt x="324" y="206"/>
                        <a:pt x="324" y="207"/>
                      </a:cubicBezTo>
                      <a:cubicBezTo>
                        <a:pt x="323" y="207"/>
                        <a:pt x="323" y="208"/>
                        <a:pt x="322" y="208"/>
                      </a:cubicBezTo>
                      <a:cubicBezTo>
                        <a:pt x="322" y="208"/>
                        <a:pt x="321" y="208"/>
                        <a:pt x="321" y="208"/>
                      </a:cubicBezTo>
                      <a:cubicBezTo>
                        <a:pt x="320" y="208"/>
                        <a:pt x="320" y="208"/>
                        <a:pt x="319" y="208"/>
                      </a:cubicBezTo>
                      <a:cubicBezTo>
                        <a:pt x="319" y="207"/>
                        <a:pt x="318" y="206"/>
                        <a:pt x="317" y="206"/>
                      </a:cubicBezTo>
                      <a:cubicBezTo>
                        <a:pt x="317" y="205"/>
                        <a:pt x="318" y="205"/>
                        <a:pt x="317" y="205"/>
                      </a:cubicBezTo>
                      <a:cubicBezTo>
                        <a:pt x="316" y="205"/>
                        <a:pt x="316" y="205"/>
                        <a:pt x="315" y="205"/>
                      </a:cubicBezTo>
                      <a:cubicBezTo>
                        <a:pt x="314" y="204"/>
                        <a:pt x="315" y="203"/>
                        <a:pt x="314" y="203"/>
                      </a:cubicBezTo>
                      <a:cubicBezTo>
                        <a:pt x="314" y="202"/>
                        <a:pt x="314" y="202"/>
                        <a:pt x="314" y="201"/>
                      </a:cubicBezTo>
                      <a:cubicBezTo>
                        <a:pt x="313" y="200"/>
                        <a:pt x="313" y="200"/>
                        <a:pt x="313" y="199"/>
                      </a:cubicBezTo>
                      <a:cubicBezTo>
                        <a:pt x="312" y="199"/>
                        <a:pt x="312" y="198"/>
                        <a:pt x="312" y="198"/>
                      </a:cubicBezTo>
                      <a:cubicBezTo>
                        <a:pt x="312" y="197"/>
                        <a:pt x="312" y="196"/>
                        <a:pt x="312" y="195"/>
                      </a:cubicBezTo>
                      <a:cubicBezTo>
                        <a:pt x="311" y="194"/>
                        <a:pt x="311" y="193"/>
                        <a:pt x="310" y="193"/>
                      </a:cubicBezTo>
                      <a:cubicBezTo>
                        <a:pt x="310" y="193"/>
                        <a:pt x="310" y="193"/>
                        <a:pt x="309" y="193"/>
                      </a:cubicBezTo>
                      <a:cubicBezTo>
                        <a:pt x="309" y="192"/>
                        <a:pt x="309" y="191"/>
                        <a:pt x="308" y="191"/>
                      </a:cubicBezTo>
                      <a:cubicBezTo>
                        <a:pt x="307" y="190"/>
                        <a:pt x="308" y="189"/>
                        <a:pt x="307" y="188"/>
                      </a:cubicBezTo>
                      <a:cubicBezTo>
                        <a:pt x="307" y="187"/>
                        <a:pt x="306" y="187"/>
                        <a:pt x="305" y="187"/>
                      </a:cubicBezTo>
                      <a:cubicBezTo>
                        <a:pt x="305" y="186"/>
                        <a:pt x="305" y="185"/>
                        <a:pt x="305" y="184"/>
                      </a:cubicBezTo>
                      <a:cubicBezTo>
                        <a:pt x="305" y="184"/>
                        <a:pt x="305" y="184"/>
                        <a:pt x="304" y="184"/>
                      </a:cubicBezTo>
                      <a:cubicBezTo>
                        <a:pt x="304" y="183"/>
                        <a:pt x="304" y="183"/>
                        <a:pt x="304" y="182"/>
                      </a:cubicBezTo>
                      <a:cubicBezTo>
                        <a:pt x="304" y="182"/>
                        <a:pt x="304" y="182"/>
                        <a:pt x="304" y="182"/>
                      </a:cubicBezTo>
                      <a:cubicBezTo>
                        <a:pt x="303" y="181"/>
                        <a:pt x="302" y="181"/>
                        <a:pt x="302" y="180"/>
                      </a:cubicBezTo>
                      <a:cubicBezTo>
                        <a:pt x="302" y="179"/>
                        <a:pt x="302" y="179"/>
                        <a:pt x="302" y="178"/>
                      </a:cubicBezTo>
                      <a:cubicBezTo>
                        <a:pt x="302" y="178"/>
                        <a:pt x="302" y="178"/>
                        <a:pt x="302" y="178"/>
                      </a:cubicBezTo>
                      <a:cubicBezTo>
                        <a:pt x="301" y="178"/>
                        <a:pt x="300" y="177"/>
                        <a:pt x="300" y="176"/>
                      </a:cubicBezTo>
                      <a:cubicBezTo>
                        <a:pt x="300" y="175"/>
                        <a:pt x="299" y="175"/>
                        <a:pt x="298" y="174"/>
                      </a:cubicBezTo>
                      <a:cubicBezTo>
                        <a:pt x="298" y="174"/>
                        <a:pt x="298" y="173"/>
                        <a:pt x="298" y="173"/>
                      </a:cubicBezTo>
                      <a:cubicBezTo>
                        <a:pt x="298" y="172"/>
                        <a:pt x="297" y="172"/>
                        <a:pt x="297" y="171"/>
                      </a:cubicBezTo>
                      <a:cubicBezTo>
                        <a:pt x="297" y="171"/>
                        <a:pt x="297" y="170"/>
                        <a:pt x="297" y="170"/>
                      </a:cubicBezTo>
                      <a:cubicBezTo>
                        <a:pt x="297" y="169"/>
                        <a:pt x="296" y="169"/>
                        <a:pt x="296" y="169"/>
                      </a:cubicBezTo>
                      <a:cubicBezTo>
                        <a:pt x="296" y="169"/>
                        <a:pt x="297" y="169"/>
                        <a:pt x="297" y="168"/>
                      </a:cubicBezTo>
                      <a:cubicBezTo>
                        <a:pt x="296" y="168"/>
                        <a:pt x="296" y="166"/>
                        <a:pt x="295" y="166"/>
                      </a:cubicBezTo>
                      <a:cubicBezTo>
                        <a:pt x="295" y="166"/>
                        <a:pt x="294" y="166"/>
                        <a:pt x="294" y="166"/>
                      </a:cubicBezTo>
                      <a:cubicBezTo>
                        <a:pt x="294" y="166"/>
                        <a:pt x="294" y="166"/>
                        <a:pt x="294" y="166"/>
                      </a:cubicBezTo>
                      <a:cubicBezTo>
                        <a:pt x="293" y="165"/>
                        <a:pt x="293" y="165"/>
                        <a:pt x="293" y="165"/>
                      </a:cubicBezTo>
                      <a:cubicBezTo>
                        <a:pt x="293" y="164"/>
                        <a:pt x="291" y="163"/>
                        <a:pt x="292" y="162"/>
                      </a:cubicBezTo>
                      <a:cubicBezTo>
                        <a:pt x="292" y="161"/>
                        <a:pt x="293" y="161"/>
                        <a:pt x="293" y="160"/>
                      </a:cubicBezTo>
                      <a:cubicBezTo>
                        <a:pt x="293" y="159"/>
                        <a:pt x="293" y="159"/>
                        <a:pt x="292" y="158"/>
                      </a:cubicBezTo>
                      <a:cubicBezTo>
                        <a:pt x="292" y="158"/>
                        <a:pt x="291" y="158"/>
                        <a:pt x="290" y="158"/>
                      </a:cubicBezTo>
                      <a:cubicBezTo>
                        <a:pt x="289" y="158"/>
                        <a:pt x="290" y="157"/>
                        <a:pt x="290" y="157"/>
                      </a:cubicBezTo>
                      <a:cubicBezTo>
                        <a:pt x="290" y="156"/>
                        <a:pt x="289" y="156"/>
                        <a:pt x="289" y="156"/>
                      </a:cubicBezTo>
                      <a:cubicBezTo>
                        <a:pt x="289" y="156"/>
                        <a:pt x="289" y="155"/>
                        <a:pt x="289" y="154"/>
                      </a:cubicBezTo>
                      <a:cubicBezTo>
                        <a:pt x="289" y="154"/>
                        <a:pt x="290" y="154"/>
                        <a:pt x="290" y="153"/>
                      </a:cubicBezTo>
                      <a:cubicBezTo>
                        <a:pt x="290" y="153"/>
                        <a:pt x="290" y="153"/>
                        <a:pt x="290" y="152"/>
                      </a:cubicBezTo>
                      <a:cubicBezTo>
                        <a:pt x="290" y="152"/>
                        <a:pt x="290" y="151"/>
                        <a:pt x="290" y="150"/>
                      </a:cubicBezTo>
                      <a:cubicBezTo>
                        <a:pt x="290" y="150"/>
                        <a:pt x="289" y="150"/>
                        <a:pt x="289" y="149"/>
                      </a:cubicBezTo>
                      <a:cubicBezTo>
                        <a:pt x="289" y="149"/>
                        <a:pt x="289" y="148"/>
                        <a:pt x="289" y="147"/>
                      </a:cubicBezTo>
                      <a:cubicBezTo>
                        <a:pt x="288" y="147"/>
                        <a:pt x="289" y="146"/>
                        <a:pt x="288" y="146"/>
                      </a:cubicBezTo>
                      <a:cubicBezTo>
                        <a:pt x="287" y="145"/>
                        <a:pt x="288" y="144"/>
                        <a:pt x="287" y="144"/>
                      </a:cubicBezTo>
                      <a:cubicBezTo>
                        <a:pt x="287" y="144"/>
                        <a:pt x="287" y="143"/>
                        <a:pt x="287" y="142"/>
                      </a:cubicBezTo>
                      <a:cubicBezTo>
                        <a:pt x="286" y="141"/>
                        <a:pt x="285" y="142"/>
                        <a:pt x="285" y="141"/>
                      </a:cubicBezTo>
                      <a:cubicBezTo>
                        <a:pt x="285" y="141"/>
                        <a:pt x="285" y="141"/>
                        <a:pt x="286" y="141"/>
                      </a:cubicBezTo>
                      <a:cubicBezTo>
                        <a:pt x="285" y="140"/>
                        <a:pt x="284" y="140"/>
                        <a:pt x="284" y="140"/>
                      </a:cubicBezTo>
                      <a:cubicBezTo>
                        <a:pt x="284" y="139"/>
                        <a:pt x="284" y="139"/>
                        <a:pt x="284" y="139"/>
                      </a:cubicBezTo>
                      <a:cubicBezTo>
                        <a:pt x="284" y="138"/>
                        <a:pt x="283" y="138"/>
                        <a:pt x="283" y="138"/>
                      </a:cubicBezTo>
                      <a:cubicBezTo>
                        <a:pt x="282" y="139"/>
                        <a:pt x="282" y="140"/>
                        <a:pt x="282" y="140"/>
                      </a:cubicBezTo>
                      <a:cubicBezTo>
                        <a:pt x="281" y="140"/>
                        <a:pt x="281" y="140"/>
                        <a:pt x="281" y="140"/>
                      </a:cubicBezTo>
                      <a:cubicBezTo>
                        <a:pt x="281" y="139"/>
                        <a:pt x="281" y="139"/>
                        <a:pt x="281" y="138"/>
                      </a:cubicBezTo>
                      <a:cubicBezTo>
                        <a:pt x="282" y="138"/>
                        <a:pt x="282" y="137"/>
                        <a:pt x="282" y="137"/>
                      </a:cubicBezTo>
                      <a:cubicBezTo>
                        <a:pt x="282" y="136"/>
                        <a:pt x="282" y="136"/>
                        <a:pt x="283" y="136"/>
                      </a:cubicBezTo>
                      <a:cubicBezTo>
                        <a:pt x="282" y="135"/>
                        <a:pt x="282" y="135"/>
                        <a:pt x="282" y="135"/>
                      </a:cubicBezTo>
                      <a:cubicBezTo>
                        <a:pt x="282" y="134"/>
                        <a:pt x="282" y="134"/>
                        <a:pt x="282" y="133"/>
                      </a:cubicBezTo>
                      <a:cubicBezTo>
                        <a:pt x="282" y="133"/>
                        <a:pt x="282" y="133"/>
                        <a:pt x="281" y="133"/>
                      </a:cubicBezTo>
                      <a:cubicBezTo>
                        <a:pt x="281" y="133"/>
                        <a:pt x="281" y="132"/>
                        <a:pt x="281" y="132"/>
                      </a:cubicBezTo>
                      <a:cubicBezTo>
                        <a:pt x="281" y="131"/>
                        <a:pt x="281" y="130"/>
                        <a:pt x="280" y="130"/>
                      </a:cubicBezTo>
                      <a:cubicBezTo>
                        <a:pt x="280" y="130"/>
                        <a:pt x="280" y="130"/>
                        <a:pt x="279" y="130"/>
                      </a:cubicBezTo>
                      <a:cubicBezTo>
                        <a:pt x="279" y="129"/>
                        <a:pt x="279" y="128"/>
                        <a:pt x="278" y="127"/>
                      </a:cubicBezTo>
                      <a:cubicBezTo>
                        <a:pt x="277" y="128"/>
                        <a:pt x="278" y="130"/>
                        <a:pt x="278" y="130"/>
                      </a:cubicBezTo>
                      <a:cubicBezTo>
                        <a:pt x="278" y="131"/>
                        <a:pt x="278" y="131"/>
                        <a:pt x="278" y="131"/>
                      </a:cubicBezTo>
                      <a:cubicBezTo>
                        <a:pt x="278" y="132"/>
                        <a:pt x="278" y="133"/>
                        <a:pt x="278" y="133"/>
                      </a:cubicBezTo>
                      <a:cubicBezTo>
                        <a:pt x="278" y="133"/>
                        <a:pt x="278" y="133"/>
                        <a:pt x="278" y="133"/>
                      </a:cubicBezTo>
                      <a:cubicBezTo>
                        <a:pt x="277" y="132"/>
                        <a:pt x="277" y="131"/>
                        <a:pt x="276" y="130"/>
                      </a:cubicBezTo>
                      <a:cubicBezTo>
                        <a:pt x="276" y="129"/>
                        <a:pt x="276" y="129"/>
                        <a:pt x="276" y="128"/>
                      </a:cubicBezTo>
                      <a:cubicBezTo>
                        <a:pt x="275" y="127"/>
                        <a:pt x="275" y="125"/>
                        <a:pt x="274" y="125"/>
                      </a:cubicBezTo>
                      <a:cubicBezTo>
                        <a:pt x="274" y="124"/>
                        <a:pt x="274" y="124"/>
                        <a:pt x="274" y="123"/>
                      </a:cubicBezTo>
                      <a:cubicBezTo>
                        <a:pt x="275" y="123"/>
                        <a:pt x="275" y="123"/>
                        <a:pt x="275" y="124"/>
                      </a:cubicBezTo>
                      <a:cubicBezTo>
                        <a:pt x="276" y="124"/>
                        <a:pt x="276" y="123"/>
                        <a:pt x="277" y="123"/>
                      </a:cubicBezTo>
                      <a:cubicBezTo>
                        <a:pt x="276" y="122"/>
                        <a:pt x="276" y="120"/>
                        <a:pt x="275" y="120"/>
                      </a:cubicBezTo>
                      <a:cubicBezTo>
                        <a:pt x="275" y="120"/>
                        <a:pt x="275" y="119"/>
                        <a:pt x="275" y="119"/>
                      </a:cubicBezTo>
                      <a:cubicBezTo>
                        <a:pt x="274" y="119"/>
                        <a:pt x="274" y="119"/>
                        <a:pt x="274" y="119"/>
                      </a:cubicBezTo>
                      <a:cubicBezTo>
                        <a:pt x="273" y="120"/>
                        <a:pt x="274" y="121"/>
                        <a:pt x="273" y="122"/>
                      </a:cubicBezTo>
                      <a:cubicBezTo>
                        <a:pt x="273" y="121"/>
                        <a:pt x="273" y="121"/>
                        <a:pt x="273" y="121"/>
                      </a:cubicBezTo>
                      <a:cubicBezTo>
                        <a:pt x="273" y="120"/>
                        <a:pt x="271" y="118"/>
                        <a:pt x="272" y="117"/>
                      </a:cubicBezTo>
                      <a:cubicBezTo>
                        <a:pt x="272" y="116"/>
                        <a:pt x="273" y="117"/>
                        <a:pt x="273" y="116"/>
                      </a:cubicBezTo>
                      <a:cubicBezTo>
                        <a:pt x="274" y="116"/>
                        <a:pt x="274" y="115"/>
                        <a:pt x="275" y="115"/>
                      </a:cubicBezTo>
                      <a:cubicBezTo>
                        <a:pt x="275" y="114"/>
                        <a:pt x="275" y="114"/>
                        <a:pt x="275" y="113"/>
                      </a:cubicBezTo>
                      <a:cubicBezTo>
                        <a:pt x="273" y="112"/>
                        <a:pt x="273" y="110"/>
                        <a:pt x="272" y="109"/>
                      </a:cubicBezTo>
                      <a:cubicBezTo>
                        <a:pt x="272" y="107"/>
                        <a:pt x="271" y="106"/>
                        <a:pt x="271" y="105"/>
                      </a:cubicBezTo>
                      <a:cubicBezTo>
                        <a:pt x="271" y="103"/>
                        <a:pt x="270" y="102"/>
                        <a:pt x="270" y="101"/>
                      </a:cubicBezTo>
                      <a:cubicBezTo>
                        <a:pt x="269" y="100"/>
                        <a:pt x="269" y="98"/>
                        <a:pt x="268" y="97"/>
                      </a:cubicBezTo>
                      <a:cubicBezTo>
                        <a:pt x="268" y="97"/>
                        <a:pt x="268" y="96"/>
                        <a:pt x="268" y="95"/>
                      </a:cubicBezTo>
                      <a:cubicBezTo>
                        <a:pt x="268" y="95"/>
                        <a:pt x="266" y="94"/>
                        <a:pt x="267" y="93"/>
                      </a:cubicBezTo>
                      <a:cubicBezTo>
                        <a:pt x="268" y="94"/>
                        <a:pt x="269" y="95"/>
                        <a:pt x="269" y="95"/>
                      </a:cubicBezTo>
                      <a:cubicBezTo>
                        <a:pt x="269" y="96"/>
                        <a:pt x="269" y="97"/>
                        <a:pt x="269" y="97"/>
                      </a:cubicBezTo>
                      <a:cubicBezTo>
                        <a:pt x="269" y="98"/>
                        <a:pt x="270" y="98"/>
                        <a:pt x="270" y="98"/>
                      </a:cubicBezTo>
                      <a:cubicBezTo>
                        <a:pt x="270" y="99"/>
                        <a:pt x="271" y="101"/>
                        <a:pt x="272" y="101"/>
                      </a:cubicBezTo>
                      <a:cubicBezTo>
                        <a:pt x="273" y="102"/>
                        <a:pt x="273" y="103"/>
                        <a:pt x="273" y="104"/>
                      </a:cubicBezTo>
                      <a:cubicBezTo>
                        <a:pt x="273" y="104"/>
                        <a:pt x="273" y="105"/>
                        <a:pt x="273" y="105"/>
                      </a:cubicBezTo>
                      <a:cubicBezTo>
                        <a:pt x="274" y="106"/>
                        <a:pt x="275" y="106"/>
                        <a:pt x="275" y="107"/>
                      </a:cubicBezTo>
                      <a:cubicBezTo>
                        <a:pt x="275" y="107"/>
                        <a:pt x="275" y="108"/>
                        <a:pt x="276" y="108"/>
                      </a:cubicBezTo>
                      <a:cubicBezTo>
                        <a:pt x="276" y="109"/>
                        <a:pt x="276" y="109"/>
                        <a:pt x="276" y="110"/>
                      </a:cubicBezTo>
                      <a:cubicBezTo>
                        <a:pt x="278" y="110"/>
                        <a:pt x="278" y="109"/>
                        <a:pt x="279" y="108"/>
                      </a:cubicBezTo>
                      <a:cubicBezTo>
                        <a:pt x="278" y="107"/>
                        <a:pt x="278" y="106"/>
                        <a:pt x="277" y="104"/>
                      </a:cubicBezTo>
                      <a:cubicBezTo>
                        <a:pt x="277" y="104"/>
                        <a:pt x="277" y="103"/>
                        <a:pt x="277" y="102"/>
                      </a:cubicBezTo>
                      <a:cubicBezTo>
                        <a:pt x="277" y="102"/>
                        <a:pt x="276" y="102"/>
                        <a:pt x="276" y="101"/>
                      </a:cubicBezTo>
                      <a:cubicBezTo>
                        <a:pt x="276" y="101"/>
                        <a:pt x="275" y="100"/>
                        <a:pt x="276" y="100"/>
                      </a:cubicBezTo>
                      <a:cubicBezTo>
                        <a:pt x="276" y="100"/>
                        <a:pt x="276" y="100"/>
                        <a:pt x="276" y="100"/>
                      </a:cubicBezTo>
                      <a:cubicBezTo>
                        <a:pt x="276" y="100"/>
                        <a:pt x="277" y="101"/>
                        <a:pt x="277" y="101"/>
                      </a:cubicBezTo>
                      <a:cubicBezTo>
                        <a:pt x="278" y="102"/>
                        <a:pt x="278" y="103"/>
                        <a:pt x="279" y="104"/>
                      </a:cubicBezTo>
                      <a:cubicBezTo>
                        <a:pt x="279" y="104"/>
                        <a:pt x="279" y="104"/>
                        <a:pt x="279" y="104"/>
                      </a:cubicBezTo>
                      <a:cubicBezTo>
                        <a:pt x="279" y="105"/>
                        <a:pt x="279" y="105"/>
                        <a:pt x="279" y="106"/>
                      </a:cubicBezTo>
                      <a:cubicBezTo>
                        <a:pt x="280" y="105"/>
                        <a:pt x="280" y="105"/>
                        <a:pt x="279" y="104"/>
                      </a:cubicBezTo>
                      <a:cubicBezTo>
                        <a:pt x="279" y="103"/>
                        <a:pt x="280" y="103"/>
                        <a:pt x="281" y="102"/>
                      </a:cubicBezTo>
                      <a:cubicBezTo>
                        <a:pt x="281" y="104"/>
                        <a:pt x="283" y="105"/>
                        <a:pt x="283" y="107"/>
                      </a:cubicBezTo>
                      <a:cubicBezTo>
                        <a:pt x="284" y="107"/>
                        <a:pt x="284" y="108"/>
                        <a:pt x="285" y="109"/>
                      </a:cubicBezTo>
                      <a:cubicBezTo>
                        <a:pt x="285" y="111"/>
                        <a:pt x="286" y="112"/>
                        <a:pt x="286" y="113"/>
                      </a:cubicBezTo>
                      <a:cubicBezTo>
                        <a:pt x="286" y="115"/>
                        <a:pt x="288" y="114"/>
                        <a:pt x="289" y="115"/>
                      </a:cubicBezTo>
                      <a:cubicBezTo>
                        <a:pt x="289" y="116"/>
                        <a:pt x="289" y="116"/>
                        <a:pt x="288" y="116"/>
                      </a:cubicBezTo>
                      <a:cubicBezTo>
                        <a:pt x="289" y="118"/>
                        <a:pt x="290" y="120"/>
                        <a:pt x="292" y="122"/>
                      </a:cubicBezTo>
                      <a:cubicBezTo>
                        <a:pt x="292" y="122"/>
                        <a:pt x="292" y="123"/>
                        <a:pt x="292" y="123"/>
                      </a:cubicBezTo>
                      <a:cubicBezTo>
                        <a:pt x="293" y="125"/>
                        <a:pt x="293" y="126"/>
                        <a:pt x="293" y="127"/>
                      </a:cubicBezTo>
                      <a:cubicBezTo>
                        <a:pt x="294" y="127"/>
                        <a:pt x="294" y="128"/>
                        <a:pt x="295" y="128"/>
                      </a:cubicBezTo>
                      <a:cubicBezTo>
                        <a:pt x="295" y="129"/>
                        <a:pt x="295" y="130"/>
                        <a:pt x="296" y="130"/>
                      </a:cubicBezTo>
                      <a:cubicBezTo>
                        <a:pt x="296" y="131"/>
                        <a:pt x="297" y="131"/>
                        <a:pt x="297" y="132"/>
                      </a:cubicBezTo>
                      <a:cubicBezTo>
                        <a:pt x="298" y="132"/>
                        <a:pt x="297" y="133"/>
                        <a:pt x="298" y="134"/>
                      </a:cubicBezTo>
                      <a:cubicBezTo>
                        <a:pt x="298" y="134"/>
                        <a:pt x="298" y="134"/>
                        <a:pt x="299" y="134"/>
                      </a:cubicBezTo>
                      <a:cubicBezTo>
                        <a:pt x="299" y="134"/>
                        <a:pt x="299" y="135"/>
                        <a:pt x="300" y="135"/>
                      </a:cubicBezTo>
                      <a:cubicBezTo>
                        <a:pt x="300" y="135"/>
                        <a:pt x="300" y="136"/>
                        <a:pt x="300" y="136"/>
                      </a:cubicBezTo>
                      <a:cubicBezTo>
                        <a:pt x="301" y="137"/>
                        <a:pt x="301" y="138"/>
                        <a:pt x="302" y="139"/>
                      </a:cubicBezTo>
                      <a:cubicBezTo>
                        <a:pt x="302" y="139"/>
                        <a:pt x="303" y="139"/>
                        <a:pt x="303" y="139"/>
                      </a:cubicBezTo>
                      <a:cubicBezTo>
                        <a:pt x="304" y="139"/>
                        <a:pt x="303" y="141"/>
                        <a:pt x="304" y="141"/>
                      </a:cubicBezTo>
                      <a:cubicBezTo>
                        <a:pt x="304" y="141"/>
                        <a:pt x="304" y="142"/>
                        <a:pt x="304" y="142"/>
                      </a:cubicBezTo>
                      <a:cubicBezTo>
                        <a:pt x="305" y="143"/>
                        <a:pt x="305" y="144"/>
                        <a:pt x="306" y="145"/>
                      </a:cubicBezTo>
                      <a:cubicBezTo>
                        <a:pt x="306" y="145"/>
                        <a:pt x="307" y="146"/>
                        <a:pt x="307" y="146"/>
                      </a:cubicBezTo>
                      <a:cubicBezTo>
                        <a:pt x="308" y="147"/>
                        <a:pt x="307" y="148"/>
                        <a:pt x="308" y="148"/>
                      </a:cubicBezTo>
                      <a:cubicBezTo>
                        <a:pt x="308" y="148"/>
                        <a:pt x="308" y="148"/>
                        <a:pt x="309" y="148"/>
                      </a:cubicBezTo>
                      <a:cubicBezTo>
                        <a:pt x="309" y="148"/>
                        <a:pt x="309" y="148"/>
                        <a:pt x="309" y="148"/>
                      </a:cubicBezTo>
                      <a:cubicBezTo>
                        <a:pt x="309" y="148"/>
                        <a:pt x="309" y="147"/>
                        <a:pt x="309" y="147"/>
                      </a:cubicBezTo>
                      <a:cubicBezTo>
                        <a:pt x="309" y="146"/>
                        <a:pt x="309" y="146"/>
                        <a:pt x="310" y="146"/>
                      </a:cubicBezTo>
                      <a:cubicBezTo>
                        <a:pt x="310" y="145"/>
                        <a:pt x="310" y="144"/>
                        <a:pt x="310" y="144"/>
                      </a:cubicBezTo>
                      <a:cubicBezTo>
                        <a:pt x="309" y="143"/>
                        <a:pt x="309" y="143"/>
                        <a:pt x="309" y="143"/>
                      </a:cubicBezTo>
                      <a:cubicBezTo>
                        <a:pt x="309" y="140"/>
                        <a:pt x="309" y="137"/>
                        <a:pt x="309" y="134"/>
                      </a:cubicBezTo>
                      <a:cubicBezTo>
                        <a:pt x="309" y="134"/>
                        <a:pt x="309" y="134"/>
                        <a:pt x="308" y="134"/>
                      </a:cubicBezTo>
                      <a:cubicBezTo>
                        <a:pt x="308" y="132"/>
                        <a:pt x="308" y="131"/>
                        <a:pt x="308" y="130"/>
                      </a:cubicBezTo>
                      <a:cubicBezTo>
                        <a:pt x="308" y="130"/>
                        <a:pt x="308" y="129"/>
                        <a:pt x="308" y="129"/>
                      </a:cubicBezTo>
                      <a:cubicBezTo>
                        <a:pt x="308" y="129"/>
                        <a:pt x="308" y="129"/>
                        <a:pt x="308" y="128"/>
                      </a:cubicBezTo>
                      <a:cubicBezTo>
                        <a:pt x="308" y="127"/>
                        <a:pt x="308" y="126"/>
                        <a:pt x="308" y="125"/>
                      </a:cubicBezTo>
                      <a:cubicBezTo>
                        <a:pt x="308" y="124"/>
                        <a:pt x="308" y="124"/>
                        <a:pt x="308" y="124"/>
                      </a:cubicBezTo>
                      <a:cubicBezTo>
                        <a:pt x="308" y="124"/>
                        <a:pt x="308" y="123"/>
                        <a:pt x="309" y="123"/>
                      </a:cubicBezTo>
                      <a:cubicBezTo>
                        <a:pt x="309" y="122"/>
                        <a:pt x="309" y="121"/>
                        <a:pt x="309" y="120"/>
                      </a:cubicBezTo>
                      <a:cubicBezTo>
                        <a:pt x="309" y="120"/>
                        <a:pt x="309" y="120"/>
                        <a:pt x="310" y="120"/>
                      </a:cubicBezTo>
                      <a:cubicBezTo>
                        <a:pt x="310" y="118"/>
                        <a:pt x="310" y="116"/>
                        <a:pt x="310" y="115"/>
                      </a:cubicBezTo>
                      <a:cubicBezTo>
                        <a:pt x="310" y="114"/>
                        <a:pt x="310" y="114"/>
                        <a:pt x="310" y="114"/>
                      </a:cubicBezTo>
                      <a:cubicBezTo>
                        <a:pt x="310" y="111"/>
                        <a:pt x="310" y="108"/>
                        <a:pt x="310" y="105"/>
                      </a:cubicBezTo>
                      <a:cubicBezTo>
                        <a:pt x="311" y="104"/>
                        <a:pt x="311" y="104"/>
                        <a:pt x="311" y="104"/>
                      </a:cubicBezTo>
                      <a:cubicBezTo>
                        <a:pt x="311" y="103"/>
                        <a:pt x="311" y="102"/>
                        <a:pt x="311" y="101"/>
                      </a:cubicBezTo>
                      <a:cubicBezTo>
                        <a:pt x="311" y="101"/>
                        <a:pt x="312" y="100"/>
                        <a:pt x="312" y="100"/>
                      </a:cubicBezTo>
                      <a:cubicBezTo>
                        <a:pt x="312" y="98"/>
                        <a:pt x="312" y="96"/>
                        <a:pt x="312" y="94"/>
                      </a:cubicBezTo>
                      <a:cubicBezTo>
                        <a:pt x="312" y="94"/>
                        <a:pt x="312" y="94"/>
                        <a:pt x="312" y="94"/>
                      </a:cubicBezTo>
                      <a:cubicBezTo>
                        <a:pt x="312" y="96"/>
                        <a:pt x="312" y="97"/>
                        <a:pt x="312" y="99"/>
                      </a:cubicBezTo>
                      <a:cubicBezTo>
                        <a:pt x="313" y="99"/>
                        <a:pt x="313" y="99"/>
                        <a:pt x="313" y="99"/>
                      </a:cubicBezTo>
                      <a:cubicBezTo>
                        <a:pt x="313" y="99"/>
                        <a:pt x="313" y="99"/>
                        <a:pt x="313" y="99"/>
                      </a:cubicBezTo>
                      <a:cubicBezTo>
                        <a:pt x="313" y="103"/>
                        <a:pt x="313" y="106"/>
                        <a:pt x="313" y="109"/>
                      </a:cubicBezTo>
                      <a:cubicBezTo>
                        <a:pt x="313" y="109"/>
                        <a:pt x="313" y="109"/>
                        <a:pt x="313" y="109"/>
                      </a:cubicBezTo>
                      <a:cubicBezTo>
                        <a:pt x="314" y="109"/>
                        <a:pt x="314" y="109"/>
                        <a:pt x="314" y="109"/>
                      </a:cubicBezTo>
                      <a:cubicBezTo>
                        <a:pt x="314" y="110"/>
                        <a:pt x="314" y="111"/>
                        <a:pt x="315" y="112"/>
                      </a:cubicBezTo>
                      <a:cubicBezTo>
                        <a:pt x="315" y="114"/>
                        <a:pt x="315" y="116"/>
                        <a:pt x="315" y="118"/>
                      </a:cubicBezTo>
                      <a:cubicBezTo>
                        <a:pt x="315" y="119"/>
                        <a:pt x="315" y="119"/>
                        <a:pt x="316" y="120"/>
                      </a:cubicBezTo>
                      <a:cubicBezTo>
                        <a:pt x="316" y="120"/>
                        <a:pt x="317" y="121"/>
                        <a:pt x="317" y="122"/>
                      </a:cubicBezTo>
                      <a:cubicBezTo>
                        <a:pt x="317" y="122"/>
                        <a:pt x="316" y="122"/>
                        <a:pt x="316" y="123"/>
                      </a:cubicBezTo>
                      <a:cubicBezTo>
                        <a:pt x="316" y="123"/>
                        <a:pt x="316" y="124"/>
                        <a:pt x="317" y="124"/>
                      </a:cubicBezTo>
                      <a:cubicBezTo>
                        <a:pt x="317" y="125"/>
                        <a:pt x="317" y="126"/>
                        <a:pt x="317" y="126"/>
                      </a:cubicBezTo>
                      <a:cubicBezTo>
                        <a:pt x="317" y="126"/>
                        <a:pt x="316" y="127"/>
                        <a:pt x="316" y="127"/>
                      </a:cubicBezTo>
                      <a:cubicBezTo>
                        <a:pt x="316" y="127"/>
                        <a:pt x="316" y="127"/>
                        <a:pt x="317" y="128"/>
                      </a:cubicBezTo>
                      <a:cubicBezTo>
                        <a:pt x="317" y="129"/>
                        <a:pt x="317" y="130"/>
                        <a:pt x="317" y="131"/>
                      </a:cubicBezTo>
                      <a:cubicBezTo>
                        <a:pt x="317" y="132"/>
                        <a:pt x="317" y="132"/>
                        <a:pt x="317" y="132"/>
                      </a:cubicBezTo>
                      <a:cubicBezTo>
                        <a:pt x="317" y="133"/>
                        <a:pt x="317" y="133"/>
                        <a:pt x="317" y="134"/>
                      </a:cubicBezTo>
                      <a:cubicBezTo>
                        <a:pt x="318" y="134"/>
                        <a:pt x="318" y="135"/>
                        <a:pt x="318" y="135"/>
                      </a:cubicBezTo>
                      <a:cubicBezTo>
                        <a:pt x="318" y="136"/>
                        <a:pt x="318" y="137"/>
                        <a:pt x="319" y="138"/>
                      </a:cubicBezTo>
                      <a:cubicBezTo>
                        <a:pt x="319" y="138"/>
                        <a:pt x="320" y="139"/>
                        <a:pt x="321" y="140"/>
                      </a:cubicBezTo>
                      <a:cubicBezTo>
                        <a:pt x="322" y="140"/>
                        <a:pt x="323" y="141"/>
                        <a:pt x="323" y="142"/>
                      </a:cubicBezTo>
                      <a:cubicBezTo>
                        <a:pt x="323" y="143"/>
                        <a:pt x="324" y="143"/>
                        <a:pt x="324" y="143"/>
                      </a:cubicBezTo>
                      <a:cubicBezTo>
                        <a:pt x="325" y="143"/>
                        <a:pt x="326" y="143"/>
                        <a:pt x="326" y="142"/>
                      </a:cubicBezTo>
                      <a:cubicBezTo>
                        <a:pt x="326" y="141"/>
                        <a:pt x="325" y="140"/>
                        <a:pt x="325" y="139"/>
                      </a:cubicBezTo>
                      <a:cubicBezTo>
                        <a:pt x="326" y="139"/>
                        <a:pt x="326" y="139"/>
                        <a:pt x="326" y="138"/>
                      </a:cubicBezTo>
                      <a:cubicBezTo>
                        <a:pt x="326" y="138"/>
                        <a:pt x="325" y="138"/>
                        <a:pt x="325" y="137"/>
                      </a:cubicBezTo>
                      <a:cubicBezTo>
                        <a:pt x="326" y="137"/>
                        <a:pt x="326" y="137"/>
                        <a:pt x="326" y="136"/>
                      </a:cubicBezTo>
                      <a:cubicBezTo>
                        <a:pt x="326" y="136"/>
                        <a:pt x="326" y="136"/>
                        <a:pt x="326" y="136"/>
                      </a:cubicBezTo>
                      <a:cubicBezTo>
                        <a:pt x="326" y="135"/>
                        <a:pt x="325" y="135"/>
                        <a:pt x="325" y="135"/>
                      </a:cubicBezTo>
                      <a:cubicBezTo>
                        <a:pt x="325" y="133"/>
                        <a:pt x="325" y="131"/>
                        <a:pt x="325" y="128"/>
                      </a:cubicBezTo>
                      <a:cubicBezTo>
                        <a:pt x="325" y="128"/>
                        <a:pt x="325" y="128"/>
                        <a:pt x="325" y="128"/>
                      </a:cubicBezTo>
                      <a:cubicBezTo>
                        <a:pt x="325" y="127"/>
                        <a:pt x="324" y="127"/>
                        <a:pt x="324" y="126"/>
                      </a:cubicBezTo>
                      <a:cubicBezTo>
                        <a:pt x="324" y="125"/>
                        <a:pt x="324" y="124"/>
                        <a:pt x="324" y="124"/>
                      </a:cubicBezTo>
                      <a:cubicBezTo>
                        <a:pt x="323" y="123"/>
                        <a:pt x="323" y="123"/>
                        <a:pt x="323" y="122"/>
                      </a:cubicBezTo>
                      <a:cubicBezTo>
                        <a:pt x="322" y="122"/>
                        <a:pt x="322" y="123"/>
                        <a:pt x="321" y="123"/>
                      </a:cubicBezTo>
                      <a:cubicBezTo>
                        <a:pt x="321" y="123"/>
                        <a:pt x="321" y="123"/>
                        <a:pt x="321" y="123"/>
                      </a:cubicBezTo>
                      <a:cubicBezTo>
                        <a:pt x="321" y="121"/>
                        <a:pt x="321" y="120"/>
                        <a:pt x="321" y="119"/>
                      </a:cubicBezTo>
                      <a:cubicBezTo>
                        <a:pt x="322" y="118"/>
                        <a:pt x="322" y="118"/>
                        <a:pt x="322" y="117"/>
                      </a:cubicBezTo>
                      <a:cubicBezTo>
                        <a:pt x="322" y="117"/>
                        <a:pt x="321" y="116"/>
                        <a:pt x="321" y="116"/>
                      </a:cubicBezTo>
                      <a:cubicBezTo>
                        <a:pt x="321" y="116"/>
                        <a:pt x="322" y="116"/>
                        <a:pt x="322" y="115"/>
                      </a:cubicBezTo>
                      <a:cubicBezTo>
                        <a:pt x="322" y="115"/>
                        <a:pt x="322" y="115"/>
                        <a:pt x="322" y="114"/>
                      </a:cubicBezTo>
                      <a:cubicBezTo>
                        <a:pt x="322" y="114"/>
                        <a:pt x="322" y="115"/>
                        <a:pt x="323" y="115"/>
                      </a:cubicBezTo>
                      <a:cubicBezTo>
                        <a:pt x="323" y="114"/>
                        <a:pt x="324" y="114"/>
                        <a:pt x="324" y="113"/>
                      </a:cubicBezTo>
                      <a:cubicBezTo>
                        <a:pt x="324" y="111"/>
                        <a:pt x="324" y="109"/>
                        <a:pt x="324" y="107"/>
                      </a:cubicBezTo>
                      <a:cubicBezTo>
                        <a:pt x="325" y="107"/>
                        <a:pt x="325" y="106"/>
                        <a:pt x="325" y="106"/>
                      </a:cubicBezTo>
                      <a:cubicBezTo>
                        <a:pt x="325" y="106"/>
                        <a:pt x="325" y="106"/>
                        <a:pt x="325" y="105"/>
                      </a:cubicBezTo>
                      <a:cubicBezTo>
                        <a:pt x="325" y="102"/>
                        <a:pt x="325" y="99"/>
                        <a:pt x="325" y="96"/>
                      </a:cubicBezTo>
                      <a:cubicBezTo>
                        <a:pt x="325" y="96"/>
                        <a:pt x="325" y="96"/>
                        <a:pt x="325" y="96"/>
                      </a:cubicBezTo>
                      <a:cubicBezTo>
                        <a:pt x="325" y="96"/>
                        <a:pt x="326" y="95"/>
                        <a:pt x="326" y="95"/>
                      </a:cubicBezTo>
                      <a:cubicBezTo>
                        <a:pt x="327" y="95"/>
                        <a:pt x="327" y="94"/>
                        <a:pt x="327" y="94"/>
                      </a:cubicBezTo>
                      <a:cubicBezTo>
                        <a:pt x="327" y="93"/>
                        <a:pt x="327" y="93"/>
                        <a:pt x="327" y="92"/>
                      </a:cubicBezTo>
                      <a:cubicBezTo>
                        <a:pt x="327" y="92"/>
                        <a:pt x="327" y="92"/>
                        <a:pt x="327" y="92"/>
                      </a:cubicBezTo>
                      <a:cubicBezTo>
                        <a:pt x="327" y="90"/>
                        <a:pt x="327" y="88"/>
                        <a:pt x="327" y="86"/>
                      </a:cubicBezTo>
                      <a:cubicBezTo>
                        <a:pt x="329" y="86"/>
                        <a:pt x="328" y="85"/>
                        <a:pt x="328" y="84"/>
                      </a:cubicBezTo>
                      <a:cubicBezTo>
                        <a:pt x="329" y="84"/>
                        <a:pt x="329" y="85"/>
                        <a:pt x="329" y="86"/>
                      </a:cubicBezTo>
                      <a:cubicBezTo>
                        <a:pt x="329" y="88"/>
                        <a:pt x="329" y="90"/>
                        <a:pt x="329" y="93"/>
                      </a:cubicBezTo>
                      <a:cubicBezTo>
                        <a:pt x="330" y="93"/>
                        <a:pt x="330" y="93"/>
                        <a:pt x="330" y="94"/>
                      </a:cubicBezTo>
                      <a:cubicBezTo>
                        <a:pt x="330" y="94"/>
                        <a:pt x="330" y="95"/>
                        <a:pt x="331" y="96"/>
                      </a:cubicBezTo>
                      <a:cubicBezTo>
                        <a:pt x="331" y="97"/>
                        <a:pt x="332" y="98"/>
                        <a:pt x="333" y="100"/>
                      </a:cubicBezTo>
                      <a:cubicBezTo>
                        <a:pt x="333" y="100"/>
                        <a:pt x="333" y="100"/>
                        <a:pt x="333" y="100"/>
                      </a:cubicBezTo>
                      <a:cubicBezTo>
                        <a:pt x="333" y="101"/>
                        <a:pt x="333" y="102"/>
                        <a:pt x="333" y="103"/>
                      </a:cubicBezTo>
                      <a:cubicBezTo>
                        <a:pt x="333" y="103"/>
                        <a:pt x="334" y="104"/>
                        <a:pt x="334" y="104"/>
                      </a:cubicBezTo>
                      <a:cubicBezTo>
                        <a:pt x="334" y="105"/>
                        <a:pt x="334" y="107"/>
                        <a:pt x="334" y="109"/>
                      </a:cubicBezTo>
                      <a:cubicBezTo>
                        <a:pt x="334" y="109"/>
                        <a:pt x="333" y="109"/>
                        <a:pt x="333" y="110"/>
                      </a:cubicBezTo>
                      <a:cubicBezTo>
                        <a:pt x="333" y="110"/>
                        <a:pt x="333" y="111"/>
                        <a:pt x="333" y="111"/>
                      </a:cubicBezTo>
                      <a:cubicBezTo>
                        <a:pt x="333" y="111"/>
                        <a:pt x="334" y="112"/>
                        <a:pt x="334" y="112"/>
                      </a:cubicBezTo>
                      <a:cubicBezTo>
                        <a:pt x="334" y="112"/>
                        <a:pt x="334" y="113"/>
                        <a:pt x="334" y="114"/>
                      </a:cubicBezTo>
                      <a:cubicBezTo>
                        <a:pt x="334" y="114"/>
                        <a:pt x="335" y="115"/>
                        <a:pt x="335" y="115"/>
                      </a:cubicBezTo>
                      <a:cubicBezTo>
                        <a:pt x="335" y="116"/>
                        <a:pt x="334" y="116"/>
                        <a:pt x="335" y="116"/>
                      </a:cubicBezTo>
                      <a:cubicBezTo>
                        <a:pt x="334" y="117"/>
                        <a:pt x="335" y="117"/>
                        <a:pt x="335" y="117"/>
                      </a:cubicBezTo>
                      <a:cubicBezTo>
                        <a:pt x="335" y="119"/>
                        <a:pt x="335" y="121"/>
                        <a:pt x="335" y="122"/>
                      </a:cubicBezTo>
                      <a:cubicBezTo>
                        <a:pt x="336" y="124"/>
                        <a:pt x="336" y="124"/>
                        <a:pt x="337" y="124"/>
                      </a:cubicBezTo>
                      <a:cubicBezTo>
                        <a:pt x="338" y="123"/>
                        <a:pt x="337" y="122"/>
                        <a:pt x="338" y="122"/>
                      </a:cubicBezTo>
                      <a:cubicBezTo>
                        <a:pt x="338" y="122"/>
                        <a:pt x="338" y="122"/>
                        <a:pt x="338" y="121"/>
                      </a:cubicBezTo>
                      <a:cubicBezTo>
                        <a:pt x="338" y="121"/>
                        <a:pt x="338" y="120"/>
                        <a:pt x="338" y="119"/>
                      </a:cubicBezTo>
                      <a:cubicBezTo>
                        <a:pt x="338" y="119"/>
                        <a:pt x="338" y="119"/>
                        <a:pt x="339" y="118"/>
                      </a:cubicBezTo>
                      <a:cubicBezTo>
                        <a:pt x="339" y="117"/>
                        <a:pt x="339" y="115"/>
                        <a:pt x="339" y="114"/>
                      </a:cubicBezTo>
                      <a:cubicBezTo>
                        <a:pt x="339" y="114"/>
                        <a:pt x="339" y="114"/>
                        <a:pt x="339" y="114"/>
                      </a:cubicBezTo>
                      <a:cubicBezTo>
                        <a:pt x="339" y="114"/>
                        <a:pt x="340" y="114"/>
                        <a:pt x="340" y="114"/>
                      </a:cubicBezTo>
                      <a:cubicBezTo>
                        <a:pt x="341" y="113"/>
                        <a:pt x="340" y="112"/>
                        <a:pt x="341" y="112"/>
                      </a:cubicBezTo>
                      <a:cubicBezTo>
                        <a:pt x="341" y="112"/>
                        <a:pt x="340" y="111"/>
                        <a:pt x="340" y="111"/>
                      </a:cubicBezTo>
                      <a:cubicBezTo>
                        <a:pt x="340" y="111"/>
                        <a:pt x="340" y="110"/>
                        <a:pt x="340" y="110"/>
                      </a:cubicBezTo>
                      <a:cubicBezTo>
                        <a:pt x="340" y="109"/>
                        <a:pt x="341" y="109"/>
                        <a:pt x="341" y="109"/>
                      </a:cubicBezTo>
                      <a:cubicBezTo>
                        <a:pt x="342" y="110"/>
                        <a:pt x="341" y="110"/>
                        <a:pt x="342" y="111"/>
                      </a:cubicBezTo>
                      <a:cubicBezTo>
                        <a:pt x="342" y="111"/>
                        <a:pt x="342" y="112"/>
                        <a:pt x="342" y="112"/>
                      </a:cubicBezTo>
                      <a:cubicBezTo>
                        <a:pt x="342" y="113"/>
                        <a:pt x="341" y="114"/>
                        <a:pt x="341" y="115"/>
                      </a:cubicBezTo>
                      <a:cubicBezTo>
                        <a:pt x="342" y="116"/>
                        <a:pt x="343" y="116"/>
                        <a:pt x="344" y="117"/>
                      </a:cubicBezTo>
                      <a:cubicBezTo>
                        <a:pt x="344" y="117"/>
                        <a:pt x="345" y="118"/>
                        <a:pt x="345" y="119"/>
                      </a:cubicBezTo>
                      <a:cubicBezTo>
                        <a:pt x="346" y="119"/>
                        <a:pt x="346" y="119"/>
                        <a:pt x="347" y="119"/>
                      </a:cubicBezTo>
                      <a:cubicBezTo>
                        <a:pt x="348" y="118"/>
                        <a:pt x="348" y="117"/>
                        <a:pt x="348" y="116"/>
                      </a:cubicBezTo>
                      <a:cubicBezTo>
                        <a:pt x="349" y="116"/>
                        <a:pt x="350" y="115"/>
                        <a:pt x="350" y="115"/>
                      </a:cubicBezTo>
                      <a:cubicBezTo>
                        <a:pt x="350" y="114"/>
                        <a:pt x="350" y="114"/>
                        <a:pt x="350" y="113"/>
                      </a:cubicBezTo>
                      <a:cubicBezTo>
                        <a:pt x="350" y="113"/>
                        <a:pt x="350" y="113"/>
                        <a:pt x="351" y="113"/>
                      </a:cubicBezTo>
                      <a:cubicBezTo>
                        <a:pt x="351" y="112"/>
                        <a:pt x="351" y="111"/>
                        <a:pt x="351" y="110"/>
                      </a:cubicBezTo>
                      <a:cubicBezTo>
                        <a:pt x="352" y="109"/>
                        <a:pt x="352" y="109"/>
                        <a:pt x="354" y="108"/>
                      </a:cubicBezTo>
                      <a:cubicBezTo>
                        <a:pt x="354" y="107"/>
                        <a:pt x="355" y="106"/>
                        <a:pt x="356" y="105"/>
                      </a:cubicBezTo>
                      <a:cubicBezTo>
                        <a:pt x="356" y="105"/>
                        <a:pt x="357" y="105"/>
                        <a:pt x="357" y="104"/>
                      </a:cubicBezTo>
                      <a:cubicBezTo>
                        <a:pt x="357" y="104"/>
                        <a:pt x="358" y="104"/>
                        <a:pt x="359" y="103"/>
                      </a:cubicBezTo>
                      <a:cubicBezTo>
                        <a:pt x="359" y="102"/>
                        <a:pt x="359" y="102"/>
                        <a:pt x="358" y="101"/>
                      </a:cubicBezTo>
                      <a:cubicBezTo>
                        <a:pt x="358" y="101"/>
                        <a:pt x="358" y="101"/>
                        <a:pt x="357" y="102"/>
                      </a:cubicBezTo>
                      <a:cubicBezTo>
                        <a:pt x="356" y="101"/>
                        <a:pt x="355" y="101"/>
                        <a:pt x="354" y="101"/>
                      </a:cubicBezTo>
                      <a:cubicBezTo>
                        <a:pt x="354" y="101"/>
                        <a:pt x="354" y="100"/>
                        <a:pt x="354" y="100"/>
                      </a:cubicBezTo>
                      <a:cubicBezTo>
                        <a:pt x="355" y="100"/>
                        <a:pt x="355" y="99"/>
                        <a:pt x="356" y="99"/>
                      </a:cubicBezTo>
                      <a:cubicBezTo>
                        <a:pt x="356" y="98"/>
                        <a:pt x="356" y="98"/>
                        <a:pt x="357" y="97"/>
                      </a:cubicBezTo>
                      <a:cubicBezTo>
                        <a:pt x="357" y="97"/>
                        <a:pt x="357" y="96"/>
                        <a:pt x="357" y="95"/>
                      </a:cubicBezTo>
                      <a:cubicBezTo>
                        <a:pt x="357" y="95"/>
                        <a:pt x="357" y="94"/>
                        <a:pt x="358" y="93"/>
                      </a:cubicBezTo>
                      <a:cubicBezTo>
                        <a:pt x="358" y="93"/>
                        <a:pt x="358" y="92"/>
                        <a:pt x="358" y="92"/>
                      </a:cubicBezTo>
                      <a:cubicBezTo>
                        <a:pt x="359" y="92"/>
                        <a:pt x="360" y="92"/>
                        <a:pt x="360" y="92"/>
                      </a:cubicBezTo>
                      <a:cubicBezTo>
                        <a:pt x="361" y="92"/>
                        <a:pt x="361" y="91"/>
                        <a:pt x="362" y="90"/>
                      </a:cubicBezTo>
                      <a:cubicBezTo>
                        <a:pt x="363" y="90"/>
                        <a:pt x="364" y="90"/>
                        <a:pt x="364" y="89"/>
                      </a:cubicBezTo>
                      <a:cubicBezTo>
                        <a:pt x="364" y="89"/>
                        <a:pt x="364" y="88"/>
                        <a:pt x="364" y="88"/>
                      </a:cubicBezTo>
                      <a:cubicBezTo>
                        <a:pt x="364" y="88"/>
                        <a:pt x="364" y="87"/>
                        <a:pt x="364" y="87"/>
                      </a:cubicBezTo>
                      <a:cubicBezTo>
                        <a:pt x="364" y="87"/>
                        <a:pt x="364" y="87"/>
                        <a:pt x="364" y="86"/>
                      </a:cubicBezTo>
                      <a:cubicBezTo>
                        <a:pt x="364" y="86"/>
                        <a:pt x="364" y="85"/>
                        <a:pt x="364" y="85"/>
                      </a:cubicBezTo>
                      <a:cubicBezTo>
                        <a:pt x="365" y="84"/>
                        <a:pt x="366" y="83"/>
                        <a:pt x="367" y="82"/>
                      </a:cubicBezTo>
                      <a:cubicBezTo>
                        <a:pt x="367" y="82"/>
                        <a:pt x="367" y="81"/>
                        <a:pt x="367" y="81"/>
                      </a:cubicBezTo>
                      <a:cubicBezTo>
                        <a:pt x="367" y="80"/>
                        <a:pt x="367" y="80"/>
                        <a:pt x="366" y="80"/>
                      </a:cubicBezTo>
                      <a:cubicBezTo>
                        <a:pt x="366" y="79"/>
                        <a:pt x="367" y="79"/>
                        <a:pt x="366" y="78"/>
                      </a:cubicBezTo>
                      <a:cubicBezTo>
                        <a:pt x="365" y="77"/>
                        <a:pt x="365" y="75"/>
                        <a:pt x="364" y="74"/>
                      </a:cubicBezTo>
                      <a:cubicBezTo>
                        <a:pt x="364" y="74"/>
                        <a:pt x="364" y="73"/>
                        <a:pt x="364" y="73"/>
                      </a:cubicBezTo>
                      <a:cubicBezTo>
                        <a:pt x="364" y="73"/>
                        <a:pt x="364" y="73"/>
                        <a:pt x="363" y="72"/>
                      </a:cubicBezTo>
                      <a:cubicBezTo>
                        <a:pt x="363" y="72"/>
                        <a:pt x="362" y="71"/>
                        <a:pt x="362" y="70"/>
                      </a:cubicBezTo>
                      <a:cubicBezTo>
                        <a:pt x="361" y="69"/>
                        <a:pt x="360" y="69"/>
                        <a:pt x="360" y="68"/>
                      </a:cubicBezTo>
                      <a:cubicBezTo>
                        <a:pt x="360" y="67"/>
                        <a:pt x="359" y="67"/>
                        <a:pt x="359" y="66"/>
                      </a:cubicBezTo>
                      <a:cubicBezTo>
                        <a:pt x="359" y="66"/>
                        <a:pt x="358" y="65"/>
                        <a:pt x="358" y="64"/>
                      </a:cubicBezTo>
                      <a:cubicBezTo>
                        <a:pt x="358" y="63"/>
                        <a:pt x="357" y="63"/>
                        <a:pt x="356" y="62"/>
                      </a:cubicBezTo>
                      <a:cubicBezTo>
                        <a:pt x="354" y="61"/>
                        <a:pt x="354" y="61"/>
                        <a:pt x="353" y="59"/>
                      </a:cubicBezTo>
                      <a:cubicBezTo>
                        <a:pt x="353" y="59"/>
                        <a:pt x="353" y="59"/>
                        <a:pt x="352" y="59"/>
                      </a:cubicBezTo>
                      <a:cubicBezTo>
                        <a:pt x="352" y="59"/>
                        <a:pt x="352" y="58"/>
                        <a:pt x="352" y="58"/>
                      </a:cubicBezTo>
                      <a:cubicBezTo>
                        <a:pt x="352" y="58"/>
                        <a:pt x="351" y="57"/>
                        <a:pt x="351" y="56"/>
                      </a:cubicBezTo>
                      <a:cubicBezTo>
                        <a:pt x="350" y="56"/>
                        <a:pt x="350" y="56"/>
                        <a:pt x="350" y="56"/>
                      </a:cubicBezTo>
                      <a:cubicBezTo>
                        <a:pt x="349" y="56"/>
                        <a:pt x="349" y="55"/>
                        <a:pt x="349" y="54"/>
                      </a:cubicBezTo>
                      <a:cubicBezTo>
                        <a:pt x="347" y="53"/>
                        <a:pt x="345" y="51"/>
                        <a:pt x="344" y="49"/>
                      </a:cubicBezTo>
                      <a:cubicBezTo>
                        <a:pt x="344" y="47"/>
                        <a:pt x="344" y="44"/>
                        <a:pt x="344" y="41"/>
                      </a:cubicBezTo>
                      <a:cubicBezTo>
                        <a:pt x="344" y="41"/>
                        <a:pt x="343" y="40"/>
                        <a:pt x="343" y="40"/>
                      </a:cubicBezTo>
                      <a:cubicBezTo>
                        <a:pt x="343" y="40"/>
                        <a:pt x="343" y="40"/>
                        <a:pt x="343" y="39"/>
                      </a:cubicBezTo>
                      <a:cubicBezTo>
                        <a:pt x="344" y="39"/>
                        <a:pt x="344" y="40"/>
                        <a:pt x="345" y="40"/>
                      </a:cubicBezTo>
                      <a:cubicBezTo>
                        <a:pt x="345" y="40"/>
                        <a:pt x="345" y="41"/>
                        <a:pt x="345" y="41"/>
                      </a:cubicBezTo>
                      <a:cubicBezTo>
                        <a:pt x="346" y="41"/>
                        <a:pt x="346" y="41"/>
                        <a:pt x="346" y="41"/>
                      </a:cubicBezTo>
                      <a:cubicBezTo>
                        <a:pt x="348" y="43"/>
                        <a:pt x="349" y="44"/>
                        <a:pt x="351" y="46"/>
                      </a:cubicBezTo>
                      <a:cubicBezTo>
                        <a:pt x="352" y="47"/>
                        <a:pt x="353" y="47"/>
                        <a:pt x="353" y="48"/>
                      </a:cubicBezTo>
                      <a:cubicBezTo>
                        <a:pt x="354" y="48"/>
                        <a:pt x="355" y="49"/>
                        <a:pt x="355" y="50"/>
                      </a:cubicBezTo>
                      <a:cubicBezTo>
                        <a:pt x="356" y="50"/>
                        <a:pt x="356" y="50"/>
                        <a:pt x="356" y="50"/>
                      </a:cubicBezTo>
                      <a:cubicBezTo>
                        <a:pt x="356" y="50"/>
                        <a:pt x="357" y="51"/>
                        <a:pt x="357" y="51"/>
                      </a:cubicBezTo>
                      <a:cubicBezTo>
                        <a:pt x="357" y="51"/>
                        <a:pt x="358" y="52"/>
                        <a:pt x="359" y="52"/>
                      </a:cubicBezTo>
                      <a:cubicBezTo>
                        <a:pt x="360" y="53"/>
                        <a:pt x="361" y="54"/>
                        <a:pt x="362" y="55"/>
                      </a:cubicBezTo>
                      <a:cubicBezTo>
                        <a:pt x="363" y="55"/>
                        <a:pt x="364" y="56"/>
                        <a:pt x="364" y="57"/>
                      </a:cubicBezTo>
                      <a:cubicBezTo>
                        <a:pt x="365" y="57"/>
                        <a:pt x="366" y="58"/>
                        <a:pt x="367" y="58"/>
                      </a:cubicBezTo>
                      <a:cubicBezTo>
                        <a:pt x="367" y="59"/>
                        <a:pt x="368" y="59"/>
                        <a:pt x="369" y="60"/>
                      </a:cubicBezTo>
                      <a:cubicBezTo>
                        <a:pt x="370" y="60"/>
                        <a:pt x="370" y="60"/>
                        <a:pt x="371" y="60"/>
                      </a:cubicBezTo>
                      <a:cubicBezTo>
                        <a:pt x="372" y="60"/>
                        <a:pt x="371" y="61"/>
                        <a:pt x="371" y="61"/>
                      </a:cubicBezTo>
                      <a:cubicBezTo>
                        <a:pt x="372" y="62"/>
                        <a:pt x="373" y="62"/>
                        <a:pt x="373" y="63"/>
                      </a:cubicBezTo>
                      <a:cubicBezTo>
                        <a:pt x="373" y="63"/>
                        <a:pt x="374" y="63"/>
                        <a:pt x="374" y="63"/>
                      </a:cubicBezTo>
                      <a:cubicBezTo>
                        <a:pt x="374" y="64"/>
                        <a:pt x="375" y="65"/>
                        <a:pt x="376" y="65"/>
                      </a:cubicBezTo>
                      <a:cubicBezTo>
                        <a:pt x="377" y="66"/>
                        <a:pt x="378" y="67"/>
                        <a:pt x="379" y="68"/>
                      </a:cubicBezTo>
                      <a:cubicBezTo>
                        <a:pt x="380" y="68"/>
                        <a:pt x="381" y="69"/>
                        <a:pt x="383" y="70"/>
                      </a:cubicBezTo>
                      <a:cubicBezTo>
                        <a:pt x="383" y="70"/>
                        <a:pt x="383" y="70"/>
                        <a:pt x="383" y="71"/>
                      </a:cubicBezTo>
                      <a:cubicBezTo>
                        <a:pt x="383" y="71"/>
                        <a:pt x="384" y="72"/>
                        <a:pt x="385" y="72"/>
                      </a:cubicBezTo>
                      <a:cubicBezTo>
                        <a:pt x="385" y="73"/>
                        <a:pt x="385" y="74"/>
                        <a:pt x="386" y="74"/>
                      </a:cubicBezTo>
                      <a:cubicBezTo>
                        <a:pt x="386" y="74"/>
                        <a:pt x="386" y="74"/>
                        <a:pt x="387" y="74"/>
                      </a:cubicBezTo>
                      <a:cubicBezTo>
                        <a:pt x="388" y="75"/>
                        <a:pt x="388" y="76"/>
                        <a:pt x="389" y="77"/>
                      </a:cubicBezTo>
                      <a:cubicBezTo>
                        <a:pt x="389" y="77"/>
                        <a:pt x="390" y="77"/>
                        <a:pt x="390" y="77"/>
                      </a:cubicBezTo>
                      <a:cubicBezTo>
                        <a:pt x="391" y="76"/>
                        <a:pt x="391" y="75"/>
                        <a:pt x="392" y="75"/>
                      </a:cubicBezTo>
                      <a:cubicBezTo>
                        <a:pt x="392" y="75"/>
                        <a:pt x="392" y="75"/>
                        <a:pt x="392" y="75"/>
                      </a:cubicBezTo>
                      <a:cubicBezTo>
                        <a:pt x="392" y="75"/>
                        <a:pt x="392" y="74"/>
                        <a:pt x="392" y="73"/>
                      </a:cubicBezTo>
                      <a:cubicBezTo>
                        <a:pt x="393" y="74"/>
                        <a:pt x="393" y="75"/>
                        <a:pt x="394" y="75"/>
                      </a:cubicBezTo>
                      <a:cubicBezTo>
                        <a:pt x="394" y="75"/>
                        <a:pt x="395" y="75"/>
                        <a:pt x="395" y="75"/>
                      </a:cubicBezTo>
                      <a:cubicBezTo>
                        <a:pt x="397" y="75"/>
                        <a:pt x="396" y="73"/>
                        <a:pt x="397" y="73"/>
                      </a:cubicBezTo>
                      <a:cubicBezTo>
                        <a:pt x="397" y="71"/>
                        <a:pt x="397" y="70"/>
                        <a:pt x="397" y="69"/>
                      </a:cubicBezTo>
                      <a:cubicBezTo>
                        <a:pt x="397" y="69"/>
                        <a:pt x="397" y="69"/>
                        <a:pt x="398" y="68"/>
                      </a:cubicBezTo>
                      <a:cubicBezTo>
                        <a:pt x="398" y="67"/>
                        <a:pt x="398" y="66"/>
                        <a:pt x="398" y="65"/>
                      </a:cubicBezTo>
                      <a:cubicBezTo>
                        <a:pt x="399" y="64"/>
                        <a:pt x="398" y="63"/>
                        <a:pt x="398" y="63"/>
                      </a:cubicBezTo>
                      <a:cubicBezTo>
                        <a:pt x="399" y="62"/>
                        <a:pt x="400" y="61"/>
                        <a:pt x="400" y="60"/>
                      </a:cubicBezTo>
                      <a:cubicBezTo>
                        <a:pt x="401" y="61"/>
                        <a:pt x="401" y="62"/>
                        <a:pt x="402" y="62"/>
                      </a:cubicBezTo>
                      <a:cubicBezTo>
                        <a:pt x="403" y="62"/>
                        <a:pt x="403" y="61"/>
                        <a:pt x="403" y="61"/>
                      </a:cubicBezTo>
                      <a:cubicBezTo>
                        <a:pt x="403" y="62"/>
                        <a:pt x="403" y="63"/>
                        <a:pt x="403" y="63"/>
                      </a:cubicBezTo>
                      <a:cubicBezTo>
                        <a:pt x="404" y="64"/>
                        <a:pt x="404" y="64"/>
                        <a:pt x="405" y="64"/>
                      </a:cubicBezTo>
                      <a:cubicBezTo>
                        <a:pt x="405" y="65"/>
                        <a:pt x="405" y="65"/>
                        <a:pt x="405" y="65"/>
                      </a:cubicBezTo>
                      <a:cubicBezTo>
                        <a:pt x="405" y="69"/>
                        <a:pt x="405" y="72"/>
                        <a:pt x="405" y="76"/>
                      </a:cubicBezTo>
                      <a:cubicBezTo>
                        <a:pt x="405" y="77"/>
                        <a:pt x="406" y="77"/>
                        <a:pt x="406" y="77"/>
                      </a:cubicBezTo>
                      <a:cubicBezTo>
                        <a:pt x="406" y="77"/>
                        <a:pt x="407" y="77"/>
                        <a:pt x="408" y="76"/>
                      </a:cubicBezTo>
                      <a:cubicBezTo>
                        <a:pt x="408" y="76"/>
                        <a:pt x="408" y="75"/>
                        <a:pt x="408" y="74"/>
                      </a:cubicBezTo>
                      <a:cubicBezTo>
                        <a:pt x="408" y="74"/>
                        <a:pt x="408" y="74"/>
                        <a:pt x="408" y="73"/>
                      </a:cubicBezTo>
                      <a:cubicBezTo>
                        <a:pt x="408" y="72"/>
                        <a:pt x="408" y="71"/>
                        <a:pt x="408" y="69"/>
                      </a:cubicBezTo>
                      <a:cubicBezTo>
                        <a:pt x="409" y="69"/>
                        <a:pt x="409" y="69"/>
                        <a:pt x="409" y="68"/>
                      </a:cubicBezTo>
                      <a:cubicBezTo>
                        <a:pt x="409" y="67"/>
                        <a:pt x="409" y="65"/>
                        <a:pt x="409" y="63"/>
                      </a:cubicBezTo>
                      <a:cubicBezTo>
                        <a:pt x="409" y="63"/>
                        <a:pt x="410" y="63"/>
                        <a:pt x="410" y="63"/>
                      </a:cubicBezTo>
                      <a:cubicBezTo>
                        <a:pt x="410" y="66"/>
                        <a:pt x="410" y="70"/>
                        <a:pt x="410" y="73"/>
                      </a:cubicBezTo>
                      <a:cubicBezTo>
                        <a:pt x="410" y="73"/>
                        <a:pt x="410" y="73"/>
                        <a:pt x="410" y="74"/>
                      </a:cubicBezTo>
                      <a:cubicBezTo>
                        <a:pt x="410" y="74"/>
                        <a:pt x="410" y="74"/>
                        <a:pt x="411" y="74"/>
                      </a:cubicBezTo>
                      <a:cubicBezTo>
                        <a:pt x="411" y="75"/>
                        <a:pt x="410" y="77"/>
                        <a:pt x="411" y="78"/>
                      </a:cubicBezTo>
                      <a:cubicBezTo>
                        <a:pt x="412" y="78"/>
                        <a:pt x="413" y="78"/>
                        <a:pt x="414" y="78"/>
                      </a:cubicBezTo>
                      <a:cubicBezTo>
                        <a:pt x="414" y="79"/>
                        <a:pt x="414" y="79"/>
                        <a:pt x="414" y="79"/>
                      </a:cubicBezTo>
                      <a:cubicBezTo>
                        <a:pt x="415" y="80"/>
                        <a:pt x="416" y="80"/>
                        <a:pt x="416" y="79"/>
                      </a:cubicBezTo>
                      <a:cubicBezTo>
                        <a:pt x="416" y="78"/>
                        <a:pt x="416" y="78"/>
                        <a:pt x="416" y="78"/>
                      </a:cubicBezTo>
                      <a:cubicBezTo>
                        <a:pt x="416" y="77"/>
                        <a:pt x="416" y="76"/>
                        <a:pt x="417" y="75"/>
                      </a:cubicBezTo>
                      <a:cubicBezTo>
                        <a:pt x="417" y="75"/>
                        <a:pt x="416" y="75"/>
                        <a:pt x="416" y="74"/>
                      </a:cubicBezTo>
                      <a:cubicBezTo>
                        <a:pt x="416" y="74"/>
                        <a:pt x="415" y="73"/>
                        <a:pt x="416" y="73"/>
                      </a:cubicBezTo>
                      <a:cubicBezTo>
                        <a:pt x="416" y="72"/>
                        <a:pt x="416" y="72"/>
                        <a:pt x="415" y="71"/>
                      </a:cubicBezTo>
                      <a:cubicBezTo>
                        <a:pt x="415" y="71"/>
                        <a:pt x="415" y="70"/>
                        <a:pt x="415" y="70"/>
                      </a:cubicBezTo>
                      <a:cubicBezTo>
                        <a:pt x="414" y="69"/>
                        <a:pt x="414" y="69"/>
                        <a:pt x="413" y="68"/>
                      </a:cubicBezTo>
                      <a:cubicBezTo>
                        <a:pt x="413" y="68"/>
                        <a:pt x="413" y="67"/>
                        <a:pt x="413" y="67"/>
                      </a:cubicBezTo>
                      <a:cubicBezTo>
                        <a:pt x="413" y="66"/>
                        <a:pt x="413" y="65"/>
                        <a:pt x="412" y="65"/>
                      </a:cubicBezTo>
                      <a:cubicBezTo>
                        <a:pt x="411" y="64"/>
                        <a:pt x="411" y="63"/>
                        <a:pt x="411" y="63"/>
                      </a:cubicBezTo>
                      <a:cubicBezTo>
                        <a:pt x="411" y="63"/>
                        <a:pt x="410" y="63"/>
                        <a:pt x="410" y="63"/>
                      </a:cubicBezTo>
                      <a:cubicBezTo>
                        <a:pt x="410" y="63"/>
                        <a:pt x="410" y="62"/>
                        <a:pt x="410" y="62"/>
                      </a:cubicBezTo>
                      <a:cubicBezTo>
                        <a:pt x="410" y="62"/>
                        <a:pt x="409" y="61"/>
                        <a:pt x="409" y="61"/>
                      </a:cubicBezTo>
                      <a:cubicBezTo>
                        <a:pt x="409" y="61"/>
                        <a:pt x="409" y="60"/>
                        <a:pt x="409" y="60"/>
                      </a:cubicBezTo>
                      <a:cubicBezTo>
                        <a:pt x="409" y="59"/>
                        <a:pt x="408" y="59"/>
                        <a:pt x="408" y="58"/>
                      </a:cubicBezTo>
                      <a:cubicBezTo>
                        <a:pt x="408" y="58"/>
                        <a:pt x="408" y="57"/>
                        <a:pt x="407" y="57"/>
                      </a:cubicBezTo>
                      <a:cubicBezTo>
                        <a:pt x="407" y="56"/>
                        <a:pt x="407" y="55"/>
                        <a:pt x="405" y="55"/>
                      </a:cubicBezTo>
                      <a:cubicBezTo>
                        <a:pt x="405" y="55"/>
                        <a:pt x="404" y="54"/>
                        <a:pt x="404" y="54"/>
                      </a:cubicBezTo>
                      <a:cubicBezTo>
                        <a:pt x="404" y="53"/>
                        <a:pt x="404" y="53"/>
                        <a:pt x="404" y="52"/>
                      </a:cubicBezTo>
                      <a:cubicBezTo>
                        <a:pt x="403" y="51"/>
                        <a:pt x="401" y="49"/>
                        <a:pt x="400" y="48"/>
                      </a:cubicBezTo>
                      <a:cubicBezTo>
                        <a:pt x="400" y="47"/>
                        <a:pt x="400" y="47"/>
                        <a:pt x="399" y="47"/>
                      </a:cubicBezTo>
                      <a:cubicBezTo>
                        <a:pt x="399" y="45"/>
                        <a:pt x="399" y="44"/>
                        <a:pt x="399" y="43"/>
                      </a:cubicBezTo>
                      <a:cubicBezTo>
                        <a:pt x="399" y="42"/>
                        <a:pt x="398" y="42"/>
                        <a:pt x="398" y="42"/>
                      </a:cubicBezTo>
                      <a:cubicBezTo>
                        <a:pt x="398" y="41"/>
                        <a:pt x="398" y="41"/>
                        <a:pt x="398" y="41"/>
                      </a:cubicBezTo>
                      <a:cubicBezTo>
                        <a:pt x="397" y="40"/>
                        <a:pt x="396" y="40"/>
                        <a:pt x="396" y="40"/>
                      </a:cubicBezTo>
                      <a:cubicBezTo>
                        <a:pt x="396" y="40"/>
                        <a:pt x="395" y="40"/>
                        <a:pt x="395" y="39"/>
                      </a:cubicBezTo>
                      <a:cubicBezTo>
                        <a:pt x="395" y="39"/>
                        <a:pt x="395" y="39"/>
                        <a:pt x="395" y="39"/>
                      </a:cubicBezTo>
                      <a:cubicBezTo>
                        <a:pt x="395" y="38"/>
                        <a:pt x="394" y="38"/>
                        <a:pt x="394" y="38"/>
                      </a:cubicBezTo>
                      <a:cubicBezTo>
                        <a:pt x="394" y="38"/>
                        <a:pt x="393" y="37"/>
                        <a:pt x="393" y="36"/>
                      </a:cubicBezTo>
                      <a:cubicBezTo>
                        <a:pt x="392" y="35"/>
                        <a:pt x="391" y="34"/>
                        <a:pt x="390" y="32"/>
                      </a:cubicBezTo>
                      <a:cubicBezTo>
                        <a:pt x="389" y="32"/>
                        <a:pt x="389" y="32"/>
                        <a:pt x="388" y="32"/>
                      </a:cubicBezTo>
                      <a:cubicBezTo>
                        <a:pt x="388" y="32"/>
                        <a:pt x="387" y="31"/>
                        <a:pt x="387" y="30"/>
                      </a:cubicBezTo>
                      <a:cubicBezTo>
                        <a:pt x="387" y="30"/>
                        <a:pt x="386" y="29"/>
                        <a:pt x="386" y="29"/>
                      </a:cubicBezTo>
                      <a:cubicBezTo>
                        <a:pt x="385" y="29"/>
                        <a:pt x="385" y="28"/>
                        <a:pt x="384" y="27"/>
                      </a:cubicBezTo>
                      <a:cubicBezTo>
                        <a:pt x="383" y="26"/>
                        <a:pt x="383" y="24"/>
                        <a:pt x="381" y="23"/>
                      </a:cubicBezTo>
                      <a:cubicBezTo>
                        <a:pt x="382" y="22"/>
                        <a:pt x="383" y="22"/>
                        <a:pt x="384" y="22"/>
                      </a:cubicBezTo>
                      <a:cubicBezTo>
                        <a:pt x="385" y="22"/>
                        <a:pt x="385" y="22"/>
                        <a:pt x="386" y="22"/>
                      </a:cubicBezTo>
                      <a:cubicBezTo>
                        <a:pt x="386" y="21"/>
                        <a:pt x="388" y="22"/>
                        <a:pt x="388" y="21"/>
                      </a:cubicBezTo>
                      <a:cubicBezTo>
                        <a:pt x="389" y="20"/>
                        <a:pt x="389" y="20"/>
                        <a:pt x="390" y="19"/>
                      </a:cubicBezTo>
                      <a:cubicBezTo>
                        <a:pt x="390" y="19"/>
                        <a:pt x="389" y="19"/>
                        <a:pt x="389" y="18"/>
                      </a:cubicBezTo>
                      <a:cubicBezTo>
                        <a:pt x="389" y="17"/>
                        <a:pt x="389" y="16"/>
                        <a:pt x="389" y="15"/>
                      </a:cubicBezTo>
                      <a:cubicBezTo>
                        <a:pt x="390" y="15"/>
                        <a:pt x="390" y="15"/>
                        <a:pt x="390" y="15"/>
                      </a:cubicBezTo>
                      <a:cubicBezTo>
                        <a:pt x="391" y="16"/>
                        <a:pt x="392" y="16"/>
                        <a:pt x="392" y="17"/>
                      </a:cubicBezTo>
                      <a:cubicBezTo>
                        <a:pt x="393" y="17"/>
                        <a:pt x="394" y="17"/>
                        <a:pt x="395" y="17"/>
                      </a:cubicBezTo>
                      <a:cubicBezTo>
                        <a:pt x="396" y="17"/>
                        <a:pt x="396" y="16"/>
                        <a:pt x="397" y="17"/>
                      </a:cubicBezTo>
                      <a:cubicBezTo>
                        <a:pt x="397" y="16"/>
                        <a:pt x="397" y="15"/>
                        <a:pt x="397" y="15"/>
                      </a:cubicBezTo>
                      <a:cubicBezTo>
                        <a:pt x="397" y="14"/>
                        <a:pt x="399" y="14"/>
                        <a:pt x="398" y="13"/>
                      </a:cubicBezTo>
                      <a:cubicBezTo>
                        <a:pt x="399" y="12"/>
                        <a:pt x="399" y="11"/>
                        <a:pt x="399" y="10"/>
                      </a:cubicBezTo>
                      <a:cubicBezTo>
                        <a:pt x="399" y="10"/>
                        <a:pt x="398" y="10"/>
                        <a:pt x="398" y="9"/>
                      </a:cubicBezTo>
                      <a:cubicBezTo>
                        <a:pt x="399" y="9"/>
                        <a:pt x="399" y="9"/>
                        <a:pt x="400" y="9"/>
                      </a:cubicBezTo>
                      <a:cubicBezTo>
                        <a:pt x="402" y="8"/>
                        <a:pt x="402" y="8"/>
                        <a:pt x="405" y="5"/>
                      </a:cubicBezTo>
                      <a:cubicBezTo>
                        <a:pt x="405" y="5"/>
                        <a:pt x="406" y="5"/>
                        <a:pt x="406" y="6"/>
                      </a:cubicBezTo>
                      <a:cubicBezTo>
                        <a:pt x="406" y="6"/>
                        <a:pt x="407" y="6"/>
                        <a:pt x="407" y="6"/>
                      </a:cubicBezTo>
                      <a:cubicBezTo>
                        <a:pt x="408" y="6"/>
                        <a:pt x="408" y="6"/>
                        <a:pt x="408" y="6"/>
                      </a:cubicBezTo>
                      <a:cubicBezTo>
                        <a:pt x="410" y="6"/>
                        <a:pt x="411" y="6"/>
                        <a:pt x="413" y="6"/>
                      </a:cubicBezTo>
                      <a:cubicBezTo>
                        <a:pt x="414" y="6"/>
                        <a:pt x="414" y="5"/>
                        <a:pt x="415" y="4"/>
                      </a:cubicBezTo>
                      <a:cubicBezTo>
                        <a:pt x="414" y="3"/>
                        <a:pt x="414" y="2"/>
                        <a:pt x="413" y="1"/>
                      </a:cubicBezTo>
                      <a:cubicBezTo>
                        <a:pt x="413" y="1"/>
                        <a:pt x="413" y="0"/>
                        <a:pt x="414" y="0"/>
                      </a:cubicBezTo>
                      <a:cubicBezTo>
                        <a:pt x="414" y="0"/>
                        <a:pt x="415" y="0"/>
                        <a:pt x="416" y="0"/>
                      </a:cubicBezTo>
                      <a:cubicBezTo>
                        <a:pt x="416" y="1"/>
                        <a:pt x="417" y="1"/>
                        <a:pt x="418" y="2"/>
                      </a:cubicBezTo>
                      <a:cubicBezTo>
                        <a:pt x="419" y="2"/>
                        <a:pt x="420" y="2"/>
                        <a:pt x="422" y="2"/>
                      </a:cubicBezTo>
                      <a:cubicBezTo>
                        <a:pt x="422" y="2"/>
                        <a:pt x="422" y="2"/>
                        <a:pt x="422" y="3"/>
                      </a:cubicBezTo>
                      <a:cubicBezTo>
                        <a:pt x="423" y="3"/>
                        <a:pt x="423" y="3"/>
                        <a:pt x="424" y="3"/>
                      </a:cubicBezTo>
                      <a:cubicBezTo>
                        <a:pt x="424" y="3"/>
                        <a:pt x="424" y="3"/>
                        <a:pt x="424" y="3"/>
                      </a:cubicBezTo>
                      <a:cubicBezTo>
                        <a:pt x="425" y="3"/>
                        <a:pt x="426" y="3"/>
                        <a:pt x="426" y="3"/>
                      </a:cubicBezTo>
                      <a:cubicBezTo>
                        <a:pt x="428" y="5"/>
                        <a:pt x="429" y="6"/>
                        <a:pt x="430" y="8"/>
                      </a:cubicBezTo>
                      <a:cubicBezTo>
                        <a:pt x="430" y="8"/>
                        <a:pt x="431" y="8"/>
                        <a:pt x="431" y="8"/>
                      </a:cubicBezTo>
                      <a:cubicBezTo>
                        <a:pt x="431" y="8"/>
                        <a:pt x="432" y="9"/>
                        <a:pt x="432" y="9"/>
                      </a:cubicBezTo>
                      <a:cubicBezTo>
                        <a:pt x="433" y="9"/>
                        <a:pt x="433" y="9"/>
                        <a:pt x="434" y="10"/>
                      </a:cubicBezTo>
                      <a:cubicBezTo>
                        <a:pt x="435" y="10"/>
                        <a:pt x="435" y="10"/>
                        <a:pt x="436" y="10"/>
                      </a:cubicBezTo>
                      <a:cubicBezTo>
                        <a:pt x="436" y="10"/>
                        <a:pt x="437" y="10"/>
                        <a:pt x="437" y="10"/>
                      </a:cubicBezTo>
                      <a:cubicBezTo>
                        <a:pt x="437" y="10"/>
                        <a:pt x="437" y="9"/>
                        <a:pt x="437" y="9"/>
                      </a:cubicBezTo>
                      <a:cubicBezTo>
                        <a:pt x="438" y="9"/>
                        <a:pt x="439" y="9"/>
                        <a:pt x="440" y="9"/>
                      </a:cubicBezTo>
                      <a:cubicBezTo>
                        <a:pt x="440" y="10"/>
                        <a:pt x="441" y="10"/>
                        <a:pt x="441" y="11"/>
                      </a:cubicBezTo>
                      <a:cubicBezTo>
                        <a:pt x="442" y="12"/>
                        <a:pt x="442" y="12"/>
                        <a:pt x="443" y="12"/>
                      </a:cubicBezTo>
                      <a:cubicBezTo>
                        <a:pt x="444" y="13"/>
                        <a:pt x="445" y="15"/>
                        <a:pt x="446" y="16"/>
                      </a:cubicBezTo>
                      <a:cubicBezTo>
                        <a:pt x="447" y="18"/>
                        <a:pt x="449" y="19"/>
                        <a:pt x="451" y="21"/>
                      </a:cubicBezTo>
                      <a:cubicBezTo>
                        <a:pt x="452" y="21"/>
                        <a:pt x="453" y="21"/>
                        <a:pt x="453" y="22"/>
                      </a:cubicBezTo>
                      <a:cubicBezTo>
                        <a:pt x="456" y="23"/>
                        <a:pt x="456" y="26"/>
                        <a:pt x="458" y="27"/>
                      </a:cubicBezTo>
                      <a:cubicBezTo>
                        <a:pt x="458" y="28"/>
                        <a:pt x="459" y="28"/>
                        <a:pt x="459" y="29"/>
                      </a:cubicBezTo>
                      <a:cubicBezTo>
                        <a:pt x="460" y="30"/>
                        <a:pt x="460" y="30"/>
                        <a:pt x="461" y="31"/>
                      </a:cubicBezTo>
                      <a:cubicBezTo>
                        <a:pt x="461" y="32"/>
                        <a:pt x="462" y="32"/>
                        <a:pt x="462" y="33"/>
                      </a:cubicBezTo>
                      <a:cubicBezTo>
                        <a:pt x="462" y="33"/>
                        <a:pt x="462" y="33"/>
                        <a:pt x="462" y="34"/>
                      </a:cubicBezTo>
                      <a:cubicBezTo>
                        <a:pt x="464" y="35"/>
                        <a:pt x="465" y="37"/>
                        <a:pt x="467" y="39"/>
                      </a:cubicBezTo>
                      <a:cubicBezTo>
                        <a:pt x="467" y="39"/>
                        <a:pt x="467" y="39"/>
                        <a:pt x="467" y="39"/>
                      </a:cubicBezTo>
                      <a:cubicBezTo>
                        <a:pt x="467" y="41"/>
                        <a:pt x="469" y="41"/>
                        <a:pt x="469" y="42"/>
                      </a:cubicBezTo>
                      <a:cubicBezTo>
                        <a:pt x="469" y="43"/>
                        <a:pt x="470" y="44"/>
                        <a:pt x="471" y="44"/>
                      </a:cubicBezTo>
                      <a:cubicBezTo>
                        <a:pt x="473" y="45"/>
                        <a:pt x="473" y="46"/>
                        <a:pt x="474" y="48"/>
                      </a:cubicBezTo>
                      <a:cubicBezTo>
                        <a:pt x="475" y="49"/>
                        <a:pt x="476" y="49"/>
                        <a:pt x="477" y="51"/>
                      </a:cubicBezTo>
                      <a:cubicBezTo>
                        <a:pt x="478" y="51"/>
                        <a:pt x="480" y="52"/>
                        <a:pt x="480" y="54"/>
                      </a:cubicBezTo>
                      <a:cubicBezTo>
                        <a:pt x="480" y="54"/>
                        <a:pt x="481" y="55"/>
                        <a:pt x="482" y="56"/>
                      </a:cubicBezTo>
                      <a:cubicBezTo>
                        <a:pt x="482" y="56"/>
                        <a:pt x="482" y="57"/>
                        <a:pt x="483" y="57"/>
                      </a:cubicBezTo>
                      <a:cubicBezTo>
                        <a:pt x="484" y="58"/>
                        <a:pt x="484" y="59"/>
                        <a:pt x="484" y="59"/>
                      </a:cubicBezTo>
                      <a:cubicBezTo>
                        <a:pt x="485" y="60"/>
                        <a:pt x="486" y="61"/>
                        <a:pt x="487" y="62"/>
                      </a:cubicBezTo>
                      <a:cubicBezTo>
                        <a:pt x="487" y="62"/>
                        <a:pt x="487" y="63"/>
                        <a:pt x="487" y="63"/>
                      </a:cubicBezTo>
                      <a:cubicBezTo>
                        <a:pt x="487" y="64"/>
                        <a:pt x="488" y="64"/>
                        <a:pt x="488" y="65"/>
                      </a:cubicBezTo>
                      <a:cubicBezTo>
                        <a:pt x="488" y="66"/>
                        <a:pt x="489" y="66"/>
                        <a:pt x="489" y="67"/>
                      </a:cubicBezTo>
                      <a:cubicBezTo>
                        <a:pt x="490" y="68"/>
                        <a:pt x="491" y="69"/>
                        <a:pt x="492" y="71"/>
                      </a:cubicBezTo>
                      <a:cubicBezTo>
                        <a:pt x="493" y="72"/>
                        <a:pt x="493" y="73"/>
                        <a:pt x="494" y="74"/>
                      </a:cubicBezTo>
                      <a:cubicBezTo>
                        <a:pt x="494" y="74"/>
                        <a:pt x="495" y="75"/>
                        <a:pt x="495" y="75"/>
                      </a:cubicBezTo>
                      <a:cubicBezTo>
                        <a:pt x="495" y="75"/>
                        <a:pt x="495" y="75"/>
                        <a:pt x="495" y="76"/>
                      </a:cubicBezTo>
                      <a:cubicBezTo>
                        <a:pt x="496" y="76"/>
                        <a:pt x="496" y="76"/>
                        <a:pt x="496" y="77"/>
                      </a:cubicBezTo>
                      <a:cubicBezTo>
                        <a:pt x="496" y="78"/>
                        <a:pt x="496" y="78"/>
                        <a:pt x="496" y="79"/>
                      </a:cubicBezTo>
                      <a:cubicBezTo>
                        <a:pt x="497" y="81"/>
                        <a:pt x="499" y="81"/>
                        <a:pt x="500" y="82"/>
                      </a:cubicBezTo>
                      <a:cubicBezTo>
                        <a:pt x="500" y="83"/>
                        <a:pt x="500" y="83"/>
                        <a:pt x="500" y="83"/>
                      </a:cubicBezTo>
                      <a:cubicBezTo>
                        <a:pt x="501" y="84"/>
                        <a:pt x="501" y="85"/>
                        <a:pt x="502" y="85"/>
                      </a:cubicBezTo>
                      <a:cubicBezTo>
                        <a:pt x="502" y="85"/>
                        <a:pt x="502" y="85"/>
                        <a:pt x="503" y="85"/>
                      </a:cubicBezTo>
                      <a:cubicBezTo>
                        <a:pt x="503" y="84"/>
                        <a:pt x="503" y="83"/>
                        <a:pt x="503" y="82"/>
                      </a:cubicBezTo>
                      <a:cubicBezTo>
                        <a:pt x="504" y="82"/>
                        <a:pt x="503" y="83"/>
                        <a:pt x="504" y="83"/>
                      </a:cubicBezTo>
                      <a:cubicBezTo>
                        <a:pt x="504" y="84"/>
                        <a:pt x="505" y="84"/>
                        <a:pt x="505" y="85"/>
                      </a:cubicBezTo>
                      <a:cubicBezTo>
                        <a:pt x="505" y="86"/>
                        <a:pt x="506" y="87"/>
                        <a:pt x="506" y="87"/>
                      </a:cubicBezTo>
                      <a:cubicBezTo>
                        <a:pt x="506" y="87"/>
                        <a:pt x="507" y="87"/>
                        <a:pt x="507" y="87"/>
                      </a:cubicBezTo>
                      <a:cubicBezTo>
                        <a:pt x="507" y="88"/>
                        <a:pt x="508" y="88"/>
                        <a:pt x="508" y="89"/>
                      </a:cubicBezTo>
                      <a:cubicBezTo>
                        <a:pt x="509" y="89"/>
                        <a:pt x="510" y="89"/>
                        <a:pt x="510" y="89"/>
                      </a:cubicBezTo>
                      <a:cubicBezTo>
                        <a:pt x="511" y="89"/>
                        <a:pt x="511" y="88"/>
                        <a:pt x="512" y="88"/>
                      </a:cubicBezTo>
                      <a:cubicBezTo>
                        <a:pt x="512" y="87"/>
                        <a:pt x="513" y="87"/>
                        <a:pt x="514" y="86"/>
                      </a:cubicBezTo>
                      <a:cubicBezTo>
                        <a:pt x="514" y="86"/>
                        <a:pt x="514" y="85"/>
                        <a:pt x="514" y="84"/>
                      </a:cubicBezTo>
                      <a:cubicBezTo>
                        <a:pt x="514" y="84"/>
                        <a:pt x="514" y="83"/>
                        <a:pt x="515" y="83"/>
                      </a:cubicBezTo>
                      <a:cubicBezTo>
                        <a:pt x="515" y="84"/>
                        <a:pt x="515" y="84"/>
                        <a:pt x="516" y="84"/>
                      </a:cubicBezTo>
                      <a:cubicBezTo>
                        <a:pt x="516" y="84"/>
                        <a:pt x="516" y="85"/>
                        <a:pt x="516" y="85"/>
                      </a:cubicBezTo>
                      <a:cubicBezTo>
                        <a:pt x="517" y="86"/>
                        <a:pt x="518" y="87"/>
                        <a:pt x="519" y="88"/>
                      </a:cubicBezTo>
                      <a:cubicBezTo>
                        <a:pt x="519" y="88"/>
                        <a:pt x="520" y="88"/>
                        <a:pt x="520" y="89"/>
                      </a:cubicBezTo>
                      <a:cubicBezTo>
                        <a:pt x="520" y="89"/>
                        <a:pt x="520" y="89"/>
                        <a:pt x="519" y="89"/>
                      </a:cubicBezTo>
                      <a:cubicBezTo>
                        <a:pt x="521" y="90"/>
                        <a:pt x="521" y="92"/>
                        <a:pt x="522" y="93"/>
                      </a:cubicBezTo>
                      <a:cubicBezTo>
                        <a:pt x="522" y="94"/>
                        <a:pt x="522" y="95"/>
                        <a:pt x="522" y="95"/>
                      </a:cubicBezTo>
                      <a:cubicBezTo>
                        <a:pt x="522" y="96"/>
                        <a:pt x="523" y="97"/>
                        <a:pt x="523" y="97"/>
                      </a:cubicBezTo>
                      <a:cubicBezTo>
                        <a:pt x="523" y="98"/>
                        <a:pt x="524" y="98"/>
                        <a:pt x="524" y="98"/>
                      </a:cubicBezTo>
                      <a:cubicBezTo>
                        <a:pt x="524" y="98"/>
                        <a:pt x="524" y="98"/>
                        <a:pt x="524" y="98"/>
                      </a:cubicBezTo>
                      <a:cubicBezTo>
                        <a:pt x="524" y="100"/>
                        <a:pt x="524" y="103"/>
                        <a:pt x="524" y="105"/>
                      </a:cubicBezTo>
                      <a:cubicBezTo>
                        <a:pt x="524" y="105"/>
                        <a:pt x="525" y="106"/>
                        <a:pt x="525" y="106"/>
                      </a:cubicBezTo>
                      <a:cubicBezTo>
                        <a:pt x="525" y="106"/>
                        <a:pt x="525" y="107"/>
                        <a:pt x="525" y="108"/>
                      </a:cubicBezTo>
                      <a:cubicBezTo>
                        <a:pt x="526" y="108"/>
                        <a:pt x="525" y="109"/>
                        <a:pt x="526" y="110"/>
                      </a:cubicBezTo>
                      <a:cubicBezTo>
                        <a:pt x="527" y="110"/>
                        <a:pt x="526" y="111"/>
                        <a:pt x="526" y="112"/>
                      </a:cubicBezTo>
                      <a:cubicBezTo>
                        <a:pt x="527" y="112"/>
                        <a:pt x="527" y="112"/>
                        <a:pt x="527" y="113"/>
                      </a:cubicBezTo>
                      <a:cubicBezTo>
                        <a:pt x="528" y="113"/>
                        <a:pt x="529" y="113"/>
                        <a:pt x="530" y="113"/>
                      </a:cubicBezTo>
                      <a:cubicBezTo>
                        <a:pt x="530" y="112"/>
                        <a:pt x="531" y="112"/>
                        <a:pt x="531" y="111"/>
                      </a:cubicBezTo>
                      <a:cubicBezTo>
                        <a:pt x="531" y="110"/>
                        <a:pt x="532" y="109"/>
                        <a:pt x="532" y="109"/>
                      </a:cubicBezTo>
                      <a:cubicBezTo>
                        <a:pt x="532" y="107"/>
                        <a:pt x="532" y="104"/>
                        <a:pt x="532" y="102"/>
                      </a:cubicBezTo>
                      <a:cubicBezTo>
                        <a:pt x="532" y="102"/>
                        <a:pt x="532" y="102"/>
                        <a:pt x="531" y="102"/>
                      </a:cubicBezTo>
                      <a:cubicBezTo>
                        <a:pt x="531" y="100"/>
                        <a:pt x="531" y="99"/>
                        <a:pt x="531" y="97"/>
                      </a:cubicBezTo>
                      <a:cubicBezTo>
                        <a:pt x="532" y="97"/>
                        <a:pt x="532" y="96"/>
                        <a:pt x="533" y="96"/>
                      </a:cubicBezTo>
                      <a:cubicBezTo>
                        <a:pt x="533" y="95"/>
                        <a:pt x="533" y="95"/>
                        <a:pt x="533" y="94"/>
                      </a:cubicBezTo>
                      <a:cubicBezTo>
                        <a:pt x="533" y="94"/>
                        <a:pt x="534" y="93"/>
                        <a:pt x="535" y="92"/>
                      </a:cubicBezTo>
                      <a:cubicBezTo>
                        <a:pt x="535" y="92"/>
                        <a:pt x="535" y="91"/>
                        <a:pt x="535" y="91"/>
                      </a:cubicBezTo>
                      <a:cubicBezTo>
                        <a:pt x="536" y="90"/>
                        <a:pt x="537" y="89"/>
                        <a:pt x="538" y="88"/>
                      </a:cubicBezTo>
                      <a:cubicBezTo>
                        <a:pt x="538" y="88"/>
                        <a:pt x="539" y="87"/>
                        <a:pt x="539" y="87"/>
                      </a:cubicBezTo>
                      <a:cubicBezTo>
                        <a:pt x="539" y="86"/>
                        <a:pt x="540" y="85"/>
                        <a:pt x="541" y="84"/>
                      </a:cubicBezTo>
                      <a:cubicBezTo>
                        <a:pt x="542" y="83"/>
                        <a:pt x="542" y="82"/>
                        <a:pt x="543" y="81"/>
                      </a:cubicBezTo>
                      <a:cubicBezTo>
                        <a:pt x="543" y="81"/>
                        <a:pt x="543" y="80"/>
                        <a:pt x="543" y="80"/>
                      </a:cubicBezTo>
                      <a:cubicBezTo>
                        <a:pt x="543" y="79"/>
                        <a:pt x="544" y="79"/>
                        <a:pt x="545" y="78"/>
                      </a:cubicBezTo>
                      <a:cubicBezTo>
                        <a:pt x="545" y="77"/>
                        <a:pt x="546" y="76"/>
                        <a:pt x="546" y="76"/>
                      </a:cubicBezTo>
                      <a:cubicBezTo>
                        <a:pt x="546" y="75"/>
                        <a:pt x="546" y="75"/>
                        <a:pt x="546" y="75"/>
                      </a:cubicBezTo>
                      <a:cubicBezTo>
                        <a:pt x="548" y="73"/>
                        <a:pt x="549" y="71"/>
                        <a:pt x="550" y="69"/>
                      </a:cubicBezTo>
                      <a:cubicBezTo>
                        <a:pt x="551" y="69"/>
                        <a:pt x="551" y="68"/>
                        <a:pt x="552" y="67"/>
                      </a:cubicBezTo>
                      <a:cubicBezTo>
                        <a:pt x="552" y="66"/>
                        <a:pt x="553" y="66"/>
                        <a:pt x="553" y="65"/>
                      </a:cubicBezTo>
                      <a:cubicBezTo>
                        <a:pt x="553" y="65"/>
                        <a:pt x="553" y="65"/>
                        <a:pt x="553" y="64"/>
                      </a:cubicBezTo>
                      <a:cubicBezTo>
                        <a:pt x="554" y="63"/>
                        <a:pt x="555" y="62"/>
                        <a:pt x="556" y="61"/>
                      </a:cubicBezTo>
                      <a:cubicBezTo>
                        <a:pt x="556" y="61"/>
                        <a:pt x="556" y="61"/>
                        <a:pt x="556" y="60"/>
                      </a:cubicBezTo>
                      <a:cubicBezTo>
                        <a:pt x="557" y="60"/>
                        <a:pt x="557" y="60"/>
                        <a:pt x="557" y="59"/>
                      </a:cubicBezTo>
                      <a:cubicBezTo>
                        <a:pt x="558" y="60"/>
                        <a:pt x="558" y="60"/>
                        <a:pt x="557" y="61"/>
                      </a:cubicBezTo>
                      <a:cubicBezTo>
                        <a:pt x="557" y="61"/>
                        <a:pt x="558" y="62"/>
                        <a:pt x="558" y="62"/>
                      </a:cubicBezTo>
                      <a:cubicBezTo>
                        <a:pt x="558" y="62"/>
                        <a:pt x="558" y="62"/>
                        <a:pt x="559" y="62"/>
                      </a:cubicBezTo>
                      <a:cubicBezTo>
                        <a:pt x="559" y="62"/>
                        <a:pt x="559" y="61"/>
                        <a:pt x="559" y="60"/>
                      </a:cubicBezTo>
                      <a:cubicBezTo>
                        <a:pt x="560" y="60"/>
                        <a:pt x="560" y="59"/>
                        <a:pt x="561" y="59"/>
                      </a:cubicBezTo>
                      <a:cubicBezTo>
                        <a:pt x="561" y="58"/>
                        <a:pt x="561" y="57"/>
                        <a:pt x="562" y="57"/>
                      </a:cubicBezTo>
                      <a:cubicBezTo>
                        <a:pt x="562" y="58"/>
                        <a:pt x="562" y="58"/>
                        <a:pt x="562" y="59"/>
                      </a:cubicBezTo>
                      <a:cubicBezTo>
                        <a:pt x="562" y="59"/>
                        <a:pt x="563" y="59"/>
                        <a:pt x="563" y="59"/>
                      </a:cubicBezTo>
                      <a:cubicBezTo>
                        <a:pt x="563" y="59"/>
                        <a:pt x="564" y="58"/>
                        <a:pt x="564" y="58"/>
                      </a:cubicBezTo>
                      <a:cubicBezTo>
                        <a:pt x="564" y="58"/>
                        <a:pt x="564" y="58"/>
                        <a:pt x="564" y="57"/>
                      </a:cubicBezTo>
                      <a:cubicBezTo>
                        <a:pt x="564" y="57"/>
                        <a:pt x="565" y="57"/>
                        <a:pt x="565" y="57"/>
                      </a:cubicBezTo>
                      <a:cubicBezTo>
                        <a:pt x="565" y="56"/>
                        <a:pt x="566" y="55"/>
                        <a:pt x="566" y="54"/>
                      </a:cubicBezTo>
                      <a:cubicBezTo>
                        <a:pt x="568" y="54"/>
                        <a:pt x="568" y="52"/>
                        <a:pt x="569" y="51"/>
                      </a:cubicBezTo>
                      <a:cubicBezTo>
                        <a:pt x="569" y="50"/>
                        <a:pt x="569" y="50"/>
                        <a:pt x="569" y="49"/>
                      </a:cubicBezTo>
                      <a:cubicBezTo>
                        <a:pt x="571" y="48"/>
                        <a:pt x="572" y="48"/>
                        <a:pt x="573" y="45"/>
                      </a:cubicBezTo>
                      <a:cubicBezTo>
                        <a:pt x="574" y="45"/>
                        <a:pt x="575" y="44"/>
                        <a:pt x="576" y="44"/>
                      </a:cubicBezTo>
                      <a:cubicBezTo>
                        <a:pt x="576" y="44"/>
                        <a:pt x="576" y="43"/>
                        <a:pt x="577" y="43"/>
                      </a:cubicBezTo>
                      <a:cubicBezTo>
                        <a:pt x="577" y="42"/>
                        <a:pt x="576" y="41"/>
                        <a:pt x="577" y="40"/>
                      </a:cubicBezTo>
                      <a:cubicBezTo>
                        <a:pt x="578" y="41"/>
                        <a:pt x="578" y="41"/>
                        <a:pt x="578" y="41"/>
                      </a:cubicBezTo>
                      <a:cubicBezTo>
                        <a:pt x="579" y="41"/>
                        <a:pt x="579" y="40"/>
                        <a:pt x="580" y="40"/>
                      </a:cubicBezTo>
                      <a:cubicBezTo>
                        <a:pt x="580" y="40"/>
                        <a:pt x="581" y="40"/>
                        <a:pt x="581" y="39"/>
                      </a:cubicBezTo>
                      <a:cubicBezTo>
                        <a:pt x="582" y="39"/>
                        <a:pt x="582" y="39"/>
                        <a:pt x="583" y="39"/>
                      </a:cubicBezTo>
                      <a:cubicBezTo>
                        <a:pt x="582" y="40"/>
                        <a:pt x="581" y="41"/>
                        <a:pt x="581" y="41"/>
                      </a:cubicBezTo>
                      <a:cubicBezTo>
                        <a:pt x="580" y="42"/>
                        <a:pt x="580" y="43"/>
                        <a:pt x="581" y="44"/>
                      </a:cubicBezTo>
                      <a:cubicBezTo>
                        <a:pt x="580" y="45"/>
                        <a:pt x="579" y="46"/>
                        <a:pt x="578" y="47"/>
                      </a:cubicBezTo>
                      <a:cubicBezTo>
                        <a:pt x="578" y="48"/>
                        <a:pt x="576" y="49"/>
                        <a:pt x="577" y="50"/>
                      </a:cubicBezTo>
                      <a:cubicBezTo>
                        <a:pt x="577" y="50"/>
                        <a:pt x="576" y="51"/>
                        <a:pt x="576" y="51"/>
                      </a:cubicBezTo>
                      <a:cubicBezTo>
                        <a:pt x="576" y="51"/>
                        <a:pt x="577" y="51"/>
                        <a:pt x="577" y="52"/>
                      </a:cubicBezTo>
                      <a:cubicBezTo>
                        <a:pt x="577" y="52"/>
                        <a:pt x="576" y="53"/>
                        <a:pt x="576" y="53"/>
                      </a:cubicBezTo>
                      <a:cubicBezTo>
                        <a:pt x="577" y="54"/>
                        <a:pt x="577" y="54"/>
                        <a:pt x="577" y="55"/>
                      </a:cubicBezTo>
                      <a:cubicBezTo>
                        <a:pt x="576" y="55"/>
                        <a:pt x="576" y="55"/>
                        <a:pt x="575" y="55"/>
                      </a:cubicBezTo>
                      <a:cubicBezTo>
                        <a:pt x="574" y="55"/>
                        <a:pt x="575" y="57"/>
                        <a:pt x="574" y="57"/>
                      </a:cubicBezTo>
                      <a:cubicBezTo>
                        <a:pt x="574" y="58"/>
                        <a:pt x="574" y="59"/>
                        <a:pt x="573" y="59"/>
                      </a:cubicBezTo>
                      <a:cubicBezTo>
                        <a:pt x="574" y="60"/>
                        <a:pt x="572" y="60"/>
                        <a:pt x="573" y="61"/>
                      </a:cubicBezTo>
                      <a:cubicBezTo>
                        <a:pt x="573" y="62"/>
                        <a:pt x="574" y="61"/>
                        <a:pt x="575" y="62"/>
                      </a:cubicBezTo>
                      <a:cubicBezTo>
                        <a:pt x="575" y="62"/>
                        <a:pt x="575" y="63"/>
                        <a:pt x="575" y="63"/>
                      </a:cubicBezTo>
                      <a:cubicBezTo>
                        <a:pt x="574" y="64"/>
                        <a:pt x="574" y="64"/>
                        <a:pt x="573" y="65"/>
                      </a:cubicBezTo>
                      <a:cubicBezTo>
                        <a:pt x="573" y="65"/>
                        <a:pt x="573" y="65"/>
                        <a:pt x="573" y="65"/>
                      </a:cubicBezTo>
                      <a:cubicBezTo>
                        <a:pt x="573" y="66"/>
                        <a:pt x="573" y="67"/>
                        <a:pt x="573" y="68"/>
                      </a:cubicBezTo>
                      <a:cubicBezTo>
                        <a:pt x="574" y="69"/>
                        <a:pt x="574" y="69"/>
                        <a:pt x="575" y="68"/>
                      </a:cubicBezTo>
                      <a:cubicBezTo>
                        <a:pt x="576" y="68"/>
                        <a:pt x="575" y="67"/>
                        <a:pt x="576" y="66"/>
                      </a:cubicBezTo>
                      <a:cubicBezTo>
                        <a:pt x="576" y="65"/>
                        <a:pt x="577" y="65"/>
                        <a:pt x="577" y="64"/>
                      </a:cubicBezTo>
                      <a:cubicBezTo>
                        <a:pt x="578" y="64"/>
                        <a:pt x="579" y="64"/>
                        <a:pt x="580" y="64"/>
                      </a:cubicBezTo>
                      <a:cubicBezTo>
                        <a:pt x="580" y="64"/>
                        <a:pt x="581" y="64"/>
                        <a:pt x="582" y="63"/>
                      </a:cubicBezTo>
                      <a:cubicBezTo>
                        <a:pt x="582" y="63"/>
                        <a:pt x="582" y="62"/>
                        <a:pt x="582" y="62"/>
                      </a:cubicBezTo>
                      <a:cubicBezTo>
                        <a:pt x="582" y="62"/>
                        <a:pt x="582" y="61"/>
                        <a:pt x="583" y="61"/>
                      </a:cubicBezTo>
                      <a:cubicBezTo>
                        <a:pt x="583" y="60"/>
                        <a:pt x="584" y="60"/>
                        <a:pt x="584" y="60"/>
                      </a:cubicBezTo>
                      <a:cubicBezTo>
                        <a:pt x="584" y="59"/>
                        <a:pt x="585" y="59"/>
                        <a:pt x="585" y="59"/>
                      </a:cubicBezTo>
                      <a:cubicBezTo>
                        <a:pt x="585" y="58"/>
                        <a:pt x="585" y="58"/>
                        <a:pt x="586" y="58"/>
                      </a:cubicBezTo>
                      <a:cubicBezTo>
                        <a:pt x="586" y="58"/>
                        <a:pt x="586" y="59"/>
                        <a:pt x="586" y="60"/>
                      </a:cubicBezTo>
                      <a:cubicBezTo>
                        <a:pt x="586" y="60"/>
                        <a:pt x="586" y="60"/>
                        <a:pt x="585" y="60"/>
                      </a:cubicBezTo>
                      <a:cubicBezTo>
                        <a:pt x="586" y="61"/>
                        <a:pt x="586" y="61"/>
                        <a:pt x="587" y="61"/>
                      </a:cubicBezTo>
                      <a:cubicBezTo>
                        <a:pt x="588" y="60"/>
                        <a:pt x="589" y="59"/>
                        <a:pt x="590" y="59"/>
                      </a:cubicBezTo>
                      <a:cubicBezTo>
                        <a:pt x="590" y="59"/>
                        <a:pt x="590" y="58"/>
                        <a:pt x="590" y="58"/>
                      </a:cubicBezTo>
                      <a:cubicBezTo>
                        <a:pt x="590" y="58"/>
                        <a:pt x="590" y="58"/>
                        <a:pt x="591" y="58"/>
                      </a:cubicBezTo>
                      <a:cubicBezTo>
                        <a:pt x="592" y="56"/>
                        <a:pt x="594" y="54"/>
                        <a:pt x="596" y="53"/>
                      </a:cubicBezTo>
                      <a:cubicBezTo>
                        <a:pt x="596" y="52"/>
                        <a:pt x="597" y="51"/>
                        <a:pt x="599" y="50"/>
                      </a:cubicBezTo>
                      <a:cubicBezTo>
                        <a:pt x="599" y="50"/>
                        <a:pt x="600" y="49"/>
                        <a:pt x="600" y="48"/>
                      </a:cubicBezTo>
                      <a:cubicBezTo>
                        <a:pt x="601" y="47"/>
                        <a:pt x="602" y="46"/>
                        <a:pt x="603" y="46"/>
                      </a:cubicBezTo>
                      <a:cubicBezTo>
                        <a:pt x="603" y="46"/>
                        <a:pt x="604" y="46"/>
                        <a:pt x="605" y="46"/>
                      </a:cubicBezTo>
                      <a:cubicBezTo>
                        <a:pt x="605" y="46"/>
                        <a:pt x="606" y="46"/>
                        <a:pt x="606" y="47"/>
                      </a:cubicBezTo>
                      <a:cubicBezTo>
                        <a:pt x="606" y="48"/>
                        <a:pt x="605" y="49"/>
                        <a:pt x="605" y="49"/>
                      </a:cubicBezTo>
                      <a:cubicBezTo>
                        <a:pt x="605" y="50"/>
                        <a:pt x="605" y="51"/>
                        <a:pt x="605" y="51"/>
                      </a:cubicBezTo>
                      <a:cubicBezTo>
                        <a:pt x="604" y="52"/>
                        <a:pt x="604" y="54"/>
                        <a:pt x="602" y="55"/>
                      </a:cubicBezTo>
                      <a:cubicBezTo>
                        <a:pt x="602" y="56"/>
                        <a:pt x="602" y="57"/>
                        <a:pt x="602" y="57"/>
                      </a:cubicBezTo>
                      <a:cubicBezTo>
                        <a:pt x="602" y="58"/>
                        <a:pt x="602" y="58"/>
                        <a:pt x="602" y="58"/>
                      </a:cubicBezTo>
                      <a:cubicBezTo>
                        <a:pt x="602" y="59"/>
                        <a:pt x="602" y="59"/>
                        <a:pt x="603" y="60"/>
                      </a:cubicBezTo>
                      <a:cubicBezTo>
                        <a:pt x="603" y="60"/>
                        <a:pt x="604" y="60"/>
                        <a:pt x="605" y="60"/>
                      </a:cubicBezTo>
                      <a:cubicBezTo>
                        <a:pt x="605" y="60"/>
                        <a:pt x="605" y="61"/>
                        <a:pt x="605" y="61"/>
                      </a:cubicBezTo>
                      <a:cubicBezTo>
                        <a:pt x="604" y="62"/>
                        <a:pt x="603" y="62"/>
                        <a:pt x="603" y="63"/>
                      </a:cubicBezTo>
                      <a:cubicBezTo>
                        <a:pt x="603" y="63"/>
                        <a:pt x="603" y="64"/>
                        <a:pt x="602" y="64"/>
                      </a:cubicBezTo>
                      <a:cubicBezTo>
                        <a:pt x="602" y="65"/>
                        <a:pt x="602" y="66"/>
                        <a:pt x="602" y="66"/>
                      </a:cubicBezTo>
                      <a:cubicBezTo>
                        <a:pt x="602" y="66"/>
                        <a:pt x="602" y="66"/>
                        <a:pt x="601" y="67"/>
                      </a:cubicBezTo>
                      <a:cubicBezTo>
                        <a:pt x="601" y="67"/>
                        <a:pt x="601" y="67"/>
                        <a:pt x="601" y="68"/>
                      </a:cubicBezTo>
                      <a:cubicBezTo>
                        <a:pt x="600" y="68"/>
                        <a:pt x="600" y="68"/>
                        <a:pt x="600" y="68"/>
                      </a:cubicBezTo>
                      <a:cubicBezTo>
                        <a:pt x="600" y="69"/>
                        <a:pt x="600" y="69"/>
                        <a:pt x="600" y="69"/>
                      </a:cubicBezTo>
                      <a:cubicBezTo>
                        <a:pt x="599" y="70"/>
                        <a:pt x="598" y="70"/>
                        <a:pt x="598" y="71"/>
                      </a:cubicBezTo>
                      <a:cubicBezTo>
                        <a:pt x="598" y="73"/>
                        <a:pt x="598" y="74"/>
                        <a:pt x="598" y="76"/>
                      </a:cubicBezTo>
                      <a:cubicBezTo>
                        <a:pt x="599" y="76"/>
                        <a:pt x="598" y="77"/>
                        <a:pt x="598" y="78"/>
                      </a:cubicBezTo>
                      <a:cubicBezTo>
                        <a:pt x="599" y="78"/>
                        <a:pt x="598" y="79"/>
                        <a:pt x="599" y="79"/>
                      </a:cubicBezTo>
                      <a:cubicBezTo>
                        <a:pt x="600" y="79"/>
                        <a:pt x="601" y="78"/>
                        <a:pt x="601" y="77"/>
                      </a:cubicBezTo>
                      <a:cubicBezTo>
                        <a:pt x="602" y="76"/>
                        <a:pt x="602" y="75"/>
                        <a:pt x="603" y="74"/>
                      </a:cubicBezTo>
                      <a:cubicBezTo>
                        <a:pt x="603" y="74"/>
                        <a:pt x="603" y="73"/>
                        <a:pt x="604" y="73"/>
                      </a:cubicBezTo>
                      <a:cubicBezTo>
                        <a:pt x="605" y="72"/>
                        <a:pt x="604" y="72"/>
                        <a:pt x="605" y="71"/>
                      </a:cubicBezTo>
                      <a:cubicBezTo>
                        <a:pt x="605" y="70"/>
                        <a:pt x="606" y="69"/>
                        <a:pt x="606" y="69"/>
                      </a:cubicBezTo>
                      <a:cubicBezTo>
                        <a:pt x="606" y="68"/>
                        <a:pt x="607" y="67"/>
                        <a:pt x="607" y="67"/>
                      </a:cubicBezTo>
                      <a:cubicBezTo>
                        <a:pt x="607" y="66"/>
                        <a:pt x="608" y="65"/>
                        <a:pt x="608" y="64"/>
                      </a:cubicBezTo>
                      <a:cubicBezTo>
                        <a:pt x="609" y="64"/>
                        <a:pt x="610" y="63"/>
                        <a:pt x="610" y="63"/>
                      </a:cubicBezTo>
                      <a:cubicBezTo>
                        <a:pt x="610" y="62"/>
                        <a:pt x="611" y="61"/>
                        <a:pt x="611" y="60"/>
                      </a:cubicBezTo>
                      <a:cubicBezTo>
                        <a:pt x="611" y="60"/>
                        <a:pt x="611" y="60"/>
                        <a:pt x="612" y="60"/>
                      </a:cubicBezTo>
                      <a:cubicBezTo>
                        <a:pt x="613" y="59"/>
                        <a:pt x="613" y="57"/>
                        <a:pt x="614" y="56"/>
                      </a:cubicBezTo>
                      <a:cubicBezTo>
                        <a:pt x="615" y="55"/>
                        <a:pt x="616" y="54"/>
                        <a:pt x="617" y="53"/>
                      </a:cubicBezTo>
                      <a:cubicBezTo>
                        <a:pt x="618" y="52"/>
                        <a:pt x="618" y="51"/>
                        <a:pt x="619" y="51"/>
                      </a:cubicBezTo>
                      <a:cubicBezTo>
                        <a:pt x="620" y="50"/>
                        <a:pt x="621" y="49"/>
                        <a:pt x="622" y="49"/>
                      </a:cubicBezTo>
                      <a:cubicBezTo>
                        <a:pt x="623" y="48"/>
                        <a:pt x="623" y="48"/>
                        <a:pt x="624" y="47"/>
                      </a:cubicBezTo>
                      <a:cubicBezTo>
                        <a:pt x="625" y="47"/>
                        <a:pt x="625" y="47"/>
                        <a:pt x="625" y="47"/>
                      </a:cubicBezTo>
                      <a:cubicBezTo>
                        <a:pt x="626" y="46"/>
                        <a:pt x="626" y="46"/>
                        <a:pt x="627" y="46"/>
                      </a:cubicBezTo>
                      <a:cubicBezTo>
                        <a:pt x="627" y="46"/>
                        <a:pt x="627" y="46"/>
                        <a:pt x="627" y="46"/>
                      </a:cubicBezTo>
                      <a:cubicBezTo>
                        <a:pt x="627" y="47"/>
                        <a:pt x="627" y="48"/>
                        <a:pt x="627" y="49"/>
                      </a:cubicBezTo>
                      <a:cubicBezTo>
                        <a:pt x="626" y="49"/>
                        <a:pt x="627" y="50"/>
                        <a:pt x="626" y="51"/>
                      </a:cubicBezTo>
                      <a:cubicBezTo>
                        <a:pt x="626" y="51"/>
                        <a:pt x="626" y="52"/>
                        <a:pt x="626" y="52"/>
                      </a:cubicBezTo>
                      <a:cubicBezTo>
                        <a:pt x="625" y="53"/>
                        <a:pt x="624" y="55"/>
                        <a:pt x="623" y="56"/>
                      </a:cubicBezTo>
                      <a:cubicBezTo>
                        <a:pt x="623" y="56"/>
                        <a:pt x="623" y="57"/>
                        <a:pt x="623" y="57"/>
                      </a:cubicBezTo>
                      <a:cubicBezTo>
                        <a:pt x="622" y="58"/>
                        <a:pt x="622" y="59"/>
                        <a:pt x="622" y="60"/>
                      </a:cubicBezTo>
                      <a:cubicBezTo>
                        <a:pt x="622" y="60"/>
                        <a:pt x="622" y="61"/>
                        <a:pt x="622" y="62"/>
                      </a:cubicBezTo>
                      <a:cubicBezTo>
                        <a:pt x="621" y="63"/>
                        <a:pt x="620" y="65"/>
                        <a:pt x="619" y="66"/>
                      </a:cubicBezTo>
                      <a:cubicBezTo>
                        <a:pt x="619" y="67"/>
                        <a:pt x="619" y="67"/>
                        <a:pt x="619" y="68"/>
                      </a:cubicBezTo>
                      <a:cubicBezTo>
                        <a:pt x="618" y="68"/>
                        <a:pt x="618" y="70"/>
                        <a:pt x="617" y="71"/>
                      </a:cubicBezTo>
                      <a:cubicBezTo>
                        <a:pt x="616" y="71"/>
                        <a:pt x="616" y="73"/>
                        <a:pt x="615" y="73"/>
                      </a:cubicBezTo>
                      <a:cubicBezTo>
                        <a:pt x="615" y="74"/>
                        <a:pt x="615" y="74"/>
                        <a:pt x="615" y="75"/>
                      </a:cubicBezTo>
                      <a:cubicBezTo>
                        <a:pt x="614" y="76"/>
                        <a:pt x="613" y="76"/>
                        <a:pt x="613" y="77"/>
                      </a:cubicBezTo>
                      <a:cubicBezTo>
                        <a:pt x="612" y="78"/>
                        <a:pt x="612" y="79"/>
                        <a:pt x="612" y="80"/>
                      </a:cubicBezTo>
                      <a:cubicBezTo>
                        <a:pt x="611" y="80"/>
                        <a:pt x="611" y="82"/>
                        <a:pt x="610" y="82"/>
                      </a:cubicBezTo>
                      <a:cubicBezTo>
                        <a:pt x="610" y="83"/>
                        <a:pt x="610" y="84"/>
                        <a:pt x="610" y="86"/>
                      </a:cubicBezTo>
                      <a:cubicBezTo>
                        <a:pt x="610" y="86"/>
                        <a:pt x="609" y="87"/>
                        <a:pt x="609" y="87"/>
                      </a:cubicBezTo>
                      <a:cubicBezTo>
                        <a:pt x="609" y="88"/>
                        <a:pt x="609" y="90"/>
                        <a:pt x="609" y="91"/>
                      </a:cubicBezTo>
                      <a:cubicBezTo>
                        <a:pt x="608" y="91"/>
                        <a:pt x="608" y="92"/>
                        <a:pt x="608" y="93"/>
                      </a:cubicBezTo>
                      <a:cubicBezTo>
                        <a:pt x="607" y="94"/>
                        <a:pt x="607" y="95"/>
                        <a:pt x="607" y="95"/>
                      </a:cubicBezTo>
                      <a:cubicBezTo>
                        <a:pt x="606" y="96"/>
                        <a:pt x="605" y="97"/>
                        <a:pt x="605" y="97"/>
                      </a:cubicBezTo>
                      <a:cubicBezTo>
                        <a:pt x="605" y="98"/>
                        <a:pt x="604" y="99"/>
                        <a:pt x="604" y="100"/>
                      </a:cubicBezTo>
                      <a:cubicBezTo>
                        <a:pt x="604" y="100"/>
                        <a:pt x="604" y="101"/>
                        <a:pt x="604" y="102"/>
                      </a:cubicBezTo>
                      <a:cubicBezTo>
                        <a:pt x="604" y="102"/>
                        <a:pt x="605" y="102"/>
                        <a:pt x="605" y="103"/>
                      </a:cubicBezTo>
                      <a:cubicBezTo>
                        <a:pt x="605" y="103"/>
                        <a:pt x="605" y="103"/>
                        <a:pt x="606" y="103"/>
                      </a:cubicBezTo>
                      <a:cubicBezTo>
                        <a:pt x="607" y="104"/>
                        <a:pt x="608" y="105"/>
                        <a:pt x="609" y="106"/>
                      </a:cubicBezTo>
                      <a:cubicBezTo>
                        <a:pt x="609" y="106"/>
                        <a:pt x="610" y="106"/>
                        <a:pt x="610" y="106"/>
                      </a:cubicBezTo>
                      <a:cubicBezTo>
                        <a:pt x="611" y="106"/>
                        <a:pt x="611" y="107"/>
                        <a:pt x="612" y="107"/>
                      </a:cubicBezTo>
                      <a:cubicBezTo>
                        <a:pt x="612" y="108"/>
                        <a:pt x="612" y="108"/>
                        <a:pt x="612" y="109"/>
                      </a:cubicBezTo>
                      <a:cubicBezTo>
                        <a:pt x="613" y="109"/>
                        <a:pt x="613" y="110"/>
                        <a:pt x="614" y="110"/>
                      </a:cubicBezTo>
                      <a:cubicBezTo>
                        <a:pt x="614" y="111"/>
                        <a:pt x="613" y="111"/>
                        <a:pt x="613" y="112"/>
                      </a:cubicBezTo>
                      <a:cubicBezTo>
                        <a:pt x="613" y="113"/>
                        <a:pt x="613" y="113"/>
                        <a:pt x="614" y="113"/>
                      </a:cubicBezTo>
                      <a:cubicBezTo>
                        <a:pt x="614" y="114"/>
                        <a:pt x="614" y="115"/>
                        <a:pt x="614" y="116"/>
                      </a:cubicBezTo>
                      <a:cubicBezTo>
                        <a:pt x="614" y="116"/>
                        <a:pt x="613" y="117"/>
                        <a:pt x="613" y="117"/>
                      </a:cubicBezTo>
                      <a:cubicBezTo>
                        <a:pt x="613" y="117"/>
                        <a:pt x="613" y="118"/>
                        <a:pt x="613" y="118"/>
                      </a:cubicBezTo>
                      <a:cubicBezTo>
                        <a:pt x="613" y="119"/>
                        <a:pt x="613" y="119"/>
                        <a:pt x="612" y="119"/>
                      </a:cubicBezTo>
                      <a:cubicBezTo>
                        <a:pt x="612" y="120"/>
                        <a:pt x="612" y="120"/>
                        <a:pt x="612" y="120"/>
                      </a:cubicBezTo>
                      <a:cubicBezTo>
                        <a:pt x="612" y="121"/>
                        <a:pt x="612" y="121"/>
                        <a:pt x="612" y="121"/>
                      </a:cubicBezTo>
                      <a:cubicBezTo>
                        <a:pt x="611" y="122"/>
                        <a:pt x="612" y="123"/>
                        <a:pt x="611" y="123"/>
                      </a:cubicBezTo>
                      <a:cubicBezTo>
                        <a:pt x="611" y="124"/>
                        <a:pt x="611" y="125"/>
                        <a:pt x="611" y="126"/>
                      </a:cubicBezTo>
                      <a:cubicBezTo>
                        <a:pt x="611" y="126"/>
                        <a:pt x="611" y="127"/>
                        <a:pt x="612" y="127"/>
                      </a:cubicBezTo>
                      <a:cubicBezTo>
                        <a:pt x="612" y="127"/>
                        <a:pt x="612" y="128"/>
                        <a:pt x="612" y="129"/>
                      </a:cubicBezTo>
                      <a:cubicBezTo>
                        <a:pt x="612" y="129"/>
                        <a:pt x="613" y="129"/>
                        <a:pt x="613" y="129"/>
                      </a:cubicBezTo>
                      <a:cubicBezTo>
                        <a:pt x="614" y="128"/>
                        <a:pt x="615" y="128"/>
                        <a:pt x="615" y="127"/>
                      </a:cubicBezTo>
                      <a:cubicBezTo>
                        <a:pt x="615" y="126"/>
                        <a:pt x="615" y="126"/>
                        <a:pt x="615" y="126"/>
                      </a:cubicBezTo>
                      <a:cubicBezTo>
                        <a:pt x="616" y="125"/>
                        <a:pt x="617" y="124"/>
                        <a:pt x="617" y="123"/>
                      </a:cubicBezTo>
                      <a:cubicBezTo>
                        <a:pt x="617" y="123"/>
                        <a:pt x="617" y="124"/>
                        <a:pt x="618" y="124"/>
                      </a:cubicBezTo>
                      <a:cubicBezTo>
                        <a:pt x="618" y="124"/>
                        <a:pt x="618" y="124"/>
                        <a:pt x="618" y="124"/>
                      </a:cubicBezTo>
                      <a:cubicBezTo>
                        <a:pt x="619" y="123"/>
                        <a:pt x="619" y="122"/>
                        <a:pt x="619" y="121"/>
                      </a:cubicBezTo>
                      <a:cubicBezTo>
                        <a:pt x="620" y="121"/>
                        <a:pt x="620" y="120"/>
                        <a:pt x="620" y="120"/>
                      </a:cubicBezTo>
                      <a:cubicBezTo>
                        <a:pt x="621" y="119"/>
                        <a:pt x="621" y="118"/>
                        <a:pt x="621" y="117"/>
                      </a:cubicBezTo>
                      <a:cubicBezTo>
                        <a:pt x="621" y="117"/>
                        <a:pt x="621" y="116"/>
                        <a:pt x="622" y="116"/>
                      </a:cubicBezTo>
                      <a:cubicBezTo>
                        <a:pt x="622" y="115"/>
                        <a:pt x="622" y="113"/>
                        <a:pt x="622" y="112"/>
                      </a:cubicBezTo>
                      <a:cubicBezTo>
                        <a:pt x="622" y="111"/>
                        <a:pt x="623" y="111"/>
                        <a:pt x="623" y="111"/>
                      </a:cubicBezTo>
                      <a:cubicBezTo>
                        <a:pt x="624" y="113"/>
                        <a:pt x="626" y="112"/>
                        <a:pt x="626" y="113"/>
                      </a:cubicBezTo>
                      <a:cubicBezTo>
                        <a:pt x="626" y="113"/>
                        <a:pt x="627" y="113"/>
                        <a:pt x="627" y="113"/>
                      </a:cubicBezTo>
                      <a:cubicBezTo>
                        <a:pt x="628" y="113"/>
                        <a:pt x="628" y="113"/>
                        <a:pt x="629" y="113"/>
                      </a:cubicBezTo>
                      <a:cubicBezTo>
                        <a:pt x="630" y="112"/>
                        <a:pt x="630" y="112"/>
                        <a:pt x="631" y="111"/>
                      </a:cubicBezTo>
                      <a:cubicBezTo>
                        <a:pt x="631" y="110"/>
                        <a:pt x="632" y="109"/>
                        <a:pt x="633" y="108"/>
                      </a:cubicBezTo>
                      <a:cubicBezTo>
                        <a:pt x="633" y="107"/>
                        <a:pt x="633" y="107"/>
                        <a:pt x="633" y="106"/>
                      </a:cubicBezTo>
                      <a:cubicBezTo>
                        <a:pt x="632" y="105"/>
                        <a:pt x="632" y="104"/>
                        <a:pt x="632" y="104"/>
                      </a:cubicBezTo>
                      <a:cubicBezTo>
                        <a:pt x="632" y="103"/>
                        <a:pt x="632" y="102"/>
                        <a:pt x="632" y="102"/>
                      </a:cubicBezTo>
                      <a:cubicBezTo>
                        <a:pt x="631" y="101"/>
                        <a:pt x="631" y="100"/>
                        <a:pt x="630" y="99"/>
                      </a:cubicBezTo>
                      <a:cubicBezTo>
                        <a:pt x="630" y="96"/>
                        <a:pt x="630" y="93"/>
                        <a:pt x="630" y="90"/>
                      </a:cubicBezTo>
                      <a:cubicBezTo>
                        <a:pt x="630" y="90"/>
                        <a:pt x="630" y="90"/>
                        <a:pt x="629" y="89"/>
                      </a:cubicBezTo>
                      <a:cubicBezTo>
                        <a:pt x="629" y="89"/>
                        <a:pt x="629" y="88"/>
                        <a:pt x="629" y="88"/>
                      </a:cubicBezTo>
                      <a:cubicBezTo>
                        <a:pt x="629" y="88"/>
                        <a:pt x="629" y="87"/>
                        <a:pt x="629" y="87"/>
                      </a:cubicBezTo>
                      <a:cubicBezTo>
                        <a:pt x="629" y="86"/>
                        <a:pt x="629" y="85"/>
                        <a:pt x="629" y="84"/>
                      </a:cubicBezTo>
                      <a:cubicBezTo>
                        <a:pt x="629" y="83"/>
                        <a:pt x="628" y="83"/>
                        <a:pt x="628" y="83"/>
                      </a:cubicBezTo>
                      <a:cubicBezTo>
                        <a:pt x="628" y="82"/>
                        <a:pt x="628" y="82"/>
                        <a:pt x="628" y="81"/>
                      </a:cubicBezTo>
                      <a:cubicBezTo>
                        <a:pt x="627" y="81"/>
                        <a:pt x="628" y="79"/>
                        <a:pt x="627" y="79"/>
                      </a:cubicBezTo>
                      <a:cubicBezTo>
                        <a:pt x="627" y="78"/>
                        <a:pt x="627" y="76"/>
                        <a:pt x="627" y="75"/>
                      </a:cubicBezTo>
                      <a:cubicBezTo>
                        <a:pt x="626" y="75"/>
                        <a:pt x="626" y="75"/>
                        <a:pt x="626" y="75"/>
                      </a:cubicBezTo>
                      <a:cubicBezTo>
                        <a:pt x="626" y="74"/>
                        <a:pt x="626" y="73"/>
                        <a:pt x="626" y="73"/>
                      </a:cubicBezTo>
                      <a:cubicBezTo>
                        <a:pt x="627" y="72"/>
                        <a:pt x="626" y="71"/>
                        <a:pt x="627" y="70"/>
                      </a:cubicBezTo>
                      <a:cubicBezTo>
                        <a:pt x="627" y="70"/>
                        <a:pt x="627" y="69"/>
                        <a:pt x="627" y="68"/>
                      </a:cubicBezTo>
                      <a:cubicBezTo>
                        <a:pt x="627" y="68"/>
                        <a:pt x="628" y="68"/>
                        <a:pt x="628" y="68"/>
                      </a:cubicBezTo>
                      <a:cubicBezTo>
                        <a:pt x="628" y="67"/>
                        <a:pt x="628" y="66"/>
                        <a:pt x="628" y="65"/>
                      </a:cubicBezTo>
                      <a:cubicBezTo>
                        <a:pt x="629" y="64"/>
                        <a:pt x="629" y="63"/>
                        <a:pt x="630" y="63"/>
                      </a:cubicBezTo>
                      <a:cubicBezTo>
                        <a:pt x="630" y="63"/>
                        <a:pt x="630" y="64"/>
                        <a:pt x="631" y="64"/>
                      </a:cubicBezTo>
                      <a:cubicBezTo>
                        <a:pt x="631" y="65"/>
                        <a:pt x="631" y="66"/>
                        <a:pt x="632" y="66"/>
                      </a:cubicBezTo>
                      <a:cubicBezTo>
                        <a:pt x="632" y="66"/>
                        <a:pt x="631" y="67"/>
                        <a:pt x="632" y="67"/>
                      </a:cubicBezTo>
                      <a:cubicBezTo>
                        <a:pt x="633" y="68"/>
                        <a:pt x="633" y="69"/>
                        <a:pt x="634" y="70"/>
                      </a:cubicBezTo>
                      <a:cubicBezTo>
                        <a:pt x="635" y="70"/>
                        <a:pt x="635" y="70"/>
                        <a:pt x="636" y="70"/>
                      </a:cubicBezTo>
                      <a:cubicBezTo>
                        <a:pt x="636" y="70"/>
                        <a:pt x="636" y="69"/>
                        <a:pt x="636" y="69"/>
                      </a:cubicBezTo>
                      <a:cubicBezTo>
                        <a:pt x="638" y="69"/>
                        <a:pt x="637" y="71"/>
                        <a:pt x="638" y="72"/>
                      </a:cubicBezTo>
                      <a:cubicBezTo>
                        <a:pt x="639" y="71"/>
                        <a:pt x="639" y="71"/>
                        <a:pt x="639" y="71"/>
                      </a:cubicBezTo>
                      <a:cubicBezTo>
                        <a:pt x="639" y="70"/>
                        <a:pt x="639" y="69"/>
                        <a:pt x="639" y="68"/>
                      </a:cubicBezTo>
                      <a:cubicBezTo>
                        <a:pt x="640" y="67"/>
                        <a:pt x="640" y="66"/>
                        <a:pt x="641" y="66"/>
                      </a:cubicBezTo>
                      <a:cubicBezTo>
                        <a:pt x="641" y="66"/>
                        <a:pt x="642" y="66"/>
                        <a:pt x="642" y="67"/>
                      </a:cubicBezTo>
                      <a:cubicBezTo>
                        <a:pt x="642" y="67"/>
                        <a:pt x="642" y="68"/>
                        <a:pt x="642" y="68"/>
                      </a:cubicBezTo>
                      <a:cubicBezTo>
                        <a:pt x="642" y="68"/>
                        <a:pt x="643" y="69"/>
                        <a:pt x="643" y="69"/>
                      </a:cubicBezTo>
                      <a:cubicBezTo>
                        <a:pt x="643" y="70"/>
                        <a:pt x="643" y="70"/>
                        <a:pt x="643" y="71"/>
                      </a:cubicBezTo>
                      <a:cubicBezTo>
                        <a:pt x="642" y="72"/>
                        <a:pt x="641" y="71"/>
                        <a:pt x="641" y="72"/>
                      </a:cubicBezTo>
                      <a:cubicBezTo>
                        <a:pt x="640" y="72"/>
                        <a:pt x="640" y="73"/>
                        <a:pt x="639" y="74"/>
                      </a:cubicBezTo>
                      <a:cubicBezTo>
                        <a:pt x="639" y="74"/>
                        <a:pt x="640" y="75"/>
                        <a:pt x="640" y="76"/>
                      </a:cubicBezTo>
                      <a:cubicBezTo>
                        <a:pt x="640" y="77"/>
                        <a:pt x="641" y="77"/>
                        <a:pt x="641" y="78"/>
                      </a:cubicBezTo>
                      <a:cubicBezTo>
                        <a:pt x="642" y="78"/>
                        <a:pt x="642" y="79"/>
                        <a:pt x="643" y="80"/>
                      </a:cubicBezTo>
                      <a:cubicBezTo>
                        <a:pt x="643" y="80"/>
                        <a:pt x="643" y="80"/>
                        <a:pt x="643" y="80"/>
                      </a:cubicBezTo>
                      <a:cubicBezTo>
                        <a:pt x="644" y="79"/>
                        <a:pt x="643" y="78"/>
                        <a:pt x="644" y="78"/>
                      </a:cubicBezTo>
                      <a:cubicBezTo>
                        <a:pt x="644" y="79"/>
                        <a:pt x="645" y="79"/>
                        <a:pt x="646" y="79"/>
                      </a:cubicBezTo>
                      <a:cubicBezTo>
                        <a:pt x="646" y="79"/>
                        <a:pt x="646" y="80"/>
                        <a:pt x="646" y="80"/>
                      </a:cubicBezTo>
                      <a:cubicBezTo>
                        <a:pt x="647" y="80"/>
                        <a:pt x="648" y="80"/>
                        <a:pt x="648" y="80"/>
                      </a:cubicBezTo>
                      <a:cubicBezTo>
                        <a:pt x="649" y="81"/>
                        <a:pt x="648" y="82"/>
                        <a:pt x="649" y="83"/>
                      </a:cubicBezTo>
                      <a:cubicBezTo>
                        <a:pt x="649" y="83"/>
                        <a:pt x="649" y="83"/>
                        <a:pt x="650" y="84"/>
                      </a:cubicBezTo>
                      <a:cubicBezTo>
                        <a:pt x="651" y="84"/>
                        <a:pt x="651" y="82"/>
                        <a:pt x="652" y="83"/>
                      </a:cubicBezTo>
                      <a:cubicBezTo>
                        <a:pt x="652" y="83"/>
                        <a:pt x="652" y="82"/>
                        <a:pt x="653" y="82"/>
                      </a:cubicBezTo>
                      <a:cubicBezTo>
                        <a:pt x="653" y="82"/>
                        <a:pt x="653" y="82"/>
                        <a:pt x="654" y="83"/>
                      </a:cubicBezTo>
                      <a:cubicBezTo>
                        <a:pt x="653" y="83"/>
                        <a:pt x="653" y="83"/>
                        <a:pt x="653" y="84"/>
                      </a:cubicBezTo>
                      <a:cubicBezTo>
                        <a:pt x="654" y="85"/>
                        <a:pt x="655" y="86"/>
                        <a:pt x="656" y="87"/>
                      </a:cubicBezTo>
                      <a:cubicBezTo>
                        <a:pt x="656" y="87"/>
                        <a:pt x="656" y="87"/>
                        <a:pt x="657" y="86"/>
                      </a:cubicBezTo>
                      <a:cubicBezTo>
                        <a:pt x="658" y="85"/>
                        <a:pt x="660" y="83"/>
                        <a:pt x="661" y="81"/>
                      </a:cubicBezTo>
                      <a:cubicBezTo>
                        <a:pt x="662" y="81"/>
                        <a:pt x="662" y="81"/>
                        <a:pt x="662" y="80"/>
                      </a:cubicBezTo>
                      <a:cubicBezTo>
                        <a:pt x="663" y="79"/>
                        <a:pt x="664" y="78"/>
                        <a:pt x="664" y="76"/>
                      </a:cubicBezTo>
                      <a:cubicBezTo>
                        <a:pt x="665" y="75"/>
                        <a:pt x="666" y="74"/>
                        <a:pt x="667" y="73"/>
                      </a:cubicBezTo>
                      <a:cubicBezTo>
                        <a:pt x="667" y="73"/>
                        <a:pt x="667" y="73"/>
                        <a:pt x="667" y="73"/>
                      </a:cubicBezTo>
                      <a:cubicBezTo>
                        <a:pt x="667" y="72"/>
                        <a:pt x="667" y="72"/>
                        <a:pt x="668" y="72"/>
                      </a:cubicBezTo>
                      <a:cubicBezTo>
                        <a:pt x="668" y="71"/>
                        <a:pt x="668" y="69"/>
                        <a:pt x="668" y="68"/>
                      </a:cubicBezTo>
                      <a:cubicBezTo>
                        <a:pt x="668" y="67"/>
                        <a:pt x="669" y="67"/>
                        <a:pt x="669" y="66"/>
                      </a:cubicBezTo>
                      <a:cubicBezTo>
                        <a:pt x="669" y="66"/>
                        <a:pt x="669" y="66"/>
                        <a:pt x="670" y="66"/>
                      </a:cubicBezTo>
                      <a:cubicBezTo>
                        <a:pt x="671" y="65"/>
                        <a:pt x="672" y="64"/>
                        <a:pt x="673" y="63"/>
                      </a:cubicBezTo>
                      <a:cubicBezTo>
                        <a:pt x="674" y="62"/>
                        <a:pt x="674" y="61"/>
                        <a:pt x="675" y="60"/>
                      </a:cubicBezTo>
                      <a:cubicBezTo>
                        <a:pt x="675" y="59"/>
                        <a:pt x="676" y="59"/>
                        <a:pt x="676" y="58"/>
                      </a:cubicBezTo>
                      <a:cubicBezTo>
                        <a:pt x="676" y="58"/>
                        <a:pt x="676" y="57"/>
                        <a:pt x="677" y="57"/>
                      </a:cubicBezTo>
                      <a:cubicBezTo>
                        <a:pt x="678" y="56"/>
                        <a:pt x="678" y="55"/>
                        <a:pt x="678" y="55"/>
                      </a:cubicBezTo>
                      <a:cubicBezTo>
                        <a:pt x="678" y="55"/>
                        <a:pt x="679" y="54"/>
                        <a:pt x="679" y="54"/>
                      </a:cubicBezTo>
                      <a:cubicBezTo>
                        <a:pt x="679" y="53"/>
                        <a:pt x="679" y="53"/>
                        <a:pt x="679" y="53"/>
                      </a:cubicBezTo>
                      <a:cubicBezTo>
                        <a:pt x="680" y="50"/>
                        <a:pt x="683" y="50"/>
                        <a:pt x="684" y="48"/>
                      </a:cubicBezTo>
                      <a:cubicBezTo>
                        <a:pt x="685" y="48"/>
                        <a:pt x="685" y="48"/>
                        <a:pt x="686" y="48"/>
                      </a:cubicBezTo>
                      <a:cubicBezTo>
                        <a:pt x="686" y="48"/>
                        <a:pt x="685" y="49"/>
                        <a:pt x="684" y="49"/>
                      </a:cubicBezTo>
                      <a:cubicBezTo>
                        <a:pt x="684" y="50"/>
                        <a:pt x="684" y="51"/>
                        <a:pt x="683" y="51"/>
                      </a:cubicBezTo>
                      <a:cubicBezTo>
                        <a:pt x="683" y="52"/>
                        <a:pt x="682" y="53"/>
                        <a:pt x="682" y="54"/>
                      </a:cubicBezTo>
                      <a:cubicBezTo>
                        <a:pt x="682" y="54"/>
                        <a:pt x="683" y="54"/>
                        <a:pt x="684" y="54"/>
                      </a:cubicBezTo>
                      <a:cubicBezTo>
                        <a:pt x="684" y="55"/>
                        <a:pt x="685" y="55"/>
                        <a:pt x="685" y="56"/>
                      </a:cubicBezTo>
                      <a:cubicBezTo>
                        <a:pt x="685" y="56"/>
                        <a:pt x="686" y="57"/>
                        <a:pt x="686" y="57"/>
                      </a:cubicBezTo>
                      <a:cubicBezTo>
                        <a:pt x="687" y="57"/>
                        <a:pt x="687" y="57"/>
                        <a:pt x="688" y="57"/>
                      </a:cubicBezTo>
                      <a:cubicBezTo>
                        <a:pt x="689" y="56"/>
                        <a:pt x="690" y="56"/>
                        <a:pt x="689" y="55"/>
                      </a:cubicBezTo>
                      <a:cubicBezTo>
                        <a:pt x="690" y="55"/>
                        <a:pt x="691" y="55"/>
                        <a:pt x="692" y="55"/>
                      </a:cubicBezTo>
                      <a:cubicBezTo>
                        <a:pt x="692" y="56"/>
                        <a:pt x="693" y="56"/>
                        <a:pt x="694" y="57"/>
                      </a:cubicBezTo>
                      <a:cubicBezTo>
                        <a:pt x="694" y="56"/>
                        <a:pt x="695" y="55"/>
                        <a:pt x="696" y="54"/>
                      </a:cubicBezTo>
                      <a:cubicBezTo>
                        <a:pt x="696" y="54"/>
                        <a:pt x="696" y="54"/>
                        <a:pt x="696" y="54"/>
                      </a:cubicBezTo>
                      <a:cubicBezTo>
                        <a:pt x="697" y="54"/>
                        <a:pt x="698" y="53"/>
                        <a:pt x="699" y="52"/>
                      </a:cubicBezTo>
                      <a:cubicBezTo>
                        <a:pt x="699" y="52"/>
                        <a:pt x="699" y="52"/>
                        <a:pt x="700" y="52"/>
                      </a:cubicBezTo>
                      <a:cubicBezTo>
                        <a:pt x="700" y="53"/>
                        <a:pt x="698" y="53"/>
                        <a:pt x="698" y="54"/>
                      </a:cubicBezTo>
                      <a:cubicBezTo>
                        <a:pt x="698" y="55"/>
                        <a:pt x="698" y="55"/>
                        <a:pt x="698" y="56"/>
                      </a:cubicBezTo>
                      <a:cubicBezTo>
                        <a:pt x="698" y="56"/>
                        <a:pt x="698" y="56"/>
                        <a:pt x="698" y="56"/>
                      </a:cubicBezTo>
                      <a:cubicBezTo>
                        <a:pt x="698" y="56"/>
                        <a:pt x="698" y="56"/>
                        <a:pt x="698" y="57"/>
                      </a:cubicBezTo>
                      <a:cubicBezTo>
                        <a:pt x="697" y="57"/>
                        <a:pt x="696" y="59"/>
                        <a:pt x="696" y="60"/>
                      </a:cubicBezTo>
                      <a:cubicBezTo>
                        <a:pt x="695" y="60"/>
                        <a:pt x="696" y="61"/>
                        <a:pt x="696" y="61"/>
                      </a:cubicBezTo>
                      <a:cubicBezTo>
                        <a:pt x="696" y="61"/>
                        <a:pt x="696" y="61"/>
                        <a:pt x="696" y="61"/>
                      </a:cubicBezTo>
                      <a:cubicBezTo>
                        <a:pt x="696" y="61"/>
                        <a:pt x="696" y="61"/>
                        <a:pt x="697" y="61"/>
                      </a:cubicBezTo>
                      <a:cubicBezTo>
                        <a:pt x="699" y="58"/>
                        <a:pt x="702" y="56"/>
                        <a:pt x="705" y="53"/>
                      </a:cubicBezTo>
                      <a:cubicBezTo>
                        <a:pt x="705" y="53"/>
                        <a:pt x="706" y="53"/>
                        <a:pt x="706" y="53"/>
                      </a:cubicBezTo>
                      <a:cubicBezTo>
                        <a:pt x="706" y="52"/>
                        <a:pt x="707" y="51"/>
                        <a:pt x="707" y="51"/>
                      </a:cubicBezTo>
                      <a:cubicBezTo>
                        <a:pt x="708" y="51"/>
                        <a:pt x="709" y="50"/>
                        <a:pt x="709" y="50"/>
                      </a:cubicBezTo>
                      <a:cubicBezTo>
                        <a:pt x="710" y="50"/>
                        <a:pt x="710" y="49"/>
                        <a:pt x="711" y="49"/>
                      </a:cubicBezTo>
                      <a:cubicBezTo>
                        <a:pt x="711" y="50"/>
                        <a:pt x="711" y="50"/>
                        <a:pt x="711" y="50"/>
                      </a:cubicBezTo>
                      <a:cubicBezTo>
                        <a:pt x="711" y="51"/>
                        <a:pt x="710" y="51"/>
                        <a:pt x="710" y="52"/>
                      </a:cubicBezTo>
                      <a:cubicBezTo>
                        <a:pt x="710" y="53"/>
                        <a:pt x="708" y="53"/>
                        <a:pt x="708" y="54"/>
                      </a:cubicBezTo>
                      <a:cubicBezTo>
                        <a:pt x="708" y="55"/>
                        <a:pt x="708" y="56"/>
                        <a:pt x="707" y="56"/>
                      </a:cubicBezTo>
                      <a:cubicBezTo>
                        <a:pt x="707" y="57"/>
                        <a:pt x="707" y="58"/>
                        <a:pt x="706" y="58"/>
                      </a:cubicBezTo>
                      <a:cubicBezTo>
                        <a:pt x="706" y="59"/>
                        <a:pt x="706" y="60"/>
                        <a:pt x="706" y="60"/>
                      </a:cubicBezTo>
                      <a:cubicBezTo>
                        <a:pt x="706" y="60"/>
                        <a:pt x="706" y="61"/>
                        <a:pt x="706" y="61"/>
                      </a:cubicBezTo>
                      <a:cubicBezTo>
                        <a:pt x="705" y="61"/>
                        <a:pt x="704" y="62"/>
                        <a:pt x="703" y="62"/>
                      </a:cubicBezTo>
                      <a:cubicBezTo>
                        <a:pt x="703" y="62"/>
                        <a:pt x="702" y="63"/>
                        <a:pt x="702" y="63"/>
                      </a:cubicBezTo>
                      <a:cubicBezTo>
                        <a:pt x="702" y="64"/>
                        <a:pt x="703" y="64"/>
                        <a:pt x="703" y="64"/>
                      </a:cubicBezTo>
                      <a:cubicBezTo>
                        <a:pt x="705" y="64"/>
                        <a:pt x="705" y="62"/>
                        <a:pt x="706" y="62"/>
                      </a:cubicBezTo>
                      <a:cubicBezTo>
                        <a:pt x="707" y="62"/>
                        <a:pt x="707" y="62"/>
                        <a:pt x="707" y="61"/>
                      </a:cubicBezTo>
                      <a:cubicBezTo>
                        <a:pt x="708" y="61"/>
                        <a:pt x="708" y="61"/>
                        <a:pt x="708" y="61"/>
                      </a:cubicBezTo>
                      <a:cubicBezTo>
                        <a:pt x="708" y="61"/>
                        <a:pt x="708" y="61"/>
                        <a:pt x="709" y="61"/>
                      </a:cubicBezTo>
                      <a:cubicBezTo>
                        <a:pt x="709" y="61"/>
                        <a:pt x="710" y="61"/>
                        <a:pt x="710" y="60"/>
                      </a:cubicBezTo>
                      <a:cubicBezTo>
                        <a:pt x="711" y="59"/>
                        <a:pt x="711" y="58"/>
                        <a:pt x="712" y="57"/>
                      </a:cubicBezTo>
                      <a:cubicBezTo>
                        <a:pt x="713" y="57"/>
                        <a:pt x="714" y="57"/>
                        <a:pt x="715" y="56"/>
                      </a:cubicBezTo>
                      <a:cubicBezTo>
                        <a:pt x="716" y="56"/>
                        <a:pt x="716" y="55"/>
                        <a:pt x="716" y="54"/>
                      </a:cubicBezTo>
                      <a:cubicBezTo>
                        <a:pt x="716" y="54"/>
                        <a:pt x="717" y="53"/>
                        <a:pt x="718" y="53"/>
                      </a:cubicBezTo>
                      <a:cubicBezTo>
                        <a:pt x="718" y="54"/>
                        <a:pt x="718" y="55"/>
                        <a:pt x="718" y="55"/>
                      </a:cubicBezTo>
                      <a:cubicBezTo>
                        <a:pt x="717" y="56"/>
                        <a:pt x="716" y="56"/>
                        <a:pt x="716" y="57"/>
                      </a:cubicBezTo>
                      <a:cubicBezTo>
                        <a:pt x="716" y="58"/>
                        <a:pt x="715" y="58"/>
                        <a:pt x="715" y="59"/>
                      </a:cubicBezTo>
                      <a:cubicBezTo>
                        <a:pt x="714" y="59"/>
                        <a:pt x="714" y="60"/>
                        <a:pt x="714" y="61"/>
                      </a:cubicBezTo>
                      <a:cubicBezTo>
                        <a:pt x="713" y="61"/>
                        <a:pt x="713" y="61"/>
                        <a:pt x="713" y="62"/>
                      </a:cubicBezTo>
                      <a:cubicBezTo>
                        <a:pt x="712" y="63"/>
                        <a:pt x="711" y="64"/>
                        <a:pt x="711" y="65"/>
                      </a:cubicBezTo>
                      <a:cubicBezTo>
                        <a:pt x="711" y="66"/>
                        <a:pt x="709" y="66"/>
                        <a:pt x="710" y="67"/>
                      </a:cubicBezTo>
                      <a:cubicBezTo>
                        <a:pt x="709" y="67"/>
                        <a:pt x="709" y="68"/>
                        <a:pt x="708" y="68"/>
                      </a:cubicBezTo>
                      <a:cubicBezTo>
                        <a:pt x="708" y="69"/>
                        <a:pt x="708" y="69"/>
                        <a:pt x="708" y="70"/>
                      </a:cubicBezTo>
                      <a:cubicBezTo>
                        <a:pt x="707" y="71"/>
                        <a:pt x="706" y="72"/>
                        <a:pt x="705" y="73"/>
                      </a:cubicBezTo>
                      <a:cubicBezTo>
                        <a:pt x="705" y="73"/>
                        <a:pt x="705" y="73"/>
                        <a:pt x="705" y="73"/>
                      </a:cubicBezTo>
                      <a:cubicBezTo>
                        <a:pt x="705" y="74"/>
                        <a:pt x="705" y="74"/>
                        <a:pt x="704" y="75"/>
                      </a:cubicBezTo>
                      <a:cubicBezTo>
                        <a:pt x="704" y="75"/>
                        <a:pt x="704" y="76"/>
                        <a:pt x="704" y="76"/>
                      </a:cubicBezTo>
                      <a:cubicBezTo>
                        <a:pt x="704" y="77"/>
                        <a:pt x="703" y="78"/>
                        <a:pt x="702" y="79"/>
                      </a:cubicBezTo>
                      <a:cubicBezTo>
                        <a:pt x="702" y="79"/>
                        <a:pt x="702" y="79"/>
                        <a:pt x="702" y="80"/>
                      </a:cubicBezTo>
                      <a:cubicBezTo>
                        <a:pt x="702" y="80"/>
                        <a:pt x="701" y="81"/>
                        <a:pt x="701" y="81"/>
                      </a:cubicBezTo>
                      <a:cubicBezTo>
                        <a:pt x="701" y="81"/>
                        <a:pt x="701" y="82"/>
                        <a:pt x="701" y="82"/>
                      </a:cubicBezTo>
                      <a:cubicBezTo>
                        <a:pt x="701" y="82"/>
                        <a:pt x="700" y="83"/>
                        <a:pt x="700" y="83"/>
                      </a:cubicBezTo>
                      <a:cubicBezTo>
                        <a:pt x="700" y="83"/>
                        <a:pt x="700" y="84"/>
                        <a:pt x="699" y="84"/>
                      </a:cubicBezTo>
                      <a:cubicBezTo>
                        <a:pt x="699" y="84"/>
                        <a:pt x="699" y="85"/>
                        <a:pt x="699" y="85"/>
                      </a:cubicBezTo>
                      <a:cubicBezTo>
                        <a:pt x="699" y="86"/>
                        <a:pt x="698" y="86"/>
                        <a:pt x="698" y="86"/>
                      </a:cubicBezTo>
                      <a:cubicBezTo>
                        <a:pt x="698" y="86"/>
                        <a:pt x="697" y="87"/>
                        <a:pt x="697" y="87"/>
                      </a:cubicBezTo>
                      <a:cubicBezTo>
                        <a:pt x="697" y="88"/>
                        <a:pt x="697" y="89"/>
                        <a:pt x="697" y="89"/>
                      </a:cubicBezTo>
                      <a:cubicBezTo>
                        <a:pt x="697" y="90"/>
                        <a:pt x="697" y="90"/>
                        <a:pt x="698" y="90"/>
                      </a:cubicBezTo>
                      <a:cubicBezTo>
                        <a:pt x="699" y="88"/>
                        <a:pt x="700" y="87"/>
                        <a:pt x="702" y="85"/>
                      </a:cubicBezTo>
                      <a:cubicBezTo>
                        <a:pt x="701" y="85"/>
                        <a:pt x="703" y="84"/>
                        <a:pt x="703" y="83"/>
                      </a:cubicBezTo>
                      <a:cubicBezTo>
                        <a:pt x="703" y="83"/>
                        <a:pt x="703" y="83"/>
                        <a:pt x="703" y="83"/>
                      </a:cubicBezTo>
                      <a:cubicBezTo>
                        <a:pt x="705" y="83"/>
                        <a:pt x="705" y="81"/>
                        <a:pt x="705" y="80"/>
                      </a:cubicBezTo>
                      <a:cubicBezTo>
                        <a:pt x="706" y="79"/>
                        <a:pt x="706" y="78"/>
                        <a:pt x="706" y="78"/>
                      </a:cubicBezTo>
                      <a:cubicBezTo>
                        <a:pt x="707" y="77"/>
                        <a:pt x="707" y="76"/>
                        <a:pt x="708" y="75"/>
                      </a:cubicBezTo>
                      <a:cubicBezTo>
                        <a:pt x="708" y="75"/>
                        <a:pt x="709" y="74"/>
                        <a:pt x="709" y="73"/>
                      </a:cubicBezTo>
                      <a:cubicBezTo>
                        <a:pt x="710" y="72"/>
                        <a:pt x="710" y="72"/>
                        <a:pt x="710" y="71"/>
                      </a:cubicBezTo>
                      <a:cubicBezTo>
                        <a:pt x="711" y="71"/>
                        <a:pt x="711" y="70"/>
                        <a:pt x="712" y="70"/>
                      </a:cubicBezTo>
                      <a:cubicBezTo>
                        <a:pt x="712" y="69"/>
                        <a:pt x="712" y="69"/>
                        <a:pt x="712" y="68"/>
                      </a:cubicBezTo>
                      <a:cubicBezTo>
                        <a:pt x="713" y="68"/>
                        <a:pt x="713" y="68"/>
                        <a:pt x="713" y="67"/>
                      </a:cubicBezTo>
                      <a:cubicBezTo>
                        <a:pt x="713" y="67"/>
                        <a:pt x="713" y="67"/>
                        <a:pt x="714" y="67"/>
                      </a:cubicBezTo>
                      <a:cubicBezTo>
                        <a:pt x="714" y="67"/>
                        <a:pt x="714" y="66"/>
                        <a:pt x="714" y="66"/>
                      </a:cubicBezTo>
                      <a:cubicBezTo>
                        <a:pt x="715" y="65"/>
                        <a:pt x="715" y="65"/>
                        <a:pt x="716" y="64"/>
                      </a:cubicBezTo>
                      <a:cubicBezTo>
                        <a:pt x="716" y="63"/>
                        <a:pt x="717" y="62"/>
                        <a:pt x="718" y="61"/>
                      </a:cubicBezTo>
                      <a:cubicBezTo>
                        <a:pt x="718" y="60"/>
                        <a:pt x="719" y="60"/>
                        <a:pt x="719" y="59"/>
                      </a:cubicBezTo>
                      <a:cubicBezTo>
                        <a:pt x="720" y="58"/>
                        <a:pt x="721" y="57"/>
                        <a:pt x="722" y="56"/>
                      </a:cubicBezTo>
                      <a:cubicBezTo>
                        <a:pt x="724" y="53"/>
                        <a:pt x="726" y="51"/>
                        <a:pt x="728" y="49"/>
                      </a:cubicBezTo>
                      <a:cubicBezTo>
                        <a:pt x="728" y="49"/>
                        <a:pt x="729" y="49"/>
                        <a:pt x="729" y="49"/>
                      </a:cubicBezTo>
                      <a:cubicBezTo>
                        <a:pt x="729" y="49"/>
                        <a:pt x="729" y="48"/>
                        <a:pt x="729" y="48"/>
                      </a:cubicBezTo>
                      <a:cubicBezTo>
                        <a:pt x="729" y="48"/>
                        <a:pt x="729" y="48"/>
                        <a:pt x="730" y="48"/>
                      </a:cubicBezTo>
                      <a:cubicBezTo>
                        <a:pt x="730" y="47"/>
                        <a:pt x="731" y="46"/>
                        <a:pt x="732" y="45"/>
                      </a:cubicBezTo>
                      <a:cubicBezTo>
                        <a:pt x="733" y="45"/>
                        <a:pt x="734" y="45"/>
                        <a:pt x="735" y="45"/>
                      </a:cubicBezTo>
                      <a:cubicBezTo>
                        <a:pt x="736" y="45"/>
                        <a:pt x="736" y="44"/>
                        <a:pt x="736" y="43"/>
                      </a:cubicBezTo>
                      <a:cubicBezTo>
                        <a:pt x="737" y="43"/>
                        <a:pt x="738" y="43"/>
                        <a:pt x="739" y="43"/>
                      </a:cubicBezTo>
                      <a:cubicBezTo>
                        <a:pt x="739" y="44"/>
                        <a:pt x="740" y="44"/>
                        <a:pt x="740" y="45"/>
                      </a:cubicBezTo>
                      <a:cubicBezTo>
                        <a:pt x="740" y="45"/>
                        <a:pt x="739" y="45"/>
                        <a:pt x="739" y="45"/>
                      </a:cubicBezTo>
                      <a:cubicBezTo>
                        <a:pt x="739" y="46"/>
                        <a:pt x="738" y="47"/>
                        <a:pt x="737" y="48"/>
                      </a:cubicBezTo>
                      <a:cubicBezTo>
                        <a:pt x="737" y="49"/>
                        <a:pt x="736" y="50"/>
                        <a:pt x="736" y="50"/>
                      </a:cubicBezTo>
                      <a:cubicBezTo>
                        <a:pt x="735" y="51"/>
                        <a:pt x="735" y="51"/>
                        <a:pt x="735" y="51"/>
                      </a:cubicBezTo>
                      <a:cubicBezTo>
                        <a:pt x="735" y="51"/>
                        <a:pt x="735" y="51"/>
                        <a:pt x="735" y="52"/>
                      </a:cubicBezTo>
                      <a:cubicBezTo>
                        <a:pt x="734" y="52"/>
                        <a:pt x="734" y="52"/>
                        <a:pt x="734" y="52"/>
                      </a:cubicBezTo>
                      <a:cubicBezTo>
                        <a:pt x="733" y="53"/>
                        <a:pt x="732" y="54"/>
                        <a:pt x="732" y="55"/>
                      </a:cubicBezTo>
                      <a:cubicBezTo>
                        <a:pt x="732" y="56"/>
                        <a:pt x="732" y="56"/>
                        <a:pt x="732" y="56"/>
                      </a:cubicBezTo>
                      <a:cubicBezTo>
                        <a:pt x="731" y="57"/>
                        <a:pt x="731" y="58"/>
                        <a:pt x="730" y="58"/>
                      </a:cubicBezTo>
                      <a:cubicBezTo>
                        <a:pt x="729" y="59"/>
                        <a:pt x="728" y="60"/>
                        <a:pt x="728" y="61"/>
                      </a:cubicBezTo>
                      <a:cubicBezTo>
                        <a:pt x="728" y="62"/>
                        <a:pt x="727" y="62"/>
                        <a:pt x="727" y="63"/>
                      </a:cubicBezTo>
                      <a:cubicBezTo>
                        <a:pt x="727" y="63"/>
                        <a:pt x="726" y="64"/>
                        <a:pt x="726" y="64"/>
                      </a:cubicBezTo>
                      <a:cubicBezTo>
                        <a:pt x="726" y="64"/>
                        <a:pt x="725" y="65"/>
                        <a:pt x="725" y="65"/>
                      </a:cubicBezTo>
                      <a:cubicBezTo>
                        <a:pt x="725" y="66"/>
                        <a:pt x="725" y="67"/>
                        <a:pt x="724" y="66"/>
                      </a:cubicBezTo>
                      <a:cubicBezTo>
                        <a:pt x="723" y="68"/>
                        <a:pt x="723" y="69"/>
                        <a:pt x="722" y="70"/>
                      </a:cubicBezTo>
                      <a:cubicBezTo>
                        <a:pt x="722" y="70"/>
                        <a:pt x="722" y="71"/>
                        <a:pt x="722" y="72"/>
                      </a:cubicBezTo>
                      <a:cubicBezTo>
                        <a:pt x="722" y="72"/>
                        <a:pt x="721" y="72"/>
                        <a:pt x="721" y="72"/>
                      </a:cubicBezTo>
                      <a:cubicBezTo>
                        <a:pt x="720" y="73"/>
                        <a:pt x="720" y="73"/>
                        <a:pt x="720" y="73"/>
                      </a:cubicBezTo>
                      <a:cubicBezTo>
                        <a:pt x="720" y="74"/>
                        <a:pt x="720" y="74"/>
                        <a:pt x="720" y="74"/>
                      </a:cubicBezTo>
                      <a:cubicBezTo>
                        <a:pt x="720" y="75"/>
                        <a:pt x="720" y="75"/>
                        <a:pt x="720" y="76"/>
                      </a:cubicBezTo>
                      <a:cubicBezTo>
                        <a:pt x="719" y="76"/>
                        <a:pt x="719" y="76"/>
                        <a:pt x="718" y="77"/>
                      </a:cubicBezTo>
                      <a:cubicBezTo>
                        <a:pt x="718" y="78"/>
                        <a:pt x="719" y="79"/>
                        <a:pt x="718" y="79"/>
                      </a:cubicBezTo>
                      <a:cubicBezTo>
                        <a:pt x="718" y="80"/>
                        <a:pt x="718" y="81"/>
                        <a:pt x="718" y="82"/>
                      </a:cubicBezTo>
                      <a:cubicBezTo>
                        <a:pt x="717" y="82"/>
                        <a:pt x="717" y="82"/>
                        <a:pt x="717" y="83"/>
                      </a:cubicBezTo>
                      <a:cubicBezTo>
                        <a:pt x="717" y="83"/>
                        <a:pt x="717" y="84"/>
                        <a:pt x="717" y="84"/>
                      </a:cubicBezTo>
                      <a:cubicBezTo>
                        <a:pt x="717" y="84"/>
                        <a:pt x="716" y="85"/>
                        <a:pt x="716" y="85"/>
                      </a:cubicBezTo>
                      <a:cubicBezTo>
                        <a:pt x="716" y="86"/>
                        <a:pt x="716" y="86"/>
                        <a:pt x="716" y="87"/>
                      </a:cubicBezTo>
                      <a:cubicBezTo>
                        <a:pt x="715" y="88"/>
                        <a:pt x="715" y="88"/>
                        <a:pt x="715" y="89"/>
                      </a:cubicBezTo>
                      <a:cubicBezTo>
                        <a:pt x="715" y="90"/>
                        <a:pt x="714" y="91"/>
                        <a:pt x="714" y="92"/>
                      </a:cubicBezTo>
                      <a:cubicBezTo>
                        <a:pt x="714" y="92"/>
                        <a:pt x="714" y="93"/>
                        <a:pt x="713" y="93"/>
                      </a:cubicBezTo>
                      <a:cubicBezTo>
                        <a:pt x="714" y="93"/>
                        <a:pt x="714" y="93"/>
                        <a:pt x="714" y="94"/>
                      </a:cubicBezTo>
                      <a:cubicBezTo>
                        <a:pt x="714" y="94"/>
                        <a:pt x="714" y="94"/>
                        <a:pt x="713" y="94"/>
                      </a:cubicBezTo>
                      <a:cubicBezTo>
                        <a:pt x="713" y="95"/>
                        <a:pt x="713" y="95"/>
                        <a:pt x="713" y="96"/>
                      </a:cubicBezTo>
                      <a:cubicBezTo>
                        <a:pt x="713" y="96"/>
                        <a:pt x="713" y="96"/>
                        <a:pt x="713" y="97"/>
                      </a:cubicBezTo>
                      <a:cubicBezTo>
                        <a:pt x="713" y="98"/>
                        <a:pt x="713" y="99"/>
                        <a:pt x="713" y="99"/>
                      </a:cubicBezTo>
                      <a:cubicBezTo>
                        <a:pt x="712" y="100"/>
                        <a:pt x="712" y="100"/>
                        <a:pt x="712" y="100"/>
                      </a:cubicBezTo>
                      <a:cubicBezTo>
                        <a:pt x="712" y="101"/>
                        <a:pt x="712" y="101"/>
                        <a:pt x="712" y="102"/>
                      </a:cubicBezTo>
                      <a:cubicBezTo>
                        <a:pt x="711" y="102"/>
                        <a:pt x="711" y="103"/>
                        <a:pt x="711" y="104"/>
                      </a:cubicBezTo>
                      <a:cubicBezTo>
                        <a:pt x="711" y="104"/>
                        <a:pt x="711" y="105"/>
                        <a:pt x="711" y="105"/>
                      </a:cubicBezTo>
                      <a:cubicBezTo>
                        <a:pt x="710" y="106"/>
                        <a:pt x="710" y="106"/>
                        <a:pt x="711" y="107"/>
                      </a:cubicBezTo>
                      <a:cubicBezTo>
                        <a:pt x="711" y="107"/>
                        <a:pt x="711" y="108"/>
                        <a:pt x="712" y="109"/>
                      </a:cubicBezTo>
                      <a:cubicBezTo>
                        <a:pt x="712" y="110"/>
                        <a:pt x="712" y="111"/>
                        <a:pt x="712" y="112"/>
                      </a:cubicBezTo>
                      <a:cubicBezTo>
                        <a:pt x="713" y="112"/>
                        <a:pt x="712" y="113"/>
                        <a:pt x="713" y="114"/>
                      </a:cubicBezTo>
                      <a:cubicBezTo>
                        <a:pt x="714" y="114"/>
                        <a:pt x="714" y="115"/>
                        <a:pt x="714" y="116"/>
                      </a:cubicBezTo>
                      <a:cubicBezTo>
                        <a:pt x="715" y="116"/>
                        <a:pt x="715" y="116"/>
                        <a:pt x="716" y="116"/>
                      </a:cubicBezTo>
                      <a:cubicBezTo>
                        <a:pt x="716" y="116"/>
                        <a:pt x="717" y="116"/>
                        <a:pt x="717" y="116"/>
                      </a:cubicBezTo>
                      <a:cubicBezTo>
                        <a:pt x="718" y="114"/>
                        <a:pt x="720" y="113"/>
                        <a:pt x="721" y="112"/>
                      </a:cubicBezTo>
                      <a:cubicBezTo>
                        <a:pt x="721" y="112"/>
                        <a:pt x="721" y="111"/>
                        <a:pt x="721" y="111"/>
                      </a:cubicBezTo>
                      <a:cubicBezTo>
                        <a:pt x="721" y="111"/>
                        <a:pt x="721" y="111"/>
                        <a:pt x="721" y="111"/>
                      </a:cubicBezTo>
                      <a:cubicBezTo>
                        <a:pt x="722" y="111"/>
                        <a:pt x="722" y="111"/>
                        <a:pt x="722" y="111"/>
                      </a:cubicBezTo>
                      <a:cubicBezTo>
                        <a:pt x="723" y="110"/>
                        <a:pt x="724" y="109"/>
                        <a:pt x="725" y="108"/>
                      </a:cubicBezTo>
                      <a:cubicBezTo>
                        <a:pt x="726" y="108"/>
                        <a:pt x="726" y="107"/>
                        <a:pt x="727" y="107"/>
                      </a:cubicBezTo>
                      <a:cubicBezTo>
                        <a:pt x="728" y="106"/>
                        <a:pt x="729" y="105"/>
                        <a:pt x="730" y="104"/>
                      </a:cubicBezTo>
                      <a:cubicBezTo>
                        <a:pt x="732" y="103"/>
                        <a:pt x="732" y="103"/>
                        <a:pt x="736" y="100"/>
                      </a:cubicBezTo>
                      <a:cubicBezTo>
                        <a:pt x="737" y="100"/>
                        <a:pt x="737" y="99"/>
                        <a:pt x="739" y="99"/>
                      </a:cubicBezTo>
                      <a:cubicBezTo>
                        <a:pt x="739" y="98"/>
                        <a:pt x="740" y="98"/>
                        <a:pt x="740" y="97"/>
                      </a:cubicBezTo>
                      <a:cubicBezTo>
                        <a:pt x="741" y="97"/>
                        <a:pt x="742" y="97"/>
                        <a:pt x="743" y="97"/>
                      </a:cubicBezTo>
                      <a:cubicBezTo>
                        <a:pt x="743" y="97"/>
                        <a:pt x="744" y="96"/>
                        <a:pt x="745" y="96"/>
                      </a:cubicBezTo>
                      <a:cubicBezTo>
                        <a:pt x="745" y="96"/>
                        <a:pt x="746" y="96"/>
                        <a:pt x="746" y="95"/>
                      </a:cubicBezTo>
                      <a:cubicBezTo>
                        <a:pt x="747" y="95"/>
                        <a:pt x="748" y="95"/>
                        <a:pt x="748" y="94"/>
                      </a:cubicBezTo>
                      <a:cubicBezTo>
                        <a:pt x="749" y="94"/>
                        <a:pt x="749" y="94"/>
                        <a:pt x="750" y="94"/>
                      </a:cubicBezTo>
                      <a:cubicBezTo>
                        <a:pt x="750" y="94"/>
                        <a:pt x="750" y="94"/>
                        <a:pt x="751" y="93"/>
                      </a:cubicBezTo>
                      <a:cubicBezTo>
                        <a:pt x="751" y="93"/>
                        <a:pt x="752" y="93"/>
                        <a:pt x="752" y="93"/>
                      </a:cubicBezTo>
                      <a:cubicBezTo>
                        <a:pt x="752" y="93"/>
                        <a:pt x="753" y="93"/>
                        <a:pt x="753" y="93"/>
                      </a:cubicBezTo>
                      <a:cubicBezTo>
                        <a:pt x="754" y="93"/>
                        <a:pt x="755" y="93"/>
                        <a:pt x="756" y="94"/>
                      </a:cubicBezTo>
                      <a:cubicBezTo>
                        <a:pt x="756" y="95"/>
                        <a:pt x="756" y="96"/>
                        <a:pt x="756" y="97"/>
                      </a:cubicBezTo>
                      <a:cubicBezTo>
                        <a:pt x="756" y="97"/>
                        <a:pt x="757" y="98"/>
                        <a:pt x="757" y="98"/>
                      </a:cubicBezTo>
                      <a:cubicBezTo>
                        <a:pt x="758" y="98"/>
                        <a:pt x="758" y="99"/>
                        <a:pt x="759" y="98"/>
                      </a:cubicBezTo>
                      <a:cubicBezTo>
                        <a:pt x="760" y="98"/>
                        <a:pt x="760" y="97"/>
                        <a:pt x="761" y="98"/>
                      </a:cubicBezTo>
                      <a:cubicBezTo>
                        <a:pt x="761" y="98"/>
                        <a:pt x="761" y="99"/>
                        <a:pt x="761" y="99"/>
                      </a:cubicBezTo>
                      <a:cubicBezTo>
                        <a:pt x="761" y="100"/>
                        <a:pt x="761" y="100"/>
                        <a:pt x="762" y="100"/>
                      </a:cubicBezTo>
                      <a:cubicBezTo>
                        <a:pt x="762" y="101"/>
                        <a:pt x="762" y="102"/>
                        <a:pt x="762" y="102"/>
                      </a:cubicBezTo>
                      <a:cubicBezTo>
                        <a:pt x="762" y="103"/>
                        <a:pt x="762" y="103"/>
                        <a:pt x="762" y="103"/>
                      </a:cubicBezTo>
                      <a:cubicBezTo>
                        <a:pt x="762" y="104"/>
                        <a:pt x="762" y="105"/>
                        <a:pt x="762" y="106"/>
                      </a:cubicBezTo>
                      <a:cubicBezTo>
                        <a:pt x="763" y="106"/>
                        <a:pt x="763" y="107"/>
                        <a:pt x="763" y="107"/>
                      </a:cubicBezTo>
                      <a:cubicBezTo>
                        <a:pt x="764" y="107"/>
                        <a:pt x="764" y="107"/>
                        <a:pt x="765" y="107"/>
                      </a:cubicBezTo>
                      <a:cubicBezTo>
                        <a:pt x="765" y="106"/>
                        <a:pt x="765" y="105"/>
                        <a:pt x="766" y="105"/>
                      </a:cubicBezTo>
                      <a:cubicBezTo>
                        <a:pt x="766" y="104"/>
                        <a:pt x="767" y="104"/>
                        <a:pt x="767" y="103"/>
                      </a:cubicBezTo>
                      <a:cubicBezTo>
                        <a:pt x="768" y="102"/>
                        <a:pt x="769" y="100"/>
                        <a:pt x="770" y="99"/>
                      </a:cubicBezTo>
                      <a:cubicBezTo>
                        <a:pt x="771" y="98"/>
                        <a:pt x="771" y="98"/>
                        <a:pt x="772" y="97"/>
                      </a:cubicBezTo>
                      <a:cubicBezTo>
                        <a:pt x="772" y="96"/>
                        <a:pt x="773" y="94"/>
                        <a:pt x="773" y="93"/>
                      </a:cubicBezTo>
                      <a:cubicBezTo>
                        <a:pt x="774" y="93"/>
                        <a:pt x="774" y="93"/>
                        <a:pt x="774" y="93"/>
                      </a:cubicBezTo>
                      <a:cubicBezTo>
                        <a:pt x="775" y="92"/>
                        <a:pt x="776" y="92"/>
                        <a:pt x="777" y="91"/>
                      </a:cubicBezTo>
                      <a:cubicBezTo>
                        <a:pt x="777" y="90"/>
                        <a:pt x="776" y="90"/>
                        <a:pt x="777" y="90"/>
                      </a:cubicBezTo>
                      <a:cubicBezTo>
                        <a:pt x="777" y="91"/>
                        <a:pt x="777" y="91"/>
                        <a:pt x="777" y="92"/>
                      </a:cubicBezTo>
                      <a:cubicBezTo>
                        <a:pt x="777" y="93"/>
                        <a:pt x="776" y="94"/>
                        <a:pt x="776" y="95"/>
                      </a:cubicBezTo>
                      <a:cubicBezTo>
                        <a:pt x="776" y="96"/>
                        <a:pt x="776" y="97"/>
                        <a:pt x="776" y="98"/>
                      </a:cubicBezTo>
                      <a:cubicBezTo>
                        <a:pt x="776" y="98"/>
                        <a:pt x="775" y="98"/>
                        <a:pt x="775" y="99"/>
                      </a:cubicBezTo>
                      <a:cubicBezTo>
                        <a:pt x="775" y="99"/>
                        <a:pt x="775" y="100"/>
                        <a:pt x="775" y="101"/>
                      </a:cubicBezTo>
                      <a:cubicBezTo>
                        <a:pt x="775" y="101"/>
                        <a:pt x="776" y="101"/>
                        <a:pt x="776" y="102"/>
                      </a:cubicBezTo>
                      <a:cubicBezTo>
                        <a:pt x="776" y="104"/>
                        <a:pt x="776" y="106"/>
                        <a:pt x="776" y="108"/>
                      </a:cubicBezTo>
                      <a:cubicBezTo>
                        <a:pt x="775" y="109"/>
                        <a:pt x="775" y="110"/>
                        <a:pt x="774" y="112"/>
                      </a:cubicBezTo>
                      <a:cubicBezTo>
                        <a:pt x="774" y="113"/>
                        <a:pt x="774" y="114"/>
                        <a:pt x="774" y="114"/>
                      </a:cubicBezTo>
                      <a:cubicBezTo>
                        <a:pt x="773" y="116"/>
                        <a:pt x="772" y="117"/>
                        <a:pt x="772" y="119"/>
                      </a:cubicBezTo>
                      <a:cubicBezTo>
                        <a:pt x="772" y="119"/>
                        <a:pt x="772" y="120"/>
                        <a:pt x="772" y="120"/>
                      </a:cubicBezTo>
                      <a:cubicBezTo>
                        <a:pt x="771" y="121"/>
                        <a:pt x="771" y="121"/>
                        <a:pt x="770" y="121"/>
                      </a:cubicBezTo>
                      <a:cubicBezTo>
                        <a:pt x="770" y="122"/>
                        <a:pt x="770" y="123"/>
                        <a:pt x="770" y="123"/>
                      </a:cubicBezTo>
                      <a:cubicBezTo>
                        <a:pt x="771" y="124"/>
                        <a:pt x="772" y="124"/>
                        <a:pt x="772" y="125"/>
                      </a:cubicBezTo>
                      <a:cubicBezTo>
                        <a:pt x="772" y="125"/>
                        <a:pt x="772" y="126"/>
                        <a:pt x="772" y="126"/>
                      </a:cubicBezTo>
                      <a:cubicBezTo>
                        <a:pt x="772" y="126"/>
                        <a:pt x="773" y="127"/>
                        <a:pt x="773" y="127"/>
                      </a:cubicBezTo>
                      <a:cubicBezTo>
                        <a:pt x="774" y="127"/>
                        <a:pt x="775" y="127"/>
                        <a:pt x="775" y="127"/>
                      </a:cubicBezTo>
                      <a:cubicBezTo>
                        <a:pt x="776" y="127"/>
                        <a:pt x="776" y="127"/>
                        <a:pt x="776" y="128"/>
                      </a:cubicBezTo>
                      <a:cubicBezTo>
                        <a:pt x="776" y="128"/>
                        <a:pt x="775" y="129"/>
                        <a:pt x="774" y="129"/>
                      </a:cubicBezTo>
                      <a:cubicBezTo>
                        <a:pt x="774" y="130"/>
                        <a:pt x="774" y="131"/>
                        <a:pt x="773" y="131"/>
                      </a:cubicBezTo>
                      <a:cubicBezTo>
                        <a:pt x="773" y="132"/>
                        <a:pt x="773" y="133"/>
                        <a:pt x="773" y="134"/>
                      </a:cubicBezTo>
                      <a:cubicBezTo>
                        <a:pt x="772" y="134"/>
                        <a:pt x="771" y="135"/>
                        <a:pt x="770" y="136"/>
                      </a:cubicBezTo>
                      <a:cubicBezTo>
                        <a:pt x="771" y="137"/>
                        <a:pt x="769" y="138"/>
                        <a:pt x="769" y="139"/>
                      </a:cubicBezTo>
                      <a:cubicBezTo>
                        <a:pt x="770" y="139"/>
                        <a:pt x="770" y="139"/>
                        <a:pt x="771" y="139"/>
                      </a:cubicBezTo>
                      <a:cubicBezTo>
                        <a:pt x="771" y="137"/>
                        <a:pt x="773" y="137"/>
                        <a:pt x="775" y="136"/>
                      </a:cubicBezTo>
                      <a:cubicBezTo>
                        <a:pt x="775" y="136"/>
                        <a:pt x="775" y="136"/>
                        <a:pt x="776" y="136"/>
                      </a:cubicBezTo>
                      <a:cubicBezTo>
                        <a:pt x="776" y="135"/>
                        <a:pt x="777" y="135"/>
                        <a:pt x="777" y="135"/>
                      </a:cubicBezTo>
                      <a:cubicBezTo>
                        <a:pt x="777" y="135"/>
                        <a:pt x="777" y="135"/>
                        <a:pt x="777" y="136"/>
                      </a:cubicBezTo>
                      <a:cubicBezTo>
                        <a:pt x="777" y="136"/>
                        <a:pt x="776" y="137"/>
                        <a:pt x="776" y="137"/>
                      </a:cubicBezTo>
                      <a:cubicBezTo>
                        <a:pt x="775" y="138"/>
                        <a:pt x="775" y="139"/>
                        <a:pt x="774" y="139"/>
                      </a:cubicBezTo>
                      <a:cubicBezTo>
                        <a:pt x="774" y="140"/>
                        <a:pt x="774" y="140"/>
                        <a:pt x="774" y="141"/>
                      </a:cubicBezTo>
                      <a:cubicBezTo>
                        <a:pt x="775" y="141"/>
                        <a:pt x="776" y="142"/>
                        <a:pt x="776" y="143"/>
                      </a:cubicBezTo>
                      <a:cubicBezTo>
                        <a:pt x="777" y="143"/>
                        <a:pt x="777" y="144"/>
                        <a:pt x="778" y="145"/>
                      </a:cubicBezTo>
                      <a:cubicBezTo>
                        <a:pt x="778" y="144"/>
                        <a:pt x="780" y="144"/>
                        <a:pt x="781" y="143"/>
                      </a:cubicBezTo>
                      <a:cubicBezTo>
                        <a:pt x="781" y="142"/>
                        <a:pt x="782" y="141"/>
                        <a:pt x="783" y="141"/>
                      </a:cubicBezTo>
                      <a:cubicBezTo>
                        <a:pt x="784" y="140"/>
                        <a:pt x="786" y="140"/>
                        <a:pt x="787" y="138"/>
                      </a:cubicBezTo>
                      <a:cubicBezTo>
                        <a:pt x="788" y="138"/>
                        <a:pt x="788" y="138"/>
                        <a:pt x="789" y="138"/>
                      </a:cubicBezTo>
                      <a:cubicBezTo>
                        <a:pt x="790" y="137"/>
                        <a:pt x="790" y="136"/>
                        <a:pt x="791" y="136"/>
                      </a:cubicBezTo>
                      <a:cubicBezTo>
                        <a:pt x="792" y="136"/>
                        <a:pt x="792" y="137"/>
                        <a:pt x="792" y="137"/>
                      </a:cubicBezTo>
                      <a:cubicBezTo>
                        <a:pt x="792" y="139"/>
                        <a:pt x="792" y="140"/>
                        <a:pt x="792" y="141"/>
                      </a:cubicBezTo>
                      <a:cubicBezTo>
                        <a:pt x="793" y="142"/>
                        <a:pt x="793" y="142"/>
                        <a:pt x="794" y="142"/>
                      </a:cubicBezTo>
                      <a:cubicBezTo>
                        <a:pt x="794" y="142"/>
                        <a:pt x="794" y="142"/>
                        <a:pt x="794" y="142"/>
                      </a:cubicBezTo>
                      <a:cubicBezTo>
                        <a:pt x="795" y="143"/>
                        <a:pt x="796" y="143"/>
                        <a:pt x="796" y="143"/>
                      </a:cubicBezTo>
                      <a:cubicBezTo>
                        <a:pt x="796" y="143"/>
                        <a:pt x="796" y="143"/>
                        <a:pt x="796" y="144"/>
                      </a:cubicBezTo>
                      <a:cubicBezTo>
                        <a:pt x="796" y="144"/>
                        <a:pt x="794" y="143"/>
                        <a:pt x="794" y="145"/>
                      </a:cubicBezTo>
                      <a:cubicBezTo>
                        <a:pt x="793" y="144"/>
                        <a:pt x="793" y="146"/>
                        <a:pt x="792" y="145"/>
                      </a:cubicBezTo>
                      <a:cubicBezTo>
                        <a:pt x="791" y="147"/>
                        <a:pt x="789" y="148"/>
                        <a:pt x="788" y="149"/>
                      </a:cubicBezTo>
                      <a:cubicBezTo>
                        <a:pt x="788" y="150"/>
                        <a:pt x="788" y="150"/>
                        <a:pt x="788" y="151"/>
                      </a:cubicBezTo>
                      <a:cubicBezTo>
                        <a:pt x="787" y="151"/>
                        <a:pt x="787" y="152"/>
                        <a:pt x="786" y="152"/>
                      </a:cubicBezTo>
                      <a:cubicBezTo>
                        <a:pt x="785" y="154"/>
                        <a:pt x="783" y="155"/>
                        <a:pt x="782" y="157"/>
                      </a:cubicBezTo>
                      <a:cubicBezTo>
                        <a:pt x="782" y="157"/>
                        <a:pt x="782" y="157"/>
                        <a:pt x="782" y="157"/>
                      </a:cubicBezTo>
                      <a:cubicBezTo>
                        <a:pt x="781" y="158"/>
                        <a:pt x="780" y="158"/>
                        <a:pt x="780" y="158"/>
                      </a:cubicBezTo>
                      <a:cubicBezTo>
                        <a:pt x="779" y="159"/>
                        <a:pt x="778" y="160"/>
                        <a:pt x="777" y="161"/>
                      </a:cubicBezTo>
                      <a:cubicBezTo>
                        <a:pt x="777" y="161"/>
                        <a:pt x="777" y="161"/>
                        <a:pt x="777" y="161"/>
                      </a:cubicBezTo>
                      <a:cubicBezTo>
                        <a:pt x="777" y="162"/>
                        <a:pt x="776" y="162"/>
                        <a:pt x="776" y="163"/>
                      </a:cubicBezTo>
                      <a:cubicBezTo>
                        <a:pt x="776" y="163"/>
                        <a:pt x="775" y="164"/>
                        <a:pt x="775" y="164"/>
                      </a:cubicBezTo>
                      <a:cubicBezTo>
                        <a:pt x="774" y="165"/>
                        <a:pt x="774" y="167"/>
                        <a:pt x="772" y="167"/>
                      </a:cubicBezTo>
                      <a:cubicBezTo>
                        <a:pt x="772" y="168"/>
                        <a:pt x="772" y="168"/>
                        <a:pt x="772" y="169"/>
                      </a:cubicBezTo>
                      <a:cubicBezTo>
                        <a:pt x="772" y="169"/>
                        <a:pt x="772" y="169"/>
                        <a:pt x="772" y="170"/>
                      </a:cubicBezTo>
                      <a:cubicBezTo>
                        <a:pt x="772" y="170"/>
                        <a:pt x="772" y="171"/>
                        <a:pt x="773" y="171"/>
                      </a:cubicBezTo>
                      <a:cubicBezTo>
                        <a:pt x="773" y="171"/>
                        <a:pt x="774" y="171"/>
                        <a:pt x="774" y="171"/>
                      </a:cubicBezTo>
                      <a:cubicBezTo>
                        <a:pt x="775" y="170"/>
                        <a:pt x="775" y="169"/>
                        <a:pt x="777" y="169"/>
                      </a:cubicBezTo>
                      <a:cubicBezTo>
                        <a:pt x="777" y="168"/>
                        <a:pt x="777" y="168"/>
                        <a:pt x="778" y="168"/>
                      </a:cubicBezTo>
                      <a:cubicBezTo>
                        <a:pt x="779" y="166"/>
                        <a:pt x="781" y="165"/>
                        <a:pt x="782" y="163"/>
                      </a:cubicBezTo>
                      <a:cubicBezTo>
                        <a:pt x="782" y="163"/>
                        <a:pt x="782" y="163"/>
                        <a:pt x="782" y="162"/>
                      </a:cubicBezTo>
                      <a:cubicBezTo>
                        <a:pt x="784" y="161"/>
                        <a:pt x="786" y="159"/>
                        <a:pt x="788" y="157"/>
                      </a:cubicBezTo>
                      <a:cubicBezTo>
                        <a:pt x="788" y="156"/>
                        <a:pt x="788" y="156"/>
                        <a:pt x="788" y="156"/>
                      </a:cubicBezTo>
                      <a:cubicBezTo>
                        <a:pt x="789" y="156"/>
                        <a:pt x="789" y="156"/>
                        <a:pt x="789" y="156"/>
                      </a:cubicBezTo>
                      <a:cubicBezTo>
                        <a:pt x="791" y="154"/>
                        <a:pt x="793" y="152"/>
                        <a:pt x="795" y="150"/>
                      </a:cubicBezTo>
                      <a:cubicBezTo>
                        <a:pt x="795" y="150"/>
                        <a:pt x="795" y="151"/>
                        <a:pt x="796" y="151"/>
                      </a:cubicBezTo>
                      <a:cubicBezTo>
                        <a:pt x="796" y="151"/>
                        <a:pt x="796" y="151"/>
                        <a:pt x="796" y="152"/>
                      </a:cubicBezTo>
                      <a:cubicBezTo>
                        <a:pt x="796" y="152"/>
                        <a:pt x="797" y="153"/>
                        <a:pt x="798" y="153"/>
                      </a:cubicBezTo>
                      <a:cubicBezTo>
                        <a:pt x="798" y="154"/>
                        <a:pt x="799" y="154"/>
                        <a:pt x="800" y="155"/>
                      </a:cubicBezTo>
                      <a:cubicBezTo>
                        <a:pt x="800" y="155"/>
                        <a:pt x="801" y="155"/>
                        <a:pt x="802" y="155"/>
                      </a:cubicBezTo>
                      <a:cubicBezTo>
                        <a:pt x="802" y="155"/>
                        <a:pt x="802" y="155"/>
                        <a:pt x="803" y="156"/>
                      </a:cubicBezTo>
                      <a:cubicBezTo>
                        <a:pt x="803" y="156"/>
                        <a:pt x="804" y="156"/>
                        <a:pt x="805" y="156"/>
                      </a:cubicBezTo>
                      <a:cubicBezTo>
                        <a:pt x="806" y="156"/>
                        <a:pt x="806" y="156"/>
                        <a:pt x="806" y="156"/>
                      </a:cubicBezTo>
                      <a:cubicBezTo>
                        <a:pt x="807" y="155"/>
                        <a:pt x="808" y="155"/>
                        <a:pt x="809" y="154"/>
                      </a:cubicBezTo>
                      <a:cubicBezTo>
                        <a:pt x="809" y="154"/>
                        <a:pt x="809" y="153"/>
                        <a:pt x="809" y="153"/>
                      </a:cubicBezTo>
                      <a:cubicBezTo>
                        <a:pt x="809" y="152"/>
                        <a:pt x="810" y="153"/>
                        <a:pt x="810" y="153"/>
                      </a:cubicBezTo>
                      <a:cubicBezTo>
                        <a:pt x="811" y="153"/>
                        <a:pt x="811" y="153"/>
                        <a:pt x="810" y="154"/>
                      </a:cubicBezTo>
                      <a:cubicBezTo>
                        <a:pt x="810" y="154"/>
                        <a:pt x="810" y="155"/>
                        <a:pt x="810" y="155"/>
                      </a:cubicBezTo>
                      <a:cubicBezTo>
                        <a:pt x="809" y="156"/>
                        <a:pt x="809" y="156"/>
                        <a:pt x="809" y="157"/>
                      </a:cubicBezTo>
                      <a:cubicBezTo>
                        <a:pt x="808" y="157"/>
                        <a:pt x="809" y="158"/>
                        <a:pt x="808" y="158"/>
                      </a:cubicBezTo>
                      <a:cubicBezTo>
                        <a:pt x="808" y="158"/>
                        <a:pt x="808" y="158"/>
                        <a:pt x="807" y="158"/>
                      </a:cubicBezTo>
                      <a:cubicBezTo>
                        <a:pt x="807" y="158"/>
                        <a:pt x="807" y="158"/>
                        <a:pt x="806" y="159"/>
                      </a:cubicBezTo>
                      <a:cubicBezTo>
                        <a:pt x="807" y="159"/>
                        <a:pt x="807" y="159"/>
                        <a:pt x="808" y="159"/>
                      </a:cubicBezTo>
                      <a:cubicBezTo>
                        <a:pt x="808" y="160"/>
                        <a:pt x="808" y="160"/>
                        <a:pt x="808" y="160"/>
                      </a:cubicBezTo>
                      <a:cubicBezTo>
                        <a:pt x="808" y="162"/>
                        <a:pt x="810" y="161"/>
                        <a:pt x="811" y="163"/>
                      </a:cubicBezTo>
                      <a:cubicBezTo>
                        <a:pt x="810" y="164"/>
                        <a:pt x="810" y="164"/>
                        <a:pt x="808" y="165"/>
                      </a:cubicBezTo>
                      <a:cubicBezTo>
                        <a:pt x="808" y="166"/>
                        <a:pt x="808" y="167"/>
                        <a:pt x="808" y="168"/>
                      </a:cubicBezTo>
                      <a:cubicBezTo>
                        <a:pt x="807" y="169"/>
                        <a:pt x="805" y="170"/>
                        <a:pt x="804" y="171"/>
                      </a:cubicBezTo>
                      <a:cubicBezTo>
                        <a:pt x="804" y="171"/>
                        <a:pt x="804" y="172"/>
                        <a:pt x="804" y="172"/>
                      </a:cubicBezTo>
                      <a:cubicBezTo>
                        <a:pt x="803" y="173"/>
                        <a:pt x="802" y="174"/>
                        <a:pt x="802" y="175"/>
                      </a:cubicBezTo>
                      <a:cubicBezTo>
                        <a:pt x="801" y="175"/>
                        <a:pt x="801" y="176"/>
                        <a:pt x="801" y="176"/>
                      </a:cubicBezTo>
                      <a:cubicBezTo>
                        <a:pt x="801" y="177"/>
                        <a:pt x="801" y="178"/>
                        <a:pt x="801" y="179"/>
                      </a:cubicBezTo>
                      <a:cubicBezTo>
                        <a:pt x="802" y="179"/>
                        <a:pt x="802" y="179"/>
                        <a:pt x="803" y="179"/>
                      </a:cubicBezTo>
                      <a:cubicBezTo>
                        <a:pt x="803" y="179"/>
                        <a:pt x="803" y="179"/>
                        <a:pt x="804" y="178"/>
                      </a:cubicBezTo>
                      <a:cubicBezTo>
                        <a:pt x="805" y="177"/>
                        <a:pt x="806" y="176"/>
                        <a:pt x="807" y="175"/>
                      </a:cubicBezTo>
                      <a:cubicBezTo>
                        <a:pt x="807" y="174"/>
                        <a:pt x="808" y="173"/>
                        <a:pt x="809" y="172"/>
                      </a:cubicBezTo>
                      <a:cubicBezTo>
                        <a:pt x="810" y="171"/>
                        <a:pt x="811" y="170"/>
                        <a:pt x="812" y="170"/>
                      </a:cubicBezTo>
                      <a:cubicBezTo>
                        <a:pt x="813" y="169"/>
                        <a:pt x="813" y="169"/>
                        <a:pt x="814" y="168"/>
                      </a:cubicBezTo>
                      <a:cubicBezTo>
                        <a:pt x="815" y="168"/>
                        <a:pt x="815" y="167"/>
                        <a:pt x="815" y="166"/>
                      </a:cubicBezTo>
                      <a:cubicBezTo>
                        <a:pt x="816" y="166"/>
                        <a:pt x="816" y="165"/>
                        <a:pt x="816" y="165"/>
                      </a:cubicBezTo>
                      <a:cubicBezTo>
                        <a:pt x="818" y="164"/>
                        <a:pt x="819" y="166"/>
                        <a:pt x="820" y="166"/>
                      </a:cubicBezTo>
                      <a:cubicBezTo>
                        <a:pt x="821" y="166"/>
                        <a:pt x="821" y="164"/>
                        <a:pt x="822" y="165"/>
                      </a:cubicBezTo>
                      <a:cubicBezTo>
                        <a:pt x="823" y="165"/>
                        <a:pt x="823" y="166"/>
                        <a:pt x="823" y="167"/>
                      </a:cubicBezTo>
                      <a:cubicBezTo>
                        <a:pt x="823" y="167"/>
                        <a:pt x="822" y="168"/>
                        <a:pt x="822" y="168"/>
                      </a:cubicBezTo>
                      <a:cubicBezTo>
                        <a:pt x="822" y="169"/>
                        <a:pt x="822" y="170"/>
                        <a:pt x="822" y="170"/>
                      </a:cubicBezTo>
                      <a:cubicBezTo>
                        <a:pt x="822" y="171"/>
                        <a:pt x="822" y="171"/>
                        <a:pt x="823" y="171"/>
                      </a:cubicBezTo>
                      <a:cubicBezTo>
                        <a:pt x="823" y="172"/>
                        <a:pt x="823" y="174"/>
                        <a:pt x="823" y="175"/>
                      </a:cubicBezTo>
                      <a:cubicBezTo>
                        <a:pt x="823" y="175"/>
                        <a:pt x="824" y="175"/>
                        <a:pt x="823" y="176"/>
                      </a:cubicBezTo>
                      <a:cubicBezTo>
                        <a:pt x="823" y="177"/>
                        <a:pt x="823" y="177"/>
                        <a:pt x="822" y="177"/>
                      </a:cubicBezTo>
                      <a:cubicBezTo>
                        <a:pt x="822" y="178"/>
                        <a:pt x="822" y="178"/>
                        <a:pt x="822" y="179"/>
                      </a:cubicBezTo>
                      <a:cubicBezTo>
                        <a:pt x="821" y="180"/>
                        <a:pt x="821" y="180"/>
                        <a:pt x="822" y="181"/>
                      </a:cubicBezTo>
                      <a:cubicBezTo>
                        <a:pt x="822" y="181"/>
                        <a:pt x="822" y="182"/>
                        <a:pt x="822" y="182"/>
                      </a:cubicBezTo>
                      <a:cubicBezTo>
                        <a:pt x="822" y="182"/>
                        <a:pt x="822" y="182"/>
                        <a:pt x="821" y="183"/>
                      </a:cubicBezTo>
                      <a:cubicBezTo>
                        <a:pt x="821" y="184"/>
                        <a:pt x="821" y="185"/>
                        <a:pt x="821" y="187"/>
                      </a:cubicBezTo>
                      <a:cubicBezTo>
                        <a:pt x="822" y="187"/>
                        <a:pt x="822" y="187"/>
                        <a:pt x="823" y="187"/>
                      </a:cubicBezTo>
                      <a:cubicBezTo>
                        <a:pt x="824" y="186"/>
                        <a:pt x="825" y="185"/>
                        <a:pt x="826" y="184"/>
                      </a:cubicBezTo>
                      <a:cubicBezTo>
                        <a:pt x="826" y="184"/>
                        <a:pt x="826" y="184"/>
                        <a:pt x="827" y="184"/>
                      </a:cubicBezTo>
                      <a:cubicBezTo>
                        <a:pt x="827" y="183"/>
                        <a:pt x="828" y="182"/>
                        <a:pt x="829" y="181"/>
                      </a:cubicBezTo>
                      <a:cubicBezTo>
                        <a:pt x="829" y="181"/>
                        <a:pt x="829" y="181"/>
                        <a:pt x="829" y="181"/>
                      </a:cubicBezTo>
                      <a:cubicBezTo>
                        <a:pt x="832" y="179"/>
                        <a:pt x="832" y="179"/>
                        <a:pt x="833" y="176"/>
                      </a:cubicBezTo>
                      <a:cubicBezTo>
                        <a:pt x="834" y="176"/>
                        <a:pt x="834" y="175"/>
                        <a:pt x="835" y="175"/>
                      </a:cubicBezTo>
                      <a:cubicBezTo>
                        <a:pt x="835" y="175"/>
                        <a:pt x="835" y="174"/>
                        <a:pt x="836" y="174"/>
                      </a:cubicBezTo>
                      <a:cubicBezTo>
                        <a:pt x="837" y="174"/>
                        <a:pt x="837" y="174"/>
                        <a:pt x="838" y="174"/>
                      </a:cubicBezTo>
                      <a:cubicBezTo>
                        <a:pt x="839" y="173"/>
                        <a:pt x="839" y="172"/>
                        <a:pt x="840" y="171"/>
                      </a:cubicBezTo>
                      <a:cubicBezTo>
                        <a:pt x="839" y="170"/>
                        <a:pt x="839" y="170"/>
                        <a:pt x="838" y="170"/>
                      </a:cubicBezTo>
                      <a:cubicBezTo>
                        <a:pt x="838" y="171"/>
                        <a:pt x="837" y="171"/>
                        <a:pt x="836" y="172"/>
                      </a:cubicBezTo>
                      <a:cubicBezTo>
                        <a:pt x="836" y="172"/>
                        <a:pt x="835" y="172"/>
                        <a:pt x="835" y="172"/>
                      </a:cubicBezTo>
                      <a:cubicBezTo>
                        <a:pt x="835" y="172"/>
                        <a:pt x="834" y="172"/>
                        <a:pt x="834" y="172"/>
                      </a:cubicBezTo>
                      <a:cubicBezTo>
                        <a:pt x="834" y="172"/>
                        <a:pt x="834" y="172"/>
                        <a:pt x="834" y="171"/>
                      </a:cubicBezTo>
                      <a:cubicBezTo>
                        <a:pt x="836" y="170"/>
                        <a:pt x="837" y="168"/>
                        <a:pt x="839" y="167"/>
                      </a:cubicBezTo>
                      <a:cubicBezTo>
                        <a:pt x="839" y="167"/>
                        <a:pt x="840" y="166"/>
                        <a:pt x="840" y="166"/>
                      </a:cubicBezTo>
                      <a:cubicBezTo>
                        <a:pt x="840" y="166"/>
                        <a:pt x="841" y="166"/>
                        <a:pt x="841" y="166"/>
                      </a:cubicBezTo>
                      <a:cubicBezTo>
                        <a:pt x="842" y="166"/>
                        <a:pt x="842" y="166"/>
                        <a:pt x="843" y="166"/>
                      </a:cubicBezTo>
                      <a:cubicBezTo>
                        <a:pt x="844" y="165"/>
                        <a:pt x="845" y="164"/>
                        <a:pt x="846" y="163"/>
                      </a:cubicBezTo>
                      <a:cubicBezTo>
                        <a:pt x="846" y="163"/>
                        <a:pt x="846" y="162"/>
                        <a:pt x="846" y="162"/>
                      </a:cubicBezTo>
                      <a:cubicBezTo>
                        <a:pt x="847" y="162"/>
                        <a:pt x="848" y="162"/>
                        <a:pt x="848" y="162"/>
                      </a:cubicBezTo>
                      <a:cubicBezTo>
                        <a:pt x="849" y="161"/>
                        <a:pt x="850" y="161"/>
                        <a:pt x="850" y="160"/>
                      </a:cubicBezTo>
                      <a:cubicBezTo>
                        <a:pt x="850" y="160"/>
                        <a:pt x="851" y="159"/>
                        <a:pt x="850" y="159"/>
                      </a:cubicBezTo>
                      <a:cubicBezTo>
                        <a:pt x="850" y="159"/>
                        <a:pt x="850" y="158"/>
                        <a:pt x="850" y="158"/>
                      </a:cubicBezTo>
                      <a:cubicBezTo>
                        <a:pt x="849" y="158"/>
                        <a:pt x="848" y="160"/>
                        <a:pt x="847" y="159"/>
                      </a:cubicBezTo>
                      <a:cubicBezTo>
                        <a:pt x="847" y="160"/>
                        <a:pt x="846" y="160"/>
                        <a:pt x="845" y="160"/>
                      </a:cubicBezTo>
                      <a:cubicBezTo>
                        <a:pt x="845" y="161"/>
                        <a:pt x="844" y="160"/>
                        <a:pt x="843" y="161"/>
                      </a:cubicBezTo>
                      <a:cubicBezTo>
                        <a:pt x="843" y="160"/>
                        <a:pt x="843" y="159"/>
                        <a:pt x="843" y="159"/>
                      </a:cubicBezTo>
                      <a:cubicBezTo>
                        <a:pt x="844" y="158"/>
                        <a:pt x="844" y="157"/>
                        <a:pt x="845" y="156"/>
                      </a:cubicBezTo>
                      <a:cubicBezTo>
                        <a:pt x="845" y="156"/>
                        <a:pt x="846" y="156"/>
                        <a:pt x="847" y="155"/>
                      </a:cubicBezTo>
                      <a:cubicBezTo>
                        <a:pt x="847" y="155"/>
                        <a:pt x="848" y="154"/>
                        <a:pt x="848" y="154"/>
                      </a:cubicBezTo>
                      <a:cubicBezTo>
                        <a:pt x="848" y="154"/>
                        <a:pt x="849" y="154"/>
                        <a:pt x="849" y="154"/>
                      </a:cubicBezTo>
                      <a:cubicBezTo>
                        <a:pt x="850" y="153"/>
                        <a:pt x="851" y="152"/>
                        <a:pt x="852" y="151"/>
                      </a:cubicBezTo>
                      <a:cubicBezTo>
                        <a:pt x="852" y="150"/>
                        <a:pt x="854" y="150"/>
                        <a:pt x="854" y="149"/>
                      </a:cubicBezTo>
                      <a:cubicBezTo>
                        <a:pt x="855" y="149"/>
                        <a:pt x="855" y="149"/>
                        <a:pt x="855" y="149"/>
                      </a:cubicBezTo>
                      <a:cubicBezTo>
                        <a:pt x="856" y="148"/>
                        <a:pt x="856" y="148"/>
                        <a:pt x="857" y="147"/>
                      </a:cubicBezTo>
                      <a:cubicBezTo>
                        <a:pt x="857" y="146"/>
                        <a:pt x="858" y="146"/>
                        <a:pt x="859" y="146"/>
                      </a:cubicBezTo>
                      <a:cubicBezTo>
                        <a:pt x="860" y="145"/>
                        <a:pt x="860" y="145"/>
                        <a:pt x="861" y="144"/>
                      </a:cubicBezTo>
                      <a:cubicBezTo>
                        <a:pt x="861" y="143"/>
                        <a:pt x="862" y="143"/>
                        <a:pt x="863" y="142"/>
                      </a:cubicBezTo>
                      <a:cubicBezTo>
                        <a:pt x="863" y="142"/>
                        <a:pt x="864" y="142"/>
                        <a:pt x="864" y="141"/>
                      </a:cubicBezTo>
                      <a:cubicBezTo>
                        <a:pt x="865" y="141"/>
                        <a:pt x="865" y="140"/>
                        <a:pt x="866" y="140"/>
                      </a:cubicBezTo>
                      <a:cubicBezTo>
                        <a:pt x="866" y="140"/>
                        <a:pt x="867" y="139"/>
                        <a:pt x="867" y="139"/>
                      </a:cubicBezTo>
                      <a:cubicBezTo>
                        <a:pt x="868" y="139"/>
                        <a:pt x="868" y="138"/>
                        <a:pt x="869" y="138"/>
                      </a:cubicBezTo>
                      <a:cubicBezTo>
                        <a:pt x="869" y="137"/>
                        <a:pt x="870" y="138"/>
                        <a:pt x="870" y="137"/>
                      </a:cubicBezTo>
                      <a:cubicBezTo>
                        <a:pt x="871" y="136"/>
                        <a:pt x="873" y="136"/>
                        <a:pt x="875" y="134"/>
                      </a:cubicBezTo>
                      <a:cubicBezTo>
                        <a:pt x="875" y="135"/>
                        <a:pt x="875" y="135"/>
                        <a:pt x="875" y="135"/>
                      </a:cubicBezTo>
                      <a:cubicBezTo>
                        <a:pt x="872" y="138"/>
                        <a:pt x="869" y="141"/>
                        <a:pt x="866" y="145"/>
                      </a:cubicBezTo>
                      <a:cubicBezTo>
                        <a:pt x="866" y="145"/>
                        <a:pt x="866" y="145"/>
                        <a:pt x="866" y="145"/>
                      </a:cubicBezTo>
                      <a:cubicBezTo>
                        <a:pt x="866" y="146"/>
                        <a:pt x="865" y="146"/>
                        <a:pt x="866" y="148"/>
                      </a:cubicBezTo>
                      <a:cubicBezTo>
                        <a:pt x="866" y="148"/>
                        <a:pt x="866" y="148"/>
                        <a:pt x="867" y="148"/>
                      </a:cubicBezTo>
                      <a:cubicBezTo>
                        <a:pt x="867" y="148"/>
                        <a:pt x="867" y="148"/>
                        <a:pt x="868" y="148"/>
                      </a:cubicBezTo>
                      <a:cubicBezTo>
                        <a:pt x="868" y="148"/>
                        <a:pt x="868" y="148"/>
                        <a:pt x="868" y="148"/>
                      </a:cubicBezTo>
                      <a:cubicBezTo>
                        <a:pt x="869" y="148"/>
                        <a:pt x="869" y="148"/>
                        <a:pt x="869" y="148"/>
                      </a:cubicBezTo>
                      <a:cubicBezTo>
                        <a:pt x="870" y="148"/>
                        <a:pt x="871" y="148"/>
                        <a:pt x="871" y="148"/>
                      </a:cubicBezTo>
                      <a:cubicBezTo>
                        <a:pt x="872" y="148"/>
                        <a:pt x="872" y="148"/>
                        <a:pt x="872" y="147"/>
                      </a:cubicBezTo>
                      <a:cubicBezTo>
                        <a:pt x="873" y="146"/>
                        <a:pt x="873" y="146"/>
                        <a:pt x="874" y="145"/>
                      </a:cubicBezTo>
                      <a:cubicBezTo>
                        <a:pt x="874" y="145"/>
                        <a:pt x="875" y="145"/>
                        <a:pt x="875" y="145"/>
                      </a:cubicBezTo>
                      <a:cubicBezTo>
                        <a:pt x="877" y="144"/>
                        <a:pt x="878" y="142"/>
                        <a:pt x="880" y="141"/>
                      </a:cubicBezTo>
                      <a:cubicBezTo>
                        <a:pt x="881" y="140"/>
                        <a:pt x="882" y="139"/>
                        <a:pt x="883" y="138"/>
                      </a:cubicBezTo>
                      <a:cubicBezTo>
                        <a:pt x="884" y="138"/>
                        <a:pt x="884" y="138"/>
                        <a:pt x="884" y="138"/>
                      </a:cubicBezTo>
                      <a:cubicBezTo>
                        <a:pt x="885" y="137"/>
                        <a:pt x="886" y="137"/>
                        <a:pt x="886" y="136"/>
                      </a:cubicBezTo>
                      <a:cubicBezTo>
                        <a:pt x="886" y="136"/>
                        <a:pt x="887" y="136"/>
                        <a:pt x="887" y="135"/>
                      </a:cubicBezTo>
                      <a:cubicBezTo>
                        <a:pt x="887" y="135"/>
                        <a:pt x="887" y="135"/>
                        <a:pt x="887" y="135"/>
                      </a:cubicBezTo>
                      <a:cubicBezTo>
                        <a:pt x="888" y="134"/>
                        <a:pt x="889" y="133"/>
                        <a:pt x="890" y="132"/>
                      </a:cubicBezTo>
                      <a:cubicBezTo>
                        <a:pt x="891" y="132"/>
                        <a:pt x="892" y="132"/>
                        <a:pt x="893" y="131"/>
                      </a:cubicBezTo>
                      <a:cubicBezTo>
                        <a:pt x="894" y="130"/>
                        <a:pt x="895" y="130"/>
                        <a:pt x="897" y="129"/>
                      </a:cubicBezTo>
                      <a:cubicBezTo>
                        <a:pt x="898" y="129"/>
                        <a:pt x="899" y="128"/>
                        <a:pt x="900" y="127"/>
                      </a:cubicBezTo>
                      <a:cubicBezTo>
                        <a:pt x="901" y="127"/>
                        <a:pt x="901" y="126"/>
                        <a:pt x="902" y="126"/>
                      </a:cubicBezTo>
                      <a:cubicBezTo>
                        <a:pt x="902" y="126"/>
                        <a:pt x="903" y="126"/>
                        <a:pt x="903" y="126"/>
                      </a:cubicBezTo>
                      <a:cubicBezTo>
                        <a:pt x="904" y="125"/>
                        <a:pt x="904" y="125"/>
                        <a:pt x="905" y="124"/>
                      </a:cubicBezTo>
                      <a:cubicBezTo>
                        <a:pt x="905" y="124"/>
                        <a:pt x="906" y="124"/>
                        <a:pt x="906" y="124"/>
                      </a:cubicBezTo>
                      <a:cubicBezTo>
                        <a:pt x="907" y="124"/>
                        <a:pt x="907" y="124"/>
                        <a:pt x="907" y="124"/>
                      </a:cubicBezTo>
                      <a:cubicBezTo>
                        <a:pt x="907" y="124"/>
                        <a:pt x="907" y="124"/>
                        <a:pt x="907" y="125"/>
                      </a:cubicBezTo>
                      <a:cubicBezTo>
                        <a:pt x="907" y="125"/>
                        <a:pt x="906" y="125"/>
                        <a:pt x="906" y="125"/>
                      </a:cubicBezTo>
                      <a:cubicBezTo>
                        <a:pt x="906" y="127"/>
                        <a:pt x="904" y="127"/>
                        <a:pt x="903" y="128"/>
                      </a:cubicBezTo>
                      <a:cubicBezTo>
                        <a:pt x="903" y="128"/>
                        <a:pt x="902" y="128"/>
                        <a:pt x="902" y="128"/>
                      </a:cubicBezTo>
                      <a:cubicBezTo>
                        <a:pt x="902" y="128"/>
                        <a:pt x="901" y="129"/>
                        <a:pt x="901" y="129"/>
                      </a:cubicBezTo>
                      <a:cubicBezTo>
                        <a:pt x="900" y="129"/>
                        <a:pt x="899" y="129"/>
                        <a:pt x="898" y="129"/>
                      </a:cubicBezTo>
                      <a:cubicBezTo>
                        <a:pt x="895" y="131"/>
                        <a:pt x="895" y="131"/>
                        <a:pt x="894" y="133"/>
                      </a:cubicBezTo>
                      <a:cubicBezTo>
                        <a:pt x="894" y="134"/>
                        <a:pt x="894" y="134"/>
                        <a:pt x="895" y="134"/>
                      </a:cubicBezTo>
                      <a:cubicBezTo>
                        <a:pt x="896" y="134"/>
                        <a:pt x="898" y="134"/>
                        <a:pt x="899" y="134"/>
                      </a:cubicBezTo>
                      <a:cubicBezTo>
                        <a:pt x="899" y="134"/>
                        <a:pt x="900" y="134"/>
                        <a:pt x="900" y="134"/>
                      </a:cubicBezTo>
                      <a:cubicBezTo>
                        <a:pt x="901" y="134"/>
                        <a:pt x="902" y="134"/>
                        <a:pt x="903" y="134"/>
                      </a:cubicBezTo>
                      <a:cubicBezTo>
                        <a:pt x="904" y="134"/>
                        <a:pt x="904" y="135"/>
                        <a:pt x="905" y="135"/>
                      </a:cubicBezTo>
                      <a:cubicBezTo>
                        <a:pt x="905" y="134"/>
                        <a:pt x="905" y="134"/>
                        <a:pt x="906" y="134"/>
                      </a:cubicBezTo>
                      <a:cubicBezTo>
                        <a:pt x="906" y="134"/>
                        <a:pt x="906" y="134"/>
                        <a:pt x="906" y="135"/>
                      </a:cubicBezTo>
                      <a:cubicBezTo>
                        <a:pt x="905" y="135"/>
                        <a:pt x="905" y="136"/>
                        <a:pt x="904" y="137"/>
                      </a:cubicBezTo>
                      <a:cubicBezTo>
                        <a:pt x="904" y="137"/>
                        <a:pt x="903" y="137"/>
                        <a:pt x="903" y="137"/>
                      </a:cubicBezTo>
                      <a:cubicBezTo>
                        <a:pt x="902" y="137"/>
                        <a:pt x="902" y="137"/>
                        <a:pt x="902" y="138"/>
                      </a:cubicBezTo>
                      <a:cubicBezTo>
                        <a:pt x="901" y="139"/>
                        <a:pt x="902" y="139"/>
                        <a:pt x="902" y="139"/>
                      </a:cubicBezTo>
                      <a:cubicBezTo>
                        <a:pt x="902" y="140"/>
                        <a:pt x="902" y="140"/>
                        <a:pt x="902" y="141"/>
                      </a:cubicBezTo>
                      <a:cubicBezTo>
                        <a:pt x="902" y="141"/>
                        <a:pt x="901" y="141"/>
                        <a:pt x="900" y="141"/>
                      </a:cubicBezTo>
                      <a:cubicBezTo>
                        <a:pt x="899" y="142"/>
                        <a:pt x="899" y="142"/>
                        <a:pt x="898" y="142"/>
                      </a:cubicBezTo>
                      <a:cubicBezTo>
                        <a:pt x="898" y="143"/>
                        <a:pt x="898" y="143"/>
                        <a:pt x="898" y="144"/>
                      </a:cubicBezTo>
                      <a:cubicBezTo>
                        <a:pt x="898" y="144"/>
                        <a:pt x="897" y="144"/>
                        <a:pt x="897" y="145"/>
                      </a:cubicBezTo>
                      <a:cubicBezTo>
                        <a:pt x="897" y="145"/>
                        <a:pt x="897" y="145"/>
                        <a:pt x="897" y="145"/>
                      </a:cubicBezTo>
                      <a:cubicBezTo>
                        <a:pt x="896" y="145"/>
                        <a:pt x="896" y="146"/>
                        <a:pt x="895" y="146"/>
                      </a:cubicBezTo>
                      <a:cubicBezTo>
                        <a:pt x="895" y="146"/>
                        <a:pt x="894" y="146"/>
                        <a:pt x="894" y="146"/>
                      </a:cubicBezTo>
                      <a:cubicBezTo>
                        <a:pt x="893" y="146"/>
                        <a:pt x="893" y="148"/>
                        <a:pt x="891" y="148"/>
                      </a:cubicBezTo>
                      <a:cubicBezTo>
                        <a:pt x="891" y="148"/>
                        <a:pt x="890" y="149"/>
                        <a:pt x="890" y="149"/>
                      </a:cubicBezTo>
                      <a:cubicBezTo>
                        <a:pt x="889" y="149"/>
                        <a:pt x="889" y="150"/>
                        <a:pt x="888" y="150"/>
                      </a:cubicBezTo>
                      <a:cubicBezTo>
                        <a:pt x="888" y="150"/>
                        <a:pt x="887" y="151"/>
                        <a:pt x="886" y="151"/>
                      </a:cubicBezTo>
                      <a:cubicBezTo>
                        <a:pt x="886" y="151"/>
                        <a:pt x="886" y="151"/>
                        <a:pt x="885" y="151"/>
                      </a:cubicBezTo>
                      <a:cubicBezTo>
                        <a:pt x="885" y="152"/>
                        <a:pt x="885" y="153"/>
                        <a:pt x="885" y="153"/>
                      </a:cubicBezTo>
                      <a:cubicBezTo>
                        <a:pt x="886" y="154"/>
                        <a:pt x="887" y="153"/>
                        <a:pt x="888" y="153"/>
                      </a:cubicBezTo>
                      <a:cubicBezTo>
                        <a:pt x="888" y="154"/>
                        <a:pt x="888" y="154"/>
                        <a:pt x="888" y="154"/>
                      </a:cubicBezTo>
                      <a:cubicBezTo>
                        <a:pt x="888" y="155"/>
                        <a:pt x="887" y="155"/>
                        <a:pt x="887" y="155"/>
                      </a:cubicBezTo>
                      <a:cubicBezTo>
                        <a:pt x="887" y="155"/>
                        <a:pt x="886" y="156"/>
                        <a:pt x="886" y="156"/>
                      </a:cubicBezTo>
                      <a:cubicBezTo>
                        <a:pt x="885" y="156"/>
                        <a:pt x="885" y="156"/>
                        <a:pt x="884" y="156"/>
                      </a:cubicBezTo>
                      <a:cubicBezTo>
                        <a:pt x="884" y="157"/>
                        <a:pt x="884" y="157"/>
                        <a:pt x="883" y="157"/>
                      </a:cubicBezTo>
                      <a:cubicBezTo>
                        <a:pt x="883" y="157"/>
                        <a:pt x="883" y="157"/>
                        <a:pt x="883" y="157"/>
                      </a:cubicBezTo>
                      <a:cubicBezTo>
                        <a:pt x="882" y="158"/>
                        <a:pt x="881" y="158"/>
                        <a:pt x="881" y="159"/>
                      </a:cubicBezTo>
                      <a:cubicBezTo>
                        <a:pt x="880" y="159"/>
                        <a:pt x="879" y="159"/>
                        <a:pt x="878" y="159"/>
                      </a:cubicBezTo>
                      <a:cubicBezTo>
                        <a:pt x="878" y="160"/>
                        <a:pt x="878" y="160"/>
                        <a:pt x="878" y="160"/>
                      </a:cubicBezTo>
                      <a:cubicBezTo>
                        <a:pt x="878" y="161"/>
                        <a:pt x="877" y="160"/>
                        <a:pt x="876" y="161"/>
                      </a:cubicBezTo>
                      <a:cubicBezTo>
                        <a:pt x="876" y="162"/>
                        <a:pt x="876" y="162"/>
                        <a:pt x="876" y="163"/>
                      </a:cubicBezTo>
                      <a:cubicBezTo>
                        <a:pt x="877" y="164"/>
                        <a:pt x="878" y="163"/>
                        <a:pt x="878" y="164"/>
                      </a:cubicBezTo>
                      <a:cubicBezTo>
                        <a:pt x="879" y="163"/>
                        <a:pt x="879" y="163"/>
                        <a:pt x="879" y="163"/>
                      </a:cubicBezTo>
                      <a:cubicBezTo>
                        <a:pt x="880" y="163"/>
                        <a:pt x="880" y="163"/>
                        <a:pt x="881" y="163"/>
                      </a:cubicBezTo>
                      <a:cubicBezTo>
                        <a:pt x="881" y="163"/>
                        <a:pt x="881" y="163"/>
                        <a:pt x="881" y="163"/>
                      </a:cubicBezTo>
                      <a:cubicBezTo>
                        <a:pt x="881" y="163"/>
                        <a:pt x="882" y="164"/>
                        <a:pt x="882" y="164"/>
                      </a:cubicBezTo>
                      <a:cubicBezTo>
                        <a:pt x="883" y="164"/>
                        <a:pt x="883" y="164"/>
                        <a:pt x="884" y="164"/>
                      </a:cubicBezTo>
                      <a:cubicBezTo>
                        <a:pt x="885" y="163"/>
                        <a:pt x="885" y="163"/>
                        <a:pt x="886" y="162"/>
                      </a:cubicBezTo>
                      <a:cubicBezTo>
                        <a:pt x="886" y="162"/>
                        <a:pt x="886" y="162"/>
                        <a:pt x="887" y="162"/>
                      </a:cubicBezTo>
                      <a:cubicBezTo>
                        <a:pt x="887" y="161"/>
                        <a:pt x="887" y="161"/>
                        <a:pt x="887" y="160"/>
                      </a:cubicBezTo>
                      <a:cubicBezTo>
                        <a:pt x="887" y="160"/>
                        <a:pt x="888" y="160"/>
                        <a:pt x="888" y="159"/>
                      </a:cubicBezTo>
                      <a:cubicBezTo>
                        <a:pt x="889" y="159"/>
                        <a:pt x="889" y="159"/>
                        <a:pt x="890" y="159"/>
                      </a:cubicBezTo>
                      <a:cubicBezTo>
                        <a:pt x="891" y="158"/>
                        <a:pt x="892" y="158"/>
                        <a:pt x="893" y="157"/>
                      </a:cubicBezTo>
                      <a:cubicBezTo>
                        <a:pt x="894" y="157"/>
                        <a:pt x="895" y="157"/>
                        <a:pt x="896" y="157"/>
                      </a:cubicBezTo>
                      <a:cubicBezTo>
                        <a:pt x="897" y="156"/>
                        <a:pt x="895" y="156"/>
                        <a:pt x="895" y="155"/>
                      </a:cubicBezTo>
                      <a:cubicBezTo>
                        <a:pt x="896" y="155"/>
                        <a:pt x="896" y="154"/>
                        <a:pt x="897" y="154"/>
                      </a:cubicBezTo>
                      <a:cubicBezTo>
                        <a:pt x="897" y="154"/>
                        <a:pt x="897" y="154"/>
                        <a:pt x="897" y="154"/>
                      </a:cubicBezTo>
                      <a:cubicBezTo>
                        <a:pt x="898" y="156"/>
                        <a:pt x="900" y="157"/>
                        <a:pt x="901" y="158"/>
                      </a:cubicBezTo>
                      <a:cubicBezTo>
                        <a:pt x="901" y="159"/>
                        <a:pt x="900" y="159"/>
                        <a:pt x="900" y="160"/>
                      </a:cubicBezTo>
                      <a:cubicBezTo>
                        <a:pt x="900" y="160"/>
                        <a:pt x="899" y="160"/>
                        <a:pt x="898" y="160"/>
                      </a:cubicBezTo>
                      <a:cubicBezTo>
                        <a:pt x="898" y="161"/>
                        <a:pt x="897" y="160"/>
                        <a:pt x="897" y="161"/>
                      </a:cubicBezTo>
                      <a:cubicBezTo>
                        <a:pt x="897" y="161"/>
                        <a:pt x="897" y="162"/>
                        <a:pt x="897" y="162"/>
                      </a:cubicBezTo>
                      <a:cubicBezTo>
                        <a:pt x="896" y="163"/>
                        <a:pt x="896" y="163"/>
                        <a:pt x="895" y="163"/>
                      </a:cubicBezTo>
                      <a:cubicBezTo>
                        <a:pt x="894" y="162"/>
                        <a:pt x="895" y="163"/>
                        <a:pt x="895" y="162"/>
                      </a:cubicBezTo>
                      <a:cubicBezTo>
                        <a:pt x="895" y="161"/>
                        <a:pt x="895" y="161"/>
                        <a:pt x="895" y="160"/>
                      </a:cubicBezTo>
                      <a:cubicBezTo>
                        <a:pt x="894" y="159"/>
                        <a:pt x="893" y="159"/>
                        <a:pt x="893" y="159"/>
                      </a:cubicBezTo>
                      <a:cubicBezTo>
                        <a:pt x="892" y="159"/>
                        <a:pt x="893" y="161"/>
                        <a:pt x="892" y="161"/>
                      </a:cubicBezTo>
                      <a:cubicBezTo>
                        <a:pt x="892" y="162"/>
                        <a:pt x="892" y="162"/>
                        <a:pt x="892" y="163"/>
                      </a:cubicBezTo>
                      <a:cubicBezTo>
                        <a:pt x="892" y="163"/>
                        <a:pt x="892" y="164"/>
                        <a:pt x="892" y="164"/>
                      </a:cubicBezTo>
                      <a:cubicBezTo>
                        <a:pt x="891" y="164"/>
                        <a:pt x="891" y="165"/>
                        <a:pt x="890" y="166"/>
                      </a:cubicBezTo>
                      <a:cubicBezTo>
                        <a:pt x="891" y="167"/>
                        <a:pt x="890" y="167"/>
                        <a:pt x="890" y="168"/>
                      </a:cubicBezTo>
                      <a:cubicBezTo>
                        <a:pt x="890" y="168"/>
                        <a:pt x="890" y="168"/>
                        <a:pt x="891" y="168"/>
                      </a:cubicBezTo>
                      <a:cubicBezTo>
                        <a:pt x="891" y="168"/>
                        <a:pt x="891" y="167"/>
                        <a:pt x="891" y="167"/>
                      </a:cubicBezTo>
                      <a:cubicBezTo>
                        <a:pt x="891" y="167"/>
                        <a:pt x="892" y="168"/>
                        <a:pt x="892" y="168"/>
                      </a:cubicBezTo>
                      <a:cubicBezTo>
                        <a:pt x="893" y="167"/>
                        <a:pt x="894" y="167"/>
                        <a:pt x="895" y="166"/>
                      </a:cubicBezTo>
                      <a:cubicBezTo>
                        <a:pt x="896" y="165"/>
                        <a:pt x="897" y="166"/>
                        <a:pt x="898" y="167"/>
                      </a:cubicBezTo>
                      <a:cubicBezTo>
                        <a:pt x="898" y="166"/>
                        <a:pt x="898" y="166"/>
                        <a:pt x="898" y="166"/>
                      </a:cubicBezTo>
                      <a:cubicBezTo>
                        <a:pt x="900" y="166"/>
                        <a:pt x="901" y="166"/>
                        <a:pt x="902" y="166"/>
                      </a:cubicBezTo>
                      <a:cubicBezTo>
                        <a:pt x="902" y="166"/>
                        <a:pt x="902" y="165"/>
                        <a:pt x="902" y="165"/>
                      </a:cubicBezTo>
                      <a:cubicBezTo>
                        <a:pt x="903" y="165"/>
                        <a:pt x="903" y="165"/>
                        <a:pt x="903" y="165"/>
                      </a:cubicBezTo>
                      <a:cubicBezTo>
                        <a:pt x="904" y="165"/>
                        <a:pt x="904" y="165"/>
                        <a:pt x="905" y="165"/>
                      </a:cubicBezTo>
                      <a:cubicBezTo>
                        <a:pt x="906" y="166"/>
                        <a:pt x="907" y="167"/>
                        <a:pt x="908" y="168"/>
                      </a:cubicBezTo>
                      <a:cubicBezTo>
                        <a:pt x="909" y="167"/>
                        <a:pt x="909" y="169"/>
                        <a:pt x="910" y="169"/>
                      </a:cubicBezTo>
                      <a:cubicBezTo>
                        <a:pt x="910" y="169"/>
                        <a:pt x="910" y="169"/>
                        <a:pt x="911" y="170"/>
                      </a:cubicBezTo>
                      <a:cubicBezTo>
                        <a:pt x="911" y="170"/>
                        <a:pt x="911" y="170"/>
                        <a:pt x="911" y="170"/>
                      </a:cubicBezTo>
                      <a:cubicBezTo>
                        <a:pt x="909" y="170"/>
                        <a:pt x="908" y="170"/>
                        <a:pt x="906" y="170"/>
                      </a:cubicBezTo>
                      <a:cubicBezTo>
                        <a:pt x="905" y="172"/>
                        <a:pt x="903" y="172"/>
                        <a:pt x="902" y="173"/>
                      </a:cubicBezTo>
                      <a:cubicBezTo>
                        <a:pt x="900" y="174"/>
                        <a:pt x="899" y="174"/>
                        <a:pt x="898" y="175"/>
                      </a:cubicBezTo>
                      <a:cubicBezTo>
                        <a:pt x="897" y="175"/>
                        <a:pt x="896" y="176"/>
                        <a:pt x="896" y="177"/>
                      </a:cubicBezTo>
                      <a:cubicBezTo>
                        <a:pt x="895" y="177"/>
                        <a:pt x="895" y="177"/>
                        <a:pt x="894" y="177"/>
                      </a:cubicBezTo>
                      <a:cubicBezTo>
                        <a:pt x="893" y="178"/>
                        <a:pt x="892" y="178"/>
                        <a:pt x="890" y="179"/>
                      </a:cubicBezTo>
                      <a:cubicBezTo>
                        <a:pt x="889" y="179"/>
                        <a:pt x="889" y="180"/>
                        <a:pt x="889" y="181"/>
                      </a:cubicBezTo>
                      <a:cubicBezTo>
                        <a:pt x="888" y="181"/>
                        <a:pt x="887" y="182"/>
                        <a:pt x="886" y="182"/>
                      </a:cubicBezTo>
                      <a:cubicBezTo>
                        <a:pt x="886" y="182"/>
                        <a:pt x="885" y="183"/>
                        <a:pt x="885" y="183"/>
                      </a:cubicBezTo>
                      <a:cubicBezTo>
                        <a:pt x="884" y="184"/>
                        <a:pt x="883" y="184"/>
                        <a:pt x="883" y="184"/>
                      </a:cubicBezTo>
                      <a:cubicBezTo>
                        <a:pt x="882" y="185"/>
                        <a:pt x="881" y="186"/>
                        <a:pt x="880" y="187"/>
                      </a:cubicBezTo>
                      <a:cubicBezTo>
                        <a:pt x="879" y="188"/>
                        <a:pt x="878" y="188"/>
                        <a:pt x="877" y="189"/>
                      </a:cubicBezTo>
                      <a:cubicBezTo>
                        <a:pt x="877" y="190"/>
                        <a:pt x="877" y="190"/>
                        <a:pt x="877" y="190"/>
                      </a:cubicBezTo>
                      <a:cubicBezTo>
                        <a:pt x="877" y="190"/>
                        <a:pt x="877" y="190"/>
                        <a:pt x="876" y="190"/>
                      </a:cubicBezTo>
                      <a:cubicBezTo>
                        <a:pt x="876" y="192"/>
                        <a:pt x="875" y="193"/>
                        <a:pt x="873" y="194"/>
                      </a:cubicBezTo>
                      <a:cubicBezTo>
                        <a:pt x="874" y="194"/>
                        <a:pt x="874" y="194"/>
                        <a:pt x="874" y="195"/>
                      </a:cubicBezTo>
                      <a:cubicBezTo>
                        <a:pt x="875" y="195"/>
                        <a:pt x="876" y="195"/>
                        <a:pt x="876" y="195"/>
                      </a:cubicBezTo>
                      <a:cubicBezTo>
                        <a:pt x="877" y="194"/>
                        <a:pt x="877" y="194"/>
                        <a:pt x="877" y="194"/>
                      </a:cubicBezTo>
                      <a:cubicBezTo>
                        <a:pt x="878" y="194"/>
                        <a:pt x="878" y="194"/>
                        <a:pt x="878" y="194"/>
                      </a:cubicBezTo>
                      <a:cubicBezTo>
                        <a:pt x="879" y="193"/>
                        <a:pt x="880" y="193"/>
                        <a:pt x="880" y="192"/>
                      </a:cubicBezTo>
                      <a:cubicBezTo>
                        <a:pt x="880" y="192"/>
                        <a:pt x="881" y="192"/>
                        <a:pt x="881" y="192"/>
                      </a:cubicBezTo>
                      <a:cubicBezTo>
                        <a:pt x="882" y="190"/>
                        <a:pt x="884" y="190"/>
                        <a:pt x="885" y="188"/>
                      </a:cubicBezTo>
                      <a:cubicBezTo>
                        <a:pt x="885" y="188"/>
                        <a:pt x="885" y="188"/>
                        <a:pt x="885" y="188"/>
                      </a:cubicBezTo>
                      <a:cubicBezTo>
                        <a:pt x="885" y="188"/>
                        <a:pt x="885" y="188"/>
                        <a:pt x="885" y="188"/>
                      </a:cubicBezTo>
                      <a:cubicBezTo>
                        <a:pt x="885" y="187"/>
                        <a:pt x="886" y="187"/>
                        <a:pt x="886" y="186"/>
                      </a:cubicBezTo>
                      <a:cubicBezTo>
                        <a:pt x="887" y="186"/>
                        <a:pt x="888" y="186"/>
                        <a:pt x="889" y="186"/>
                      </a:cubicBezTo>
                      <a:cubicBezTo>
                        <a:pt x="890" y="186"/>
                        <a:pt x="890" y="184"/>
                        <a:pt x="891" y="185"/>
                      </a:cubicBezTo>
                      <a:cubicBezTo>
                        <a:pt x="892" y="184"/>
                        <a:pt x="893" y="184"/>
                        <a:pt x="893" y="184"/>
                      </a:cubicBezTo>
                      <a:cubicBezTo>
                        <a:pt x="895" y="183"/>
                        <a:pt x="894" y="182"/>
                        <a:pt x="896" y="181"/>
                      </a:cubicBezTo>
                      <a:cubicBezTo>
                        <a:pt x="896" y="181"/>
                        <a:pt x="897" y="181"/>
                        <a:pt x="897" y="181"/>
                      </a:cubicBezTo>
                      <a:cubicBezTo>
                        <a:pt x="897" y="180"/>
                        <a:pt x="897" y="180"/>
                        <a:pt x="897" y="180"/>
                      </a:cubicBezTo>
                      <a:cubicBezTo>
                        <a:pt x="898" y="179"/>
                        <a:pt x="899" y="179"/>
                        <a:pt x="904" y="180"/>
                      </a:cubicBezTo>
                      <a:cubicBezTo>
                        <a:pt x="904" y="180"/>
                        <a:pt x="904" y="180"/>
                        <a:pt x="904" y="180"/>
                      </a:cubicBezTo>
                      <a:cubicBezTo>
                        <a:pt x="903" y="181"/>
                        <a:pt x="903" y="181"/>
                        <a:pt x="902" y="182"/>
                      </a:cubicBezTo>
                      <a:cubicBezTo>
                        <a:pt x="901" y="182"/>
                        <a:pt x="900" y="182"/>
                        <a:pt x="900" y="182"/>
                      </a:cubicBezTo>
                      <a:cubicBezTo>
                        <a:pt x="900" y="182"/>
                        <a:pt x="899" y="182"/>
                        <a:pt x="899" y="182"/>
                      </a:cubicBezTo>
                      <a:cubicBezTo>
                        <a:pt x="898" y="183"/>
                        <a:pt x="897" y="184"/>
                        <a:pt x="896" y="185"/>
                      </a:cubicBezTo>
                      <a:cubicBezTo>
                        <a:pt x="896" y="185"/>
                        <a:pt x="895" y="185"/>
                        <a:pt x="895" y="185"/>
                      </a:cubicBezTo>
                      <a:cubicBezTo>
                        <a:pt x="894" y="186"/>
                        <a:pt x="893" y="187"/>
                        <a:pt x="892" y="187"/>
                      </a:cubicBezTo>
                      <a:cubicBezTo>
                        <a:pt x="891" y="187"/>
                        <a:pt x="890" y="188"/>
                        <a:pt x="889" y="188"/>
                      </a:cubicBezTo>
                      <a:cubicBezTo>
                        <a:pt x="889" y="189"/>
                        <a:pt x="888" y="189"/>
                        <a:pt x="888" y="190"/>
                      </a:cubicBezTo>
                      <a:cubicBezTo>
                        <a:pt x="887" y="191"/>
                        <a:pt x="887" y="192"/>
                        <a:pt x="886" y="193"/>
                      </a:cubicBezTo>
                      <a:cubicBezTo>
                        <a:pt x="886" y="193"/>
                        <a:pt x="886" y="193"/>
                        <a:pt x="886" y="194"/>
                      </a:cubicBezTo>
                      <a:cubicBezTo>
                        <a:pt x="885" y="194"/>
                        <a:pt x="885" y="194"/>
                        <a:pt x="885" y="194"/>
                      </a:cubicBezTo>
                      <a:cubicBezTo>
                        <a:pt x="884" y="195"/>
                        <a:pt x="883" y="195"/>
                        <a:pt x="883" y="196"/>
                      </a:cubicBezTo>
                      <a:cubicBezTo>
                        <a:pt x="882" y="196"/>
                        <a:pt x="882" y="197"/>
                        <a:pt x="881" y="197"/>
                      </a:cubicBezTo>
                      <a:cubicBezTo>
                        <a:pt x="881" y="197"/>
                        <a:pt x="880" y="197"/>
                        <a:pt x="880" y="197"/>
                      </a:cubicBezTo>
                      <a:cubicBezTo>
                        <a:pt x="880" y="197"/>
                        <a:pt x="879" y="197"/>
                        <a:pt x="879" y="198"/>
                      </a:cubicBezTo>
                      <a:cubicBezTo>
                        <a:pt x="879" y="199"/>
                        <a:pt x="879" y="199"/>
                        <a:pt x="879" y="200"/>
                      </a:cubicBezTo>
                      <a:cubicBezTo>
                        <a:pt x="878" y="200"/>
                        <a:pt x="878" y="201"/>
                        <a:pt x="878" y="201"/>
                      </a:cubicBezTo>
                      <a:cubicBezTo>
                        <a:pt x="877" y="201"/>
                        <a:pt x="877" y="202"/>
                        <a:pt x="876" y="203"/>
                      </a:cubicBezTo>
                      <a:cubicBezTo>
                        <a:pt x="875" y="203"/>
                        <a:pt x="875" y="203"/>
                        <a:pt x="875" y="204"/>
                      </a:cubicBezTo>
                      <a:cubicBezTo>
                        <a:pt x="875" y="204"/>
                        <a:pt x="875" y="204"/>
                        <a:pt x="875" y="204"/>
                      </a:cubicBezTo>
                      <a:cubicBezTo>
                        <a:pt x="875" y="205"/>
                        <a:pt x="876" y="205"/>
                        <a:pt x="877" y="205"/>
                      </a:cubicBezTo>
                      <a:cubicBezTo>
                        <a:pt x="878" y="204"/>
                        <a:pt x="879" y="202"/>
                        <a:pt x="880" y="201"/>
                      </a:cubicBezTo>
                      <a:cubicBezTo>
                        <a:pt x="881" y="201"/>
                        <a:pt x="881" y="201"/>
                        <a:pt x="882" y="201"/>
                      </a:cubicBezTo>
                      <a:cubicBezTo>
                        <a:pt x="883" y="200"/>
                        <a:pt x="884" y="199"/>
                        <a:pt x="885" y="197"/>
                      </a:cubicBezTo>
                      <a:cubicBezTo>
                        <a:pt x="886" y="196"/>
                        <a:pt x="888" y="195"/>
                        <a:pt x="889" y="193"/>
                      </a:cubicBezTo>
                      <a:cubicBezTo>
                        <a:pt x="891" y="193"/>
                        <a:pt x="892" y="192"/>
                        <a:pt x="893" y="190"/>
                      </a:cubicBezTo>
                      <a:cubicBezTo>
                        <a:pt x="894" y="190"/>
                        <a:pt x="894" y="190"/>
                        <a:pt x="895" y="190"/>
                      </a:cubicBezTo>
                      <a:cubicBezTo>
                        <a:pt x="895" y="190"/>
                        <a:pt x="895" y="190"/>
                        <a:pt x="895" y="189"/>
                      </a:cubicBezTo>
                      <a:cubicBezTo>
                        <a:pt x="897" y="189"/>
                        <a:pt x="898" y="188"/>
                        <a:pt x="899" y="187"/>
                      </a:cubicBezTo>
                      <a:cubicBezTo>
                        <a:pt x="899" y="187"/>
                        <a:pt x="900" y="187"/>
                        <a:pt x="900" y="187"/>
                      </a:cubicBezTo>
                      <a:cubicBezTo>
                        <a:pt x="901" y="186"/>
                        <a:pt x="901" y="185"/>
                        <a:pt x="902" y="185"/>
                      </a:cubicBezTo>
                      <a:cubicBezTo>
                        <a:pt x="903" y="185"/>
                        <a:pt x="903" y="184"/>
                        <a:pt x="904" y="184"/>
                      </a:cubicBezTo>
                      <a:cubicBezTo>
                        <a:pt x="905" y="184"/>
                        <a:pt x="905" y="183"/>
                        <a:pt x="906" y="183"/>
                      </a:cubicBezTo>
                      <a:cubicBezTo>
                        <a:pt x="907" y="182"/>
                        <a:pt x="907" y="182"/>
                        <a:pt x="908" y="181"/>
                      </a:cubicBezTo>
                      <a:cubicBezTo>
                        <a:pt x="908" y="181"/>
                        <a:pt x="909" y="181"/>
                        <a:pt x="909" y="181"/>
                      </a:cubicBezTo>
                      <a:cubicBezTo>
                        <a:pt x="909" y="181"/>
                        <a:pt x="910" y="180"/>
                        <a:pt x="910" y="180"/>
                      </a:cubicBezTo>
                      <a:cubicBezTo>
                        <a:pt x="911" y="180"/>
                        <a:pt x="913" y="180"/>
                        <a:pt x="915" y="180"/>
                      </a:cubicBezTo>
                      <a:cubicBezTo>
                        <a:pt x="915" y="180"/>
                        <a:pt x="915" y="180"/>
                        <a:pt x="915" y="180"/>
                      </a:cubicBezTo>
                      <a:cubicBezTo>
                        <a:pt x="916" y="180"/>
                        <a:pt x="917" y="180"/>
                        <a:pt x="918" y="181"/>
                      </a:cubicBezTo>
                      <a:cubicBezTo>
                        <a:pt x="917" y="182"/>
                        <a:pt x="917" y="182"/>
                        <a:pt x="916" y="182"/>
                      </a:cubicBezTo>
                      <a:cubicBezTo>
                        <a:pt x="916" y="183"/>
                        <a:pt x="914" y="183"/>
                        <a:pt x="914" y="184"/>
                      </a:cubicBezTo>
                      <a:cubicBezTo>
                        <a:pt x="913" y="184"/>
                        <a:pt x="912" y="184"/>
                        <a:pt x="912" y="184"/>
                      </a:cubicBezTo>
                      <a:cubicBezTo>
                        <a:pt x="912" y="184"/>
                        <a:pt x="911" y="185"/>
                        <a:pt x="911" y="185"/>
                      </a:cubicBezTo>
                      <a:cubicBezTo>
                        <a:pt x="911" y="186"/>
                        <a:pt x="910" y="186"/>
                        <a:pt x="910" y="187"/>
                      </a:cubicBezTo>
                      <a:cubicBezTo>
                        <a:pt x="911" y="188"/>
                        <a:pt x="912" y="187"/>
                        <a:pt x="912" y="188"/>
                      </a:cubicBezTo>
                      <a:cubicBezTo>
                        <a:pt x="912" y="188"/>
                        <a:pt x="913" y="188"/>
                        <a:pt x="914" y="189"/>
                      </a:cubicBezTo>
                      <a:cubicBezTo>
                        <a:pt x="913" y="189"/>
                        <a:pt x="912" y="189"/>
                        <a:pt x="910" y="189"/>
                      </a:cubicBezTo>
                      <a:cubicBezTo>
                        <a:pt x="909" y="190"/>
                        <a:pt x="907" y="191"/>
                        <a:pt x="906" y="192"/>
                      </a:cubicBezTo>
                      <a:cubicBezTo>
                        <a:pt x="905" y="192"/>
                        <a:pt x="905" y="193"/>
                        <a:pt x="904" y="193"/>
                      </a:cubicBezTo>
                      <a:cubicBezTo>
                        <a:pt x="904" y="193"/>
                        <a:pt x="904" y="192"/>
                        <a:pt x="903" y="193"/>
                      </a:cubicBezTo>
                      <a:cubicBezTo>
                        <a:pt x="903" y="193"/>
                        <a:pt x="902" y="193"/>
                        <a:pt x="902" y="193"/>
                      </a:cubicBezTo>
                      <a:cubicBezTo>
                        <a:pt x="901" y="194"/>
                        <a:pt x="900" y="195"/>
                        <a:pt x="899" y="196"/>
                      </a:cubicBezTo>
                      <a:cubicBezTo>
                        <a:pt x="898" y="197"/>
                        <a:pt x="897" y="198"/>
                        <a:pt x="896" y="199"/>
                      </a:cubicBezTo>
                      <a:cubicBezTo>
                        <a:pt x="895" y="199"/>
                        <a:pt x="894" y="199"/>
                        <a:pt x="893" y="200"/>
                      </a:cubicBezTo>
                      <a:cubicBezTo>
                        <a:pt x="893" y="201"/>
                        <a:pt x="892" y="201"/>
                        <a:pt x="891" y="202"/>
                      </a:cubicBezTo>
                      <a:cubicBezTo>
                        <a:pt x="890" y="202"/>
                        <a:pt x="890" y="203"/>
                        <a:pt x="889" y="203"/>
                      </a:cubicBezTo>
                      <a:cubicBezTo>
                        <a:pt x="888" y="203"/>
                        <a:pt x="887" y="203"/>
                        <a:pt x="887" y="204"/>
                      </a:cubicBezTo>
                      <a:cubicBezTo>
                        <a:pt x="886" y="204"/>
                        <a:pt x="885" y="205"/>
                        <a:pt x="885" y="205"/>
                      </a:cubicBezTo>
                      <a:cubicBezTo>
                        <a:pt x="884" y="206"/>
                        <a:pt x="883" y="206"/>
                        <a:pt x="883" y="207"/>
                      </a:cubicBezTo>
                      <a:cubicBezTo>
                        <a:pt x="882" y="208"/>
                        <a:pt x="881" y="208"/>
                        <a:pt x="881" y="209"/>
                      </a:cubicBezTo>
                      <a:cubicBezTo>
                        <a:pt x="881" y="210"/>
                        <a:pt x="882" y="210"/>
                        <a:pt x="882" y="211"/>
                      </a:cubicBezTo>
                      <a:cubicBezTo>
                        <a:pt x="882" y="212"/>
                        <a:pt x="880" y="213"/>
                        <a:pt x="879" y="215"/>
                      </a:cubicBezTo>
                      <a:cubicBezTo>
                        <a:pt x="879" y="215"/>
                        <a:pt x="879" y="215"/>
                        <a:pt x="879" y="215"/>
                      </a:cubicBezTo>
                      <a:cubicBezTo>
                        <a:pt x="879" y="216"/>
                        <a:pt x="878" y="216"/>
                        <a:pt x="878" y="216"/>
                      </a:cubicBezTo>
                      <a:cubicBezTo>
                        <a:pt x="878" y="217"/>
                        <a:pt x="878" y="217"/>
                        <a:pt x="878" y="218"/>
                      </a:cubicBezTo>
                      <a:cubicBezTo>
                        <a:pt x="878" y="218"/>
                        <a:pt x="877" y="219"/>
                        <a:pt x="876" y="219"/>
                      </a:cubicBezTo>
                      <a:cubicBezTo>
                        <a:pt x="875" y="220"/>
                        <a:pt x="874" y="220"/>
                        <a:pt x="873" y="222"/>
                      </a:cubicBezTo>
                      <a:cubicBezTo>
                        <a:pt x="872" y="222"/>
                        <a:pt x="871" y="223"/>
                        <a:pt x="870" y="223"/>
                      </a:cubicBezTo>
                      <a:cubicBezTo>
                        <a:pt x="869" y="224"/>
                        <a:pt x="868" y="225"/>
                        <a:pt x="867" y="226"/>
                      </a:cubicBezTo>
                      <a:cubicBezTo>
                        <a:pt x="867" y="227"/>
                        <a:pt x="865" y="228"/>
                        <a:pt x="866" y="229"/>
                      </a:cubicBezTo>
                      <a:cubicBezTo>
                        <a:pt x="865" y="229"/>
                        <a:pt x="865" y="228"/>
                        <a:pt x="865" y="228"/>
                      </a:cubicBezTo>
                      <a:cubicBezTo>
                        <a:pt x="864" y="228"/>
                        <a:pt x="864" y="228"/>
                        <a:pt x="864" y="228"/>
                      </a:cubicBezTo>
                      <a:cubicBezTo>
                        <a:pt x="863" y="229"/>
                        <a:pt x="863" y="229"/>
                        <a:pt x="862" y="230"/>
                      </a:cubicBezTo>
                      <a:cubicBezTo>
                        <a:pt x="862" y="230"/>
                        <a:pt x="861" y="230"/>
                        <a:pt x="860" y="231"/>
                      </a:cubicBezTo>
                      <a:cubicBezTo>
                        <a:pt x="860" y="231"/>
                        <a:pt x="860" y="230"/>
                        <a:pt x="860" y="230"/>
                      </a:cubicBezTo>
                      <a:cubicBezTo>
                        <a:pt x="860" y="229"/>
                        <a:pt x="861" y="229"/>
                        <a:pt x="861" y="229"/>
                      </a:cubicBezTo>
                      <a:cubicBezTo>
                        <a:pt x="862" y="228"/>
                        <a:pt x="863" y="228"/>
                        <a:pt x="863" y="228"/>
                      </a:cubicBezTo>
                      <a:cubicBezTo>
                        <a:pt x="864" y="227"/>
                        <a:pt x="864" y="227"/>
                        <a:pt x="864" y="226"/>
                      </a:cubicBezTo>
                      <a:cubicBezTo>
                        <a:pt x="865" y="226"/>
                        <a:pt x="865" y="225"/>
                        <a:pt x="866" y="225"/>
                      </a:cubicBezTo>
                      <a:cubicBezTo>
                        <a:pt x="866" y="224"/>
                        <a:pt x="867" y="224"/>
                        <a:pt x="867" y="223"/>
                      </a:cubicBezTo>
                      <a:cubicBezTo>
                        <a:pt x="868" y="223"/>
                        <a:pt x="868" y="223"/>
                        <a:pt x="867" y="222"/>
                      </a:cubicBezTo>
                      <a:cubicBezTo>
                        <a:pt x="866" y="222"/>
                        <a:pt x="866" y="223"/>
                        <a:pt x="866" y="223"/>
                      </a:cubicBezTo>
                      <a:cubicBezTo>
                        <a:pt x="865" y="223"/>
                        <a:pt x="864" y="223"/>
                        <a:pt x="864" y="223"/>
                      </a:cubicBezTo>
                      <a:cubicBezTo>
                        <a:pt x="863" y="224"/>
                        <a:pt x="861" y="226"/>
                        <a:pt x="860" y="227"/>
                      </a:cubicBezTo>
                      <a:cubicBezTo>
                        <a:pt x="859" y="227"/>
                        <a:pt x="858" y="227"/>
                        <a:pt x="858" y="227"/>
                      </a:cubicBezTo>
                      <a:cubicBezTo>
                        <a:pt x="857" y="228"/>
                        <a:pt x="858" y="227"/>
                        <a:pt x="858" y="228"/>
                      </a:cubicBezTo>
                      <a:cubicBezTo>
                        <a:pt x="858" y="229"/>
                        <a:pt x="858" y="230"/>
                        <a:pt x="858" y="230"/>
                      </a:cubicBezTo>
                      <a:cubicBezTo>
                        <a:pt x="857" y="231"/>
                        <a:pt x="856" y="232"/>
                        <a:pt x="855" y="233"/>
                      </a:cubicBezTo>
                      <a:cubicBezTo>
                        <a:pt x="854" y="233"/>
                        <a:pt x="854" y="234"/>
                        <a:pt x="853" y="234"/>
                      </a:cubicBezTo>
                      <a:cubicBezTo>
                        <a:pt x="852" y="235"/>
                        <a:pt x="851" y="236"/>
                        <a:pt x="850" y="237"/>
                      </a:cubicBezTo>
                      <a:cubicBezTo>
                        <a:pt x="850" y="237"/>
                        <a:pt x="849" y="237"/>
                        <a:pt x="849" y="237"/>
                      </a:cubicBezTo>
                      <a:cubicBezTo>
                        <a:pt x="848" y="237"/>
                        <a:pt x="848" y="239"/>
                        <a:pt x="847" y="239"/>
                      </a:cubicBezTo>
                      <a:cubicBezTo>
                        <a:pt x="846" y="240"/>
                        <a:pt x="845" y="241"/>
                        <a:pt x="844" y="242"/>
                      </a:cubicBezTo>
                      <a:cubicBezTo>
                        <a:pt x="843" y="241"/>
                        <a:pt x="843" y="243"/>
                        <a:pt x="842" y="242"/>
                      </a:cubicBezTo>
                      <a:cubicBezTo>
                        <a:pt x="842" y="243"/>
                        <a:pt x="841" y="244"/>
                        <a:pt x="840" y="245"/>
                      </a:cubicBezTo>
                      <a:cubicBezTo>
                        <a:pt x="839" y="245"/>
                        <a:pt x="839" y="246"/>
                        <a:pt x="838" y="247"/>
                      </a:cubicBezTo>
                      <a:cubicBezTo>
                        <a:pt x="837" y="247"/>
                        <a:pt x="836" y="248"/>
                        <a:pt x="836" y="248"/>
                      </a:cubicBezTo>
                      <a:cubicBezTo>
                        <a:pt x="835" y="249"/>
                        <a:pt x="834" y="250"/>
                        <a:pt x="833" y="251"/>
                      </a:cubicBezTo>
                      <a:cubicBezTo>
                        <a:pt x="833" y="251"/>
                        <a:pt x="832" y="252"/>
                        <a:pt x="831" y="252"/>
                      </a:cubicBezTo>
                      <a:cubicBezTo>
                        <a:pt x="831" y="253"/>
                        <a:pt x="831" y="253"/>
                        <a:pt x="831" y="254"/>
                      </a:cubicBezTo>
                      <a:cubicBezTo>
                        <a:pt x="830" y="254"/>
                        <a:pt x="831" y="255"/>
                        <a:pt x="830" y="256"/>
                      </a:cubicBezTo>
                      <a:cubicBezTo>
                        <a:pt x="829" y="256"/>
                        <a:pt x="829" y="257"/>
                        <a:pt x="829" y="257"/>
                      </a:cubicBezTo>
                      <a:cubicBezTo>
                        <a:pt x="828" y="258"/>
                        <a:pt x="827" y="258"/>
                        <a:pt x="827" y="259"/>
                      </a:cubicBezTo>
                      <a:cubicBezTo>
                        <a:pt x="827" y="260"/>
                        <a:pt x="826" y="260"/>
                        <a:pt x="826" y="260"/>
                      </a:cubicBezTo>
                      <a:cubicBezTo>
                        <a:pt x="825" y="260"/>
                        <a:pt x="825" y="261"/>
                        <a:pt x="824" y="262"/>
                      </a:cubicBezTo>
                      <a:cubicBezTo>
                        <a:pt x="824" y="262"/>
                        <a:pt x="824" y="263"/>
                        <a:pt x="824" y="263"/>
                      </a:cubicBezTo>
                      <a:cubicBezTo>
                        <a:pt x="824" y="263"/>
                        <a:pt x="825" y="264"/>
                        <a:pt x="825" y="264"/>
                      </a:cubicBezTo>
                      <a:cubicBezTo>
                        <a:pt x="825" y="264"/>
                        <a:pt x="826" y="264"/>
                        <a:pt x="826" y="264"/>
                      </a:cubicBezTo>
                      <a:cubicBezTo>
                        <a:pt x="827" y="264"/>
                        <a:pt x="828" y="264"/>
                        <a:pt x="829" y="264"/>
                      </a:cubicBezTo>
                      <a:cubicBezTo>
                        <a:pt x="829" y="263"/>
                        <a:pt x="829" y="263"/>
                        <a:pt x="829" y="263"/>
                      </a:cubicBezTo>
                      <a:cubicBezTo>
                        <a:pt x="830" y="263"/>
                        <a:pt x="831" y="263"/>
                        <a:pt x="832" y="263"/>
                      </a:cubicBezTo>
                      <a:cubicBezTo>
                        <a:pt x="832" y="262"/>
                        <a:pt x="832" y="262"/>
                        <a:pt x="832" y="262"/>
                      </a:cubicBezTo>
                      <a:cubicBezTo>
                        <a:pt x="833" y="262"/>
                        <a:pt x="835" y="262"/>
                        <a:pt x="836" y="262"/>
                      </a:cubicBezTo>
                      <a:cubicBezTo>
                        <a:pt x="836" y="262"/>
                        <a:pt x="836" y="262"/>
                        <a:pt x="837" y="261"/>
                      </a:cubicBezTo>
                      <a:cubicBezTo>
                        <a:pt x="837" y="261"/>
                        <a:pt x="838" y="261"/>
                        <a:pt x="839" y="261"/>
                      </a:cubicBezTo>
                      <a:cubicBezTo>
                        <a:pt x="840" y="261"/>
                        <a:pt x="840" y="261"/>
                        <a:pt x="840" y="261"/>
                      </a:cubicBezTo>
                      <a:cubicBezTo>
                        <a:pt x="841" y="260"/>
                        <a:pt x="841" y="261"/>
                        <a:pt x="842" y="261"/>
                      </a:cubicBezTo>
                      <a:cubicBezTo>
                        <a:pt x="842" y="261"/>
                        <a:pt x="843" y="261"/>
                        <a:pt x="843" y="261"/>
                      </a:cubicBezTo>
                      <a:cubicBezTo>
                        <a:pt x="843" y="261"/>
                        <a:pt x="844" y="261"/>
                        <a:pt x="844" y="261"/>
                      </a:cubicBezTo>
                      <a:cubicBezTo>
                        <a:pt x="846" y="261"/>
                        <a:pt x="847" y="261"/>
                        <a:pt x="849" y="261"/>
                      </a:cubicBezTo>
                      <a:cubicBezTo>
                        <a:pt x="850" y="260"/>
                        <a:pt x="851" y="260"/>
                        <a:pt x="852" y="259"/>
                      </a:cubicBezTo>
                      <a:cubicBezTo>
                        <a:pt x="853" y="260"/>
                        <a:pt x="853" y="260"/>
                        <a:pt x="853" y="261"/>
                      </a:cubicBezTo>
                      <a:cubicBezTo>
                        <a:pt x="854" y="261"/>
                        <a:pt x="855" y="261"/>
                        <a:pt x="855" y="261"/>
                      </a:cubicBezTo>
                      <a:cubicBezTo>
                        <a:pt x="855" y="260"/>
                        <a:pt x="856" y="260"/>
                        <a:pt x="857" y="260"/>
                      </a:cubicBezTo>
                      <a:cubicBezTo>
                        <a:pt x="857" y="259"/>
                        <a:pt x="859" y="258"/>
                        <a:pt x="859" y="257"/>
                      </a:cubicBezTo>
                      <a:cubicBezTo>
                        <a:pt x="860" y="256"/>
                        <a:pt x="861" y="254"/>
                        <a:pt x="861" y="253"/>
                      </a:cubicBezTo>
                      <a:cubicBezTo>
                        <a:pt x="862" y="252"/>
                        <a:pt x="863" y="251"/>
                        <a:pt x="863" y="250"/>
                      </a:cubicBezTo>
                      <a:cubicBezTo>
                        <a:pt x="864" y="248"/>
                        <a:pt x="865" y="247"/>
                        <a:pt x="866" y="244"/>
                      </a:cubicBezTo>
                      <a:cubicBezTo>
                        <a:pt x="866" y="245"/>
                        <a:pt x="866" y="244"/>
                        <a:pt x="866" y="243"/>
                      </a:cubicBezTo>
                      <a:cubicBezTo>
                        <a:pt x="867" y="243"/>
                        <a:pt x="867" y="242"/>
                        <a:pt x="868" y="241"/>
                      </a:cubicBezTo>
                      <a:cubicBezTo>
                        <a:pt x="869" y="240"/>
                        <a:pt x="869" y="239"/>
                        <a:pt x="870" y="238"/>
                      </a:cubicBezTo>
                      <a:cubicBezTo>
                        <a:pt x="871" y="237"/>
                        <a:pt x="871" y="236"/>
                        <a:pt x="871" y="235"/>
                      </a:cubicBezTo>
                      <a:cubicBezTo>
                        <a:pt x="872" y="235"/>
                        <a:pt x="872" y="234"/>
                        <a:pt x="872" y="235"/>
                      </a:cubicBezTo>
                      <a:cubicBezTo>
                        <a:pt x="872" y="235"/>
                        <a:pt x="872" y="236"/>
                        <a:pt x="872" y="237"/>
                      </a:cubicBezTo>
                      <a:cubicBezTo>
                        <a:pt x="872" y="238"/>
                        <a:pt x="870" y="238"/>
                        <a:pt x="870" y="239"/>
                      </a:cubicBezTo>
                      <a:cubicBezTo>
                        <a:pt x="870" y="240"/>
                        <a:pt x="869" y="240"/>
                        <a:pt x="870" y="241"/>
                      </a:cubicBezTo>
                      <a:cubicBezTo>
                        <a:pt x="870" y="242"/>
                        <a:pt x="869" y="242"/>
                        <a:pt x="869" y="242"/>
                      </a:cubicBezTo>
                      <a:cubicBezTo>
                        <a:pt x="869" y="243"/>
                        <a:pt x="868" y="244"/>
                        <a:pt x="868" y="245"/>
                      </a:cubicBezTo>
                      <a:cubicBezTo>
                        <a:pt x="867" y="246"/>
                        <a:pt x="867" y="247"/>
                        <a:pt x="866" y="248"/>
                      </a:cubicBezTo>
                      <a:cubicBezTo>
                        <a:pt x="866" y="249"/>
                        <a:pt x="865" y="249"/>
                        <a:pt x="865" y="250"/>
                      </a:cubicBezTo>
                      <a:cubicBezTo>
                        <a:pt x="864" y="251"/>
                        <a:pt x="864" y="252"/>
                        <a:pt x="864" y="253"/>
                      </a:cubicBezTo>
                      <a:cubicBezTo>
                        <a:pt x="863" y="254"/>
                        <a:pt x="862" y="255"/>
                        <a:pt x="862" y="256"/>
                      </a:cubicBezTo>
                      <a:cubicBezTo>
                        <a:pt x="861" y="257"/>
                        <a:pt x="861" y="257"/>
                        <a:pt x="861" y="258"/>
                      </a:cubicBezTo>
                      <a:cubicBezTo>
                        <a:pt x="862" y="259"/>
                        <a:pt x="863" y="258"/>
                        <a:pt x="864" y="259"/>
                      </a:cubicBezTo>
                      <a:cubicBezTo>
                        <a:pt x="865" y="259"/>
                        <a:pt x="865" y="259"/>
                        <a:pt x="865" y="259"/>
                      </a:cubicBezTo>
                      <a:cubicBezTo>
                        <a:pt x="866" y="259"/>
                        <a:pt x="867" y="259"/>
                        <a:pt x="869" y="259"/>
                      </a:cubicBezTo>
                      <a:cubicBezTo>
                        <a:pt x="869" y="259"/>
                        <a:pt x="869" y="259"/>
                        <a:pt x="869" y="258"/>
                      </a:cubicBezTo>
                      <a:cubicBezTo>
                        <a:pt x="870" y="258"/>
                        <a:pt x="870" y="259"/>
                        <a:pt x="871" y="259"/>
                      </a:cubicBezTo>
                      <a:cubicBezTo>
                        <a:pt x="871" y="259"/>
                        <a:pt x="872" y="259"/>
                        <a:pt x="872" y="259"/>
                      </a:cubicBezTo>
                      <a:cubicBezTo>
                        <a:pt x="872" y="259"/>
                        <a:pt x="872" y="259"/>
                        <a:pt x="872" y="259"/>
                      </a:cubicBezTo>
                      <a:cubicBezTo>
                        <a:pt x="872" y="260"/>
                        <a:pt x="872" y="260"/>
                        <a:pt x="871" y="261"/>
                      </a:cubicBezTo>
                      <a:cubicBezTo>
                        <a:pt x="871" y="261"/>
                        <a:pt x="872" y="262"/>
                        <a:pt x="872" y="262"/>
                      </a:cubicBezTo>
                      <a:cubicBezTo>
                        <a:pt x="875" y="262"/>
                        <a:pt x="878" y="262"/>
                        <a:pt x="881" y="262"/>
                      </a:cubicBezTo>
                      <a:cubicBezTo>
                        <a:pt x="882" y="262"/>
                        <a:pt x="882" y="262"/>
                        <a:pt x="882" y="261"/>
                      </a:cubicBezTo>
                      <a:cubicBezTo>
                        <a:pt x="882" y="262"/>
                        <a:pt x="882" y="262"/>
                        <a:pt x="883" y="262"/>
                      </a:cubicBezTo>
                      <a:cubicBezTo>
                        <a:pt x="883" y="262"/>
                        <a:pt x="884" y="262"/>
                        <a:pt x="885" y="262"/>
                      </a:cubicBezTo>
                      <a:cubicBezTo>
                        <a:pt x="885" y="262"/>
                        <a:pt x="885" y="262"/>
                        <a:pt x="886" y="261"/>
                      </a:cubicBezTo>
                      <a:cubicBezTo>
                        <a:pt x="887" y="261"/>
                        <a:pt x="888" y="261"/>
                        <a:pt x="888" y="261"/>
                      </a:cubicBezTo>
                      <a:cubicBezTo>
                        <a:pt x="889" y="261"/>
                        <a:pt x="889" y="261"/>
                        <a:pt x="889" y="261"/>
                      </a:cubicBezTo>
                      <a:cubicBezTo>
                        <a:pt x="892" y="261"/>
                        <a:pt x="894" y="261"/>
                        <a:pt x="897" y="261"/>
                      </a:cubicBezTo>
                      <a:cubicBezTo>
                        <a:pt x="897" y="261"/>
                        <a:pt x="896" y="261"/>
                        <a:pt x="895" y="261"/>
                      </a:cubicBezTo>
                      <a:cubicBezTo>
                        <a:pt x="895" y="262"/>
                        <a:pt x="894" y="262"/>
                        <a:pt x="894" y="263"/>
                      </a:cubicBezTo>
                      <a:cubicBezTo>
                        <a:pt x="893" y="264"/>
                        <a:pt x="893" y="263"/>
                        <a:pt x="892" y="264"/>
                      </a:cubicBezTo>
                      <a:cubicBezTo>
                        <a:pt x="892" y="265"/>
                        <a:pt x="890" y="264"/>
                        <a:pt x="890" y="265"/>
                      </a:cubicBezTo>
                      <a:cubicBezTo>
                        <a:pt x="889" y="265"/>
                        <a:pt x="887" y="265"/>
                        <a:pt x="886" y="265"/>
                      </a:cubicBezTo>
                      <a:cubicBezTo>
                        <a:pt x="885" y="265"/>
                        <a:pt x="885" y="265"/>
                        <a:pt x="885" y="266"/>
                      </a:cubicBezTo>
                      <a:cubicBezTo>
                        <a:pt x="885" y="266"/>
                        <a:pt x="884" y="266"/>
                        <a:pt x="884" y="266"/>
                      </a:cubicBezTo>
                      <a:cubicBezTo>
                        <a:pt x="883" y="266"/>
                        <a:pt x="883" y="266"/>
                        <a:pt x="883" y="266"/>
                      </a:cubicBezTo>
                      <a:cubicBezTo>
                        <a:pt x="882" y="266"/>
                        <a:pt x="881" y="266"/>
                        <a:pt x="880" y="266"/>
                      </a:cubicBezTo>
                      <a:cubicBezTo>
                        <a:pt x="880" y="267"/>
                        <a:pt x="879" y="267"/>
                        <a:pt x="879" y="267"/>
                      </a:cubicBezTo>
                      <a:cubicBezTo>
                        <a:pt x="879" y="267"/>
                        <a:pt x="879" y="267"/>
                        <a:pt x="879" y="267"/>
                      </a:cubicBezTo>
                      <a:cubicBezTo>
                        <a:pt x="878" y="268"/>
                        <a:pt x="878" y="269"/>
                        <a:pt x="877" y="269"/>
                      </a:cubicBezTo>
                      <a:cubicBezTo>
                        <a:pt x="877" y="270"/>
                        <a:pt x="877" y="271"/>
                        <a:pt x="877" y="272"/>
                      </a:cubicBezTo>
                      <a:cubicBezTo>
                        <a:pt x="878" y="272"/>
                        <a:pt x="879" y="272"/>
                        <a:pt x="880" y="272"/>
                      </a:cubicBezTo>
                      <a:cubicBezTo>
                        <a:pt x="880" y="273"/>
                        <a:pt x="881" y="273"/>
                        <a:pt x="881" y="274"/>
                      </a:cubicBezTo>
                      <a:cubicBezTo>
                        <a:pt x="882" y="274"/>
                        <a:pt x="883" y="274"/>
                        <a:pt x="883" y="274"/>
                      </a:cubicBezTo>
                      <a:cubicBezTo>
                        <a:pt x="884" y="273"/>
                        <a:pt x="884" y="273"/>
                        <a:pt x="884" y="273"/>
                      </a:cubicBezTo>
                      <a:cubicBezTo>
                        <a:pt x="885" y="273"/>
                        <a:pt x="885" y="273"/>
                        <a:pt x="885" y="273"/>
                      </a:cubicBezTo>
                      <a:cubicBezTo>
                        <a:pt x="886" y="273"/>
                        <a:pt x="886" y="272"/>
                        <a:pt x="887" y="272"/>
                      </a:cubicBezTo>
                      <a:cubicBezTo>
                        <a:pt x="887" y="272"/>
                        <a:pt x="888" y="272"/>
                        <a:pt x="888" y="271"/>
                      </a:cubicBezTo>
                      <a:cubicBezTo>
                        <a:pt x="888" y="271"/>
                        <a:pt x="889" y="271"/>
                        <a:pt x="890" y="271"/>
                      </a:cubicBezTo>
                      <a:cubicBezTo>
                        <a:pt x="891" y="271"/>
                        <a:pt x="891" y="270"/>
                        <a:pt x="892" y="270"/>
                      </a:cubicBezTo>
                      <a:cubicBezTo>
                        <a:pt x="893" y="269"/>
                        <a:pt x="893" y="269"/>
                        <a:pt x="894" y="268"/>
                      </a:cubicBezTo>
                      <a:cubicBezTo>
                        <a:pt x="894" y="268"/>
                        <a:pt x="895" y="267"/>
                        <a:pt x="896" y="267"/>
                      </a:cubicBezTo>
                      <a:cubicBezTo>
                        <a:pt x="897" y="266"/>
                        <a:pt x="897" y="266"/>
                        <a:pt x="897" y="265"/>
                      </a:cubicBezTo>
                      <a:cubicBezTo>
                        <a:pt x="898" y="264"/>
                        <a:pt x="899" y="263"/>
                        <a:pt x="899" y="263"/>
                      </a:cubicBezTo>
                      <a:cubicBezTo>
                        <a:pt x="899" y="263"/>
                        <a:pt x="900" y="263"/>
                        <a:pt x="900" y="263"/>
                      </a:cubicBezTo>
                      <a:cubicBezTo>
                        <a:pt x="900" y="262"/>
                        <a:pt x="900" y="262"/>
                        <a:pt x="900" y="261"/>
                      </a:cubicBezTo>
                      <a:cubicBezTo>
                        <a:pt x="901" y="261"/>
                        <a:pt x="901" y="261"/>
                        <a:pt x="901" y="261"/>
                      </a:cubicBezTo>
                      <a:cubicBezTo>
                        <a:pt x="902" y="261"/>
                        <a:pt x="902" y="260"/>
                        <a:pt x="902" y="259"/>
                      </a:cubicBezTo>
                      <a:cubicBezTo>
                        <a:pt x="902" y="259"/>
                        <a:pt x="903" y="259"/>
                        <a:pt x="903" y="259"/>
                      </a:cubicBezTo>
                      <a:cubicBezTo>
                        <a:pt x="904" y="258"/>
                        <a:pt x="904" y="258"/>
                        <a:pt x="905" y="257"/>
                      </a:cubicBezTo>
                      <a:cubicBezTo>
                        <a:pt x="905" y="256"/>
                        <a:pt x="905" y="256"/>
                        <a:pt x="906" y="256"/>
                      </a:cubicBezTo>
                      <a:cubicBezTo>
                        <a:pt x="907" y="255"/>
                        <a:pt x="907" y="255"/>
                        <a:pt x="908" y="254"/>
                      </a:cubicBezTo>
                      <a:cubicBezTo>
                        <a:pt x="909" y="254"/>
                        <a:pt x="909" y="254"/>
                        <a:pt x="910" y="253"/>
                      </a:cubicBezTo>
                      <a:cubicBezTo>
                        <a:pt x="911" y="252"/>
                        <a:pt x="912" y="251"/>
                        <a:pt x="913" y="251"/>
                      </a:cubicBezTo>
                      <a:cubicBezTo>
                        <a:pt x="914" y="251"/>
                        <a:pt x="915" y="250"/>
                        <a:pt x="916" y="249"/>
                      </a:cubicBezTo>
                      <a:cubicBezTo>
                        <a:pt x="917" y="249"/>
                        <a:pt x="917" y="249"/>
                        <a:pt x="918" y="249"/>
                      </a:cubicBezTo>
                      <a:cubicBezTo>
                        <a:pt x="917" y="250"/>
                        <a:pt x="917" y="251"/>
                        <a:pt x="917" y="252"/>
                      </a:cubicBezTo>
                      <a:cubicBezTo>
                        <a:pt x="916" y="252"/>
                        <a:pt x="915" y="252"/>
                        <a:pt x="914" y="252"/>
                      </a:cubicBezTo>
                      <a:cubicBezTo>
                        <a:pt x="913" y="253"/>
                        <a:pt x="913" y="253"/>
                        <a:pt x="912" y="254"/>
                      </a:cubicBezTo>
                      <a:cubicBezTo>
                        <a:pt x="912" y="254"/>
                        <a:pt x="912" y="255"/>
                        <a:pt x="912" y="255"/>
                      </a:cubicBezTo>
                      <a:cubicBezTo>
                        <a:pt x="913" y="255"/>
                        <a:pt x="913" y="256"/>
                        <a:pt x="913" y="256"/>
                      </a:cubicBezTo>
                      <a:cubicBezTo>
                        <a:pt x="912" y="257"/>
                        <a:pt x="911" y="257"/>
                        <a:pt x="911" y="258"/>
                      </a:cubicBezTo>
                      <a:cubicBezTo>
                        <a:pt x="910" y="258"/>
                        <a:pt x="910" y="258"/>
                        <a:pt x="910" y="259"/>
                      </a:cubicBezTo>
                      <a:cubicBezTo>
                        <a:pt x="909" y="259"/>
                        <a:pt x="909" y="259"/>
                        <a:pt x="909" y="259"/>
                      </a:cubicBezTo>
                      <a:cubicBezTo>
                        <a:pt x="909" y="260"/>
                        <a:pt x="909" y="260"/>
                        <a:pt x="908" y="260"/>
                      </a:cubicBezTo>
                      <a:cubicBezTo>
                        <a:pt x="908" y="261"/>
                        <a:pt x="908" y="262"/>
                        <a:pt x="907" y="262"/>
                      </a:cubicBezTo>
                      <a:cubicBezTo>
                        <a:pt x="906" y="262"/>
                        <a:pt x="906" y="262"/>
                        <a:pt x="905" y="262"/>
                      </a:cubicBezTo>
                      <a:cubicBezTo>
                        <a:pt x="904" y="263"/>
                        <a:pt x="903" y="263"/>
                        <a:pt x="902" y="264"/>
                      </a:cubicBezTo>
                      <a:cubicBezTo>
                        <a:pt x="902" y="264"/>
                        <a:pt x="901" y="265"/>
                        <a:pt x="900" y="265"/>
                      </a:cubicBezTo>
                      <a:cubicBezTo>
                        <a:pt x="900" y="266"/>
                        <a:pt x="900" y="267"/>
                        <a:pt x="901" y="266"/>
                      </a:cubicBezTo>
                      <a:cubicBezTo>
                        <a:pt x="901" y="266"/>
                        <a:pt x="902" y="266"/>
                        <a:pt x="902" y="266"/>
                      </a:cubicBezTo>
                      <a:cubicBezTo>
                        <a:pt x="902" y="266"/>
                        <a:pt x="902" y="266"/>
                        <a:pt x="902" y="267"/>
                      </a:cubicBezTo>
                      <a:cubicBezTo>
                        <a:pt x="902" y="268"/>
                        <a:pt x="901" y="268"/>
                        <a:pt x="900" y="268"/>
                      </a:cubicBezTo>
                      <a:cubicBezTo>
                        <a:pt x="899" y="269"/>
                        <a:pt x="899" y="269"/>
                        <a:pt x="898" y="270"/>
                      </a:cubicBezTo>
                      <a:cubicBezTo>
                        <a:pt x="898" y="270"/>
                        <a:pt x="898" y="271"/>
                        <a:pt x="898" y="271"/>
                      </a:cubicBezTo>
                      <a:cubicBezTo>
                        <a:pt x="899" y="272"/>
                        <a:pt x="900" y="271"/>
                        <a:pt x="901" y="272"/>
                      </a:cubicBezTo>
                      <a:cubicBezTo>
                        <a:pt x="902" y="272"/>
                        <a:pt x="902" y="272"/>
                        <a:pt x="902" y="272"/>
                      </a:cubicBezTo>
                      <a:cubicBezTo>
                        <a:pt x="902" y="272"/>
                        <a:pt x="903" y="272"/>
                        <a:pt x="904" y="272"/>
                      </a:cubicBezTo>
                      <a:cubicBezTo>
                        <a:pt x="904" y="272"/>
                        <a:pt x="905" y="271"/>
                        <a:pt x="906" y="270"/>
                      </a:cubicBezTo>
                      <a:cubicBezTo>
                        <a:pt x="907" y="271"/>
                        <a:pt x="907" y="269"/>
                        <a:pt x="908" y="269"/>
                      </a:cubicBezTo>
                      <a:cubicBezTo>
                        <a:pt x="909" y="270"/>
                        <a:pt x="910" y="271"/>
                        <a:pt x="910" y="273"/>
                      </a:cubicBezTo>
                      <a:cubicBezTo>
                        <a:pt x="910" y="273"/>
                        <a:pt x="909" y="273"/>
                        <a:pt x="909" y="274"/>
                      </a:cubicBezTo>
                      <a:cubicBezTo>
                        <a:pt x="908" y="274"/>
                        <a:pt x="908" y="274"/>
                        <a:pt x="907" y="274"/>
                      </a:cubicBezTo>
                      <a:cubicBezTo>
                        <a:pt x="907" y="274"/>
                        <a:pt x="906" y="274"/>
                        <a:pt x="906" y="274"/>
                      </a:cubicBezTo>
                      <a:cubicBezTo>
                        <a:pt x="906" y="274"/>
                        <a:pt x="905" y="274"/>
                        <a:pt x="904" y="274"/>
                      </a:cubicBezTo>
                      <a:cubicBezTo>
                        <a:pt x="904" y="275"/>
                        <a:pt x="904" y="275"/>
                        <a:pt x="903" y="276"/>
                      </a:cubicBezTo>
                      <a:cubicBezTo>
                        <a:pt x="903" y="276"/>
                        <a:pt x="903" y="276"/>
                        <a:pt x="903" y="276"/>
                      </a:cubicBezTo>
                      <a:cubicBezTo>
                        <a:pt x="902" y="278"/>
                        <a:pt x="899" y="279"/>
                        <a:pt x="898" y="281"/>
                      </a:cubicBezTo>
                      <a:cubicBezTo>
                        <a:pt x="897" y="282"/>
                        <a:pt x="895" y="284"/>
                        <a:pt x="894" y="285"/>
                      </a:cubicBezTo>
                      <a:cubicBezTo>
                        <a:pt x="893" y="285"/>
                        <a:pt x="892" y="285"/>
                        <a:pt x="892" y="286"/>
                      </a:cubicBezTo>
                      <a:cubicBezTo>
                        <a:pt x="893" y="287"/>
                        <a:pt x="893" y="287"/>
                        <a:pt x="894" y="287"/>
                      </a:cubicBezTo>
                      <a:cubicBezTo>
                        <a:pt x="894" y="287"/>
                        <a:pt x="895" y="287"/>
                        <a:pt x="896" y="287"/>
                      </a:cubicBezTo>
                      <a:cubicBezTo>
                        <a:pt x="896" y="287"/>
                        <a:pt x="896" y="287"/>
                        <a:pt x="896" y="287"/>
                      </a:cubicBezTo>
                      <a:cubicBezTo>
                        <a:pt x="897" y="287"/>
                        <a:pt x="898" y="287"/>
                        <a:pt x="899" y="287"/>
                      </a:cubicBezTo>
                      <a:cubicBezTo>
                        <a:pt x="900" y="288"/>
                        <a:pt x="899" y="288"/>
                        <a:pt x="899" y="289"/>
                      </a:cubicBezTo>
                      <a:cubicBezTo>
                        <a:pt x="899" y="289"/>
                        <a:pt x="899" y="289"/>
                        <a:pt x="900" y="290"/>
                      </a:cubicBezTo>
                      <a:cubicBezTo>
                        <a:pt x="901" y="290"/>
                        <a:pt x="901" y="290"/>
                        <a:pt x="902" y="290"/>
                      </a:cubicBezTo>
                      <a:cubicBezTo>
                        <a:pt x="902" y="289"/>
                        <a:pt x="902" y="289"/>
                        <a:pt x="903" y="289"/>
                      </a:cubicBezTo>
                      <a:cubicBezTo>
                        <a:pt x="904" y="289"/>
                        <a:pt x="904" y="289"/>
                        <a:pt x="904" y="290"/>
                      </a:cubicBezTo>
                      <a:cubicBezTo>
                        <a:pt x="904" y="289"/>
                        <a:pt x="905" y="289"/>
                        <a:pt x="905" y="289"/>
                      </a:cubicBezTo>
                      <a:cubicBezTo>
                        <a:pt x="906" y="289"/>
                        <a:pt x="907" y="289"/>
                        <a:pt x="908" y="289"/>
                      </a:cubicBezTo>
                      <a:cubicBezTo>
                        <a:pt x="908" y="289"/>
                        <a:pt x="908" y="288"/>
                        <a:pt x="908" y="288"/>
                      </a:cubicBezTo>
                      <a:cubicBezTo>
                        <a:pt x="910" y="288"/>
                        <a:pt x="912" y="288"/>
                        <a:pt x="913" y="288"/>
                      </a:cubicBezTo>
                      <a:cubicBezTo>
                        <a:pt x="914" y="288"/>
                        <a:pt x="915" y="287"/>
                        <a:pt x="916" y="287"/>
                      </a:cubicBezTo>
                      <a:cubicBezTo>
                        <a:pt x="916" y="287"/>
                        <a:pt x="917" y="287"/>
                        <a:pt x="918" y="287"/>
                      </a:cubicBezTo>
                      <a:cubicBezTo>
                        <a:pt x="919" y="287"/>
                        <a:pt x="919" y="287"/>
                        <a:pt x="919" y="287"/>
                      </a:cubicBezTo>
                      <a:cubicBezTo>
                        <a:pt x="920" y="287"/>
                        <a:pt x="920" y="287"/>
                        <a:pt x="921" y="287"/>
                      </a:cubicBezTo>
                      <a:cubicBezTo>
                        <a:pt x="921" y="287"/>
                        <a:pt x="922" y="287"/>
                        <a:pt x="923" y="287"/>
                      </a:cubicBezTo>
                      <a:cubicBezTo>
                        <a:pt x="923" y="287"/>
                        <a:pt x="923" y="288"/>
                        <a:pt x="923" y="289"/>
                      </a:cubicBezTo>
                      <a:cubicBezTo>
                        <a:pt x="924" y="289"/>
                        <a:pt x="924" y="289"/>
                        <a:pt x="924" y="289"/>
                      </a:cubicBezTo>
                      <a:cubicBezTo>
                        <a:pt x="926" y="289"/>
                        <a:pt x="926" y="287"/>
                        <a:pt x="926" y="287"/>
                      </a:cubicBezTo>
                      <a:cubicBezTo>
                        <a:pt x="928" y="287"/>
                        <a:pt x="929" y="287"/>
                        <a:pt x="931" y="287"/>
                      </a:cubicBezTo>
                      <a:cubicBezTo>
                        <a:pt x="931" y="286"/>
                        <a:pt x="932" y="286"/>
                        <a:pt x="932" y="286"/>
                      </a:cubicBezTo>
                      <a:cubicBezTo>
                        <a:pt x="935" y="286"/>
                        <a:pt x="937" y="286"/>
                        <a:pt x="940" y="286"/>
                      </a:cubicBezTo>
                      <a:cubicBezTo>
                        <a:pt x="940" y="286"/>
                        <a:pt x="941" y="286"/>
                        <a:pt x="941" y="286"/>
                      </a:cubicBezTo>
                      <a:cubicBezTo>
                        <a:pt x="941" y="287"/>
                        <a:pt x="941" y="288"/>
                        <a:pt x="941" y="289"/>
                      </a:cubicBezTo>
                      <a:cubicBezTo>
                        <a:pt x="942" y="289"/>
                        <a:pt x="943" y="289"/>
                        <a:pt x="944" y="289"/>
                      </a:cubicBezTo>
                      <a:cubicBezTo>
                        <a:pt x="945" y="290"/>
                        <a:pt x="946" y="290"/>
                        <a:pt x="947" y="291"/>
                      </a:cubicBezTo>
                      <a:cubicBezTo>
                        <a:pt x="948" y="292"/>
                        <a:pt x="949" y="292"/>
                        <a:pt x="950" y="293"/>
                      </a:cubicBezTo>
                      <a:cubicBezTo>
                        <a:pt x="951" y="294"/>
                        <a:pt x="952" y="295"/>
                        <a:pt x="954" y="296"/>
                      </a:cubicBezTo>
                      <a:cubicBezTo>
                        <a:pt x="954" y="296"/>
                        <a:pt x="953" y="297"/>
                        <a:pt x="953" y="297"/>
                      </a:cubicBezTo>
                      <a:cubicBezTo>
                        <a:pt x="953" y="297"/>
                        <a:pt x="953" y="298"/>
                        <a:pt x="952" y="298"/>
                      </a:cubicBezTo>
                      <a:cubicBezTo>
                        <a:pt x="952" y="298"/>
                        <a:pt x="952" y="298"/>
                        <a:pt x="952" y="298"/>
                      </a:cubicBezTo>
                      <a:cubicBezTo>
                        <a:pt x="951" y="298"/>
                        <a:pt x="951" y="298"/>
                        <a:pt x="951" y="298"/>
                      </a:cubicBezTo>
                      <a:cubicBezTo>
                        <a:pt x="951" y="298"/>
                        <a:pt x="950" y="297"/>
                        <a:pt x="950" y="297"/>
                      </a:cubicBezTo>
                      <a:cubicBezTo>
                        <a:pt x="948" y="297"/>
                        <a:pt x="946" y="297"/>
                        <a:pt x="945" y="297"/>
                      </a:cubicBezTo>
                      <a:cubicBezTo>
                        <a:pt x="944" y="298"/>
                        <a:pt x="944" y="298"/>
                        <a:pt x="944" y="299"/>
                      </a:cubicBezTo>
                      <a:cubicBezTo>
                        <a:pt x="945" y="299"/>
                        <a:pt x="945" y="299"/>
                        <a:pt x="945" y="300"/>
                      </a:cubicBezTo>
                      <a:cubicBezTo>
                        <a:pt x="946" y="300"/>
                        <a:pt x="946" y="300"/>
                        <a:pt x="946" y="300"/>
                      </a:cubicBezTo>
                      <a:cubicBezTo>
                        <a:pt x="946" y="299"/>
                        <a:pt x="947" y="299"/>
                        <a:pt x="947" y="299"/>
                      </a:cubicBezTo>
                      <a:cubicBezTo>
                        <a:pt x="947" y="299"/>
                        <a:pt x="947" y="299"/>
                        <a:pt x="948" y="299"/>
                      </a:cubicBezTo>
                      <a:cubicBezTo>
                        <a:pt x="948" y="299"/>
                        <a:pt x="948" y="299"/>
                        <a:pt x="948" y="301"/>
                      </a:cubicBezTo>
                      <a:cubicBezTo>
                        <a:pt x="948" y="302"/>
                        <a:pt x="947" y="302"/>
                        <a:pt x="947" y="302"/>
                      </a:cubicBezTo>
                      <a:cubicBezTo>
                        <a:pt x="947" y="303"/>
                        <a:pt x="947" y="303"/>
                        <a:pt x="947" y="304"/>
                      </a:cubicBezTo>
                      <a:cubicBezTo>
                        <a:pt x="947" y="304"/>
                        <a:pt x="946" y="304"/>
                        <a:pt x="946" y="305"/>
                      </a:cubicBezTo>
                      <a:cubicBezTo>
                        <a:pt x="945" y="305"/>
                        <a:pt x="944" y="305"/>
                        <a:pt x="943" y="305"/>
                      </a:cubicBezTo>
                      <a:cubicBezTo>
                        <a:pt x="943" y="305"/>
                        <a:pt x="942" y="306"/>
                        <a:pt x="942" y="306"/>
                      </a:cubicBezTo>
                      <a:cubicBezTo>
                        <a:pt x="942" y="306"/>
                        <a:pt x="941" y="306"/>
                        <a:pt x="941" y="306"/>
                      </a:cubicBezTo>
                      <a:cubicBezTo>
                        <a:pt x="941" y="305"/>
                        <a:pt x="940" y="306"/>
                        <a:pt x="939" y="305"/>
                      </a:cubicBezTo>
                      <a:cubicBezTo>
                        <a:pt x="939" y="306"/>
                        <a:pt x="939" y="306"/>
                        <a:pt x="939" y="308"/>
                      </a:cubicBezTo>
                      <a:cubicBezTo>
                        <a:pt x="940" y="308"/>
                        <a:pt x="941" y="308"/>
                        <a:pt x="942" y="308"/>
                      </a:cubicBezTo>
                      <a:cubicBezTo>
                        <a:pt x="943" y="309"/>
                        <a:pt x="944" y="309"/>
                        <a:pt x="945" y="310"/>
                      </a:cubicBezTo>
                      <a:cubicBezTo>
                        <a:pt x="944" y="311"/>
                        <a:pt x="943" y="312"/>
                        <a:pt x="943" y="312"/>
                      </a:cubicBezTo>
                      <a:cubicBezTo>
                        <a:pt x="943" y="313"/>
                        <a:pt x="943" y="314"/>
                        <a:pt x="943" y="315"/>
                      </a:cubicBezTo>
                      <a:cubicBezTo>
                        <a:pt x="937" y="315"/>
                        <a:pt x="932" y="315"/>
                        <a:pt x="926" y="315"/>
                      </a:cubicBezTo>
                      <a:cubicBezTo>
                        <a:pt x="926" y="315"/>
                        <a:pt x="926" y="315"/>
                        <a:pt x="926" y="315"/>
                      </a:cubicBezTo>
                      <a:cubicBezTo>
                        <a:pt x="926" y="316"/>
                        <a:pt x="925" y="316"/>
                        <a:pt x="925" y="316"/>
                      </a:cubicBezTo>
                      <a:cubicBezTo>
                        <a:pt x="924" y="316"/>
                        <a:pt x="923" y="316"/>
                        <a:pt x="922" y="316"/>
                      </a:cubicBezTo>
                      <a:cubicBezTo>
                        <a:pt x="921" y="316"/>
                        <a:pt x="921" y="318"/>
                        <a:pt x="920" y="318"/>
                      </a:cubicBezTo>
                      <a:cubicBezTo>
                        <a:pt x="920" y="320"/>
                        <a:pt x="919" y="321"/>
                        <a:pt x="919" y="322"/>
                      </a:cubicBezTo>
                      <a:cubicBezTo>
                        <a:pt x="919" y="322"/>
                        <a:pt x="919" y="323"/>
                        <a:pt x="919" y="323"/>
                      </a:cubicBezTo>
                      <a:cubicBezTo>
                        <a:pt x="919" y="323"/>
                        <a:pt x="919" y="324"/>
                        <a:pt x="919" y="324"/>
                      </a:cubicBezTo>
                      <a:cubicBezTo>
                        <a:pt x="919" y="324"/>
                        <a:pt x="920" y="324"/>
                        <a:pt x="920" y="324"/>
                      </a:cubicBezTo>
                      <a:cubicBezTo>
                        <a:pt x="920" y="324"/>
                        <a:pt x="921" y="324"/>
                        <a:pt x="921" y="325"/>
                      </a:cubicBezTo>
                      <a:cubicBezTo>
                        <a:pt x="921" y="325"/>
                        <a:pt x="922" y="325"/>
                        <a:pt x="922" y="324"/>
                      </a:cubicBezTo>
                      <a:cubicBezTo>
                        <a:pt x="924" y="324"/>
                        <a:pt x="926" y="324"/>
                        <a:pt x="928" y="324"/>
                      </a:cubicBezTo>
                      <a:cubicBezTo>
                        <a:pt x="929" y="324"/>
                        <a:pt x="929" y="323"/>
                        <a:pt x="930" y="324"/>
                      </a:cubicBezTo>
                      <a:cubicBezTo>
                        <a:pt x="931" y="324"/>
                        <a:pt x="931" y="324"/>
                        <a:pt x="931" y="324"/>
                      </a:cubicBezTo>
                      <a:cubicBezTo>
                        <a:pt x="932" y="324"/>
                        <a:pt x="933" y="324"/>
                        <a:pt x="933" y="324"/>
                      </a:cubicBezTo>
                      <a:cubicBezTo>
                        <a:pt x="934" y="324"/>
                        <a:pt x="934" y="324"/>
                        <a:pt x="934" y="324"/>
                      </a:cubicBezTo>
                      <a:cubicBezTo>
                        <a:pt x="936" y="324"/>
                        <a:pt x="936" y="326"/>
                        <a:pt x="937" y="326"/>
                      </a:cubicBezTo>
                      <a:cubicBezTo>
                        <a:pt x="938" y="326"/>
                        <a:pt x="938" y="327"/>
                        <a:pt x="939" y="327"/>
                      </a:cubicBezTo>
                      <a:cubicBezTo>
                        <a:pt x="939" y="326"/>
                        <a:pt x="939" y="327"/>
                        <a:pt x="940" y="327"/>
                      </a:cubicBezTo>
                      <a:cubicBezTo>
                        <a:pt x="940" y="327"/>
                        <a:pt x="940" y="327"/>
                        <a:pt x="940" y="327"/>
                      </a:cubicBezTo>
                      <a:cubicBezTo>
                        <a:pt x="941" y="327"/>
                        <a:pt x="941" y="327"/>
                        <a:pt x="942" y="327"/>
                      </a:cubicBezTo>
                      <a:cubicBezTo>
                        <a:pt x="942" y="327"/>
                        <a:pt x="942" y="328"/>
                        <a:pt x="942" y="329"/>
                      </a:cubicBezTo>
                      <a:cubicBezTo>
                        <a:pt x="943" y="329"/>
                        <a:pt x="943" y="329"/>
                        <a:pt x="943" y="329"/>
                      </a:cubicBezTo>
                      <a:cubicBezTo>
                        <a:pt x="944" y="330"/>
                        <a:pt x="944" y="331"/>
                        <a:pt x="945" y="332"/>
                      </a:cubicBezTo>
                      <a:cubicBezTo>
                        <a:pt x="946" y="332"/>
                        <a:pt x="946" y="332"/>
                        <a:pt x="947" y="332"/>
                      </a:cubicBezTo>
                      <a:cubicBezTo>
                        <a:pt x="947" y="333"/>
                        <a:pt x="948" y="333"/>
                        <a:pt x="948" y="334"/>
                      </a:cubicBezTo>
                      <a:cubicBezTo>
                        <a:pt x="949" y="334"/>
                        <a:pt x="949" y="334"/>
                        <a:pt x="950" y="335"/>
                      </a:cubicBezTo>
                      <a:cubicBezTo>
                        <a:pt x="950" y="335"/>
                        <a:pt x="951" y="335"/>
                        <a:pt x="951" y="336"/>
                      </a:cubicBezTo>
                      <a:cubicBezTo>
                        <a:pt x="951" y="336"/>
                        <a:pt x="951" y="336"/>
                        <a:pt x="951" y="337"/>
                      </a:cubicBezTo>
                      <a:cubicBezTo>
                        <a:pt x="951" y="337"/>
                        <a:pt x="951" y="337"/>
                        <a:pt x="951" y="337"/>
                      </a:cubicBezTo>
                      <a:cubicBezTo>
                        <a:pt x="950" y="337"/>
                        <a:pt x="949" y="337"/>
                        <a:pt x="948" y="337"/>
                      </a:cubicBezTo>
                      <a:cubicBezTo>
                        <a:pt x="948" y="337"/>
                        <a:pt x="948" y="337"/>
                        <a:pt x="948" y="337"/>
                      </a:cubicBezTo>
                      <a:cubicBezTo>
                        <a:pt x="947" y="337"/>
                        <a:pt x="946" y="337"/>
                        <a:pt x="945" y="337"/>
                      </a:cubicBezTo>
                      <a:cubicBezTo>
                        <a:pt x="944" y="336"/>
                        <a:pt x="944" y="336"/>
                        <a:pt x="944" y="336"/>
                      </a:cubicBezTo>
                      <a:cubicBezTo>
                        <a:pt x="943" y="336"/>
                        <a:pt x="942" y="336"/>
                        <a:pt x="941" y="336"/>
                      </a:cubicBezTo>
                      <a:cubicBezTo>
                        <a:pt x="941" y="336"/>
                        <a:pt x="941" y="337"/>
                        <a:pt x="940" y="337"/>
                      </a:cubicBezTo>
                      <a:cubicBezTo>
                        <a:pt x="939" y="337"/>
                        <a:pt x="939" y="336"/>
                        <a:pt x="938" y="336"/>
                      </a:cubicBezTo>
                      <a:cubicBezTo>
                        <a:pt x="938" y="336"/>
                        <a:pt x="937" y="336"/>
                        <a:pt x="935" y="336"/>
                      </a:cubicBezTo>
                      <a:cubicBezTo>
                        <a:pt x="935" y="336"/>
                        <a:pt x="935" y="336"/>
                        <a:pt x="935" y="335"/>
                      </a:cubicBezTo>
                      <a:cubicBezTo>
                        <a:pt x="934" y="335"/>
                        <a:pt x="934" y="336"/>
                        <a:pt x="934" y="336"/>
                      </a:cubicBezTo>
                      <a:cubicBezTo>
                        <a:pt x="933" y="336"/>
                        <a:pt x="933" y="336"/>
                        <a:pt x="932" y="336"/>
                      </a:cubicBezTo>
                      <a:cubicBezTo>
                        <a:pt x="932" y="336"/>
                        <a:pt x="932" y="336"/>
                        <a:pt x="932" y="336"/>
                      </a:cubicBezTo>
                      <a:cubicBezTo>
                        <a:pt x="931" y="337"/>
                        <a:pt x="930" y="337"/>
                        <a:pt x="929" y="338"/>
                      </a:cubicBezTo>
                      <a:cubicBezTo>
                        <a:pt x="929" y="339"/>
                        <a:pt x="929" y="339"/>
                        <a:pt x="929" y="340"/>
                      </a:cubicBezTo>
                      <a:cubicBezTo>
                        <a:pt x="929" y="340"/>
                        <a:pt x="929" y="340"/>
                        <a:pt x="930" y="341"/>
                      </a:cubicBezTo>
                      <a:cubicBezTo>
                        <a:pt x="930" y="341"/>
                        <a:pt x="931" y="341"/>
                        <a:pt x="932" y="341"/>
                      </a:cubicBezTo>
                      <a:cubicBezTo>
                        <a:pt x="932" y="341"/>
                        <a:pt x="932" y="341"/>
                        <a:pt x="933" y="340"/>
                      </a:cubicBezTo>
                      <a:cubicBezTo>
                        <a:pt x="933" y="340"/>
                        <a:pt x="934" y="340"/>
                        <a:pt x="935" y="340"/>
                      </a:cubicBezTo>
                      <a:cubicBezTo>
                        <a:pt x="935" y="341"/>
                        <a:pt x="935" y="341"/>
                        <a:pt x="935" y="341"/>
                      </a:cubicBezTo>
                      <a:cubicBezTo>
                        <a:pt x="935" y="342"/>
                        <a:pt x="936" y="342"/>
                        <a:pt x="936" y="342"/>
                      </a:cubicBezTo>
                      <a:cubicBezTo>
                        <a:pt x="937" y="341"/>
                        <a:pt x="937" y="341"/>
                        <a:pt x="937" y="340"/>
                      </a:cubicBezTo>
                      <a:cubicBezTo>
                        <a:pt x="938" y="341"/>
                        <a:pt x="938" y="341"/>
                        <a:pt x="938" y="342"/>
                      </a:cubicBezTo>
                      <a:cubicBezTo>
                        <a:pt x="938" y="343"/>
                        <a:pt x="939" y="343"/>
                        <a:pt x="940" y="343"/>
                      </a:cubicBezTo>
                      <a:cubicBezTo>
                        <a:pt x="940" y="343"/>
                        <a:pt x="940" y="344"/>
                        <a:pt x="941" y="344"/>
                      </a:cubicBezTo>
                      <a:cubicBezTo>
                        <a:pt x="942" y="344"/>
                        <a:pt x="943" y="345"/>
                        <a:pt x="944" y="345"/>
                      </a:cubicBezTo>
                      <a:cubicBezTo>
                        <a:pt x="944" y="345"/>
                        <a:pt x="945" y="346"/>
                        <a:pt x="945" y="346"/>
                      </a:cubicBezTo>
                      <a:cubicBezTo>
                        <a:pt x="946" y="346"/>
                        <a:pt x="946" y="346"/>
                        <a:pt x="946" y="345"/>
                      </a:cubicBezTo>
                      <a:cubicBezTo>
                        <a:pt x="947" y="345"/>
                        <a:pt x="948" y="345"/>
                        <a:pt x="949" y="345"/>
                      </a:cubicBezTo>
                      <a:cubicBezTo>
                        <a:pt x="949" y="345"/>
                        <a:pt x="949" y="345"/>
                        <a:pt x="950" y="345"/>
                      </a:cubicBezTo>
                      <a:cubicBezTo>
                        <a:pt x="950" y="345"/>
                        <a:pt x="952" y="345"/>
                        <a:pt x="952" y="345"/>
                      </a:cubicBezTo>
                      <a:cubicBezTo>
                        <a:pt x="953" y="344"/>
                        <a:pt x="953" y="344"/>
                        <a:pt x="953" y="344"/>
                      </a:cubicBezTo>
                      <a:cubicBezTo>
                        <a:pt x="954" y="344"/>
                        <a:pt x="954" y="344"/>
                        <a:pt x="955" y="344"/>
                      </a:cubicBezTo>
                      <a:cubicBezTo>
                        <a:pt x="955" y="344"/>
                        <a:pt x="955" y="345"/>
                        <a:pt x="955" y="345"/>
                      </a:cubicBezTo>
                      <a:cubicBezTo>
                        <a:pt x="954" y="346"/>
                        <a:pt x="954" y="346"/>
                        <a:pt x="953" y="346"/>
                      </a:cubicBezTo>
                      <a:cubicBezTo>
                        <a:pt x="953" y="349"/>
                        <a:pt x="953" y="351"/>
                        <a:pt x="953" y="353"/>
                      </a:cubicBezTo>
                      <a:cubicBezTo>
                        <a:pt x="953" y="353"/>
                        <a:pt x="954" y="354"/>
                        <a:pt x="954" y="354"/>
                      </a:cubicBezTo>
                      <a:cubicBezTo>
                        <a:pt x="954" y="354"/>
                        <a:pt x="954" y="354"/>
                        <a:pt x="955" y="354"/>
                      </a:cubicBezTo>
                      <a:cubicBezTo>
                        <a:pt x="955" y="354"/>
                        <a:pt x="955" y="354"/>
                        <a:pt x="955" y="354"/>
                      </a:cubicBezTo>
                      <a:cubicBezTo>
                        <a:pt x="955" y="354"/>
                        <a:pt x="955" y="354"/>
                        <a:pt x="955" y="354"/>
                      </a:cubicBezTo>
                      <a:cubicBezTo>
                        <a:pt x="956" y="353"/>
                        <a:pt x="957" y="353"/>
                        <a:pt x="958" y="353"/>
                      </a:cubicBezTo>
                      <a:cubicBezTo>
                        <a:pt x="958" y="352"/>
                        <a:pt x="958" y="352"/>
                        <a:pt x="959" y="352"/>
                      </a:cubicBezTo>
                      <a:cubicBezTo>
                        <a:pt x="959" y="351"/>
                        <a:pt x="961" y="351"/>
                        <a:pt x="961" y="350"/>
                      </a:cubicBezTo>
                      <a:cubicBezTo>
                        <a:pt x="961" y="350"/>
                        <a:pt x="961" y="349"/>
                        <a:pt x="961" y="349"/>
                      </a:cubicBezTo>
                      <a:cubicBezTo>
                        <a:pt x="962" y="348"/>
                        <a:pt x="965" y="347"/>
                        <a:pt x="965" y="347"/>
                      </a:cubicBezTo>
                      <a:cubicBezTo>
                        <a:pt x="966" y="348"/>
                        <a:pt x="965" y="348"/>
                        <a:pt x="965" y="348"/>
                      </a:cubicBezTo>
                      <a:cubicBezTo>
                        <a:pt x="965" y="349"/>
                        <a:pt x="964" y="349"/>
                        <a:pt x="964" y="350"/>
                      </a:cubicBezTo>
                      <a:cubicBezTo>
                        <a:pt x="964" y="350"/>
                        <a:pt x="963" y="351"/>
                        <a:pt x="963" y="351"/>
                      </a:cubicBezTo>
                      <a:cubicBezTo>
                        <a:pt x="962" y="351"/>
                        <a:pt x="962" y="353"/>
                        <a:pt x="961" y="353"/>
                      </a:cubicBezTo>
                      <a:cubicBezTo>
                        <a:pt x="960" y="354"/>
                        <a:pt x="961" y="355"/>
                        <a:pt x="962" y="357"/>
                      </a:cubicBezTo>
                      <a:cubicBezTo>
                        <a:pt x="961" y="358"/>
                        <a:pt x="960" y="358"/>
                        <a:pt x="959" y="359"/>
                      </a:cubicBezTo>
                      <a:cubicBezTo>
                        <a:pt x="958" y="359"/>
                        <a:pt x="959" y="358"/>
                        <a:pt x="958" y="358"/>
                      </a:cubicBezTo>
                      <a:cubicBezTo>
                        <a:pt x="957" y="359"/>
                        <a:pt x="956" y="360"/>
                        <a:pt x="956" y="362"/>
                      </a:cubicBezTo>
                      <a:cubicBezTo>
                        <a:pt x="956" y="362"/>
                        <a:pt x="956" y="362"/>
                        <a:pt x="956" y="362"/>
                      </a:cubicBezTo>
                      <a:cubicBezTo>
                        <a:pt x="956" y="363"/>
                        <a:pt x="956" y="363"/>
                        <a:pt x="956" y="363"/>
                      </a:cubicBezTo>
                      <a:cubicBezTo>
                        <a:pt x="956" y="364"/>
                        <a:pt x="956" y="365"/>
                        <a:pt x="955" y="365"/>
                      </a:cubicBezTo>
                      <a:cubicBezTo>
                        <a:pt x="955" y="366"/>
                        <a:pt x="955" y="368"/>
                        <a:pt x="955" y="369"/>
                      </a:cubicBezTo>
                      <a:cubicBezTo>
                        <a:pt x="956" y="369"/>
                        <a:pt x="956" y="369"/>
                        <a:pt x="957" y="369"/>
                      </a:cubicBezTo>
                      <a:cubicBezTo>
                        <a:pt x="958" y="368"/>
                        <a:pt x="958" y="368"/>
                        <a:pt x="959" y="367"/>
                      </a:cubicBezTo>
                      <a:cubicBezTo>
                        <a:pt x="960" y="365"/>
                        <a:pt x="960" y="364"/>
                        <a:pt x="961" y="363"/>
                      </a:cubicBezTo>
                      <a:cubicBezTo>
                        <a:pt x="961" y="363"/>
                        <a:pt x="961" y="364"/>
                        <a:pt x="962" y="364"/>
                      </a:cubicBezTo>
                      <a:cubicBezTo>
                        <a:pt x="962" y="364"/>
                        <a:pt x="963" y="364"/>
                        <a:pt x="963" y="364"/>
                      </a:cubicBezTo>
                      <a:cubicBezTo>
                        <a:pt x="964" y="364"/>
                        <a:pt x="964" y="365"/>
                        <a:pt x="963" y="365"/>
                      </a:cubicBezTo>
                      <a:cubicBezTo>
                        <a:pt x="963" y="366"/>
                        <a:pt x="963" y="367"/>
                        <a:pt x="962" y="367"/>
                      </a:cubicBezTo>
                      <a:cubicBezTo>
                        <a:pt x="962" y="368"/>
                        <a:pt x="961" y="369"/>
                        <a:pt x="961" y="370"/>
                      </a:cubicBezTo>
                      <a:cubicBezTo>
                        <a:pt x="961" y="370"/>
                        <a:pt x="961" y="371"/>
                        <a:pt x="961" y="372"/>
                      </a:cubicBezTo>
                      <a:cubicBezTo>
                        <a:pt x="961" y="372"/>
                        <a:pt x="960" y="372"/>
                        <a:pt x="960" y="373"/>
                      </a:cubicBezTo>
                      <a:cubicBezTo>
                        <a:pt x="960" y="373"/>
                        <a:pt x="959" y="374"/>
                        <a:pt x="959" y="374"/>
                      </a:cubicBezTo>
                      <a:cubicBezTo>
                        <a:pt x="959" y="374"/>
                        <a:pt x="960" y="374"/>
                        <a:pt x="960" y="375"/>
                      </a:cubicBezTo>
                      <a:cubicBezTo>
                        <a:pt x="960" y="376"/>
                        <a:pt x="960" y="378"/>
                        <a:pt x="960" y="380"/>
                      </a:cubicBezTo>
                      <a:cubicBezTo>
                        <a:pt x="960" y="380"/>
                        <a:pt x="960" y="380"/>
                        <a:pt x="959" y="380"/>
                      </a:cubicBezTo>
                      <a:cubicBezTo>
                        <a:pt x="959" y="381"/>
                        <a:pt x="959" y="382"/>
                        <a:pt x="959" y="383"/>
                      </a:cubicBezTo>
                      <a:cubicBezTo>
                        <a:pt x="960" y="383"/>
                        <a:pt x="959" y="383"/>
                        <a:pt x="959" y="383"/>
                      </a:cubicBezTo>
                      <a:cubicBezTo>
                        <a:pt x="960" y="383"/>
                        <a:pt x="961" y="383"/>
                        <a:pt x="962" y="383"/>
                      </a:cubicBezTo>
                      <a:cubicBezTo>
                        <a:pt x="963" y="383"/>
                        <a:pt x="963" y="384"/>
                        <a:pt x="963" y="384"/>
                      </a:cubicBezTo>
                      <a:cubicBezTo>
                        <a:pt x="964" y="385"/>
                        <a:pt x="963" y="385"/>
                        <a:pt x="962" y="386"/>
                      </a:cubicBezTo>
                      <a:cubicBezTo>
                        <a:pt x="962" y="387"/>
                        <a:pt x="962" y="387"/>
                        <a:pt x="961" y="388"/>
                      </a:cubicBezTo>
                      <a:cubicBezTo>
                        <a:pt x="961" y="388"/>
                        <a:pt x="961" y="389"/>
                        <a:pt x="961" y="390"/>
                      </a:cubicBezTo>
                      <a:cubicBezTo>
                        <a:pt x="961" y="390"/>
                        <a:pt x="960" y="391"/>
                        <a:pt x="960" y="391"/>
                      </a:cubicBezTo>
                      <a:cubicBezTo>
                        <a:pt x="959" y="391"/>
                        <a:pt x="959" y="392"/>
                        <a:pt x="959" y="393"/>
                      </a:cubicBezTo>
                      <a:cubicBezTo>
                        <a:pt x="959" y="393"/>
                        <a:pt x="959" y="393"/>
                        <a:pt x="959" y="393"/>
                      </a:cubicBezTo>
                      <a:cubicBezTo>
                        <a:pt x="959" y="394"/>
                        <a:pt x="958" y="395"/>
                        <a:pt x="957" y="395"/>
                      </a:cubicBezTo>
                      <a:cubicBezTo>
                        <a:pt x="957" y="395"/>
                        <a:pt x="957" y="396"/>
                        <a:pt x="956" y="397"/>
                      </a:cubicBezTo>
                      <a:cubicBezTo>
                        <a:pt x="956" y="398"/>
                        <a:pt x="956" y="399"/>
                        <a:pt x="956" y="401"/>
                      </a:cubicBezTo>
                      <a:cubicBezTo>
                        <a:pt x="956" y="401"/>
                        <a:pt x="956" y="401"/>
                        <a:pt x="956" y="401"/>
                      </a:cubicBezTo>
                      <a:cubicBezTo>
                        <a:pt x="956" y="402"/>
                        <a:pt x="956" y="403"/>
                        <a:pt x="956" y="404"/>
                      </a:cubicBezTo>
                      <a:cubicBezTo>
                        <a:pt x="957" y="404"/>
                        <a:pt x="958" y="404"/>
                        <a:pt x="960" y="404"/>
                      </a:cubicBezTo>
                      <a:cubicBezTo>
                        <a:pt x="960" y="405"/>
                        <a:pt x="959" y="406"/>
                        <a:pt x="959" y="407"/>
                      </a:cubicBezTo>
                      <a:cubicBezTo>
                        <a:pt x="959" y="408"/>
                        <a:pt x="959" y="408"/>
                        <a:pt x="959" y="409"/>
                      </a:cubicBezTo>
                      <a:cubicBezTo>
                        <a:pt x="958" y="409"/>
                        <a:pt x="957" y="409"/>
                        <a:pt x="956" y="410"/>
                      </a:cubicBezTo>
                      <a:cubicBezTo>
                        <a:pt x="956" y="411"/>
                        <a:pt x="957" y="411"/>
                        <a:pt x="957" y="411"/>
                      </a:cubicBezTo>
                      <a:cubicBezTo>
                        <a:pt x="957" y="412"/>
                        <a:pt x="957" y="412"/>
                        <a:pt x="957" y="412"/>
                      </a:cubicBezTo>
                      <a:cubicBezTo>
                        <a:pt x="956" y="413"/>
                        <a:pt x="956" y="414"/>
                        <a:pt x="955" y="415"/>
                      </a:cubicBezTo>
                      <a:cubicBezTo>
                        <a:pt x="954" y="416"/>
                        <a:pt x="954" y="417"/>
                        <a:pt x="953" y="418"/>
                      </a:cubicBezTo>
                      <a:cubicBezTo>
                        <a:pt x="952" y="419"/>
                        <a:pt x="951" y="420"/>
                        <a:pt x="950" y="421"/>
                      </a:cubicBezTo>
                      <a:cubicBezTo>
                        <a:pt x="950" y="422"/>
                        <a:pt x="949" y="423"/>
                        <a:pt x="948" y="424"/>
                      </a:cubicBezTo>
                      <a:cubicBezTo>
                        <a:pt x="948" y="424"/>
                        <a:pt x="948" y="425"/>
                        <a:pt x="947" y="426"/>
                      </a:cubicBezTo>
                      <a:cubicBezTo>
                        <a:pt x="947" y="426"/>
                        <a:pt x="948" y="427"/>
                        <a:pt x="947" y="428"/>
                      </a:cubicBezTo>
                      <a:cubicBezTo>
                        <a:pt x="946" y="429"/>
                        <a:pt x="945" y="427"/>
                        <a:pt x="944" y="427"/>
                      </a:cubicBezTo>
                      <a:cubicBezTo>
                        <a:pt x="943" y="428"/>
                        <a:pt x="942" y="429"/>
                        <a:pt x="941" y="430"/>
                      </a:cubicBezTo>
                      <a:cubicBezTo>
                        <a:pt x="941" y="430"/>
                        <a:pt x="941" y="431"/>
                        <a:pt x="941" y="432"/>
                      </a:cubicBezTo>
                      <a:cubicBezTo>
                        <a:pt x="942" y="432"/>
                        <a:pt x="942" y="432"/>
                        <a:pt x="942" y="433"/>
                      </a:cubicBezTo>
                      <a:cubicBezTo>
                        <a:pt x="942" y="434"/>
                        <a:pt x="942" y="435"/>
                        <a:pt x="942" y="436"/>
                      </a:cubicBezTo>
                      <a:cubicBezTo>
                        <a:pt x="942" y="437"/>
                        <a:pt x="940" y="436"/>
                        <a:pt x="940" y="437"/>
                      </a:cubicBezTo>
                      <a:cubicBezTo>
                        <a:pt x="939" y="437"/>
                        <a:pt x="938" y="437"/>
                        <a:pt x="937" y="437"/>
                      </a:cubicBezTo>
                      <a:cubicBezTo>
                        <a:pt x="936" y="438"/>
                        <a:pt x="936" y="439"/>
                        <a:pt x="935" y="440"/>
                      </a:cubicBezTo>
                      <a:cubicBezTo>
                        <a:pt x="935" y="440"/>
                        <a:pt x="935" y="440"/>
                        <a:pt x="935" y="441"/>
                      </a:cubicBezTo>
                      <a:cubicBezTo>
                        <a:pt x="935" y="442"/>
                        <a:pt x="934" y="442"/>
                        <a:pt x="933" y="443"/>
                      </a:cubicBezTo>
                      <a:cubicBezTo>
                        <a:pt x="933" y="443"/>
                        <a:pt x="932" y="443"/>
                        <a:pt x="931" y="442"/>
                      </a:cubicBezTo>
                      <a:cubicBezTo>
                        <a:pt x="930" y="442"/>
                        <a:pt x="929" y="442"/>
                        <a:pt x="927" y="442"/>
                      </a:cubicBezTo>
                      <a:cubicBezTo>
                        <a:pt x="927" y="444"/>
                        <a:pt x="926" y="444"/>
                        <a:pt x="926" y="445"/>
                      </a:cubicBezTo>
                      <a:cubicBezTo>
                        <a:pt x="926" y="446"/>
                        <a:pt x="925" y="446"/>
                        <a:pt x="924" y="447"/>
                      </a:cubicBezTo>
                      <a:cubicBezTo>
                        <a:pt x="923" y="447"/>
                        <a:pt x="923" y="448"/>
                        <a:pt x="922" y="449"/>
                      </a:cubicBezTo>
                      <a:cubicBezTo>
                        <a:pt x="922" y="449"/>
                        <a:pt x="921" y="449"/>
                        <a:pt x="921" y="449"/>
                      </a:cubicBezTo>
                      <a:cubicBezTo>
                        <a:pt x="921" y="450"/>
                        <a:pt x="920" y="451"/>
                        <a:pt x="920" y="452"/>
                      </a:cubicBezTo>
                      <a:cubicBezTo>
                        <a:pt x="919" y="453"/>
                        <a:pt x="918" y="454"/>
                        <a:pt x="918" y="455"/>
                      </a:cubicBezTo>
                      <a:cubicBezTo>
                        <a:pt x="917" y="455"/>
                        <a:pt x="917" y="456"/>
                        <a:pt x="916" y="457"/>
                      </a:cubicBezTo>
                      <a:cubicBezTo>
                        <a:pt x="915" y="458"/>
                        <a:pt x="914" y="459"/>
                        <a:pt x="914" y="460"/>
                      </a:cubicBezTo>
                      <a:cubicBezTo>
                        <a:pt x="913" y="461"/>
                        <a:pt x="912" y="461"/>
                        <a:pt x="912" y="462"/>
                      </a:cubicBezTo>
                      <a:cubicBezTo>
                        <a:pt x="912" y="463"/>
                        <a:pt x="912" y="463"/>
                        <a:pt x="912" y="464"/>
                      </a:cubicBezTo>
                      <a:cubicBezTo>
                        <a:pt x="911" y="465"/>
                        <a:pt x="909" y="465"/>
                        <a:pt x="908" y="467"/>
                      </a:cubicBezTo>
                      <a:cubicBezTo>
                        <a:pt x="908" y="467"/>
                        <a:pt x="908" y="468"/>
                        <a:pt x="908" y="469"/>
                      </a:cubicBezTo>
                      <a:cubicBezTo>
                        <a:pt x="909" y="469"/>
                        <a:pt x="909" y="470"/>
                        <a:pt x="910" y="471"/>
                      </a:cubicBezTo>
                      <a:cubicBezTo>
                        <a:pt x="911" y="471"/>
                        <a:pt x="911" y="470"/>
                        <a:pt x="911" y="470"/>
                      </a:cubicBezTo>
                      <a:cubicBezTo>
                        <a:pt x="912" y="469"/>
                        <a:pt x="913" y="468"/>
                        <a:pt x="912" y="467"/>
                      </a:cubicBezTo>
                      <a:cubicBezTo>
                        <a:pt x="913" y="466"/>
                        <a:pt x="913" y="466"/>
                        <a:pt x="913" y="466"/>
                      </a:cubicBezTo>
                      <a:cubicBezTo>
                        <a:pt x="914" y="467"/>
                        <a:pt x="914" y="467"/>
                        <a:pt x="915" y="468"/>
                      </a:cubicBezTo>
                      <a:cubicBezTo>
                        <a:pt x="916" y="468"/>
                        <a:pt x="916" y="467"/>
                        <a:pt x="917" y="467"/>
                      </a:cubicBezTo>
                      <a:cubicBezTo>
                        <a:pt x="917" y="466"/>
                        <a:pt x="917" y="465"/>
                        <a:pt x="916" y="464"/>
                      </a:cubicBezTo>
                      <a:cubicBezTo>
                        <a:pt x="915" y="464"/>
                        <a:pt x="914" y="465"/>
                        <a:pt x="913" y="464"/>
                      </a:cubicBezTo>
                      <a:cubicBezTo>
                        <a:pt x="914" y="463"/>
                        <a:pt x="915" y="464"/>
                        <a:pt x="915" y="463"/>
                      </a:cubicBezTo>
                      <a:cubicBezTo>
                        <a:pt x="917" y="463"/>
                        <a:pt x="918" y="463"/>
                        <a:pt x="920" y="463"/>
                      </a:cubicBezTo>
                      <a:cubicBezTo>
                        <a:pt x="920" y="463"/>
                        <a:pt x="921" y="463"/>
                        <a:pt x="922" y="464"/>
                      </a:cubicBezTo>
                      <a:cubicBezTo>
                        <a:pt x="922" y="464"/>
                        <a:pt x="923" y="464"/>
                        <a:pt x="923" y="464"/>
                      </a:cubicBezTo>
                      <a:cubicBezTo>
                        <a:pt x="924" y="465"/>
                        <a:pt x="924" y="465"/>
                        <a:pt x="925" y="465"/>
                      </a:cubicBezTo>
                      <a:cubicBezTo>
                        <a:pt x="925" y="465"/>
                        <a:pt x="925" y="465"/>
                        <a:pt x="925" y="465"/>
                      </a:cubicBezTo>
                      <a:cubicBezTo>
                        <a:pt x="925" y="465"/>
                        <a:pt x="926" y="465"/>
                        <a:pt x="927" y="464"/>
                      </a:cubicBezTo>
                      <a:cubicBezTo>
                        <a:pt x="928" y="464"/>
                        <a:pt x="929" y="464"/>
                        <a:pt x="930" y="464"/>
                      </a:cubicBezTo>
                      <a:cubicBezTo>
                        <a:pt x="930" y="464"/>
                        <a:pt x="931" y="464"/>
                        <a:pt x="931" y="463"/>
                      </a:cubicBezTo>
                      <a:cubicBezTo>
                        <a:pt x="930" y="462"/>
                        <a:pt x="929" y="463"/>
                        <a:pt x="929" y="463"/>
                      </a:cubicBezTo>
                      <a:cubicBezTo>
                        <a:pt x="929" y="463"/>
                        <a:pt x="928" y="463"/>
                        <a:pt x="928" y="462"/>
                      </a:cubicBezTo>
                      <a:cubicBezTo>
                        <a:pt x="928" y="462"/>
                        <a:pt x="929" y="461"/>
                        <a:pt x="929" y="461"/>
                      </a:cubicBezTo>
                      <a:cubicBezTo>
                        <a:pt x="930" y="461"/>
                        <a:pt x="930" y="462"/>
                        <a:pt x="930" y="462"/>
                      </a:cubicBezTo>
                      <a:cubicBezTo>
                        <a:pt x="931" y="462"/>
                        <a:pt x="931" y="462"/>
                        <a:pt x="931" y="462"/>
                      </a:cubicBezTo>
                      <a:cubicBezTo>
                        <a:pt x="931" y="462"/>
                        <a:pt x="932" y="463"/>
                        <a:pt x="932" y="463"/>
                      </a:cubicBezTo>
                      <a:cubicBezTo>
                        <a:pt x="932" y="463"/>
                        <a:pt x="932" y="464"/>
                        <a:pt x="933" y="463"/>
                      </a:cubicBezTo>
                      <a:cubicBezTo>
                        <a:pt x="933" y="463"/>
                        <a:pt x="932" y="462"/>
                        <a:pt x="931" y="462"/>
                      </a:cubicBezTo>
                      <a:cubicBezTo>
                        <a:pt x="932" y="462"/>
                        <a:pt x="932" y="462"/>
                        <a:pt x="932" y="461"/>
                      </a:cubicBezTo>
                      <a:cubicBezTo>
                        <a:pt x="933" y="461"/>
                        <a:pt x="934" y="461"/>
                        <a:pt x="935" y="461"/>
                      </a:cubicBezTo>
                      <a:cubicBezTo>
                        <a:pt x="935" y="461"/>
                        <a:pt x="935" y="461"/>
                        <a:pt x="935" y="461"/>
                      </a:cubicBezTo>
                      <a:cubicBezTo>
                        <a:pt x="936" y="461"/>
                        <a:pt x="936" y="461"/>
                        <a:pt x="937" y="461"/>
                      </a:cubicBezTo>
                      <a:cubicBezTo>
                        <a:pt x="937" y="462"/>
                        <a:pt x="937" y="463"/>
                        <a:pt x="937" y="463"/>
                      </a:cubicBezTo>
                      <a:cubicBezTo>
                        <a:pt x="937" y="464"/>
                        <a:pt x="938" y="463"/>
                        <a:pt x="939" y="463"/>
                      </a:cubicBezTo>
                      <a:cubicBezTo>
                        <a:pt x="939" y="464"/>
                        <a:pt x="939" y="464"/>
                        <a:pt x="940" y="464"/>
                      </a:cubicBezTo>
                      <a:cubicBezTo>
                        <a:pt x="940" y="464"/>
                        <a:pt x="941" y="464"/>
                        <a:pt x="941" y="464"/>
                      </a:cubicBezTo>
                      <a:cubicBezTo>
                        <a:pt x="941" y="465"/>
                        <a:pt x="940" y="465"/>
                        <a:pt x="940" y="466"/>
                      </a:cubicBezTo>
                      <a:cubicBezTo>
                        <a:pt x="939" y="466"/>
                        <a:pt x="938" y="466"/>
                        <a:pt x="938" y="467"/>
                      </a:cubicBezTo>
                      <a:cubicBezTo>
                        <a:pt x="938" y="467"/>
                        <a:pt x="940" y="467"/>
                        <a:pt x="939" y="468"/>
                      </a:cubicBezTo>
                      <a:cubicBezTo>
                        <a:pt x="940" y="468"/>
                        <a:pt x="941" y="468"/>
                        <a:pt x="941" y="468"/>
                      </a:cubicBezTo>
                      <a:cubicBezTo>
                        <a:pt x="943" y="466"/>
                        <a:pt x="943" y="466"/>
                        <a:pt x="945" y="466"/>
                      </a:cubicBezTo>
                      <a:cubicBezTo>
                        <a:pt x="945" y="467"/>
                        <a:pt x="945" y="467"/>
                        <a:pt x="945" y="467"/>
                      </a:cubicBezTo>
                      <a:cubicBezTo>
                        <a:pt x="946" y="467"/>
                        <a:pt x="947" y="467"/>
                        <a:pt x="948" y="467"/>
                      </a:cubicBezTo>
                      <a:cubicBezTo>
                        <a:pt x="949" y="467"/>
                        <a:pt x="949" y="466"/>
                        <a:pt x="950" y="466"/>
                      </a:cubicBezTo>
                      <a:cubicBezTo>
                        <a:pt x="950" y="466"/>
                        <a:pt x="951" y="466"/>
                        <a:pt x="952" y="466"/>
                      </a:cubicBezTo>
                      <a:cubicBezTo>
                        <a:pt x="952" y="465"/>
                        <a:pt x="952" y="465"/>
                        <a:pt x="952" y="465"/>
                      </a:cubicBezTo>
                      <a:cubicBezTo>
                        <a:pt x="953" y="465"/>
                        <a:pt x="954" y="466"/>
                        <a:pt x="954" y="466"/>
                      </a:cubicBezTo>
                      <a:cubicBezTo>
                        <a:pt x="954" y="466"/>
                        <a:pt x="954" y="466"/>
                        <a:pt x="954" y="467"/>
                      </a:cubicBezTo>
                      <a:cubicBezTo>
                        <a:pt x="954" y="467"/>
                        <a:pt x="955" y="467"/>
                        <a:pt x="955" y="467"/>
                      </a:cubicBezTo>
                      <a:cubicBezTo>
                        <a:pt x="956" y="467"/>
                        <a:pt x="956" y="466"/>
                        <a:pt x="957" y="466"/>
                      </a:cubicBezTo>
                      <a:cubicBezTo>
                        <a:pt x="958" y="465"/>
                        <a:pt x="958" y="466"/>
                        <a:pt x="958" y="466"/>
                      </a:cubicBezTo>
                      <a:cubicBezTo>
                        <a:pt x="959" y="466"/>
                        <a:pt x="960" y="466"/>
                        <a:pt x="960" y="466"/>
                      </a:cubicBezTo>
                      <a:cubicBezTo>
                        <a:pt x="961" y="466"/>
                        <a:pt x="961" y="466"/>
                        <a:pt x="961" y="466"/>
                      </a:cubicBezTo>
                      <a:cubicBezTo>
                        <a:pt x="961" y="466"/>
                        <a:pt x="962" y="466"/>
                        <a:pt x="962" y="466"/>
                      </a:cubicBezTo>
                      <a:cubicBezTo>
                        <a:pt x="962" y="466"/>
                        <a:pt x="963" y="466"/>
                        <a:pt x="963" y="466"/>
                      </a:cubicBezTo>
                      <a:cubicBezTo>
                        <a:pt x="963" y="466"/>
                        <a:pt x="964" y="466"/>
                        <a:pt x="964" y="466"/>
                      </a:cubicBezTo>
                      <a:cubicBezTo>
                        <a:pt x="965" y="466"/>
                        <a:pt x="966" y="466"/>
                        <a:pt x="967" y="466"/>
                      </a:cubicBezTo>
                      <a:cubicBezTo>
                        <a:pt x="967" y="467"/>
                        <a:pt x="967" y="467"/>
                        <a:pt x="967" y="467"/>
                      </a:cubicBezTo>
                      <a:cubicBezTo>
                        <a:pt x="968" y="467"/>
                        <a:pt x="969" y="467"/>
                        <a:pt x="970" y="467"/>
                      </a:cubicBezTo>
                      <a:cubicBezTo>
                        <a:pt x="971" y="468"/>
                        <a:pt x="972" y="468"/>
                        <a:pt x="972" y="468"/>
                      </a:cubicBezTo>
                      <a:cubicBezTo>
                        <a:pt x="973" y="468"/>
                        <a:pt x="974" y="468"/>
                        <a:pt x="974" y="468"/>
                      </a:cubicBezTo>
                      <a:cubicBezTo>
                        <a:pt x="975" y="469"/>
                        <a:pt x="975" y="469"/>
                        <a:pt x="975" y="469"/>
                      </a:cubicBezTo>
                      <a:cubicBezTo>
                        <a:pt x="976" y="469"/>
                        <a:pt x="977" y="469"/>
                        <a:pt x="977" y="469"/>
                      </a:cubicBezTo>
                      <a:cubicBezTo>
                        <a:pt x="978" y="469"/>
                        <a:pt x="978" y="470"/>
                        <a:pt x="978" y="470"/>
                      </a:cubicBezTo>
                      <a:cubicBezTo>
                        <a:pt x="979" y="470"/>
                        <a:pt x="980" y="470"/>
                        <a:pt x="981" y="470"/>
                      </a:cubicBezTo>
                      <a:cubicBezTo>
                        <a:pt x="981" y="470"/>
                        <a:pt x="981" y="470"/>
                        <a:pt x="982" y="471"/>
                      </a:cubicBezTo>
                      <a:cubicBezTo>
                        <a:pt x="982" y="471"/>
                        <a:pt x="983" y="471"/>
                        <a:pt x="984" y="471"/>
                      </a:cubicBezTo>
                      <a:cubicBezTo>
                        <a:pt x="985" y="471"/>
                        <a:pt x="985" y="471"/>
                        <a:pt x="985" y="471"/>
                      </a:cubicBezTo>
                      <a:cubicBezTo>
                        <a:pt x="986" y="471"/>
                        <a:pt x="987" y="471"/>
                        <a:pt x="989" y="471"/>
                      </a:cubicBezTo>
                      <a:cubicBezTo>
                        <a:pt x="989" y="472"/>
                        <a:pt x="989" y="472"/>
                        <a:pt x="989" y="472"/>
                      </a:cubicBezTo>
                      <a:cubicBezTo>
                        <a:pt x="990" y="472"/>
                        <a:pt x="990" y="472"/>
                        <a:pt x="991" y="472"/>
                      </a:cubicBezTo>
                      <a:cubicBezTo>
                        <a:pt x="991" y="471"/>
                        <a:pt x="991" y="471"/>
                        <a:pt x="991" y="472"/>
                      </a:cubicBezTo>
                      <a:cubicBezTo>
                        <a:pt x="991" y="472"/>
                        <a:pt x="991" y="472"/>
                        <a:pt x="991" y="472"/>
                      </a:cubicBezTo>
                      <a:cubicBezTo>
                        <a:pt x="993" y="472"/>
                        <a:pt x="993" y="473"/>
                        <a:pt x="995" y="473"/>
                      </a:cubicBezTo>
                      <a:cubicBezTo>
                        <a:pt x="995" y="473"/>
                        <a:pt x="995" y="473"/>
                        <a:pt x="995" y="473"/>
                      </a:cubicBezTo>
                      <a:cubicBezTo>
                        <a:pt x="996" y="473"/>
                        <a:pt x="996" y="474"/>
                        <a:pt x="996" y="474"/>
                      </a:cubicBezTo>
                      <a:cubicBezTo>
                        <a:pt x="997" y="474"/>
                        <a:pt x="997" y="474"/>
                        <a:pt x="998" y="474"/>
                      </a:cubicBezTo>
                      <a:cubicBezTo>
                        <a:pt x="999" y="476"/>
                        <a:pt x="1001" y="476"/>
                        <a:pt x="1001" y="477"/>
                      </a:cubicBezTo>
                      <a:cubicBezTo>
                        <a:pt x="1002" y="477"/>
                        <a:pt x="1002" y="477"/>
                        <a:pt x="1003" y="477"/>
                      </a:cubicBezTo>
                      <a:cubicBezTo>
                        <a:pt x="1003" y="478"/>
                        <a:pt x="1004" y="478"/>
                        <a:pt x="1005" y="479"/>
                      </a:cubicBezTo>
                      <a:cubicBezTo>
                        <a:pt x="1005" y="480"/>
                        <a:pt x="1005" y="481"/>
                        <a:pt x="1005" y="482"/>
                      </a:cubicBezTo>
                      <a:cubicBezTo>
                        <a:pt x="1004" y="482"/>
                        <a:pt x="1004" y="482"/>
                        <a:pt x="1004" y="483"/>
                      </a:cubicBezTo>
                      <a:cubicBezTo>
                        <a:pt x="1003" y="483"/>
                        <a:pt x="1002" y="483"/>
                        <a:pt x="1001" y="483"/>
                      </a:cubicBezTo>
                      <a:cubicBezTo>
                        <a:pt x="1001" y="483"/>
                        <a:pt x="1000" y="483"/>
                        <a:pt x="1000" y="484"/>
                      </a:cubicBezTo>
                      <a:cubicBezTo>
                        <a:pt x="997" y="484"/>
                        <a:pt x="995" y="484"/>
                        <a:pt x="991" y="484"/>
                      </a:cubicBezTo>
                      <a:cubicBezTo>
                        <a:pt x="991" y="484"/>
                        <a:pt x="991" y="485"/>
                        <a:pt x="990" y="485"/>
                      </a:cubicBezTo>
                      <a:cubicBezTo>
                        <a:pt x="989" y="485"/>
                        <a:pt x="988" y="485"/>
                        <a:pt x="987" y="485"/>
                      </a:cubicBezTo>
                      <a:cubicBezTo>
                        <a:pt x="987" y="485"/>
                        <a:pt x="987" y="486"/>
                        <a:pt x="987" y="486"/>
                      </a:cubicBezTo>
                      <a:cubicBezTo>
                        <a:pt x="986" y="486"/>
                        <a:pt x="985" y="486"/>
                        <a:pt x="984" y="486"/>
                      </a:cubicBezTo>
                      <a:cubicBezTo>
                        <a:pt x="984" y="486"/>
                        <a:pt x="984" y="486"/>
                        <a:pt x="984" y="487"/>
                      </a:cubicBezTo>
                      <a:cubicBezTo>
                        <a:pt x="983" y="486"/>
                        <a:pt x="983" y="486"/>
                        <a:pt x="983" y="486"/>
                      </a:cubicBezTo>
                      <a:cubicBezTo>
                        <a:pt x="982" y="486"/>
                        <a:pt x="982" y="486"/>
                        <a:pt x="981" y="486"/>
                      </a:cubicBezTo>
                      <a:cubicBezTo>
                        <a:pt x="981" y="486"/>
                        <a:pt x="981" y="486"/>
                        <a:pt x="980" y="487"/>
                      </a:cubicBezTo>
                      <a:cubicBezTo>
                        <a:pt x="980" y="487"/>
                        <a:pt x="979" y="487"/>
                        <a:pt x="979" y="487"/>
                      </a:cubicBezTo>
                      <a:cubicBezTo>
                        <a:pt x="979" y="486"/>
                        <a:pt x="978" y="486"/>
                        <a:pt x="978" y="486"/>
                      </a:cubicBezTo>
                      <a:cubicBezTo>
                        <a:pt x="978" y="486"/>
                        <a:pt x="978" y="486"/>
                        <a:pt x="977" y="487"/>
                      </a:cubicBezTo>
                      <a:cubicBezTo>
                        <a:pt x="975" y="487"/>
                        <a:pt x="972" y="487"/>
                        <a:pt x="969" y="487"/>
                      </a:cubicBezTo>
                      <a:cubicBezTo>
                        <a:pt x="968" y="487"/>
                        <a:pt x="967" y="487"/>
                        <a:pt x="967" y="488"/>
                      </a:cubicBezTo>
                      <a:cubicBezTo>
                        <a:pt x="966" y="488"/>
                        <a:pt x="966" y="488"/>
                        <a:pt x="965" y="488"/>
                      </a:cubicBezTo>
                      <a:cubicBezTo>
                        <a:pt x="965" y="488"/>
                        <a:pt x="964" y="488"/>
                        <a:pt x="964" y="488"/>
                      </a:cubicBezTo>
                      <a:cubicBezTo>
                        <a:pt x="964" y="488"/>
                        <a:pt x="963" y="488"/>
                        <a:pt x="963" y="487"/>
                      </a:cubicBezTo>
                      <a:cubicBezTo>
                        <a:pt x="963" y="488"/>
                        <a:pt x="963" y="488"/>
                        <a:pt x="962" y="488"/>
                      </a:cubicBezTo>
                      <a:cubicBezTo>
                        <a:pt x="961" y="488"/>
                        <a:pt x="959" y="488"/>
                        <a:pt x="957" y="488"/>
                      </a:cubicBezTo>
                      <a:cubicBezTo>
                        <a:pt x="957" y="488"/>
                        <a:pt x="957" y="488"/>
                        <a:pt x="957" y="487"/>
                      </a:cubicBezTo>
                      <a:cubicBezTo>
                        <a:pt x="956" y="488"/>
                        <a:pt x="956" y="488"/>
                        <a:pt x="956" y="488"/>
                      </a:cubicBezTo>
                      <a:cubicBezTo>
                        <a:pt x="956" y="488"/>
                        <a:pt x="955" y="488"/>
                        <a:pt x="955" y="488"/>
                      </a:cubicBezTo>
                      <a:cubicBezTo>
                        <a:pt x="954" y="488"/>
                        <a:pt x="954" y="489"/>
                        <a:pt x="953" y="489"/>
                      </a:cubicBezTo>
                      <a:cubicBezTo>
                        <a:pt x="953" y="489"/>
                        <a:pt x="953" y="490"/>
                        <a:pt x="953" y="490"/>
                      </a:cubicBezTo>
                      <a:cubicBezTo>
                        <a:pt x="954" y="490"/>
                        <a:pt x="955" y="490"/>
                        <a:pt x="955" y="490"/>
                      </a:cubicBezTo>
                      <a:cubicBezTo>
                        <a:pt x="956" y="490"/>
                        <a:pt x="956" y="491"/>
                        <a:pt x="956" y="491"/>
                      </a:cubicBezTo>
                      <a:cubicBezTo>
                        <a:pt x="957" y="491"/>
                        <a:pt x="957" y="491"/>
                        <a:pt x="958" y="491"/>
                      </a:cubicBezTo>
                      <a:cubicBezTo>
                        <a:pt x="958" y="491"/>
                        <a:pt x="959" y="490"/>
                        <a:pt x="959" y="490"/>
                      </a:cubicBezTo>
                      <a:cubicBezTo>
                        <a:pt x="960" y="490"/>
                        <a:pt x="961" y="490"/>
                        <a:pt x="962" y="490"/>
                      </a:cubicBezTo>
                      <a:cubicBezTo>
                        <a:pt x="963" y="490"/>
                        <a:pt x="963" y="491"/>
                        <a:pt x="963" y="491"/>
                      </a:cubicBezTo>
                      <a:cubicBezTo>
                        <a:pt x="964" y="491"/>
                        <a:pt x="964" y="490"/>
                        <a:pt x="965" y="490"/>
                      </a:cubicBezTo>
                      <a:cubicBezTo>
                        <a:pt x="965" y="490"/>
                        <a:pt x="966" y="491"/>
                        <a:pt x="966" y="491"/>
                      </a:cubicBezTo>
                      <a:cubicBezTo>
                        <a:pt x="967" y="491"/>
                        <a:pt x="967" y="491"/>
                        <a:pt x="967" y="490"/>
                      </a:cubicBezTo>
                      <a:cubicBezTo>
                        <a:pt x="967" y="490"/>
                        <a:pt x="967" y="490"/>
                        <a:pt x="967" y="490"/>
                      </a:cubicBezTo>
                      <a:cubicBezTo>
                        <a:pt x="970" y="490"/>
                        <a:pt x="973" y="490"/>
                        <a:pt x="976" y="490"/>
                      </a:cubicBezTo>
                      <a:cubicBezTo>
                        <a:pt x="976" y="490"/>
                        <a:pt x="976" y="490"/>
                        <a:pt x="977" y="490"/>
                      </a:cubicBezTo>
                      <a:cubicBezTo>
                        <a:pt x="978" y="490"/>
                        <a:pt x="979" y="490"/>
                        <a:pt x="980" y="490"/>
                      </a:cubicBezTo>
                      <a:cubicBezTo>
                        <a:pt x="980" y="490"/>
                        <a:pt x="980" y="490"/>
                        <a:pt x="980" y="490"/>
                      </a:cubicBezTo>
                      <a:cubicBezTo>
                        <a:pt x="981" y="490"/>
                        <a:pt x="983" y="490"/>
                        <a:pt x="985" y="490"/>
                      </a:cubicBezTo>
                      <a:cubicBezTo>
                        <a:pt x="985" y="490"/>
                        <a:pt x="985" y="491"/>
                        <a:pt x="985" y="491"/>
                      </a:cubicBezTo>
                      <a:cubicBezTo>
                        <a:pt x="986" y="492"/>
                        <a:pt x="985" y="493"/>
                        <a:pt x="984" y="493"/>
                      </a:cubicBezTo>
                      <a:cubicBezTo>
                        <a:pt x="985" y="495"/>
                        <a:pt x="987" y="496"/>
                        <a:pt x="988" y="497"/>
                      </a:cubicBezTo>
                      <a:cubicBezTo>
                        <a:pt x="988" y="498"/>
                        <a:pt x="987" y="499"/>
                        <a:pt x="986" y="499"/>
                      </a:cubicBezTo>
                      <a:cubicBezTo>
                        <a:pt x="985" y="499"/>
                        <a:pt x="985" y="500"/>
                        <a:pt x="984" y="500"/>
                      </a:cubicBezTo>
                      <a:cubicBezTo>
                        <a:pt x="983" y="500"/>
                        <a:pt x="982" y="500"/>
                        <a:pt x="980" y="500"/>
                      </a:cubicBezTo>
                      <a:cubicBezTo>
                        <a:pt x="980" y="501"/>
                        <a:pt x="979" y="501"/>
                        <a:pt x="979" y="502"/>
                      </a:cubicBezTo>
                      <a:cubicBezTo>
                        <a:pt x="978" y="502"/>
                        <a:pt x="978" y="502"/>
                        <a:pt x="978" y="502"/>
                      </a:cubicBezTo>
                      <a:cubicBezTo>
                        <a:pt x="978" y="502"/>
                        <a:pt x="978" y="502"/>
                        <a:pt x="977" y="503"/>
                      </a:cubicBezTo>
                      <a:cubicBezTo>
                        <a:pt x="975" y="503"/>
                        <a:pt x="973" y="503"/>
                        <a:pt x="972" y="503"/>
                      </a:cubicBezTo>
                      <a:cubicBezTo>
                        <a:pt x="971" y="503"/>
                        <a:pt x="971" y="503"/>
                        <a:pt x="971" y="504"/>
                      </a:cubicBezTo>
                      <a:cubicBezTo>
                        <a:pt x="971" y="505"/>
                        <a:pt x="971" y="506"/>
                        <a:pt x="971" y="506"/>
                      </a:cubicBezTo>
                      <a:cubicBezTo>
                        <a:pt x="970" y="508"/>
                        <a:pt x="969" y="509"/>
                        <a:pt x="968" y="510"/>
                      </a:cubicBezTo>
                      <a:cubicBezTo>
                        <a:pt x="968" y="510"/>
                        <a:pt x="968" y="512"/>
                        <a:pt x="967" y="513"/>
                      </a:cubicBezTo>
                      <a:cubicBezTo>
                        <a:pt x="966" y="513"/>
                        <a:pt x="964" y="513"/>
                        <a:pt x="964" y="513"/>
                      </a:cubicBezTo>
                      <a:cubicBezTo>
                        <a:pt x="963" y="513"/>
                        <a:pt x="963" y="514"/>
                        <a:pt x="962" y="513"/>
                      </a:cubicBezTo>
                      <a:cubicBezTo>
                        <a:pt x="961" y="513"/>
                        <a:pt x="961" y="513"/>
                        <a:pt x="960" y="514"/>
                      </a:cubicBezTo>
                      <a:cubicBezTo>
                        <a:pt x="959" y="514"/>
                        <a:pt x="957" y="514"/>
                        <a:pt x="955" y="514"/>
                      </a:cubicBezTo>
                      <a:cubicBezTo>
                        <a:pt x="955" y="514"/>
                        <a:pt x="955" y="515"/>
                        <a:pt x="955" y="515"/>
                      </a:cubicBezTo>
                      <a:cubicBezTo>
                        <a:pt x="954" y="515"/>
                        <a:pt x="954" y="515"/>
                        <a:pt x="953" y="515"/>
                      </a:cubicBezTo>
                      <a:cubicBezTo>
                        <a:pt x="953" y="515"/>
                        <a:pt x="953" y="516"/>
                        <a:pt x="953" y="516"/>
                      </a:cubicBezTo>
                      <a:cubicBezTo>
                        <a:pt x="952" y="516"/>
                        <a:pt x="952" y="516"/>
                        <a:pt x="951" y="517"/>
                      </a:cubicBezTo>
                      <a:cubicBezTo>
                        <a:pt x="952" y="517"/>
                        <a:pt x="953" y="517"/>
                        <a:pt x="954" y="517"/>
                      </a:cubicBezTo>
                      <a:cubicBezTo>
                        <a:pt x="954" y="517"/>
                        <a:pt x="954" y="518"/>
                        <a:pt x="955" y="518"/>
                      </a:cubicBezTo>
                      <a:cubicBezTo>
                        <a:pt x="956" y="517"/>
                        <a:pt x="958" y="516"/>
                        <a:pt x="959" y="516"/>
                      </a:cubicBezTo>
                      <a:cubicBezTo>
                        <a:pt x="959" y="516"/>
                        <a:pt x="959" y="516"/>
                        <a:pt x="960" y="516"/>
                      </a:cubicBezTo>
                      <a:cubicBezTo>
                        <a:pt x="960" y="516"/>
                        <a:pt x="961" y="516"/>
                        <a:pt x="961" y="516"/>
                      </a:cubicBezTo>
                      <a:cubicBezTo>
                        <a:pt x="961" y="517"/>
                        <a:pt x="962" y="517"/>
                        <a:pt x="962" y="518"/>
                      </a:cubicBezTo>
                      <a:cubicBezTo>
                        <a:pt x="963" y="518"/>
                        <a:pt x="965" y="518"/>
                        <a:pt x="966" y="518"/>
                      </a:cubicBezTo>
                      <a:cubicBezTo>
                        <a:pt x="966" y="518"/>
                        <a:pt x="966" y="518"/>
                        <a:pt x="967" y="518"/>
                      </a:cubicBezTo>
                      <a:cubicBezTo>
                        <a:pt x="967" y="518"/>
                        <a:pt x="967" y="518"/>
                        <a:pt x="967" y="518"/>
                      </a:cubicBezTo>
                      <a:cubicBezTo>
                        <a:pt x="968" y="518"/>
                        <a:pt x="968" y="517"/>
                        <a:pt x="969" y="517"/>
                      </a:cubicBezTo>
                      <a:cubicBezTo>
                        <a:pt x="970" y="517"/>
                        <a:pt x="971" y="517"/>
                        <a:pt x="972" y="517"/>
                      </a:cubicBezTo>
                      <a:cubicBezTo>
                        <a:pt x="973" y="517"/>
                        <a:pt x="973" y="517"/>
                        <a:pt x="973" y="517"/>
                      </a:cubicBezTo>
                      <a:cubicBezTo>
                        <a:pt x="973" y="516"/>
                        <a:pt x="973" y="517"/>
                        <a:pt x="974" y="517"/>
                      </a:cubicBezTo>
                      <a:cubicBezTo>
                        <a:pt x="974" y="517"/>
                        <a:pt x="974" y="517"/>
                        <a:pt x="975" y="517"/>
                      </a:cubicBezTo>
                      <a:cubicBezTo>
                        <a:pt x="975" y="518"/>
                        <a:pt x="975" y="518"/>
                        <a:pt x="976" y="518"/>
                      </a:cubicBezTo>
                      <a:cubicBezTo>
                        <a:pt x="976" y="517"/>
                        <a:pt x="977" y="517"/>
                        <a:pt x="977" y="516"/>
                      </a:cubicBezTo>
                      <a:cubicBezTo>
                        <a:pt x="978" y="516"/>
                        <a:pt x="978" y="517"/>
                        <a:pt x="979" y="517"/>
                      </a:cubicBezTo>
                      <a:cubicBezTo>
                        <a:pt x="979" y="517"/>
                        <a:pt x="979" y="517"/>
                        <a:pt x="979" y="517"/>
                      </a:cubicBezTo>
                      <a:cubicBezTo>
                        <a:pt x="980" y="516"/>
                        <a:pt x="981" y="516"/>
                        <a:pt x="982" y="516"/>
                      </a:cubicBezTo>
                      <a:cubicBezTo>
                        <a:pt x="982" y="516"/>
                        <a:pt x="982" y="515"/>
                        <a:pt x="983" y="515"/>
                      </a:cubicBezTo>
                      <a:cubicBezTo>
                        <a:pt x="984" y="515"/>
                        <a:pt x="984" y="515"/>
                        <a:pt x="985" y="515"/>
                      </a:cubicBezTo>
                      <a:cubicBezTo>
                        <a:pt x="985" y="515"/>
                        <a:pt x="986" y="515"/>
                        <a:pt x="986" y="516"/>
                      </a:cubicBezTo>
                      <a:cubicBezTo>
                        <a:pt x="986" y="516"/>
                        <a:pt x="987" y="516"/>
                        <a:pt x="988" y="516"/>
                      </a:cubicBezTo>
                      <a:cubicBezTo>
                        <a:pt x="988" y="515"/>
                        <a:pt x="989" y="515"/>
                        <a:pt x="989" y="514"/>
                      </a:cubicBezTo>
                      <a:cubicBezTo>
                        <a:pt x="990" y="515"/>
                        <a:pt x="991" y="515"/>
                        <a:pt x="991" y="516"/>
                      </a:cubicBezTo>
                      <a:cubicBezTo>
                        <a:pt x="993" y="516"/>
                        <a:pt x="994" y="517"/>
                        <a:pt x="995" y="517"/>
                      </a:cubicBezTo>
                      <a:cubicBezTo>
                        <a:pt x="994" y="518"/>
                        <a:pt x="994" y="518"/>
                        <a:pt x="994" y="520"/>
                      </a:cubicBezTo>
                      <a:cubicBezTo>
                        <a:pt x="995" y="520"/>
                        <a:pt x="996" y="519"/>
                        <a:pt x="996" y="521"/>
                      </a:cubicBezTo>
                      <a:cubicBezTo>
                        <a:pt x="997" y="521"/>
                        <a:pt x="997" y="521"/>
                        <a:pt x="998" y="521"/>
                      </a:cubicBezTo>
                      <a:cubicBezTo>
                        <a:pt x="998" y="521"/>
                        <a:pt x="998" y="521"/>
                        <a:pt x="999" y="521"/>
                      </a:cubicBezTo>
                      <a:cubicBezTo>
                        <a:pt x="1000" y="522"/>
                        <a:pt x="1000" y="520"/>
                        <a:pt x="1001" y="521"/>
                      </a:cubicBezTo>
                      <a:cubicBezTo>
                        <a:pt x="1001" y="521"/>
                        <a:pt x="1002" y="522"/>
                        <a:pt x="1002" y="522"/>
                      </a:cubicBezTo>
                      <a:cubicBezTo>
                        <a:pt x="1003" y="522"/>
                        <a:pt x="1004" y="522"/>
                        <a:pt x="1004" y="522"/>
                      </a:cubicBezTo>
                      <a:cubicBezTo>
                        <a:pt x="1005" y="522"/>
                        <a:pt x="1005" y="522"/>
                        <a:pt x="1005" y="521"/>
                      </a:cubicBezTo>
                      <a:cubicBezTo>
                        <a:pt x="1005" y="522"/>
                        <a:pt x="1005" y="522"/>
                        <a:pt x="1006" y="522"/>
                      </a:cubicBezTo>
                      <a:cubicBezTo>
                        <a:pt x="1006" y="522"/>
                        <a:pt x="1007" y="522"/>
                        <a:pt x="1007" y="522"/>
                      </a:cubicBezTo>
                      <a:cubicBezTo>
                        <a:pt x="1008" y="523"/>
                        <a:pt x="1008" y="523"/>
                        <a:pt x="1009" y="524"/>
                      </a:cubicBezTo>
                      <a:cubicBezTo>
                        <a:pt x="1010" y="524"/>
                        <a:pt x="1011" y="524"/>
                        <a:pt x="1012" y="524"/>
                      </a:cubicBezTo>
                      <a:cubicBezTo>
                        <a:pt x="1012" y="524"/>
                        <a:pt x="1012" y="524"/>
                        <a:pt x="1012" y="524"/>
                      </a:cubicBezTo>
                      <a:cubicBezTo>
                        <a:pt x="1012" y="524"/>
                        <a:pt x="1012" y="525"/>
                        <a:pt x="1012" y="525"/>
                      </a:cubicBezTo>
                      <a:cubicBezTo>
                        <a:pt x="1012" y="525"/>
                        <a:pt x="1012" y="525"/>
                        <a:pt x="1012" y="525"/>
                      </a:cubicBezTo>
                      <a:cubicBezTo>
                        <a:pt x="1013" y="525"/>
                        <a:pt x="1014" y="525"/>
                        <a:pt x="1016" y="525"/>
                      </a:cubicBezTo>
                      <a:cubicBezTo>
                        <a:pt x="1016" y="525"/>
                        <a:pt x="1016" y="526"/>
                        <a:pt x="1017" y="526"/>
                      </a:cubicBezTo>
                      <a:cubicBezTo>
                        <a:pt x="1017" y="526"/>
                        <a:pt x="1017" y="526"/>
                        <a:pt x="1017" y="526"/>
                      </a:cubicBezTo>
                      <a:cubicBezTo>
                        <a:pt x="1016" y="527"/>
                        <a:pt x="1016" y="527"/>
                        <a:pt x="1015" y="528"/>
                      </a:cubicBezTo>
                      <a:cubicBezTo>
                        <a:pt x="1014" y="528"/>
                        <a:pt x="1012" y="528"/>
                        <a:pt x="1011" y="528"/>
                      </a:cubicBezTo>
                      <a:cubicBezTo>
                        <a:pt x="1011" y="528"/>
                        <a:pt x="1010" y="528"/>
                        <a:pt x="1010" y="528"/>
                      </a:cubicBezTo>
                      <a:cubicBezTo>
                        <a:pt x="1010" y="529"/>
                        <a:pt x="1010" y="529"/>
                        <a:pt x="1010" y="530"/>
                      </a:cubicBezTo>
                      <a:cubicBezTo>
                        <a:pt x="1011" y="530"/>
                        <a:pt x="1011" y="531"/>
                        <a:pt x="1011" y="531"/>
                      </a:cubicBezTo>
                      <a:cubicBezTo>
                        <a:pt x="1012" y="531"/>
                        <a:pt x="1013" y="530"/>
                        <a:pt x="1014" y="530"/>
                      </a:cubicBezTo>
                      <a:cubicBezTo>
                        <a:pt x="1014" y="531"/>
                        <a:pt x="1014" y="532"/>
                        <a:pt x="1015" y="533"/>
                      </a:cubicBezTo>
                      <a:cubicBezTo>
                        <a:pt x="1015" y="533"/>
                        <a:pt x="1016" y="533"/>
                        <a:pt x="1017" y="533"/>
                      </a:cubicBezTo>
                      <a:cubicBezTo>
                        <a:pt x="1016" y="534"/>
                        <a:pt x="1015" y="533"/>
                        <a:pt x="1015" y="534"/>
                      </a:cubicBezTo>
                      <a:cubicBezTo>
                        <a:pt x="1015" y="534"/>
                        <a:pt x="1015" y="534"/>
                        <a:pt x="1014" y="534"/>
                      </a:cubicBezTo>
                      <a:cubicBezTo>
                        <a:pt x="1013" y="534"/>
                        <a:pt x="1013" y="534"/>
                        <a:pt x="1012" y="534"/>
                      </a:cubicBezTo>
                      <a:cubicBezTo>
                        <a:pt x="1011" y="535"/>
                        <a:pt x="1010" y="535"/>
                        <a:pt x="1009" y="536"/>
                      </a:cubicBezTo>
                      <a:cubicBezTo>
                        <a:pt x="1009" y="537"/>
                        <a:pt x="1008" y="536"/>
                        <a:pt x="1007" y="537"/>
                      </a:cubicBezTo>
                      <a:cubicBezTo>
                        <a:pt x="1007" y="538"/>
                        <a:pt x="1007" y="539"/>
                        <a:pt x="1006" y="539"/>
                      </a:cubicBezTo>
                      <a:cubicBezTo>
                        <a:pt x="1005" y="539"/>
                        <a:pt x="1005" y="539"/>
                        <a:pt x="1004" y="539"/>
                      </a:cubicBezTo>
                      <a:cubicBezTo>
                        <a:pt x="1004" y="540"/>
                        <a:pt x="1003" y="540"/>
                        <a:pt x="1003" y="541"/>
                      </a:cubicBezTo>
                      <a:cubicBezTo>
                        <a:pt x="1002" y="541"/>
                        <a:pt x="1002" y="541"/>
                        <a:pt x="1001" y="542"/>
                      </a:cubicBezTo>
                      <a:cubicBezTo>
                        <a:pt x="1001" y="542"/>
                        <a:pt x="1000" y="542"/>
                        <a:pt x="1000" y="542"/>
                      </a:cubicBezTo>
                      <a:cubicBezTo>
                        <a:pt x="1000" y="542"/>
                        <a:pt x="1000" y="542"/>
                        <a:pt x="999" y="542"/>
                      </a:cubicBezTo>
                      <a:cubicBezTo>
                        <a:pt x="998" y="542"/>
                        <a:pt x="997" y="542"/>
                        <a:pt x="995" y="542"/>
                      </a:cubicBezTo>
                      <a:cubicBezTo>
                        <a:pt x="995" y="542"/>
                        <a:pt x="995" y="542"/>
                        <a:pt x="995" y="542"/>
                      </a:cubicBezTo>
                      <a:cubicBezTo>
                        <a:pt x="995" y="543"/>
                        <a:pt x="994" y="543"/>
                        <a:pt x="994" y="544"/>
                      </a:cubicBezTo>
                      <a:cubicBezTo>
                        <a:pt x="993" y="544"/>
                        <a:pt x="992" y="543"/>
                        <a:pt x="991" y="542"/>
                      </a:cubicBezTo>
                      <a:cubicBezTo>
                        <a:pt x="991" y="543"/>
                        <a:pt x="990" y="543"/>
                        <a:pt x="990" y="543"/>
                      </a:cubicBezTo>
                      <a:cubicBezTo>
                        <a:pt x="989" y="543"/>
                        <a:pt x="988" y="543"/>
                        <a:pt x="987" y="543"/>
                      </a:cubicBezTo>
                      <a:cubicBezTo>
                        <a:pt x="987" y="543"/>
                        <a:pt x="987" y="543"/>
                        <a:pt x="987" y="544"/>
                      </a:cubicBezTo>
                      <a:cubicBezTo>
                        <a:pt x="986" y="544"/>
                        <a:pt x="985" y="544"/>
                        <a:pt x="984" y="544"/>
                      </a:cubicBezTo>
                      <a:cubicBezTo>
                        <a:pt x="983" y="544"/>
                        <a:pt x="983" y="543"/>
                        <a:pt x="983" y="543"/>
                      </a:cubicBezTo>
                      <a:cubicBezTo>
                        <a:pt x="982" y="543"/>
                        <a:pt x="982" y="543"/>
                        <a:pt x="979" y="545"/>
                      </a:cubicBezTo>
                      <a:cubicBezTo>
                        <a:pt x="979" y="545"/>
                        <a:pt x="978" y="545"/>
                        <a:pt x="977" y="545"/>
                      </a:cubicBezTo>
                      <a:cubicBezTo>
                        <a:pt x="977" y="545"/>
                        <a:pt x="976" y="545"/>
                        <a:pt x="975" y="546"/>
                      </a:cubicBezTo>
                      <a:cubicBezTo>
                        <a:pt x="971" y="546"/>
                        <a:pt x="967" y="546"/>
                        <a:pt x="962" y="546"/>
                      </a:cubicBezTo>
                      <a:cubicBezTo>
                        <a:pt x="962" y="546"/>
                        <a:pt x="962" y="546"/>
                        <a:pt x="962" y="547"/>
                      </a:cubicBezTo>
                      <a:cubicBezTo>
                        <a:pt x="961" y="547"/>
                        <a:pt x="961" y="547"/>
                        <a:pt x="960" y="547"/>
                      </a:cubicBezTo>
                      <a:cubicBezTo>
                        <a:pt x="960" y="547"/>
                        <a:pt x="960" y="548"/>
                        <a:pt x="960" y="548"/>
                      </a:cubicBezTo>
                      <a:cubicBezTo>
                        <a:pt x="960" y="549"/>
                        <a:pt x="959" y="549"/>
                        <a:pt x="959" y="549"/>
                      </a:cubicBezTo>
                      <a:cubicBezTo>
                        <a:pt x="959" y="550"/>
                        <a:pt x="959" y="551"/>
                        <a:pt x="959" y="551"/>
                      </a:cubicBezTo>
                      <a:cubicBezTo>
                        <a:pt x="958" y="552"/>
                        <a:pt x="959" y="553"/>
                        <a:pt x="958" y="553"/>
                      </a:cubicBezTo>
                      <a:cubicBezTo>
                        <a:pt x="957" y="553"/>
                        <a:pt x="956" y="552"/>
                        <a:pt x="956" y="552"/>
                      </a:cubicBezTo>
                      <a:cubicBezTo>
                        <a:pt x="955" y="552"/>
                        <a:pt x="955" y="552"/>
                        <a:pt x="955" y="552"/>
                      </a:cubicBezTo>
                      <a:cubicBezTo>
                        <a:pt x="955" y="552"/>
                        <a:pt x="955" y="552"/>
                        <a:pt x="955" y="552"/>
                      </a:cubicBezTo>
                      <a:cubicBezTo>
                        <a:pt x="955" y="553"/>
                        <a:pt x="955" y="554"/>
                        <a:pt x="955" y="555"/>
                      </a:cubicBezTo>
                      <a:cubicBezTo>
                        <a:pt x="955" y="555"/>
                        <a:pt x="955" y="555"/>
                        <a:pt x="955" y="555"/>
                      </a:cubicBezTo>
                      <a:cubicBezTo>
                        <a:pt x="956" y="556"/>
                        <a:pt x="956" y="558"/>
                        <a:pt x="957" y="559"/>
                      </a:cubicBezTo>
                      <a:cubicBezTo>
                        <a:pt x="957" y="559"/>
                        <a:pt x="957" y="560"/>
                        <a:pt x="957" y="560"/>
                      </a:cubicBezTo>
                      <a:cubicBezTo>
                        <a:pt x="958" y="561"/>
                        <a:pt x="959" y="562"/>
                        <a:pt x="959" y="563"/>
                      </a:cubicBezTo>
                      <a:cubicBezTo>
                        <a:pt x="959" y="564"/>
                        <a:pt x="959" y="565"/>
                        <a:pt x="958" y="565"/>
                      </a:cubicBezTo>
                      <a:cubicBezTo>
                        <a:pt x="957" y="565"/>
                        <a:pt x="957" y="565"/>
                        <a:pt x="956" y="566"/>
                      </a:cubicBezTo>
                      <a:cubicBezTo>
                        <a:pt x="956" y="566"/>
                        <a:pt x="956" y="567"/>
                        <a:pt x="956" y="567"/>
                      </a:cubicBezTo>
                      <a:cubicBezTo>
                        <a:pt x="956" y="568"/>
                        <a:pt x="955" y="568"/>
                        <a:pt x="954" y="569"/>
                      </a:cubicBezTo>
                      <a:cubicBezTo>
                        <a:pt x="954" y="570"/>
                        <a:pt x="955" y="570"/>
                        <a:pt x="955" y="570"/>
                      </a:cubicBezTo>
                      <a:cubicBezTo>
                        <a:pt x="955" y="570"/>
                        <a:pt x="955" y="570"/>
                        <a:pt x="955" y="571"/>
                      </a:cubicBezTo>
                      <a:cubicBezTo>
                        <a:pt x="955" y="571"/>
                        <a:pt x="955" y="572"/>
                        <a:pt x="955" y="573"/>
                      </a:cubicBezTo>
                      <a:cubicBezTo>
                        <a:pt x="955" y="573"/>
                        <a:pt x="955" y="573"/>
                        <a:pt x="955" y="574"/>
                      </a:cubicBezTo>
                      <a:cubicBezTo>
                        <a:pt x="956" y="574"/>
                        <a:pt x="955" y="575"/>
                        <a:pt x="956" y="576"/>
                      </a:cubicBezTo>
                      <a:cubicBezTo>
                        <a:pt x="955" y="576"/>
                        <a:pt x="955" y="576"/>
                        <a:pt x="955" y="577"/>
                      </a:cubicBezTo>
                      <a:cubicBezTo>
                        <a:pt x="954" y="578"/>
                        <a:pt x="956" y="579"/>
                        <a:pt x="956" y="579"/>
                      </a:cubicBezTo>
                      <a:cubicBezTo>
                        <a:pt x="955" y="581"/>
                        <a:pt x="957" y="581"/>
                        <a:pt x="956" y="582"/>
                      </a:cubicBezTo>
                      <a:cubicBezTo>
                        <a:pt x="957" y="582"/>
                        <a:pt x="957" y="582"/>
                        <a:pt x="957" y="582"/>
                      </a:cubicBezTo>
                      <a:cubicBezTo>
                        <a:pt x="958" y="583"/>
                        <a:pt x="958" y="583"/>
                        <a:pt x="959" y="584"/>
                      </a:cubicBezTo>
                      <a:cubicBezTo>
                        <a:pt x="960" y="583"/>
                        <a:pt x="961" y="584"/>
                        <a:pt x="962" y="585"/>
                      </a:cubicBezTo>
                      <a:cubicBezTo>
                        <a:pt x="961" y="585"/>
                        <a:pt x="961" y="585"/>
                        <a:pt x="960" y="586"/>
                      </a:cubicBezTo>
                      <a:cubicBezTo>
                        <a:pt x="959" y="586"/>
                        <a:pt x="958" y="586"/>
                        <a:pt x="957" y="586"/>
                      </a:cubicBezTo>
                      <a:cubicBezTo>
                        <a:pt x="956" y="586"/>
                        <a:pt x="956" y="587"/>
                        <a:pt x="955" y="587"/>
                      </a:cubicBezTo>
                      <a:cubicBezTo>
                        <a:pt x="955" y="588"/>
                        <a:pt x="954" y="589"/>
                        <a:pt x="954" y="590"/>
                      </a:cubicBezTo>
                      <a:cubicBezTo>
                        <a:pt x="954" y="590"/>
                        <a:pt x="954" y="591"/>
                        <a:pt x="955" y="592"/>
                      </a:cubicBezTo>
                      <a:cubicBezTo>
                        <a:pt x="955" y="592"/>
                        <a:pt x="955" y="592"/>
                        <a:pt x="956" y="592"/>
                      </a:cubicBezTo>
                      <a:cubicBezTo>
                        <a:pt x="956" y="592"/>
                        <a:pt x="956" y="593"/>
                        <a:pt x="956" y="594"/>
                      </a:cubicBezTo>
                      <a:cubicBezTo>
                        <a:pt x="956" y="595"/>
                        <a:pt x="957" y="596"/>
                        <a:pt x="958" y="597"/>
                      </a:cubicBezTo>
                      <a:cubicBezTo>
                        <a:pt x="959" y="597"/>
                        <a:pt x="959" y="599"/>
                        <a:pt x="960" y="599"/>
                      </a:cubicBezTo>
                      <a:cubicBezTo>
                        <a:pt x="960" y="600"/>
                        <a:pt x="960" y="600"/>
                        <a:pt x="960" y="601"/>
                      </a:cubicBezTo>
                      <a:cubicBezTo>
                        <a:pt x="960" y="601"/>
                        <a:pt x="959" y="601"/>
                        <a:pt x="959" y="601"/>
                      </a:cubicBezTo>
                      <a:cubicBezTo>
                        <a:pt x="959" y="602"/>
                        <a:pt x="959" y="602"/>
                        <a:pt x="959" y="603"/>
                      </a:cubicBezTo>
                      <a:cubicBezTo>
                        <a:pt x="959" y="604"/>
                        <a:pt x="959" y="604"/>
                        <a:pt x="958" y="605"/>
                      </a:cubicBezTo>
                      <a:cubicBezTo>
                        <a:pt x="959" y="605"/>
                        <a:pt x="959" y="606"/>
                        <a:pt x="959" y="606"/>
                      </a:cubicBezTo>
                      <a:cubicBezTo>
                        <a:pt x="959" y="607"/>
                        <a:pt x="959" y="607"/>
                        <a:pt x="958" y="608"/>
                      </a:cubicBezTo>
                      <a:cubicBezTo>
                        <a:pt x="958" y="609"/>
                        <a:pt x="957" y="609"/>
                        <a:pt x="957" y="609"/>
                      </a:cubicBezTo>
                      <a:cubicBezTo>
                        <a:pt x="957" y="610"/>
                        <a:pt x="957" y="610"/>
                        <a:pt x="957" y="610"/>
                      </a:cubicBezTo>
                      <a:cubicBezTo>
                        <a:pt x="958" y="611"/>
                        <a:pt x="959" y="612"/>
                        <a:pt x="960" y="613"/>
                      </a:cubicBezTo>
                      <a:cubicBezTo>
                        <a:pt x="961" y="613"/>
                        <a:pt x="961" y="613"/>
                        <a:pt x="961" y="614"/>
                      </a:cubicBezTo>
                      <a:cubicBezTo>
                        <a:pt x="961" y="615"/>
                        <a:pt x="961" y="616"/>
                        <a:pt x="961" y="617"/>
                      </a:cubicBezTo>
                      <a:cubicBezTo>
                        <a:pt x="962" y="618"/>
                        <a:pt x="962" y="618"/>
                        <a:pt x="963" y="618"/>
                      </a:cubicBezTo>
                      <a:cubicBezTo>
                        <a:pt x="963" y="618"/>
                        <a:pt x="963" y="619"/>
                        <a:pt x="963" y="620"/>
                      </a:cubicBezTo>
                      <a:cubicBezTo>
                        <a:pt x="963" y="620"/>
                        <a:pt x="962" y="620"/>
                        <a:pt x="962" y="620"/>
                      </a:cubicBezTo>
                      <a:cubicBezTo>
                        <a:pt x="961" y="619"/>
                        <a:pt x="960" y="618"/>
                        <a:pt x="959" y="618"/>
                      </a:cubicBezTo>
                      <a:cubicBezTo>
                        <a:pt x="959" y="618"/>
                        <a:pt x="959" y="618"/>
                        <a:pt x="959" y="618"/>
                      </a:cubicBezTo>
                      <a:cubicBezTo>
                        <a:pt x="957" y="618"/>
                        <a:pt x="957" y="617"/>
                        <a:pt x="955" y="617"/>
                      </a:cubicBezTo>
                      <a:cubicBezTo>
                        <a:pt x="954" y="616"/>
                        <a:pt x="953" y="616"/>
                        <a:pt x="952" y="616"/>
                      </a:cubicBezTo>
                      <a:cubicBezTo>
                        <a:pt x="951" y="616"/>
                        <a:pt x="950" y="616"/>
                        <a:pt x="950" y="616"/>
                      </a:cubicBezTo>
                      <a:cubicBezTo>
                        <a:pt x="949" y="615"/>
                        <a:pt x="949" y="615"/>
                        <a:pt x="948" y="615"/>
                      </a:cubicBezTo>
                      <a:cubicBezTo>
                        <a:pt x="948" y="615"/>
                        <a:pt x="948" y="615"/>
                        <a:pt x="947" y="615"/>
                      </a:cubicBezTo>
                      <a:cubicBezTo>
                        <a:pt x="947" y="615"/>
                        <a:pt x="947" y="615"/>
                        <a:pt x="946" y="615"/>
                      </a:cubicBezTo>
                      <a:cubicBezTo>
                        <a:pt x="946" y="615"/>
                        <a:pt x="945" y="615"/>
                        <a:pt x="944" y="616"/>
                      </a:cubicBezTo>
                      <a:cubicBezTo>
                        <a:pt x="944" y="616"/>
                        <a:pt x="944" y="617"/>
                        <a:pt x="944" y="617"/>
                      </a:cubicBezTo>
                      <a:cubicBezTo>
                        <a:pt x="945" y="618"/>
                        <a:pt x="946" y="618"/>
                        <a:pt x="947" y="618"/>
                      </a:cubicBezTo>
                      <a:cubicBezTo>
                        <a:pt x="949" y="619"/>
                        <a:pt x="950" y="619"/>
                        <a:pt x="951" y="620"/>
                      </a:cubicBezTo>
                      <a:cubicBezTo>
                        <a:pt x="952" y="621"/>
                        <a:pt x="953" y="622"/>
                        <a:pt x="954" y="623"/>
                      </a:cubicBezTo>
                      <a:cubicBezTo>
                        <a:pt x="954" y="623"/>
                        <a:pt x="954" y="624"/>
                        <a:pt x="954" y="624"/>
                      </a:cubicBezTo>
                      <a:cubicBezTo>
                        <a:pt x="954" y="624"/>
                        <a:pt x="954" y="624"/>
                        <a:pt x="955" y="624"/>
                      </a:cubicBezTo>
                      <a:cubicBezTo>
                        <a:pt x="955" y="625"/>
                        <a:pt x="955" y="625"/>
                        <a:pt x="955" y="626"/>
                      </a:cubicBezTo>
                      <a:cubicBezTo>
                        <a:pt x="956" y="626"/>
                        <a:pt x="956" y="626"/>
                        <a:pt x="956" y="626"/>
                      </a:cubicBezTo>
                      <a:cubicBezTo>
                        <a:pt x="956" y="626"/>
                        <a:pt x="957" y="626"/>
                        <a:pt x="957" y="627"/>
                      </a:cubicBezTo>
                      <a:cubicBezTo>
                        <a:pt x="957" y="627"/>
                        <a:pt x="957" y="627"/>
                        <a:pt x="956" y="627"/>
                      </a:cubicBezTo>
                      <a:cubicBezTo>
                        <a:pt x="955" y="627"/>
                        <a:pt x="955" y="626"/>
                        <a:pt x="954" y="626"/>
                      </a:cubicBezTo>
                      <a:cubicBezTo>
                        <a:pt x="953" y="626"/>
                        <a:pt x="953" y="626"/>
                        <a:pt x="952" y="626"/>
                      </a:cubicBezTo>
                      <a:cubicBezTo>
                        <a:pt x="952" y="626"/>
                        <a:pt x="951" y="626"/>
                        <a:pt x="950" y="626"/>
                      </a:cubicBezTo>
                      <a:cubicBezTo>
                        <a:pt x="950" y="626"/>
                        <a:pt x="949" y="625"/>
                        <a:pt x="949" y="625"/>
                      </a:cubicBezTo>
                      <a:cubicBezTo>
                        <a:pt x="948" y="625"/>
                        <a:pt x="947" y="625"/>
                        <a:pt x="946" y="625"/>
                      </a:cubicBezTo>
                      <a:cubicBezTo>
                        <a:pt x="945" y="626"/>
                        <a:pt x="945" y="627"/>
                        <a:pt x="944" y="627"/>
                      </a:cubicBezTo>
                      <a:cubicBezTo>
                        <a:pt x="943" y="627"/>
                        <a:pt x="943" y="626"/>
                        <a:pt x="943" y="625"/>
                      </a:cubicBezTo>
                      <a:cubicBezTo>
                        <a:pt x="942" y="625"/>
                        <a:pt x="942" y="625"/>
                        <a:pt x="942" y="625"/>
                      </a:cubicBezTo>
                      <a:cubicBezTo>
                        <a:pt x="942" y="625"/>
                        <a:pt x="941" y="625"/>
                        <a:pt x="941" y="626"/>
                      </a:cubicBezTo>
                      <a:cubicBezTo>
                        <a:pt x="940" y="626"/>
                        <a:pt x="940" y="626"/>
                        <a:pt x="939" y="626"/>
                      </a:cubicBezTo>
                      <a:cubicBezTo>
                        <a:pt x="939" y="626"/>
                        <a:pt x="938" y="626"/>
                        <a:pt x="938" y="626"/>
                      </a:cubicBezTo>
                      <a:cubicBezTo>
                        <a:pt x="938" y="626"/>
                        <a:pt x="938" y="626"/>
                        <a:pt x="937" y="626"/>
                      </a:cubicBezTo>
                      <a:cubicBezTo>
                        <a:pt x="937" y="626"/>
                        <a:pt x="937" y="626"/>
                        <a:pt x="937" y="625"/>
                      </a:cubicBezTo>
                      <a:cubicBezTo>
                        <a:pt x="936" y="625"/>
                        <a:pt x="935" y="625"/>
                        <a:pt x="934" y="625"/>
                      </a:cubicBezTo>
                      <a:cubicBezTo>
                        <a:pt x="934" y="625"/>
                        <a:pt x="933" y="626"/>
                        <a:pt x="933" y="626"/>
                      </a:cubicBezTo>
                      <a:cubicBezTo>
                        <a:pt x="932" y="626"/>
                        <a:pt x="931" y="627"/>
                        <a:pt x="931" y="627"/>
                      </a:cubicBezTo>
                      <a:cubicBezTo>
                        <a:pt x="931" y="629"/>
                        <a:pt x="931" y="629"/>
                        <a:pt x="932" y="629"/>
                      </a:cubicBezTo>
                      <a:cubicBezTo>
                        <a:pt x="932" y="629"/>
                        <a:pt x="932" y="629"/>
                        <a:pt x="933" y="629"/>
                      </a:cubicBezTo>
                      <a:cubicBezTo>
                        <a:pt x="933" y="630"/>
                        <a:pt x="933" y="630"/>
                        <a:pt x="933" y="631"/>
                      </a:cubicBezTo>
                      <a:cubicBezTo>
                        <a:pt x="934" y="631"/>
                        <a:pt x="936" y="631"/>
                        <a:pt x="937" y="631"/>
                      </a:cubicBezTo>
                      <a:cubicBezTo>
                        <a:pt x="937" y="631"/>
                        <a:pt x="938" y="631"/>
                        <a:pt x="938" y="632"/>
                      </a:cubicBezTo>
                      <a:cubicBezTo>
                        <a:pt x="938" y="632"/>
                        <a:pt x="937" y="632"/>
                        <a:pt x="937" y="633"/>
                      </a:cubicBezTo>
                      <a:cubicBezTo>
                        <a:pt x="937" y="633"/>
                        <a:pt x="937" y="633"/>
                        <a:pt x="937" y="633"/>
                      </a:cubicBezTo>
                      <a:cubicBezTo>
                        <a:pt x="938" y="634"/>
                        <a:pt x="939" y="635"/>
                        <a:pt x="939" y="635"/>
                      </a:cubicBezTo>
                      <a:cubicBezTo>
                        <a:pt x="938" y="636"/>
                        <a:pt x="937" y="636"/>
                        <a:pt x="936" y="636"/>
                      </a:cubicBezTo>
                      <a:cubicBezTo>
                        <a:pt x="936" y="637"/>
                        <a:pt x="936" y="637"/>
                        <a:pt x="936" y="637"/>
                      </a:cubicBezTo>
                      <a:cubicBezTo>
                        <a:pt x="936" y="637"/>
                        <a:pt x="936" y="638"/>
                        <a:pt x="936" y="638"/>
                      </a:cubicBezTo>
                      <a:cubicBezTo>
                        <a:pt x="937" y="639"/>
                        <a:pt x="938" y="639"/>
                        <a:pt x="938" y="639"/>
                      </a:cubicBezTo>
                      <a:cubicBezTo>
                        <a:pt x="939" y="638"/>
                        <a:pt x="939" y="638"/>
                        <a:pt x="940" y="638"/>
                      </a:cubicBezTo>
                      <a:cubicBezTo>
                        <a:pt x="940" y="638"/>
                        <a:pt x="940" y="638"/>
                        <a:pt x="940" y="639"/>
                      </a:cubicBezTo>
                      <a:cubicBezTo>
                        <a:pt x="941" y="639"/>
                        <a:pt x="942" y="638"/>
                        <a:pt x="943" y="639"/>
                      </a:cubicBezTo>
                      <a:cubicBezTo>
                        <a:pt x="943" y="639"/>
                        <a:pt x="943" y="639"/>
                        <a:pt x="939" y="639"/>
                      </a:cubicBezTo>
                      <a:cubicBezTo>
                        <a:pt x="938" y="640"/>
                        <a:pt x="939" y="641"/>
                        <a:pt x="938" y="641"/>
                      </a:cubicBezTo>
                      <a:cubicBezTo>
                        <a:pt x="939" y="642"/>
                        <a:pt x="939" y="642"/>
                        <a:pt x="940" y="642"/>
                      </a:cubicBezTo>
                      <a:cubicBezTo>
                        <a:pt x="940" y="642"/>
                        <a:pt x="940" y="642"/>
                        <a:pt x="941" y="642"/>
                      </a:cubicBezTo>
                      <a:cubicBezTo>
                        <a:pt x="941" y="643"/>
                        <a:pt x="942" y="643"/>
                        <a:pt x="942" y="643"/>
                      </a:cubicBezTo>
                      <a:cubicBezTo>
                        <a:pt x="942" y="644"/>
                        <a:pt x="942" y="644"/>
                        <a:pt x="943" y="645"/>
                      </a:cubicBezTo>
                      <a:cubicBezTo>
                        <a:pt x="943" y="646"/>
                        <a:pt x="943" y="646"/>
                        <a:pt x="943" y="647"/>
                      </a:cubicBezTo>
                      <a:cubicBezTo>
                        <a:pt x="943" y="647"/>
                        <a:pt x="943" y="647"/>
                        <a:pt x="942" y="647"/>
                      </a:cubicBezTo>
                      <a:cubicBezTo>
                        <a:pt x="941" y="649"/>
                        <a:pt x="940" y="650"/>
                        <a:pt x="939" y="651"/>
                      </a:cubicBezTo>
                      <a:cubicBezTo>
                        <a:pt x="938" y="652"/>
                        <a:pt x="937" y="652"/>
                        <a:pt x="937" y="653"/>
                      </a:cubicBezTo>
                      <a:cubicBezTo>
                        <a:pt x="936" y="653"/>
                        <a:pt x="935" y="654"/>
                        <a:pt x="935" y="655"/>
                      </a:cubicBezTo>
                      <a:cubicBezTo>
                        <a:pt x="934" y="654"/>
                        <a:pt x="933" y="656"/>
                        <a:pt x="933" y="655"/>
                      </a:cubicBezTo>
                      <a:cubicBezTo>
                        <a:pt x="932" y="656"/>
                        <a:pt x="932" y="657"/>
                        <a:pt x="931" y="657"/>
                      </a:cubicBezTo>
                      <a:cubicBezTo>
                        <a:pt x="930" y="657"/>
                        <a:pt x="930" y="658"/>
                        <a:pt x="928" y="658"/>
                      </a:cubicBezTo>
                      <a:cubicBezTo>
                        <a:pt x="928" y="658"/>
                        <a:pt x="927" y="660"/>
                        <a:pt x="927" y="660"/>
                      </a:cubicBezTo>
                      <a:cubicBezTo>
                        <a:pt x="926" y="660"/>
                        <a:pt x="926" y="661"/>
                        <a:pt x="924" y="661"/>
                      </a:cubicBezTo>
                      <a:cubicBezTo>
                        <a:pt x="924" y="661"/>
                        <a:pt x="924" y="661"/>
                        <a:pt x="923" y="661"/>
                      </a:cubicBezTo>
                      <a:cubicBezTo>
                        <a:pt x="922" y="661"/>
                        <a:pt x="922" y="662"/>
                        <a:pt x="921" y="662"/>
                      </a:cubicBezTo>
                      <a:cubicBezTo>
                        <a:pt x="921" y="662"/>
                        <a:pt x="921" y="663"/>
                        <a:pt x="920" y="663"/>
                      </a:cubicBezTo>
                      <a:cubicBezTo>
                        <a:pt x="920" y="663"/>
                        <a:pt x="921" y="665"/>
                        <a:pt x="920" y="665"/>
                      </a:cubicBezTo>
                      <a:cubicBezTo>
                        <a:pt x="919" y="666"/>
                        <a:pt x="919" y="666"/>
                        <a:pt x="918" y="667"/>
                      </a:cubicBezTo>
                      <a:cubicBezTo>
                        <a:pt x="918" y="667"/>
                        <a:pt x="918" y="667"/>
                        <a:pt x="918" y="666"/>
                      </a:cubicBezTo>
                      <a:cubicBezTo>
                        <a:pt x="917" y="667"/>
                        <a:pt x="916" y="667"/>
                        <a:pt x="916" y="668"/>
                      </a:cubicBezTo>
                      <a:cubicBezTo>
                        <a:pt x="915" y="668"/>
                        <a:pt x="914" y="668"/>
                        <a:pt x="913" y="668"/>
                      </a:cubicBezTo>
                      <a:cubicBezTo>
                        <a:pt x="913" y="668"/>
                        <a:pt x="913" y="668"/>
                        <a:pt x="912" y="669"/>
                      </a:cubicBezTo>
                      <a:cubicBezTo>
                        <a:pt x="912" y="669"/>
                        <a:pt x="912" y="670"/>
                        <a:pt x="912" y="670"/>
                      </a:cubicBezTo>
                      <a:cubicBezTo>
                        <a:pt x="913" y="671"/>
                        <a:pt x="914" y="672"/>
                        <a:pt x="915" y="673"/>
                      </a:cubicBezTo>
                      <a:cubicBezTo>
                        <a:pt x="915" y="673"/>
                        <a:pt x="916" y="673"/>
                        <a:pt x="916" y="673"/>
                      </a:cubicBezTo>
                      <a:cubicBezTo>
                        <a:pt x="917" y="673"/>
                        <a:pt x="917" y="674"/>
                        <a:pt x="918" y="675"/>
                      </a:cubicBezTo>
                      <a:cubicBezTo>
                        <a:pt x="918" y="675"/>
                        <a:pt x="918" y="676"/>
                        <a:pt x="918" y="677"/>
                      </a:cubicBezTo>
                      <a:cubicBezTo>
                        <a:pt x="918" y="678"/>
                        <a:pt x="919" y="678"/>
                        <a:pt x="919" y="678"/>
                      </a:cubicBezTo>
                      <a:cubicBezTo>
                        <a:pt x="919" y="679"/>
                        <a:pt x="919" y="680"/>
                        <a:pt x="920" y="680"/>
                      </a:cubicBezTo>
                      <a:cubicBezTo>
                        <a:pt x="921" y="680"/>
                        <a:pt x="921" y="681"/>
                        <a:pt x="922" y="681"/>
                      </a:cubicBezTo>
                      <a:cubicBezTo>
                        <a:pt x="923" y="681"/>
                        <a:pt x="923" y="682"/>
                        <a:pt x="924" y="682"/>
                      </a:cubicBezTo>
                      <a:cubicBezTo>
                        <a:pt x="923" y="683"/>
                        <a:pt x="924" y="684"/>
                        <a:pt x="924" y="685"/>
                      </a:cubicBezTo>
                      <a:cubicBezTo>
                        <a:pt x="924" y="686"/>
                        <a:pt x="926" y="687"/>
                        <a:pt x="925" y="688"/>
                      </a:cubicBezTo>
                      <a:cubicBezTo>
                        <a:pt x="926" y="688"/>
                        <a:pt x="926" y="688"/>
                        <a:pt x="926" y="688"/>
                      </a:cubicBezTo>
                      <a:cubicBezTo>
                        <a:pt x="927" y="689"/>
                        <a:pt x="928" y="690"/>
                        <a:pt x="927" y="691"/>
                      </a:cubicBezTo>
                      <a:cubicBezTo>
                        <a:pt x="928" y="692"/>
                        <a:pt x="928" y="692"/>
                        <a:pt x="928" y="692"/>
                      </a:cubicBezTo>
                      <a:cubicBezTo>
                        <a:pt x="929" y="692"/>
                        <a:pt x="929" y="692"/>
                        <a:pt x="930" y="692"/>
                      </a:cubicBezTo>
                      <a:cubicBezTo>
                        <a:pt x="930" y="693"/>
                        <a:pt x="930" y="693"/>
                        <a:pt x="930" y="693"/>
                      </a:cubicBezTo>
                      <a:cubicBezTo>
                        <a:pt x="931" y="693"/>
                        <a:pt x="931" y="693"/>
                        <a:pt x="931" y="693"/>
                      </a:cubicBezTo>
                      <a:cubicBezTo>
                        <a:pt x="933" y="694"/>
                        <a:pt x="934" y="695"/>
                        <a:pt x="935" y="696"/>
                      </a:cubicBezTo>
                      <a:cubicBezTo>
                        <a:pt x="935" y="696"/>
                        <a:pt x="935" y="697"/>
                        <a:pt x="935" y="697"/>
                      </a:cubicBezTo>
                      <a:cubicBezTo>
                        <a:pt x="933" y="697"/>
                        <a:pt x="932" y="697"/>
                        <a:pt x="931" y="697"/>
                      </a:cubicBezTo>
                      <a:cubicBezTo>
                        <a:pt x="930" y="697"/>
                        <a:pt x="930" y="698"/>
                        <a:pt x="930" y="699"/>
                      </a:cubicBezTo>
                      <a:cubicBezTo>
                        <a:pt x="929" y="699"/>
                        <a:pt x="929" y="699"/>
                        <a:pt x="928" y="699"/>
                      </a:cubicBezTo>
                      <a:cubicBezTo>
                        <a:pt x="928" y="699"/>
                        <a:pt x="928" y="699"/>
                        <a:pt x="928" y="699"/>
                      </a:cubicBezTo>
                      <a:cubicBezTo>
                        <a:pt x="928" y="700"/>
                        <a:pt x="928" y="701"/>
                        <a:pt x="928" y="702"/>
                      </a:cubicBezTo>
                      <a:cubicBezTo>
                        <a:pt x="929" y="704"/>
                        <a:pt x="931" y="704"/>
                        <a:pt x="932" y="705"/>
                      </a:cubicBezTo>
                      <a:cubicBezTo>
                        <a:pt x="933" y="707"/>
                        <a:pt x="935" y="707"/>
                        <a:pt x="936" y="708"/>
                      </a:cubicBezTo>
                      <a:cubicBezTo>
                        <a:pt x="936" y="709"/>
                        <a:pt x="935" y="710"/>
                        <a:pt x="935" y="711"/>
                      </a:cubicBezTo>
                      <a:cubicBezTo>
                        <a:pt x="935" y="712"/>
                        <a:pt x="936" y="712"/>
                        <a:pt x="936" y="713"/>
                      </a:cubicBezTo>
                      <a:cubicBezTo>
                        <a:pt x="937" y="713"/>
                        <a:pt x="937" y="713"/>
                        <a:pt x="938" y="713"/>
                      </a:cubicBezTo>
                      <a:cubicBezTo>
                        <a:pt x="939" y="714"/>
                        <a:pt x="939" y="714"/>
                        <a:pt x="939" y="715"/>
                      </a:cubicBezTo>
                      <a:cubicBezTo>
                        <a:pt x="939" y="715"/>
                        <a:pt x="939" y="716"/>
                        <a:pt x="939" y="717"/>
                      </a:cubicBezTo>
                      <a:cubicBezTo>
                        <a:pt x="939" y="718"/>
                        <a:pt x="938" y="718"/>
                        <a:pt x="937" y="719"/>
                      </a:cubicBezTo>
                      <a:cubicBezTo>
                        <a:pt x="937" y="720"/>
                        <a:pt x="939" y="720"/>
                        <a:pt x="939" y="721"/>
                      </a:cubicBezTo>
                      <a:cubicBezTo>
                        <a:pt x="940" y="720"/>
                        <a:pt x="941" y="721"/>
                        <a:pt x="941" y="720"/>
                      </a:cubicBezTo>
                      <a:cubicBezTo>
                        <a:pt x="941" y="720"/>
                        <a:pt x="941" y="720"/>
                        <a:pt x="941" y="720"/>
                      </a:cubicBezTo>
                      <a:cubicBezTo>
                        <a:pt x="941" y="722"/>
                        <a:pt x="941" y="724"/>
                        <a:pt x="941" y="725"/>
                      </a:cubicBezTo>
                      <a:cubicBezTo>
                        <a:pt x="941" y="725"/>
                        <a:pt x="941" y="726"/>
                        <a:pt x="941" y="726"/>
                      </a:cubicBezTo>
                      <a:cubicBezTo>
                        <a:pt x="941" y="727"/>
                        <a:pt x="942" y="728"/>
                        <a:pt x="943" y="729"/>
                      </a:cubicBezTo>
                      <a:cubicBezTo>
                        <a:pt x="944" y="729"/>
                        <a:pt x="944" y="728"/>
                        <a:pt x="945" y="727"/>
                      </a:cubicBezTo>
                      <a:cubicBezTo>
                        <a:pt x="945" y="726"/>
                        <a:pt x="944" y="726"/>
                        <a:pt x="944" y="725"/>
                      </a:cubicBezTo>
                      <a:cubicBezTo>
                        <a:pt x="944" y="725"/>
                        <a:pt x="945" y="725"/>
                        <a:pt x="945" y="725"/>
                      </a:cubicBezTo>
                      <a:cubicBezTo>
                        <a:pt x="946" y="725"/>
                        <a:pt x="947" y="726"/>
                        <a:pt x="948" y="727"/>
                      </a:cubicBezTo>
                      <a:cubicBezTo>
                        <a:pt x="949" y="727"/>
                        <a:pt x="949" y="727"/>
                        <a:pt x="950" y="727"/>
                      </a:cubicBezTo>
                      <a:cubicBezTo>
                        <a:pt x="950" y="728"/>
                        <a:pt x="950" y="728"/>
                        <a:pt x="950" y="729"/>
                      </a:cubicBezTo>
                      <a:cubicBezTo>
                        <a:pt x="950" y="729"/>
                        <a:pt x="950" y="730"/>
                        <a:pt x="950" y="730"/>
                      </a:cubicBezTo>
                      <a:cubicBezTo>
                        <a:pt x="950" y="730"/>
                        <a:pt x="950" y="731"/>
                        <a:pt x="950" y="731"/>
                      </a:cubicBezTo>
                      <a:cubicBezTo>
                        <a:pt x="949" y="730"/>
                        <a:pt x="949" y="730"/>
                        <a:pt x="949" y="729"/>
                      </a:cubicBezTo>
                      <a:cubicBezTo>
                        <a:pt x="949" y="729"/>
                        <a:pt x="949" y="729"/>
                        <a:pt x="949" y="729"/>
                      </a:cubicBezTo>
                      <a:cubicBezTo>
                        <a:pt x="949" y="729"/>
                        <a:pt x="948" y="728"/>
                        <a:pt x="948" y="728"/>
                      </a:cubicBezTo>
                      <a:cubicBezTo>
                        <a:pt x="948" y="728"/>
                        <a:pt x="948" y="728"/>
                        <a:pt x="947" y="728"/>
                      </a:cubicBezTo>
                      <a:cubicBezTo>
                        <a:pt x="948" y="729"/>
                        <a:pt x="948" y="729"/>
                        <a:pt x="949" y="729"/>
                      </a:cubicBezTo>
                      <a:cubicBezTo>
                        <a:pt x="948" y="729"/>
                        <a:pt x="948" y="730"/>
                        <a:pt x="948" y="730"/>
                      </a:cubicBezTo>
                      <a:cubicBezTo>
                        <a:pt x="947" y="730"/>
                        <a:pt x="945" y="730"/>
                        <a:pt x="943" y="730"/>
                      </a:cubicBezTo>
                      <a:cubicBezTo>
                        <a:pt x="943" y="731"/>
                        <a:pt x="942" y="731"/>
                        <a:pt x="941" y="732"/>
                      </a:cubicBezTo>
                      <a:cubicBezTo>
                        <a:pt x="941" y="732"/>
                        <a:pt x="941" y="733"/>
                        <a:pt x="941" y="734"/>
                      </a:cubicBezTo>
                      <a:cubicBezTo>
                        <a:pt x="942" y="734"/>
                        <a:pt x="942" y="734"/>
                        <a:pt x="942" y="735"/>
                      </a:cubicBezTo>
                      <a:cubicBezTo>
                        <a:pt x="941" y="735"/>
                        <a:pt x="941" y="736"/>
                        <a:pt x="940" y="736"/>
                      </a:cubicBezTo>
                      <a:cubicBezTo>
                        <a:pt x="940" y="736"/>
                        <a:pt x="939" y="737"/>
                        <a:pt x="938" y="738"/>
                      </a:cubicBezTo>
                      <a:cubicBezTo>
                        <a:pt x="939" y="739"/>
                        <a:pt x="939" y="740"/>
                        <a:pt x="941" y="741"/>
                      </a:cubicBezTo>
                      <a:cubicBezTo>
                        <a:pt x="941" y="742"/>
                        <a:pt x="941" y="743"/>
                        <a:pt x="941" y="744"/>
                      </a:cubicBezTo>
                      <a:cubicBezTo>
                        <a:pt x="940" y="744"/>
                        <a:pt x="939" y="745"/>
                        <a:pt x="939" y="745"/>
                      </a:cubicBezTo>
                      <a:cubicBezTo>
                        <a:pt x="939" y="745"/>
                        <a:pt x="939" y="745"/>
                        <a:pt x="938" y="744"/>
                      </a:cubicBezTo>
                      <a:cubicBezTo>
                        <a:pt x="938" y="744"/>
                        <a:pt x="937" y="744"/>
                        <a:pt x="937" y="744"/>
                      </a:cubicBezTo>
                      <a:cubicBezTo>
                        <a:pt x="936" y="745"/>
                        <a:pt x="936" y="745"/>
                        <a:pt x="935" y="746"/>
                      </a:cubicBezTo>
                      <a:cubicBezTo>
                        <a:pt x="935" y="745"/>
                        <a:pt x="934" y="744"/>
                        <a:pt x="933" y="744"/>
                      </a:cubicBezTo>
                      <a:cubicBezTo>
                        <a:pt x="933" y="744"/>
                        <a:pt x="932" y="744"/>
                        <a:pt x="931" y="744"/>
                      </a:cubicBezTo>
                      <a:cubicBezTo>
                        <a:pt x="931" y="744"/>
                        <a:pt x="930" y="745"/>
                        <a:pt x="930" y="745"/>
                      </a:cubicBezTo>
                      <a:cubicBezTo>
                        <a:pt x="929" y="745"/>
                        <a:pt x="929" y="745"/>
                        <a:pt x="929" y="745"/>
                      </a:cubicBezTo>
                      <a:cubicBezTo>
                        <a:pt x="928" y="744"/>
                        <a:pt x="927" y="745"/>
                        <a:pt x="927" y="744"/>
                      </a:cubicBezTo>
                      <a:cubicBezTo>
                        <a:pt x="925" y="744"/>
                        <a:pt x="924" y="744"/>
                        <a:pt x="922" y="744"/>
                      </a:cubicBezTo>
                      <a:cubicBezTo>
                        <a:pt x="922" y="743"/>
                        <a:pt x="921" y="743"/>
                        <a:pt x="921" y="743"/>
                      </a:cubicBezTo>
                      <a:cubicBezTo>
                        <a:pt x="921" y="743"/>
                        <a:pt x="921" y="743"/>
                        <a:pt x="921" y="744"/>
                      </a:cubicBezTo>
                      <a:cubicBezTo>
                        <a:pt x="920" y="744"/>
                        <a:pt x="919" y="744"/>
                        <a:pt x="918" y="744"/>
                      </a:cubicBezTo>
                      <a:cubicBezTo>
                        <a:pt x="917" y="744"/>
                        <a:pt x="917" y="744"/>
                        <a:pt x="917" y="744"/>
                      </a:cubicBezTo>
                      <a:cubicBezTo>
                        <a:pt x="916" y="745"/>
                        <a:pt x="916" y="744"/>
                        <a:pt x="915" y="744"/>
                      </a:cubicBezTo>
                      <a:cubicBezTo>
                        <a:pt x="914" y="744"/>
                        <a:pt x="914" y="744"/>
                        <a:pt x="914" y="745"/>
                      </a:cubicBezTo>
                      <a:cubicBezTo>
                        <a:pt x="914" y="745"/>
                        <a:pt x="914" y="746"/>
                        <a:pt x="914" y="746"/>
                      </a:cubicBezTo>
                      <a:cubicBezTo>
                        <a:pt x="914" y="747"/>
                        <a:pt x="915" y="747"/>
                        <a:pt x="915" y="748"/>
                      </a:cubicBezTo>
                      <a:cubicBezTo>
                        <a:pt x="916" y="748"/>
                        <a:pt x="917" y="748"/>
                        <a:pt x="917" y="748"/>
                      </a:cubicBezTo>
                      <a:cubicBezTo>
                        <a:pt x="917" y="748"/>
                        <a:pt x="917" y="747"/>
                        <a:pt x="917" y="747"/>
                      </a:cubicBezTo>
                      <a:cubicBezTo>
                        <a:pt x="918" y="747"/>
                        <a:pt x="918" y="746"/>
                        <a:pt x="918" y="747"/>
                      </a:cubicBezTo>
                      <a:cubicBezTo>
                        <a:pt x="919" y="748"/>
                        <a:pt x="917" y="748"/>
                        <a:pt x="918" y="749"/>
                      </a:cubicBezTo>
                      <a:cubicBezTo>
                        <a:pt x="919" y="750"/>
                        <a:pt x="920" y="749"/>
                        <a:pt x="921" y="750"/>
                      </a:cubicBezTo>
                      <a:cubicBezTo>
                        <a:pt x="921" y="750"/>
                        <a:pt x="920" y="750"/>
                        <a:pt x="920" y="750"/>
                      </a:cubicBezTo>
                      <a:cubicBezTo>
                        <a:pt x="919" y="750"/>
                        <a:pt x="919" y="751"/>
                        <a:pt x="918" y="751"/>
                      </a:cubicBezTo>
                      <a:cubicBezTo>
                        <a:pt x="918" y="751"/>
                        <a:pt x="918" y="751"/>
                        <a:pt x="918" y="750"/>
                      </a:cubicBezTo>
                      <a:cubicBezTo>
                        <a:pt x="918" y="750"/>
                        <a:pt x="917" y="750"/>
                        <a:pt x="917" y="750"/>
                      </a:cubicBezTo>
                      <a:cubicBezTo>
                        <a:pt x="915" y="751"/>
                        <a:pt x="914" y="749"/>
                        <a:pt x="912" y="749"/>
                      </a:cubicBezTo>
                      <a:cubicBezTo>
                        <a:pt x="912" y="749"/>
                        <a:pt x="911" y="749"/>
                        <a:pt x="911" y="749"/>
                      </a:cubicBezTo>
                      <a:cubicBezTo>
                        <a:pt x="910" y="749"/>
                        <a:pt x="910" y="749"/>
                        <a:pt x="910" y="749"/>
                      </a:cubicBezTo>
                      <a:cubicBezTo>
                        <a:pt x="910" y="749"/>
                        <a:pt x="909" y="749"/>
                        <a:pt x="909" y="749"/>
                      </a:cubicBezTo>
                      <a:cubicBezTo>
                        <a:pt x="909" y="749"/>
                        <a:pt x="909" y="749"/>
                        <a:pt x="908" y="749"/>
                      </a:cubicBezTo>
                      <a:cubicBezTo>
                        <a:pt x="908" y="749"/>
                        <a:pt x="907" y="749"/>
                        <a:pt x="906" y="748"/>
                      </a:cubicBezTo>
                      <a:cubicBezTo>
                        <a:pt x="905" y="748"/>
                        <a:pt x="904" y="748"/>
                        <a:pt x="903" y="748"/>
                      </a:cubicBezTo>
                      <a:cubicBezTo>
                        <a:pt x="903" y="748"/>
                        <a:pt x="903" y="749"/>
                        <a:pt x="903" y="749"/>
                      </a:cubicBezTo>
                      <a:cubicBezTo>
                        <a:pt x="902" y="750"/>
                        <a:pt x="903" y="750"/>
                        <a:pt x="902" y="751"/>
                      </a:cubicBezTo>
                      <a:cubicBezTo>
                        <a:pt x="902" y="751"/>
                        <a:pt x="901" y="750"/>
                        <a:pt x="901" y="750"/>
                      </a:cubicBezTo>
                      <a:cubicBezTo>
                        <a:pt x="901" y="750"/>
                        <a:pt x="900" y="750"/>
                        <a:pt x="899" y="750"/>
                      </a:cubicBezTo>
                      <a:cubicBezTo>
                        <a:pt x="899" y="750"/>
                        <a:pt x="899" y="750"/>
                        <a:pt x="899" y="750"/>
                      </a:cubicBezTo>
                      <a:cubicBezTo>
                        <a:pt x="898" y="750"/>
                        <a:pt x="897" y="750"/>
                        <a:pt x="897" y="750"/>
                      </a:cubicBezTo>
                      <a:cubicBezTo>
                        <a:pt x="897" y="750"/>
                        <a:pt x="896" y="750"/>
                        <a:pt x="896" y="751"/>
                      </a:cubicBezTo>
                      <a:cubicBezTo>
                        <a:pt x="896" y="751"/>
                        <a:pt x="896" y="751"/>
                        <a:pt x="896" y="751"/>
                      </a:cubicBezTo>
                      <a:cubicBezTo>
                        <a:pt x="895" y="752"/>
                        <a:pt x="895" y="752"/>
                        <a:pt x="894" y="751"/>
                      </a:cubicBezTo>
                      <a:cubicBezTo>
                        <a:pt x="894" y="751"/>
                        <a:pt x="893" y="751"/>
                        <a:pt x="893" y="751"/>
                      </a:cubicBezTo>
                      <a:cubicBezTo>
                        <a:pt x="893" y="751"/>
                        <a:pt x="892" y="750"/>
                        <a:pt x="892" y="750"/>
                      </a:cubicBezTo>
                      <a:cubicBezTo>
                        <a:pt x="892" y="750"/>
                        <a:pt x="891" y="750"/>
                        <a:pt x="891" y="750"/>
                      </a:cubicBezTo>
                      <a:cubicBezTo>
                        <a:pt x="890" y="750"/>
                        <a:pt x="890" y="750"/>
                        <a:pt x="890" y="750"/>
                      </a:cubicBezTo>
                      <a:cubicBezTo>
                        <a:pt x="889" y="750"/>
                        <a:pt x="887" y="749"/>
                        <a:pt x="887" y="748"/>
                      </a:cubicBezTo>
                      <a:cubicBezTo>
                        <a:pt x="886" y="747"/>
                        <a:pt x="885" y="747"/>
                        <a:pt x="884" y="747"/>
                      </a:cubicBezTo>
                      <a:cubicBezTo>
                        <a:pt x="884" y="746"/>
                        <a:pt x="883" y="747"/>
                        <a:pt x="883" y="747"/>
                      </a:cubicBezTo>
                      <a:cubicBezTo>
                        <a:pt x="882" y="746"/>
                        <a:pt x="882" y="745"/>
                        <a:pt x="881" y="745"/>
                      </a:cubicBezTo>
                      <a:cubicBezTo>
                        <a:pt x="880" y="745"/>
                        <a:pt x="880" y="745"/>
                        <a:pt x="880" y="744"/>
                      </a:cubicBezTo>
                      <a:cubicBezTo>
                        <a:pt x="879" y="744"/>
                        <a:pt x="878" y="744"/>
                        <a:pt x="878" y="743"/>
                      </a:cubicBezTo>
                      <a:cubicBezTo>
                        <a:pt x="878" y="743"/>
                        <a:pt x="877" y="743"/>
                        <a:pt x="877" y="743"/>
                      </a:cubicBezTo>
                      <a:cubicBezTo>
                        <a:pt x="876" y="742"/>
                        <a:pt x="876" y="742"/>
                        <a:pt x="875" y="741"/>
                      </a:cubicBezTo>
                      <a:cubicBezTo>
                        <a:pt x="874" y="740"/>
                        <a:pt x="872" y="739"/>
                        <a:pt x="871" y="738"/>
                      </a:cubicBezTo>
                      <a:cubicBezTo>
                        <a:pt x="871" y="738"/>
                        <a:pt x="870" y="738"/>
                        <a:pt x="870" y="738"/>
                      </a:cubicBezTo>
                      <a:cubicBezTo>
                        <a:pt x="870" y="737"/>
                        <a:pt x="870" y="737"/>
                        <a:pt x="870" y="737"/>
                      </a:cubicBezTo>
                      <a:cubicBezTo>
                        <a:pt x="869" y="737"/>
                        <a:pt x="868" y="736"/>
                        <a:pt x="867" y="735"/>
                      </a:cubicBezTo>
                      <a:cubicBezTo>
                        <a:pt x="866" y="735"/>
                        <a:pt x="865" y="734"/>
                        <a:pt x="863" y="734"/>
                      </a:cubicBezTo>
                      <a:cubicBezTo>
                        <a:pt x="863" y="735"/>
                        <a:pt x="863" y="735"/>
                        <a:pt x="863" y="735"/>
                      </a:cubicBezTo>
                      <a:cubicBezTo>
                        <a:pt x="863" y="736"/>
                        <a:pt x="863" y="736"/>
                        <a:pt x="863" y="736"/>
                      </a:cubicBezTo>
                      <a:cubicBezTo>
                        <a:pt x="863" y="737"/>
                        <a:pt x="863" y="737"/>
                        <a:pt x="863" y="738"/>
                      </a:cubicBezTo>
                      <a:cubicBezTo>
                        <a:pt x="863" y="740"/>
                        <a:pt x="863" y="742"/>
                        <a:pt x="863" y="744"/>
                      </a:cubicBezTo>
                      <a:cubicBezTo>
                        <a:pt x="863" y="744"/>
                        <a:pt x="864" y="745"/>
                        <a:pt x="864" y="745"/>
                      </a:cubicBezTo>
                      <a:cubicBezTo>
                        <a:pt x="864" y="748"/>
                        <a:pt x="864" y="750"/>
                        <a:pt x="864" y="752"/>
                      </a:cubicBezTo>
                      <a:cubicBezTo>
                        <a:pt x="865" y="754"/>
                        <a:pt x="867" y="755"/>
                        <a:pt x="868" y="757"/>
                      </a:cubicBezTo>
                      <a:cubicBezTo>
                        <a:pt x="869" y="757"/>
                        <a:pt x="869" y="756"/>
                        <a:pt x="870" y="756"/>
                      </a:cubicBezTo>
                      <a:cubicBezTo>
                        <a:pt x="870" y="756"/>
                        <a:pt x="870" y="756"/>
                        <a:pt x="871" y="757"/>
                      </a:cubicBezTo>
                      <a:cubicBezTo>
                        <a:pt x="871" y="757"/>
                        <a:pt x="872" y="757"/>
                        <a:pt x="872" y="757"/>
                      </a:cubicBezTo>
                      <a:cubicBezTo>
                        <a:pt x="872" y="757"/>
                        <a:pt x="873" y="757"/>
                        <a:pt x="873" y="757"/>
                      </a:cubicBezTo>
                      <a:cubicBezTo>
                        <a:pt x="874" y="757"/>
                        <a:pt x="874" y="757"/>
                        <a:pt x="875" y="757"/>
                      </a:cubicBezTo>
                      <a:cubicBezTo>
                        <a:pt x="875" y="758"/>
                        <a:pt x="875" y="758"/>
                        <a:pt x="875" y="759"/>
                      </a:cubicBezTo>
                      <a:cubicBezTo>
                        <a:pt x="874" y="759"/>
                        <a:pt x="873" y="759"/>
                        <a:pt x="872" y="759"/>
                      </a:cubicBezTo>
                      <a:cubicBezTo>
                        <a:pt x="872" y="760"/>
                        <a:pt x="871" y="760"/>
                        <a:pt x="871" y="760"/>
                      </a:cubicBezTo>
                      <a:cubicBezTo>
                        <a:pt x="870" y="763"/>
                        <a:pt x="867" y="764"/>
                        <a:pt x="866" y="766"/>
                      </a:cubicBezTo>
                      <a:cubicBezTo>
                        <a:pt x="866" y="766"/>
                        <a:pt x="866" y="767"/>
                        <a:pt x="866" y="767"/>
                      </a:cubicBezTo>
                      <a:cubicBezTo>
                        <a:pt x="866" y="767"/>
                        <a:pt x="866" y="768"/>
                        <a:pt x="866" y="768"/>
                      </a:cubicBezTo>
                      <a:cubicBezTo>
                        <a:pt x="866" y="768"/>
                        <a:pt x="865" y="768"/>
                        <a:pt x="865" y="768"/>
                      </a:cubicBezTo>
                      <a:cubicBezTo>
                        <a:pt x="865" y="769"/>
                        <a:pt x="865" y="771"/>
                        <a:pt x="865" y="772"/>
                      </a:cubicBezTo>
                      <a:cubicBezTo>
                        <a:pt x="866" y="772"/>
                        <a:pt x="866" y="772"/>
                        <a:pt x="866" y="772"/>
                      </a:cubicBezTo>
                      <a:cubicBezTo>
                        <a:pt x="866" y="775"/>
                        <a:pt x="866" y="778"/>
                        <a:pt x="866" y="782"/>
                      </a:cubicBezTo>
                      <a:cubicBezTo>
                        <a:pt x="866" y="782"/>
                        <a:pt x="865" y="783"/>
                        <a:pt x="865" y="784"/>
                      </a:cubicBezTo>
                      <a:cubicBezTo>
                        <a:pt x="865" y="785"/>
                        <a:pt x="864" y="784"/>
                        <a:pt x="864" y="784"/>
                      </a:cubicBezTo>
                      <a:cubicBezTo>
                        <a:pt x="863" y="785"/>
                        <a:pt x="863" y="785"/>
                        <a:pt x="863" y="785"/>
                      </a:cubicBezTo>
                      <a:cubicBezTo>
                        <a:pt x="863" y="787"/>
                        <a:pt x="863" y="789"/>
                        <a:pt x="863" y="790"/>
                      </a:cubicBezTo>
                      <a:cubicBezTo>
                        <a:pt x="862" y="791"/>
                        <a:pt x="862" y="791"/>
                        <a:pt x="862" y="791"/>
                      </a:cubicBezTo>
                      <a:cubicBezTo>
                        <a:pt x="862" y="793"/>
                        <a:pt x="862" y="795"/>
                        <a:pt x="862" y="796"/>
                      </a:cubicBezTo>
                      <a:cubicBezTo>
                        <a:pt x="862" y="796"/>
                        <a:pt x="862" y="797"/>
                        <a:pt x="863" y="797"/>
                      </a:cubicBezTo>
                      <a:cubicBezTo>
                        <a:pt x="863" y="798"/>
                        <a:pt x="863" y="798"/>
                        <a:pt x="863" y="798"/>
                      </a:cubicBezTo>
                      <a:cubicBezTo>
                        <a:pt x="863" y="800"/>
                        <a:pt x="864" y="799"/>
                        <a:pt x="865" y="800"/>
                      </a:cubicBezTo>
                      <a:cubicBezTo>
                        <a:pt x="865" y="800"/>
                        <a:pt x="866" y="800"/>
                        <a:pt x="866" y="800"/>
                      </a:cubicBezTo>
                      <a:cubicBezTo>
                        <a:pt x="867" y="800"/>
                        <a:pt x="867" y="801"/>
                        <a:pt x="867" y="801"/>
                      </a:cubicBezTo>
                      <a:cubicBezTo>
                        <a:pt x="867" y="802"/>
                        <a:pt x="868" y="802"/>
                        <a:pt x="868" y="803"/>
                      </a:cubicBezTo>
                      <a:cubicBezTo>
                        <a:pt x="868" y="803"/>
                        <a:pt x="868" y="804"/>
                        <a:pt x="868" y="804"/>
                      </a:cubicBezTo>
                      <a:cubicBezTo>
                        <a:pt x="869" y="804"/>
                        <a:pt x="869" y="805"/>
                        <a:pt x="870" y="805"/>
                      </a:cubicBezTo>
                      <a:cubicBezTo>
                        <a:pt x="870" y="805"/>
                        <a:pt x="870" y="805"/>
                        <a:pt x="870" y="806"/>
                      </a:cubicBezTo>
                      <a:cubicBezTo>
                        <a:pt x="870" y="806"/>
                        <a:pt x="870" y="806"/>
                        <a:pt x="871" y="806"/>
                      </a:cubicBezTo>
                      <a:cubicBezTo>
                        <a:pt x="872" y="806"/>
                        <a:pt x="872" y="808"/>
                        <a:pt x="872" y="809"/>
                      </a:cubicBezTo>
                      <a:cubicBezTo>
                        <a:pt x="872" y="809"/>
                        <a:pt x="872" y="810"/>
                        <a:pt x="872" y="811"/>
                      </a:cubicBezTo>
                      <a:cubicBezTo>
                        <a:pt x="873" y="812"/>
                        <a:pt x="873" y="812"/>
                        <a:pt x="873" y="812"/>
                      </a:cubicBezTo>
                      <a:cubicBezTo>
                        <a:pt x="874" y="813"/>
                        <a:pt x="875" y="813"/>
                        <a:pt x="875" y="814"/>
                      </a:cubicBezTo>
                      <a:cubicBezTo>
                        <a:pt x="875" y="815"/>
                        <a:pt x="877" y="815"/>
                        <a:pt x="877" y="816"/>
                      </a:cubicBezTo>
                      <a:cubicBezTo>
                        <a:pt x="877" y="817"/>
                        <a:pt x="877" y="817"/>
                        <a:pt x="878" y="817"/>
                      </a:cubicBezTo>
                      <a:cubicBezTo>
                        <a:pt x="878" y="817"/>
                        <a:pt x="878" y="817"/>
                        <a:pt x="879" y="818"/>
                      </a:cubicBezTo>
                      <a:cubicBezTo>
                        <a:pt x="879" y="818"/>
                        <a:pt x="879" y="818"/>
                        <a:pt x="879" y="818"/>
                      </a:cubicBezTo>
                      <a:cubicBezTo>
                        <a:pt x="880" y="818"/>
                        <a:pt x="881" y="819"/>
                        <a:pt x="881" y="820"/>
                      </a:cubicBezTo>
                      <a:cubicBezTo>
                        <a:pt x="881" y="821"/>
                        <a:pt x="883" y="821"/>
                        <a:pt x="883" y="822"/>
                      </a:cubicBezTo>
                      <a:cubicBezTo>
                        <a:pt x="883" y="823"/>
                        <a:pt x="883" y="823"/>
                        <a:pt x="883" y="823"/>
                      </a:cubicBezTo>
                      <a:cubicBezTo>
                        <a:pt x="884" y="823"/>
                        <a:pt x="884" y="823"/>
                        <a:pt x="885" y="824"/>
                      </a:cubicBezTo>
                      <a:cubicBezTo>
                        <a:pt x="885" y="825"/>
                        <a:pt x="886" y="826"/>
                        <a:pt x="887" y="826"/>
                      </a:cubicBezTo>
                      <a:cubicBezTo>
                        <a:pt x="887" y="826"/>
                        <a:pt x="887" y="826"/>
                        <a:pt x="887" y="827"/>
                      </a:cubicBezTo>
                      <a:cubicBezTo>
                        <a:pt x="887" y="827"/>
                        <a:pt x="888" y="828"/>
                        <a:pt x="889" y="829"/>
                      </a:cubicBezTo>
                      <a:cubicBezTo>
                        <a:pt x="889" y="829"/>
                        <a:pt x="890" y="829"/>
                        <a:pt x="890" y="830"/>
                      </a:cubicBezTo>
                      <a:cubicBezTo>
                        <a:pt x="890" y="831"/>
                        <a:pt x="891" y="831"/>
                        <a:pt x="891" y="832"/>
                      </a:cubicBezTo>
                      <a:cubicBezTo>
                        <a:pt x="892" y="834"/>
                        <a:pt x="893" y="835"/>
                        <a:pt x="894" y="836"/>
                      </a:cubicBezTo>
                      <a:cubicBezTo>
                        <a:pt x="895" y="837"/>
                        <a:pt x="895" y="838"/>
                        <a:pt x="896" y="839"/>
                      </a:cubicBezTo>
                      <a:cubicBezTo>
                        <a:pt x="897" y="839"/>
                        <a:pt x="898" y="840"/>
                        <a:pt x="899" y="841"/>
                      </a:cubicBezTo>
                      <a:cubicBezTo>
                        <a:pt x="899" y="842"/>
                        <a:pt x="899" y="843"/>
                        <a:pt x="900" y="843"/>
                      </a:cubicBezTo>
                      <a:cubicBezTo>
                        <a:pt x="899" y="844"/>
                        <a:pt x="900" y="845"/>
                        <a:pt x="899" y="846"/>
                      </a:cubicBezTo>
                      <a:cubicBezTo>
                        <a:pt x="899" y="846"/>
                        <a:pt x="899" y="847"/>
                        <a:pt x="898" y="848"/>
                      </a:cubicBezTo>
                      <a:cubicBezTo>
                        <a:pt x="898" y="849"/>
                        <a:pt x="898" y="850"/>
                        <a:pt x="898" y="851"/>
                      </a:cubicBezTo>
                      <a:cubicBezTo>
                        <a:pt x="898" y="851"/>
                        <a:pt x="897" y="851"/>
                        <a:pt x="897" y="851"/>
                      </a:cubicBezTo>
                      <a:cubicBezTo>
                        <a:pt x="897" y="850"/>
                        <a:pt x="897" y="850"/>
                        <a:pt x="897" y="849"/>
                      </a:cubicBezTo>
                      <a:cubicBezTo>
                        <a:pt x="897" y="849"/>
                        <a:pt x="897" y="849"/>
                        <a:pt x="897" y="849"/>
                      </a:cubicBezTo>
                      <a:cubicBezTo>
                        <a:pt x="896" y="848"/>
                        <a:pt x="895" y="847"/>
                        <a:pt x="894" y="847"/>
                      </a:cubicBezTo>
                      <a:cubicBezTo>
                        <a:pt x="893" y="847"/>
                        <a:pt x="893" y="847"/>
                        <a:pt x="892" y="847"/>
                      </a:cubicBezTo>
                      <a:cubicBezTo>
                        <a:pt x="892" y="846"/>
                        <a:pt x="892" y="846"/>
                        <a:pt x="892" y="845"/>
                      </a:cubicBezTo>
                      <a:cubicBezTo>
                        <a:pt x="890" y="844"/>
                        <a:pt x="888" y="842"/>
                        <a:pt x="887" y="840"/>
                      </a:cubicBezTo>
                      <a:cubicBezTo>
                        <a:pt x="886" y="839"/>
                        <a:pt x="885" y="839"/>
                        <a:pt x="884" y="837"/>
                      </a:cubicBezTo>
                      <a:cubicBezTo>
                        <a:pt x="884" y="837"/>
                        <a:pt x="883" y="836"/>
                        <a:pt x="882" y="836"/>
                      </a:cubicBezTo>
                      <a:cubicBezTo>
                        <a:pt x="882" y="836"/>
                        <a:pt x="882" y="835"/>
                        <a:pt x="881" y="835"/>
                      </a:cubicBezTo>
                      <a:cubicBezTo>
                        <a:pt x="881" y="835"/>
                        <a:pt x="881" y="833"/>
                        <a:pt x="880" y="834"/>
                      </a:cubicBezTo>
                      <a:cubicBezTo>
                        <a:pt x="880" y="833"/>
                        <a:pt x="879" y="833"/>
                        <a:pt x="878" y="833"/>
                      </a:cubicBezTo>
                      <a:cubicBezTo>
                        <a:pt x="878" y="832"/>
                        <a:pt x="878" y="832"/>
                        <a:pt x="877" y="832"/>
                      </a:cubicBezTo>
                      <a:cubicBezTo>
                        <a:pt x="876" y="832"/>
                        <a:pt x="876" y="833"/>
                        <a:pt x="875" y="834"/>
                      </a:cubicBezTo>
                      <a:cubicBezTo>
                        <a:pt x="875" y="835"/>
                        <a:pt x="876" y="835"/>
                        <a:pt x="876" y="835"/>
                      </a:cubicBezTo>
                      <a:cubicBezTo>
                        <a:pt x="877" y="836"/>
                        <a:pt x="877" y="836"/>
                        <a:pt x="878" y="837"/>
                      </a:cubicBezTo>
                      <a:cubicBezTo>
                        <a:pt x="878" y="838"/>
                        <a:pt x="878" y="839"/>
                        <a:pt x="878" y="840"/>
                      </a:cubicBezTo>
                      <a:cubicBezTo>
                        <a:pt x="879" y="840"/>
                        <a:pt x="879" y="841"/>
                        <a:pt x="880" y="841"/>
                      </a:cubicBezTo>
                      <a:cubicBezTo>
                        <a:pt x="880" y="842"/>
                        <a:pt x="880" y="843"/>
                        <a:pt x="880" y="844"/>
                      </a:cubicBezTo>
                      <a:cubicBezTo>
                        <a:pt x="879" y="844"/>
                        <a:pt x="879" y="844"/>
                        <a:pt x="879" y="844"/>
                      </a:cubicBezTo>
                      <a:cubicBezTo>
                        <a:pt x="879" y="844"/>
                        <a:pt x="879" y="843"/>
                        <a:pt x="878" y="844"/>
                      </a:cubicBezTo>
                      <a:cubicBezTo>
                        <a:pt x="878" y="844"/>
                        <a:pt x="879" y="844"/>
                        <a:pt x="879" y="844"/>
                      </a:cubicBezTo>
                      <a:cubicBezTo>
                        <a:pt x="879" y="845"/>
                        <a:pt x="879" y="845"/>
                        <a:pt x="879" y="845"/>
                      </a:cubicBezTo>
                      <a:cubicBezTo>
                        <a:pt x="878" y="845"/>
                        <a:pt x="878" y="845"/>
                        <a:pt x="877" y="845"/>
                      </a:cubicBezTo>
                      <a:cubicBezTo>
                        <a:pt x="877" y="846"/>
                        <a:pt x="878" y="846"/>
                        <a:pt x="878" y="847"/>
                      </a:cubicBezTo>
                      <a:cubicBezTo>
                        <a:pt x="878" y="847"/>
                        <a:pt x="878" y="848"/>
                        <a:pt x="879" y="848"/>
                      </a:cubicBezTo>
                      <a:cubicBezTo>
                        <a:pt x="879" y="849"/>
                        <a:pt x="880" y="849"/>
                        <a:pt x="880" y="850"/>
                      </a:cubicBezTo>
                      <a:cubicBezTo>
                        <a:pt x="880" y="851"/>
                        <a:pt x="881" y="851"/>
                        <a:pt x="882" y="851"/>
                      </a:cubicBezTo>
                      <a:cubicBezTo>
                        <a:pt x="881" y="852"/>
                        <a:pt x="881" y="852"/>
                        <a:pt x="880" y="853"/>
                      </a:cubicBezTo>
                      <a:cubicBezTo>
                        <a:pt x="880" y="854"/>
                        <a:pt x="880" y="855"/>
                        <a:pt x="879" y="857"/>
                      </a:cubicBezTo>
                      <a:cubicBezTo>
                        <a:pt x="879" y="857"/>
                        <a:pt x="879" y="858"/>
                        <a:pt x="879" y="859"/>
                      </a:cubicBezTo>
                      <a:cubicBezTo>
                        <a:pt x="879" y="859"/>
                        <a:pt x="879" y="859"/>
                        <a:pt x="879" y="859"/>
                      </a:cubicBezTo>
                      <a:cubicBezTo>
                        <a:pt x="880" y="860"/>
                        <a:pt x="880" y="859"/>
                        <a:pt x="881" y="860"/>
                      </a:cubicBezTo>
                      <a:cubicBezTo>
                        <a:pt x="881" y="860"/>
                        <a:pt x="881" y="860"/>
                        <a:pt x="880" y="861"/>
                      </a:cubicBezTo>
                      <a:cubicBezTo>
                        <a:pt x="881" y="861"/>
                        <a:pt x="881" y="862"/>
                        <a:pt x="882" y="862"/>
                      </a:cubicBezTo>
                      <a:cubicBezTo>
                        <a:pt x="882" y="862"/>
                        <a:pt x="883" y="862"/>
                        <a:pt x="883" y="862"/>
                      </a:cubicBezTo>
                      <a:cubicBezTo>
                        <a:pt x="883" y="863"/>
                        <a:pt x="883" y="864"/>
                        <a:pt x="885" y="865"/>
                      </a:cubicBezTo>
                      <a:cubicBezTo>
                        <a:pt x="886" y="865"/>
                        <a:pt x="889" y="869"/>
                        <a:pt x="890" y="870"/>
                      </a:cubicBezTo>
                      <a:cubicBezTo>
                        <a:pt x="890" y="871"/>
                        <a:pt x="890" y="871"/>
                        <a:pt x="890" y="871"/>
                      </a:cubicBezTo>
                      <a:cubicBezTo>
                        <a:pt x="890" y="872"/>
                        <a:pt x="889" y="871"/>
                        <a:pt x="888" y="871"/>
                      </a:cubicBezTo>
                      <a:cubicBezTo>
                        <a:pt x="888" y="872"/>
                        <a:pt x="888" y="872"/>
                        <a:pt x="888" y="873"/>
                      </a:cubicBezTo>
                      <a:cubicBezTo>
                        <a:pt x="888" y="873"/>
                        <a:pt x="889" y="874"/>
                        <a:pt x="889" y="874"/>
                      </a:cubicBezTo>
                      <a:cubicBezTo>
                        <a:pt x="889" y="874"/>
                        <a:pt x="889" y="875"/>
                        <a:pt x="889" y="875"/>
                      </a:cubicBezTo>
                      <a:cubicBezTo>
                        <a:pt x="888" y="876"/>
                        <a:pt x="888" y="876"/>
                        <a:pt x="887" y="876"/>
                      </a:cubicBezTo>
                      <a:cubicBezTo>
                        <a:pt x="887" y="876"/>
                        <a:pt x="887" y="876"/>
                        <a:pt x="886" y="876"/>
                      </a:cubicBezTo>
                      <a:cubicBezTo>
                        <a:pt x="886" y="876"/>
                        <a:pt x="887" y="876"/>
                        <a:pt x="887" y="876"/>
                      </a:cubicBezTo>
                      <a:cubicBezTo>
                        <a:pt x="887" y="877"/>
                        <a:pt x="887" y="877"/>
                        <a:pt x="887" y="877"/>
                      </a:cubicBezTo>
                      <a:cubicBezTo>
                        <a:pt x="888" y="878"/>
                        <a:pt x="888" y="878"/>
                        <a:pt x="888" y="878"/>
                      </a:cubicBezTo>
                      <a:cubicBezTo>
                        <a:pt x="888" y="879"/>
                        <a:pt x="888" y="879"/>
                        <a:pt x="888" y="880"/>
                      </a:cubicBezTo>
                      <a:cubicBezTo>
                        <a:pt x="888" y="880"/>
                        <a:pt x="889" y="880"/>
                        <a:pt x="889" y="880"/>
                      </a:cubicBezTo>
                      <a:cubicBezTo>
                        <a:pt x="889" y="881"/>
                        <a:pt x="889" y="881"/>
                        <a:pt x="889" y="881"/>
                      </a:cubicBezTo>
                      <a:cubicBezTo>
                        <a:pt x="889" y="881"/>
                        <a:pt x="888" y="881"/>
                        <a:pt x="888" y="881"/>
                      </a:cubicBezTo>
                      <a:cubicBezTo>
                        <a:pt x="887" y="881"/>
                        <a:pt x="887" y="879"/>
                        <a:pt x="886" y="879"/>
                      </a:cubicBezTo>
                      <a:cubicBezTo>
                        <a:pt x="886" y="879"/>
                        <a:pt x="885" y="879"/>
                        <a:pt x="885" y="879"/>
                      </a:cubicBezTo>
                      <a:cubicBezTo>
                        <a:pt x="885" y="879"/>
                        <a:pt x="884" y="879"/>
                        <a:pt x="884" y="878"/>
                      </a:cubicBezTo>
                      <a:cubicBezTo>
                        <a:pt x="884" y="878"/>
                        <a:pt x="883" y="878"/>
                        <a:pt x="883" y="878"/>
                      </a:cubicBezTo>
                      <a:cubicBezTo>
                        <a:pt x="882" y="877"/>
                        <a:pt x="881" y="878"/>
                        <a:pt x="880" y="877"/>
                      </a:cubicBezTo>
                      <a:cubicBezTo>
                        <a:pt x="880" y="877"/>
                        <a:pt x="879" y="878"/>
                        <a:pt x="879" y="878"/>
                      </a:cubicBezTo>
                      <a:cubicBezTo>
                        <a:pt x="878" y="878"/>
                        <a:pt x="876" y="877"/>
                        <a:pt x="875" y="876"/>
                      </a:cubicBezTo>
                      <a:cubicBezTo>
                        <a:pt x="874" y="876"/>
                        <a:pt x="874" y="876"/>
                        <a:pt x="873" y="876"/>
                      </a:cubicBezTo>
                      <a:cubicBezTo>
                        <a:pt x="872" y="877"/>
                        <a:pt x="873" y="877"/>
                        <a:pt x="873" y="877"/>
                      </a:cubicBezTo>
                      <a:cubicBezTo>
                        <a:pt x="873" y="878"/>
                        <a:pt x="874" y="879"/>
                        <a:pt x="875" y="879"/>
                      </a:cubicBezTo>
                      <a:cubicBezTo>
                        <a:pt x="874" y="880"/>
                        <a:pt x="874" y="880"/>
                        <a:pt x="873" y="880"/>
                      </a:cubicBezTo>
                      <a:cubicBezTo>
                        <a:pt x="872" y="879"/>
                        <a:pt x="871" y="879"/>
                        <a:pt x="870" y="878"/>
                      </a:cubicBezTo>
                      <a:cubicBezTo>
                        <a:pt x="870" y="879"/>
                        <a:pt x="869" y="879"/>
                        <a:pt x="869" y="880"/>
                      </a:cubicBezTo>
                      <a:cubicBezTo>
                        <a:pt x="869" y="880"/>
                        <a:pt x="869" y="880"/>
                        <a:pt x="869" y="880"/>
                      </a:cubicBezTo>
                      <a:cubicBezTo>
                        <a:pt x="869" y="881"/>
                        <a:pt x="868" y="881"/>
                        <a:pt x="868" y="881"/>
                      </a:cubicBezTo>
                      <a:cubicBezTo>
                        <a:pt x="868" y="882"/>
                        <a:pt x="868" y="882"/>
                        <a:pt x="867" y="883"/>
                      </a:cubicBezTo>
                      <a:cubicBezTo>
                        <a:pt x="867" y="884"/>
                        <a:pt x="866" y="883"/>
                        <a:pt x="866" y="884"/>
                      </a:cubicBezTo>
                      <a:cubicBezTo>
                        <a:pt x="865" y="883"/>
                        <a:pt x="863" y="884"/>
                        <a:pt x="863" y="882"/>
                      </a:cubicBezTo>
                      <a:cubicBezTo>
                        <a:pt x="864" y="882"/>
                        <a:pt x="864" y="882"/>
                        <a:pt x="864" y="882"/>
                      </a:cubicBezTo>
                      <a:cubicBezTo>
                        <a:pt x="865" y="881"/>
                        <a:pt x="865" y="881"/>
                        <a:pt x="864" y="881"/>
                      </a:cubicBezTo>
                      <a:cubicBezTo>
                        <a:pt x="864" y="881"/>
                        <a:pt x="864" y="881"/>
                        <a:pt x="863" y="881"/>
                      </a:cubicBezTo>
                      <a:cubicBezTo>
                        <a:pt x="863" y="881"/>
                        <a:pt x="863" y="882"/>
                        <a:pt x="863" y="882"/>
                      </a:cubicBezTo>
                      <a:cubicBezTo>
                        <a:pt x="863" y="882"/>
                        <a:pt x="863" y="882"/>
                        <a:pt x="862" y="882"/>
                      </a:cubicBezTo>
                      <a:cubicBezTo>
                        <a:pt x="862" y="882"/>
                        <a:pt x="862" y="883"/>
                        <a:pt x="862" y="884"/>
                      </a:cubicBezTo>
                      <a:cubicBezTo>
                        <a:pt x="862" y="884"/>
                        <a:pt x="861" y="885"/>
                        <a:pt x="861" y="885"/>
                      </a:cubicBezTo>
                      <a:cubicBezTo>
                        <a:pt x="860" y="885"/>
                        <a:pt x="860" y="884"/>
                        <a:pt x="860" y="884"/>
                      </a:cubicBezTo>
                      <a:cubicBezTo>
                        <a:pt x="859" y="883"/>
                        <a:pt x="860" y="883"/>
                        <a:pt x="860" y="882"/>
                      </a:cubicBezTo>
                      <a:cubicBezTo>
                        <a:pt x="861" y="881"/>
                        <a:pt x="859" y="881"/>
                        <a:pt x="860" y="880"/>
                      </a:cubicBezTo>
                      <a:cubicBezTo>
                        <a:pt x="859" y="880"/>
                        <a:pt x="858" y="881"/>
                        <a:pt x="858" y="881"/>
                      </a:cubicBezTo>
                      <a:cubicBezTo>
                        <a:pt x="857" y="880"/>
                        <a:pt x="857" y="880"/>
                        <a:pt x="856" y="880"/>
                      </a:cubicBezTo>
                      <a:cubicBezTo>
                        <a:pt x="855" y="880"/>
                        <a:pt x="855" y="881"/>
                        <a:pt x="854" y="880"/>
                      </a:cubicBezTo>
                      <a:cubicBezTo>
                        <a:pt x="853" y="880"/>
                        <a:pt x="853" y="879"/>
                        <a:pt x="853" y="879"/>
                      </a:cubicBezTo>
                      <a:cubicBezTo>
                        <a:pt x="853" y="878"/>
                        <a:pt x="853" y="877"/>
                        <a:pt x="853" y="877"/>
                      </a:cubicBezTo>
                      <a:cubicBezTo>
                        <a:pt x="852" y="876"/>
                        <a:pt x="851" y="876"/>
                        <a:pt x="851" y="876"/>
                      </a:cubicBezTo>
                      <a:cubicBezTo>
                        <a:pt x="850" y="876"/>
                        <a:pt x="849" y="876"/>
                        <a:pt x="849" y="876"/>
                      </a:cubicBezTo>
                      <a:cubicBezTo>
                        <a:pt x="848" y="875"/>
                        <a:pt x="848" y="874"/>
                        <a:pt x="848" y="874"/>
                      </a:cubicBezTo>
                      <a:cubicBezTo>
                        <a:pt x="848" y="873"/>
                        <a:pt x="848" y="873"/>
                        <a:pt x="847" y="873"/>
                      </a:cubicBezTo>
                      <a:cubicBezTo>
                        <a:pt x="846" y="872"/>
                        <a:pt x="846" y="872"/>
                        <a:pt x="845" y="871"/>
                      </a:cubicBezTo>
                      <a:cubicBezTo>
                        <a:pt x="845" y="871"/>
                        <a:pt x="844" y="871"/>
                        <a:pt x="844" y="870"/>
                      </a:cubicBezTo>
                      <a:cubicBezTo>
                        <a:pt x="843" y="870"/>
                        <a:pt x="843" y="870"/>
                        <a:pt x="842" y="869"/>
                      </a:cubicBezTo>
                      <a:cubicBezTo>
                        <a:pt x="842" y="869"/>
                        <a:pt x="841" y="868"/>
                        <a:pt x="841" y="867"/>
                      </a:cubicBezTo>
                      <a:cubicBezTo>
                        <a:pt x="841" y="866"/>
                        <a:pt x="840" y="866"/>
                        <a:pt x="841" y="865"/>
                      </a:cubicBezTo>
                      <a:cubicBezTo>
                        <a:pt x="840" y="865"/>
                        <a:pt x="839" y="865"/>
                        <a:pt x="838" y="865"/>
                      </a:cubicBezTo>
                      <a:cubicBezTo>
                        <a:pt x="838" y="866"/>
                        <a:pt x="838" y="867"/>
                        <a:pt x="838" y="868"/>
                      </a:cubicBezTo>
                      <a:cubicBezTo>
                        <a:pt x="838" y="869"/>
                        <a:pt x="837" y="868"/>
                        <a:pt x="836" y="869"/>
                      </a:cubicBezTo>
                      <a:cubicBezTo>
                        <a:pt x="836" y="869"/>
                        <a:pt x="836" y="870"/>
                        <a:pt x="836" y="870"/>
                      </a:cubicBezTo>
                      <a:cubicBezTo>
                        <a:pt x="836" y="871"/>
                        <a:pt x="836" y="871"/>
                        <a:pt x="835" y="871"/>
                      </a:cubicBezTo>
                      <a:cubicBezTo>
                        <a:pt x="834" y="870"/>
                        <a:pt x="833" y="870"/>
                        <a:pt x="833" y="870"/>
                      </a:cubicBezTo>
                      <a:cubicBezTo>
                        <a:pt x="832" y="870"/>
                        <a:pt x="832" y="870"/>
                        <a:pt x="831" y="870"/>
                      </a:cubicBezTo>
                      <a:cubicBezTo>
                        <a:pt x="830" y="870"/>
                        <a:pt x="829" y="869"/>
                        <a:pt x="828" y="869"/>
                      </a:cubicBezTo>
                      <a:cubicBezTo>
                        <a:pt x="827" y="868"/>
                        <a:pt x="826" y="867"/>
                        <a:pt x="825" y="866"/>
                      </a:cubicBezTo>
                      <a:cubicBezTo>
                        <a:pt x="825" y="866"/>
                        <a:pt x="825" y="866"/>
                        <a:pt x="824" y="866"/>
                      </a:cubicBezTo>
                      <a:cubicBezTo>
                        <a:pt x="824" y="865"/>
                        <a:pt x="823" y="864"/>
                        <a:pt x="822" y="864"/>
                      </a:cubicBezTo>
                      <a:cubicBezTo>
                        <a:pt x="822" y="863"/>
                        <a:pt x="822" y="863"/>
                        <a:pt x="822" y="863"/>
                      </a:cubicBezTo>
                      <a:cubicBezTo>
                        <a:pt x="821" y="863"/>
                        <a:pt x="820" y="861"/>
                        <a:pt x="819" y="861"/>
                      </a:cubicBezTo>
                      <a:cubicBezTo>
                        <a:pt x="819" y="861"/>
                        <a:pt x="818" y="861"/>
                        <a:pt x="818" y="860"/>
                      </a:cubicBezTo>
                      <a:cubicBezTo>
                        <a:pt x="818" y="860"/>
                        <a:pt x="818" y="859"/>
                        <a:pt x="817" y="858"/>
                      </a:cubicBezTo>
                      <a:cubicBezTo>
                        <a:pt x="817" y="858"/>
                        <a:pt x="817" y="857"/>
                        <a:pt x="816" y="857"/>
                      </a:cubicBezTo>
                      <a:cubicBezTo>
                        <a:pt x="816" y="856"/>
                        <a:pt x="817" y="856"/>
                        <a:pt x="817" y="856"/>
                      </a:cubicBezTo>
                      <a:cubicBezTo>
                        <a:pt x="817" y="855"/>
                        <a:pt x="816" y="855"/>
                        <a:pt x="816" y="855"/>
                      </a:cubicBezTo>
                      <a:cubicBezTo>
                        <a:pt x="815" y="855"/>
                        <a:pt x="815" y="855"/>
                        <a:pt x="814" y="855"/>
                      </a:cubicBezTo>
                      <a:cubicBezTo>
                        <a:pt x="813" y="854"/>
                        <a:pt x="813" y="854"/>
                        <a:pt x="812" y="853"/>
                      </a:cubicBezTo>
                      <a:cubicBezTo>
                        <a:pt x="811" y="853"/>
                        <a:pt x="811" y="852"/>
                        <a:pt x="810" y="852"/>
                      </a:cubicBezTo>
                      <a:cubicBezTo>
                        <a:pt x="810" y="852"/>
                        <a:pt x="809" y="852"/>
                        <a:pt x="809" y="852"/>
                      </a:cubicBezTo>
                      <a:cubicBezTo>
                        <a:pt x="808" y="851"/>
                        <a:pt x="809" y="851"/>
                        <a:pt x="809" y="851"/>
                      </a:cubicBezTo>
                      <a:cubicBezTo>
                        <a:pt x="808" y="850"/>
                        <a:pt x="807" y="850"/>
                        <a:pt x="807" y="849"/>
                      </a:cubicBezTo>
                      <a:cubicBezTo>
                        <a:pt x="806" y="849"/>
                        <a:pt x="806" y="849"/>
                        <a:pt x="805" y="849"/>
                      </a:cubicBezTo>
                      <a:cubicBezTo>
                        <a:pt x="805" y="849"/>
                        <a:pt x="804" y="848"/>
                        <a:pt x="804" y="848"/>
                      </a:cubicBezTo>
                      <a:cubicBezTo>
                        <a:pt x="803" y="848"/>
                        <a:pt x="803" y="849"/>
                        <a:pt x="802" y="849"/>
                      </a:cubicBezTo>
                      <a:cubicBezTo>
                        <a:pt x="803" y="849"/>
                        <a:pt x="803" y="850"/>
                        <a:pt x="803" y="850"/>
                      </a:cubicBezTo>
                      <a:cubicBezTo>
                        <a:pt x="804" y="851"/>
                        <a:pt x="805" y="851"/>
                        <a:pt x="805" y="851"/>
                      </a:cubicBezTo>
                      <a:cubicBezTo>
                        <a:pt x="806" y="852"/>
                        <a:pt x="807" y="853"/>
                        <a:pt x="808" y="853"/>
                      </a:cubicBezTo>
                      <a:cubicBezTo>
                        <a:pt x="808" y="854"/>
                        <a:pt x="807" y="854"/>
                        <a:pt x="807" y="855"/>
                      </a:cubicBezTo>
                      <a:cubicBezTo>
                        <a:pt x="807" y="855"/>
                        <a:pt x="808" y="855"/>
                        <a:pt x="808" y="856"/>
                      </a:cubicBezTo>
                      <a:cubicBezTo>
                        <a:pt x="808" y="856"/>
                        <a:pt x="807" y="856"/>
                        <a:pt x="807" y="856"/>
                      </a:cubicBezTo>
                      <a:cubicBezTo>
                        <a:pt x="808" y="859"/>
                        <a:pt x="808" y="859"/>
                        <a:pt x="811" y="861"/>
                      </a:cubicBezTo>
                      <a:cubicBezTo>
                        <a:pt x="811" y="861"/>
                        <a:pt x="811" y="860"/>
                        <a:pt x="812" y="860"/>
                      </a:cubicBezTo>
                      <a:cubicBezTo>
                        <a:pt x="812" y="859"/>
                        <a:pt x="812" y="860"/>
                        <a:pt x="813" y="860"/>
                      </a:cubicBezTo>
                      <a:cubicBezTo>
                        <a:pt x="813" y="860"/>
                        <a:pt x="814" y="860"/>
                        <a:pt x="814" y="861"/>
                      </a:cubicBezTo>
                      <a:cubicBezTo>
                        <a:pt x="814" y="861"/>
                        <a:pt x="814" y="861"/>
                        <a:pt x="814" y="862"/>
                      </a:cubicBezTo>
                      <a:cubicBezTo>
                        <a:pt x="815" y="863"/>
                        <a:pt x="815" y="863"/>
                        <a:pt x="816" y="863"/>
                      </a:cubicBezTo>
                      <a:cubicBezTo>
                        <a:pt x="815" y="864"/>
                        <a:pt x="814" y="864"/>
                        <a:pt x="814" y="865"/>
                      </a:cubicBezTo>
                      <a:cubicBezTo>
                        <a:pt x="813" y="865"/>
                        <a:pt x="812" y="865"/>
                        <a:pt x="812" y="865"/>
                      </a:cubicBezTo>
                      <a:cubicBezTo>
                        <a:pt x="811" y="866"/>
                        <a:pt x="812" y="866"/>
                        <a:pt x="811" y="868"/>
                      </a:cubicBezTo>
                      <a:cubicBezTo>
                        <a:pt x="811" y="868"/>
                        <a:pt x="810" y="867"/>
                        <a:pt x="810" y="868"/>
                      </a:cubicBezTo>
                      <a:cubicBezTo>
                        <a:pt x="809" y="867"/>
                        <a:pt x="808" y="866"/>
                        <a:pt x="807" y="865"/>
                      </a:cubicBezTo>
                      <a:cubicBezTo>
                        <a:pt x="807" y="865"/>
                        <a:pt x="807" y="865"/>
                        <a:pt x="807" y="864"/>
                      </a:cubicBezTo>
                      <a:cubicBezTo>
                        <a:pt x="806" y="864"/>
                        <a:pt x="805" y="862"/>
                        <a:pt x="804" y="862"/>
                      </a:cubicBezTo>
                      <a:cubicBezTo>
                        <a:pt x="804" y="862"/>
                        <a:pt x="804" y="862"/>
                        <a:pt x="804" y="861"/>
                      </a:cubicBezTo>
                      <a:cubicBezTo>
                        <a:pt x="803" y="861"/>
                        <a:pt x="802" y="860"/>
                        <a:pt x="802" y="860"/>
                      </a:cubicBezTo>
                      <a:cubicBezTo>
                        <a:pt x="801" y="860"/>
                        <a:pt x="801" y="860"/>
                        <a:pt x="800" y="860"/>
                      </a:cubicBezTo>
                      <a:cubicBezTo>
                        <a:pt x="800" y="859"/>
                        <a:pt x="800" y="858"/>
                        <a:pt x="800" y="858"/>
                      </a:cubicBezTo>
                      <a:cubicBezTo>
                        <a:pt x="799" y="857"/>
                        <a:pt x="799" y="857"/>
                        <a:pt x="798" y="856"/>
                      </a:cubicBezTo>
                      <a:cubicBezTo>
                        <a:pt x="798" y="856"/>
                        <a:pt x="797" y="856"/>
                        <a:pt x="797" y="856"/>
                      </a:cubicBezTo>
                      <a:cubicBezTo>
                        <a:pt x="796" y="857"/>
                        <a:pt x="796" y="857"/>
                        <a:pt x="795" y="858"/>
                      </a:cubicBezTo>
                      <a:cubicBezTo>
                        <a:pt x="795" y="858"/>
                        <a:pt x="795" y="859"/>
                        <a:pt x="795" y="860"/>
                      </a:cubicBezTo>
                      <a:cubicBezTo>
                        <a:pt x="796" y="861"/>
                        <a:pt x="797" y="861"/>
                        <a:pt x="798" y="862"/>
                      </a:cubicBezTo>
                      <a:cubicBezTo>
                        <a:pt x="798" y="863"/>
                        <a:pt x="798" y="864"/>
                        <a:pt x="798" y="864"/>
                      </a:cubicBezTo>
                      <a:cubicBezTo>
                        <a:pt x="798" y="865"/>
                        <a:pt x="799" y="865"/>
                        <a:pt x="799" y="865"/>
                      </a:cubicBezTo>
                      <a:cubicBezTo>
                        <a:pt x="798" y="866"/>
                        <a:pt x="798" y="866"/>
                        <a:pt x="798" y="867"/>
                      </a:cubicBezTo>
                      <a:cubicBezTo>
                        <a:pt x="797" y="867"/>
                        <a:pt x="796" y="866"/>
                        <a:pt x="796" y="865"/>
                      </a:cubicBezTo>
                      <a:cubicBezTo>
                        <a:pt x="796" y="865"/>
                        <a:pt x="795" y="865"/>
                        <a:pt x="795" y="864"/>
                      </a:cubicBezTo>
                      <a:cubicBezTo>
                        <a:pt x="794" y="864"/>
                        <a:pt x="793" y="865"/>
                        <a:pt x="792" y="865"/>
                      </a:cubicBezTo>
                      <a:cubicBezTo>
                        <a:pt x="792" y="864"/>
                        <a:pt x="791" y="864"/>
                        <a:pt x="791" y="864"/>
                      </a:cubicBezTo>
                      <a:cubicBezTo>
                        <a:pt x="790" y="864"/>
                        <a:pt x="789" y="864"/>
                        <a:pt x="788" y="864"/>
                      </a:cubicBezTo>
                      <a:cubicBezTo>
                        <a:pt x="787" y="864"/>
                        <a:pt x="787" y="865"/>
                        <a:pt x="786" y="865"/>
                      </a:cubicBezTo>
                      <a:cubicBezTo>
                        <a:pt x="786" y="866"/>
                        <a:pt x="785" y="867"/>
                        <a:pt x="784" y="868"/>
                      </a:cubicBezTo>
                      <a:cubicBezTo>
                        <a:pt x="784" y="868"/>
                        <a:pt x="784" y="869"/>
                        <a:pt x="784" y="869"/>
                      </a:cubicBezTo>
                      <a:cubicBezTo>
                        <a:pt x="783" y="870"/>
                        <a:pt x="783" y="870"/>
                        <a:pt x="782" y="870"/>
                      </a:cubicBezTo>
                      <a:cubicBezTo>
                        <a:pt x="782" y="870"/>
                        <a:pt x="782" y="871"/>
                        <a:pt x="781" y="871"/>
                      </a:cubicBezTo>
                      <a:cubicBezTo>
                        <a:pt x="781" y="871"/>
                        <a:pt x="781" y="871"/>
                        <a:pt x="780" y="870"/>
                      </a:cubicBezTo>
                      <a:cubicBezTo>
                        <a:pt x="779" y="870"/>
                        <a:pt x="779" y="872"/>
                        <a:pt x="778" y="871"/>
                      </a:cubicBezTo>
                      <a:cubicBezTo>
                        <a:pt x="777" y="872"/>
                        <a:pt x="777" y="873"/>
                        <a:pt x="775" y="873"/>
                      </a:cubicBezTo>
                      <a:cubicBezTo>
                        <a:pt x="775" y="873"/>
                        <a:pt x="775" y="874"/>
                        <a:pt x="774" y="874"/>
                      </a:cubicBezTo>
                      <a:cubicBezTo>
                        <a:pt x="774" y="876"/>
                        <a:pt x="774" y="878"/>
                        <a:pt x="774" y="879"/>
                      </a:cubicBezTo>
                      <a:cubicBezTo>
                        <a:pt x="774" y="880"/>
                        <a:pt x="774" y="880"/>
                        <a:pt x="774" y="880"/>
                      </a:cubicBezTo>
                      <a:cubicBezTo>
                        <a:pt x="773" y="881"/>
                        <a:pt x="772" y="881"/>
                        <a:pt x="771" y="881"/>
                      </a:cubicBezTo>
                      <a:cubicBezTo>
                        <a:pt x="771" y="880"/>
                        <a:pt x="771" y="880"/>
                        <a:pt x="771" y="880"/>
                      </a:cubicBezTo>
                      <a:cubicBezTo>
                        <a:pt x="769" y="880"/>
                        <a:pt x="766" y="880"/>
                        <a:pt x="764" y="880"/>
                      </a:cubicBezTo>
                      <a:cubicBezTo>
                        <a:pt x="763" y="881"/>
                        <a:pt x="762" y="881"/>
                        <a:pt x="761" y="882"/>
                      </a:cubicBezTo>
                      <a:cubicBezTo>
                        <a:pt x="761" y="884"/>
                        <a:pt x="759" y="884"/>
                        <a:pt x="758" y="885"/>
                      </a:cubicBezTo>
                      <a:cubicBezTo>
                        <a:pt x="758" y="884"/>
                        <a:pt x="758" y="884"/>
                        <a:pt x="756" y="884"/>
                      </a:cubicBezTo>
                      <a:cubicBezTo>
                        <a:pt x="756" y="885"/>
                        <a:pt x="756" y="885"/>
                        <a:pt x="755" y="885"/>
                      </a:cubicBezTo>
                      <a:cubicBezTo>
                        <a:pt x="755" y="886"/>
                        <a:pt x="755" y="886"/>
                        <a:pt x="755" y="886"/>
                      </a:cubicBezTo>
                      <a:cubicBezTo>
                        <a:pt x="756" y="888"/>
                        <a:pt x="758" y="888"/>
                        <a:pt x="760" y="889"/>
                      </a:cubicBezTo>
                      <a:cubicBezTo>
                        <a:pt x="760" y="889"/>
                        <a:pt x="760" y="889"/>
                        <a:pt x="760" y="890"/>
                      </a:cubicBezTo>
                      <a:cubicBezTo>
                        <a:pt x="760" y="890"/>
                        <a:pt x="760" y="890"/>
                        <a:pt x="761" y="891"/>
                      </a:cubicBezTo>
                      <a:cubicBezTo>
                        <a:pt x="762" y="891"/>
                        <a:pt x="763" y="891"/>
                        <a:pt x="764" y="891"/>
                      </a:cubicBezTo>
                      <a:cubicBezTo>
                        <a:pt x="765" y="892"/>
                        <a:pt x="766" y="891"/>
                        <a:pt x="766" y="892"/>
                      </a:cubicBezTo>
                      <a:cubicBezTo>
                        <a:pt x="767" y="892"/>
                        <a:pt x="767" y="892"/>
                        <a:pt x="768" y="892"/>
                      </a:cubicBezTo>
                      <a:cubicBezTo>
                        <a:pt x="768" y="892"/>
                        <a:pt x="768" y="893"/>
                        <a:pt x="768" y="893"/>
                      </a:cubicBezTo>
                      <a:cubicBezTo>
                        <a:pt x="770" y="893"/>
                        <a:pt x="771" y="893"/>
                        <a:pt x="773" y="893"/>
                      </a:cubicBezTo>
                      <a:cubicBezTo>
                        <a:pt x="772" y="894"/>
                        <a:pt x="772" y="894"/>
                        <a:pt x="771" y="894"/>
                      </a:cubicBezTo>
                      <a:cubicBezTo>
                        <a:pt x="769" y="894"/>
                        <a:pt x="767" y="894"/>
                        <a:pt x="765" y="894"/>
                      </a:cubicBezTo>
                      <a:cubicBezTo>
                        <a:pt x="764" y="895"/>
                        <a:pt x="764" y="895"/>
                        <a:pt x="763" y="895"/>
                      </a:cubicBezTo>
                      <a:cubicBezTo>
                        <a:pt x="763" y="896"/>
                        <a:pt x="762" y="897"/>
                        <a:pt x="761" y="897"/>
                      </a:cubicBezTo>
                      <a:cubicBezTo>
                        <a:pt x="761" y="897"/>
                        <a:pt x="760" y="897"/>
                        <a:pt x="760" y="898"/>
                      </a:cubicBezTo>
                      <a:cubicBezTo>
                        <a:pt x="760" y="898"/>
                        <a:pt x="760" y="898"/>
                        <a:pt x="760" y="898"/>
                      </a:cubicBezTo>
                      <a:cubicBezTo>
                        <a:pt x="759" y="899"/>
                        <a:pt x="758" y="899"/>
                        <a:pt x="758" y="900"/>
                      </a:cubicBezTo>
                      <a:cubicBezTo>
                        <a:pt x="757" y="900"/>
                        <a:pt x="757" y="901"/>
                        <a:pt x="758" y="902"/>
                      </a:cubicBezTo>
                      <a:cubicBezTo>
                        <a:pt x="758" y="902"/>
                        <a:pt x="758" y="903"/>
                        <a:pt x="759" y="904"/>
                      </a:cubicBezTo>
                      <a:cubicBezTo>
                        <a:pt x="759" y="905"/>
                        <a:pt x="760" y="905"/>
                        <a:pt x="760" y="906"/>
                      </a:cubicBezTo>
                      <a:cubicBezTo>
                        <a:pt x="760" y="907"/>
                        <a:pt x="760" y="907"/>
                        <a:pt x="761" y="907"/>
                      </a:cubicBezTo>
                      <a:cubicBezTo>
                        <a:pt x="761" y="907"/>
                        <a:pt x="761" y="907"/>
                        <a:pt x="761" y="907"/>
                      </a:cubicBezTo>
                      <a:cubicBezTo>
                        <a:pt x="761" y="908"/>
                        <a:pt x="761" y="909"/>
                        <a:pt x="761" y="910"/>
                      </a:cubicBezTo>
                      <a:cubicBezTo>
                        <a:pt x="762" y="911"/>
                        <a:pt x="763" y="911"/>
                        <a:pt x="763" y="912"/>
                      </a:cubicBezTo>
                      <a:cubicBezTo>
                        <a:pt x="763" y="913"/>
                        <a:pt x="764" y="914"/>
                        <a:pt x="764" y="914"/>
                      </a:cubicBezTo>
                      <a:cubicBezTo>
                        <a:pt x="764" y="917"/>
                        <a:pt x="764" y="919"/>
                        <a:pt x="764" y="922"/>
                      </a:cubicBezTo>
                      <a:cubicBezTo>
                        <a:pt x="765" y="922"/>
                        <a:pt x="766" y="923"/>
                        <a:pt x="767" y="924"/>
                      </a:cubicBezTo>
                      <a:cubicBezTo>
                        <a:pt x="767" y="925"/>
                        <a:pt x="767" y="925"/>
                        <a:pt x="767" y="926"/>
                      </a:cubicBezTo>
                      <a:cubicBezTo>
                        <a:pt x="767" y="926"/>
                        <a:pt x="767" y="926"/>
                        <a:pt x="767" y="927"/>
                      </a:cubicBezTo>
                      <a:cubicBezTo>
                        <a:pt x="767" y="927"/>
                        <a:pt x="767" y="927"/>
                        <a:pt x="767" y="927"/>
                      </a:cubicBezTo>
                      <a:cubicBezTo>
                        <a:pt x="767" y="928"/>
                        <a:pt x="767" y="928"/>
                        <a:pt x="768" y="929"/>
                      </a:cubicBezTo>
                      <a:cubicBezTo>
                        <a:pt x="768" y="929"/>
                        <a:pt x="768" y="929"/>
                        <a:pt x="768" y="929"/>
                      </a:cubicBezTo>
                      <a:cubicBezTo>
                        <a:pt x="769" y="930"/>
                        <a:pt x="769" y="930"/>
                        <a:pt x="769" y="931"/>
                      </a:cubicBezTo>
                      <a:cubicBezTo>
                        <a:pt x="768" y="931"/>
                        <a:pt x="768" y="932"/>
                        <a:pt x="768" y="932"/>
                      </a:cubicBezTo>
                      <a:cubicBezTo>
                        <a:pt x="767" y="932"/>
                        <a:pt x="767" y="932"/>
                        <a:pt x="767" y="932"/>
                      </a:cubicBezTo>
                      <a:cubicBezTo>
                        <a:pt x="767" y="934"/>
                        <a:pt x="767" y="935"/>
                        <a:pt x="767" y="937"/>
                      </a:cubicBezTo>
                      <a:cubicBezTo>
                        <a:pt x="768" y="938"/>
                        <a:pt x="769" y="940"/>
                        <a:pt x="770" y="941"/>
                      </a:cubicBezTo>
                      <a:cubicBezTo>
                        <a:pt x="770" y="942"/>
                        <a:pt x="770" y="943"/>
                        <a:pt x="770" y="943"/>
                      </a:cubicBezTo>
                      <a:cubicBezTo>
                        <a:pt x="770" y="944"/>
                        <a:pt x="769" y="943"/>
                        <a:pt x="769" y="944"/>
                      </a:cubicBezTo>
                      <a:cubicBezTo>
                        <a:pt x="769" y="944"/>
                        <a:pt x="768" y="944"/>
                        <a:pt x="768" y="944"/>
                      </a:cubicBezTo>
                      <a:cubicBezTo>
                        <a:pt x="767" y="944"/>
                        <a:pt x="767" y="944"/>
                        <a:pt x="767" y="944"/>
                      </a:cubicBezTo>
                      <a:cubicBezTo>
                        <a:pt x="766" y="944"/>
                        <a:pt x="766" y="944"/>
                        <a:pt x="765" y="944"/>
                      </a:cubicBezTo>
                      <a:cubicBezTo>
                        <a:pt x="765" y="943"/>
                        <a:pt x="764" y="943"/>
                        <a:pt x="764" y="943"/>
                      </a:cubicBezTo>
                      <a:cubicBezTo>
                        <a:pt x="763" y="943"/>
                        <a:pt x="763" y="943"/>
                        <a:pt x="762" y="943"/>
                      </a:cubicBezTo>
                      <a:cubicBezTo>
                        <a:pt x="761" y="942"/>
                        <a:pt x="760" y="942"/>
                        <a:pt x="760" y="941"/>
                      </a:cubicBezTo>
                      <a:cubicBezTo>
                        <a:pt x="758" y="943"/>
                        <a:pt x="757" y="944"/>
                        <a:pt x="756" y="945"/>
                      </a:cubicBezTo>
                      <a:cubicBezTo>
                        <a:pt x="756" y="946"/>
                        <a:pt x="757" y="947"/>
                        <a:pt x="757" y="948"/>
                      </a:cubicBezTo>
                      <a:cubicBezTo>
                        <a:pt x="757" y="948"/>
                        <a:pt x="757" y="948"/>
                        <a:pt x="756" y="949"/>
                      </a:cubicBezTo>
                      <a:cubicBezTo>
                        <a:pt x="756" y="949"/>
                        <a:pt x="756" y="950"/>
                        <a:pt x="756" y="951"/>
                      </a:cubicBezTo>
                      <a:cubicBezTo>
                        <a:pt x="755" y="949"/>
                        <a:pt x="753" y="949"/>
                        <a:pt x="752" y="947"/>
                      </a:cubicBezTo>
                      <a:cubicBezTo>
                        <a:pt x="752" y="947"/>
                        <a:pt x="752" y="947"/>
                        <a:pt x="752" y="947"/>
                      </a:cubicBezTo>
                      <a:cubicBezTo>
                        <a:pt x="751" y="947"/>
                        <a:pt x="751" y="946"/>
                        <a:pt x="750" y="946"/>
                      </a:cubicBezTo>
                      <a:cubicBezTo>
                        <a:pt x="750" y="946"/>
                        <a:pt x="750" y="945"/>
                        <a:pt x="750" y="945"/>
                      </a:cubicBezTo>
                      <a:cubicBezTo>
                        <a:pt x="750" y="945"/>
                        <a:pt x="749" y="945"/>
                        <a:pt x="749" y="945"/>
                      </a:cubicBezTo>
                      <a:cubicBezTo>
                        <a:pt x="748" y="944"/>
                        <a:pt x="748" y="944"/>
                        <a:pt x="747" y="942"/>
                      </a:cubicBezTo>
                      <a:cubicBezTo>
                        <a:pt x="747" y="942"/>
                        <a:pt x="746" y="941"/>
                        <a:pt x="745" y="941"/>
                      </a:cubicBezTo>
                      <a:cubicBezTo>
                        <a:pt x="745" y="941"/>
                        <a:pt x="745" y="941"/>
                        <a:pt x="745" y="940"/>
                      </a:cubicBezTo>
                      <a:cubicBezTo>
                        <a:pt x="744" y="939"/>
                        <a:pt x="743" y="938"/>
                        <a:pt x="742" y="937"/>
                      </a:cubicBezTo>
                      <a:cubicBezTo>
                        <a:pt x="742" y="937"/>
                        <a:pt x="742" y="937"/>
                        <a:pt x="742" y="937"/>
                      </a:cubicBezTo>
                      <a:cubicBezTo>
                        <a:pt x="741" y="936"/>
                        <a:pt x="740" y="935"/>
                        <a:pt x="739" y="934"/>
                      </a:cubicBezTo>
                      <a:cubicBezTo>
                        <a:pt x="739" y="933"/>
                        <a:pt x="739" y="933"/>
                        <a:pt x="739" y="933"/>
                      </a:cubicBezTo>
                      <a:cubicBezTo>
                        <a:pt x="739" y="932"/>
                        <a:pt x="739" y="932"/>
                        <a:pt x="738" y="932"/>
                      </a:cubicBezTo>
                      <a:cubicBezTo>
                        <a:pt x="737" y="931"/>
                        <a:pt x="736" y="930"/>
                        <a:pt x="735" y="929"/>
                      </a:cubicBezTo>
                      <a:cubicBezTo>
                        <a:pt x="735" y="927"/>
                        <a:pt x="734" y="927"/>
                        <a:pt x="733" y="926"/>
                      </a:cubicBezTo>
                      <a:cubicBezTo>
                        <a:pt x="733" y="925"/>
                        <a:pt x="732" y="924"/>
                        <a:pt x="732" y="924"/>
                      </a:cubicBezTo>
                      <a:cubicBezTo>
                        <a:pt x="731" y="923"/>
                        <a:pt x="729" y="922"/>
                        <a:pt x="729" y="921"/>
                      </a:cubicBezTo>
                      <a:cubicBezTo>
                        <a:pt x="729" y="920"/>
                        <a:pt x="728" y="919"/>
                        <a:pt x="727" y="919"/>
                      </a:cubicBezTo>
                      <a:cubicBezTo>
                        <a:pt x="726" y="919"/>
                        <a:pt x="726" y="918"/>
                        <a:pt x="725" y="918"/>
                      </a:cubicBezTo>
                      <a:cubicBezTo>
                        <a:pt x="725" y="918"/>
                        <a:pt x="724" y="918"/>
                        <a:pt x="724" y="918"/>
                      </a:cubicBezTo>
                      <a:cubicBezTo>
                        <a:pt x="723" y="917"/>
                        <a:pt x="723" y="917"/>
                        <a:pt x="722" y="917"/>
                      </a:cubicBezTo>
                      <a:cubicBezTo>
                        <a:pt x="722" y="917"/>
                        <a:pt x="721" y="916"/>
                        <a:pt x="721" y="915"/>
                      </a:cubicBezTo>
                      <a:cubicBezTo>
                        <a:pt x="721" y="915"/>
                        <a:pt x="721" y="914"/>
                        <a:pt x="720" y="914"/>
                      </a:cubicBezTo>
                      <a:cubicBezTo>
                        <a:pt x="720" y="913"/>
                        <a:pt x="720" y="913"/>
                        <a:pt x="719" y="912"/>
                      </a:cubicBezTo>
                      <a:cubicBezTo>
                        <a:pt x="719" y="912"/>
                        <a:pt x="718" y="912"/>
                        <a:pt x="718" y="912"/>
                      </a:cubicBezTo>
                      <a:cubicBezTo>
                        <a:pt x="717" y="911"/>
                        <a:pt x="717" y="910"/>
                        <a:pt x="716" y="910"/>
                      </a:cubicBezTo>
                      <a:cubicBezTo>
                        <a:pt x="715" y="909"/>
                        <a:pt x="714" y="910"/>
                        <a:pt x="714" y="909"/>
                      </a:cubicBezTo>
                      <a:cubicBezTo>
                        <a:pt x="713" y="909"/>
                        <a:pt x="713" y="909"/>
                        <a:pt x="712" y="909"/>
                      </a:cubicBezTo>
                      <a:cubicBezTo>
                        <a:pt x="712" y="909"/>
                        <a:pt x="712" y="909"/>
                        <a:pt x="712" y="910"/>
                      </a:cubicBezTo>
                      <a:cubicBezTo>
                        <a:pt x="711" y="910"/>
                        <a:pt x="711" y="910"/>
                        <a:pt x="710" y="910"/>
                      </a:cubicBezTo>
                      <a:cubicBezTo>
                        <a:pt x="710" y="910"/>
                        <a:pt x="709" y="910"/>
                        <a:pt x="709" y="911"/>
                      </a:cubicBezTo>
                      <a:cubicBezTo>
                        <a:pt x="709" y="912"/>
                        <a:pt x="710" y="911"/>
                        <a:pt x="710" y="912"/>
                      </a:cubicBezTo>
                      <a:cubicBezTo>
                        <a:pt x="710" y="913"/>
                        <a:pt x="710" y="914"/>
                        <a:pt x="710" y="914"/>
                      </a:cubicBezTo>
                      <a:cubicBezTo>
                        <a:pt x="711" y="915"/>
                        <a:pt x="712" y="915"/>
                        <a:pt x="713" y="916"/>
                      </a:cubicBezTo>
                      <a:cubicBezTo>
                        <a:pt x="713" y="917"/>
                        <a:pt x="713" y="918"/>
                        <a:pt x="713" y="919"/>
                      </a:cubicBezTo>
                      <a:cubicBezTo>
                        <a:pt x="715" y="919"/>
                        <a:pt x="713" y="921"/>
                        <a:pt x="715" y="921"/>
                      </a:cubicBezTo>
                      <a:cubicBezTo>
                        <a:pt x="715" y="922"/>
                        <a:pt x="715" y="924"/>
                        <a:pt x="715" y="925"/>
                      </a:cubicBezTo>
                      <a:cubicBezTo>
                        <a:pt x="715" y="925"/>
                        <a:pt x="715" y="925"/>
                        <a:pt x="715" y="925"/>
                      </a:cubicBezTo>
                      <a:cubicBezTo>
                        <a:pt x="715" y="926"/>
                        <a:pt x="715" y="927"/>
                        <a:pt x="715" y="928"/>
                      </a:cubicBezTo>
                      <a:cubicBezTo>
                        <a:pt x="715" y="928"/>
                        <a:pt x="715" y="928"/>
                        <a:pt x="715" y="928"/>
                      </a:cubicBezTo>
                      <a:cubicBezTo>
                        <a:pt x="715" y="928"/>
                        <a:pt x="715" y="928"/>
                        <a:pt x="714" y="928"/>
                      </a:cubicBezTo>
                      <a:cubicBezTo>
                        <a:pt x="713" y="927"/>
                        <a:pt x="713" y="926"/>
                        <a:pt x="713" y="925"/>
                      </a:cubicBezTo>
                      <a:cubicBezTo>
                        <a:pt x="712" y="925"/>
                        <a:pt x="711" y="925"/>
                        <a:pt x="710" y="924"/>
                      </a:cubicBezTo>
                      <a:cubicBezTo>
                        <a:pt x="710" y="923"/>
                        <a:pt x="710" y="923"/>
                        <a:pt x="710" y="922"/>
                      </a:cubicBezTo>
                      <a:cubicBezTo>
                        <a:pt x="710" y="922"/>
                        <a:pt x="710" y="921"/>
                        <a:pt x="709" y="921"/>
                      </a:cubicBezTo>
                      <a:cubicBezTo>
                        <a:pt x="709" y="921"/>
                        <a:pt x="709" y="920"/>
                        <a:pt x="709" y="920"/>
                      </a:cubicBezTo>
                      <a:cubicBezTo>
                        <a:pt x="709" y="920"/>
                        <a:pt x="708" y="920"/>
                        <a:pt x="708" y="920"/>
                      </a:cubicBezTo>
                      <a:cubicBezTo>
                        <a:pt x="708" y="920"/>
                        <a:pt x="708" y="919"/>
                        <a:pt x="708" y="919"/>
                      </a:cubicBezTo>
                      <a:cubicBezTo>
                        <a:pt x="708" y="919"/>
                        <a:pt x="707" y="918"/>
                        <a:pt x="707" y="918"/>
                      </a:cubicBezTo>
                      <a:cubicBezTo>
                        <a:pt x="705" y="917"/>
                        <a:pt x="705" y="915"/>
                        <a:pt x="704" y="913"/>
                      </a:cubicBezTo>
                      <a:cubicBezTo>
                        <a:pt x="704" y="913"/>
                        <a:pt x="704" y="913"/>
                        <a:pt x="704" y="912"/>
                      </a:cubicBezTo>
                      <a:cubicBezTo>
                        <a:pt x="704" y="912"/>
                        <a:pt x="703" y="912"/>
                        <a:pt x="703" y="912"/>
                      </a:cubicBezTo>
                      <a:cubicBezTo>
                        <a:pt x="701" y="913"/>
                        <a:pt x="701" y="913"/>
                        <a:pt x="700" y="915"/>
                      </a:cubicBezTo>
                      <a:cubicBezTo>
                        <a:pt x="699" y="916"/>
                        <a:pt x="699" y="916"/>
                        <a:pt x="698" y="917"/>
                      </a:cubicBezTo>
                      <a:cubicBezTo>
                        <a:pt x="697" y="916"/>
                        <a:pt x="697" y="915"/>
                        <a:pt x="696" y="915"/>
                      </a:cubicBezTo>
                      <a:cubicBezTo>
                        <a:pt x="695" y="915"/>
                        <a:pt x="695" y="915"/>
                        <a:pt x="694" y="915"/>
                      </a:cubicBezTo>
                      <a:cubicBezTo>
                        <a:pt x="694" y="915"/>
                        <a:pt x="694" y="915"/>
                        <a:pt x="694" y="915"/>
                      </a:cubicBezTo>
                      <a:cubicBezTo>
                        <a:pt x="693" y="915"/>
                        <a:pt x="692" y="915"/>
                        <a:pt x="690" y="915"/>
                      </a:cubicBezTo>
                      <a:cubicBezTo>
                        <a:pt x="690" y="915"/>
                        <a:pt x="690" y="915"/>
                        <a:pt x="690" y="915"/>
                      </a:cubicBezTo>
                      <a:cubicBezTo>
                        <a:pt x="689" y="915"/>
                        <a:pt x="688" y="914"/>
                        <a:pt x="687" y="915"/>
                      </a:cubicBezTo>
                      <a:cubicBezTo>
                        <a:pt x="687" y="915"/>
                        <a:pt x="686" y="915"/>
                        <a:pt x="685" y="914"/>
                      </a:cubicBezTo>
                      <a:cubicBezTo>
                        <a:pt x="685" y="914"/>
                        <a:pt x="684" y="914"/>
                        <a:pt x="684" y="914"/>
                      </a:cubicBezTo>
                      <a:cubicBezTo>
                        <a:pt x="684" y="914"/>
                        <a:pt x="683" y="914"/>
                        <a:pt x="683" y="915"/>
                      </a:cubicBezTo>
                      <a:cubicBezTo>
                        <a:pt x="683" y="914"/>
                        <a:pt x="683" y="914"/>
                        <a:pt x="682" y="914"/>
                      </a:cubicBezTo>
                      <a:cubicBezTo>
                        <a:pt x="682" y="914"/>
                        <a:pt x="681" y="914"/>
                        <a:pt x="681" y="915"/>
                      </a:cubicBezTo>
                      <a:cubicBezTo>
                        <a:pt x="681" y="915"/>
                        <a:pt x="680" y="915"/>
                        <a:pt x="679" y="916"/>
                      </a:cubicBezTo>
                      <a:cubicBezTo>
                        <a:pt x="679" y="916"/>
                        <a:pt x="678" y="916"/>
                        <a:pt x="678" y="916"/>
                      </a:cubicBezTo>
                      <a:cubicBezTo>
                        <a:pt x="677" y="916"/>
                        <a:pt x="677" y="917"/>
                        <a:pt x="676" y="917"/>
                      </a:cubicBezTo>
                      <a:cubicBezTo>
                        <a:pt x="676" y="917"/>
                        <a:pt x="675" y="917"/>
                        <a:pt x="675" y="917"/>
                      </a:cubicBezTo>
                      <a:cubicBezTo>
                        <a:pt x="674" y="918"/>
                        <a:pt x="673" y="917"/>
                        <a:pt x="672" y="918"/>
                      </a:cubicBezTo>
                      <a:cubicBezTo>
                        <a:pt x="672" y="918"/>
                        <a:pt x="671" y="918"/>
                        <a:pt x="670" y="918"/>
                      </a:cubicBezTo>
                      <a:cubicBezTo>
                        <a:pt x="670" y="918"/>
                        <a:pt x="670" y="918"/>
                        <a:pt x="669" y="917"/>
                      </a:cubicBezTo>
                      <a:cubicBezTo>
                        <a:pt x="669" y="917"/>
                        <a:pt x="668" y="916"/>
                        <a:pt x="667" y="916"/>
                      </a:cubicBezTo>
                      <a:cubicBezTo>
                        <a:pt x="667" y="916"/>
                        <a:pt x="667" y="915"/>
                        <a:pt x="666" y="915"/>
                      </a:cubicBezTo>
                      <a:cubicBezTo>
                        <a:pt x="665" y="915"/>
                        <a:pt x="664" y="915"/>
                        <a:pt x="663" y="915"/>
                      </a:cubicBezTo>
                      <a:cubicBezTo>
                        <a:pt x="663" y="914"/>
                        <a:pt x="663" y="914"/>
                        <a:pt x="663" y="914"/>
                      </a:cubicBezTo>
                      <a:cubicBezTo>
                        <a:pt x="662" y="914"/>
                        <a:pt x="661" y="914"/>
                        <a:pt x="660" y="914"/>
                      </a:cubicBezTo>
                      <a:cubicBezTo>
                        <a:pt x="660" y="914"/>
                        <a:pt x="660" y="914"/>
                        <a:pt x="659" y="915"/>
                      </a:cubicBezTo>
                      <a:cubicBezTo>
                        <a:pt x="659" y="915"/>
                        <a:pt x="659" y="914"/>
                        <a:pt x="658" y="914"/>
                      </a:cubicBezTo>
                      <a:cubicBezTo>
                        <a:pt x="658" y="914"/>
                        <a:pt x="658" y="914"/>
                        <a:pt x="657" y="915"/>
                      </a:cubicBezTo>
                      <a:cubicBezTo>
                        <a:pt x="657" y="915"/>
                        <a:pt x="656" y="915"/>
                        <a:pt x="655" y="915"/>
                      </a:cubicBezTo>
                      <a:cubicBezTo>
                        <a:pt x="655" y="914"/>
                        <a:pt x="655" y="914"/>
                        <a:pt x="655" y="914"/>
                      </a:cubicBezTo>
                      <a:cubicBezTo>
                        <a:pt x="654" y="914"/>
                        <a:pt x="654" y="914"/>
                        <a:pt x="653" y="914"/>
                      </a:cubicBezTo>
                      <a:cubicBezTo>
                        <a:pt x="653" y="914"/>
                        <a:pt x="653" y="914"/>
                        <a:pt x="653" y="914"/>
                      </a:cubicBezTo>
                      <a:cubicBezTo>
                        <a:pt x="652" y="915"/>
                        <a:pt x="652" y="914"/>
                        <a:pt x="652" y="914"/>
                      </a:cubicBezTo>
                      <a:cubicBezTo>
                        <a:pt x="651" y="914"/>
                        <a:pt x="651" y="914"/>
                        <a:pt x="651" y="915"/>
                      </a:cubicBezTo>
                      <a:cubicBezTo>
                        <a:pt x="649" y="915"/>
                        <a:pt x="648" y="915"/>
                        <a:pt x="647" y="915"/>
                      </a:cubicBezTo>
                      <a:cubicBezTo>
                        <a:pt x="647" y="914"/>
                        <a:pt x="646" y="914"/>
                        <a:pt x="646" y="914"/>
                      </a:cubicBezTo>
                      <a:cubicBezTo>
                        <a:pt x="645" y="914"/>
                        <a:pt x="643" y="914"/>
                        <a:pt x="642" y="914"/>
                      </a:cubicBezTo>
                      <a:cubicBezTo>
                        <a:pt x="642" y="914"/>
                        <a:pt x="641" y="913"/>
                        <a:pt x="641" y="913"/>
                      </a:cubicBezTo>
                      <a:cubicBezTo>
                        <a:pt x="641" y="912"/>
                        <a:pt x="641" y="912"/>
                        <a:pt x="641" y="911"/>
                      </a:cubicBezTo>
                      <a:cubicBezTo>
                        <a:pt x="640" y="911"/>
                        <a:pt x="640" y="911"/>
                        <a:pt x="640" y="911"/>
                      </a:cubicBezTo>
                      <a:cubicBezTo>
                        <a:pt x="639" y="911"/>
                        <a:pt x="639" y="911"/>
                        <a:pt x="639" y="911"/>
                      </a:cubicBezTo>
                      <a:cubicBezTo>
                        <a:pt x="639" y="910"/>
                        <a:pt x="639" y="909"/>
                        <a:pt x="639" y="908"/>
                      </a:cubicBezTo>
                      <a:cubicBezTo>
                        <a:pt x="639" y="908"/>
                        <a:pt x="639" y="907"/>
                        <a:pt x="639" y="907"/>
                      </a:cubicBezTo>
                      <a:cubicBezTo>
                        <a:pt x="639" y="907"/>
                        <a:pt x="639" y="906"/>
                        <a:pt x="639" y="906"/>
                      </a:cubicBezTo>
                      <a:cubicBezTo>
                        <a:pt x="640" y="905"/>
                        <a:pt x="640" y="904"/>
                        <a:pt x="641" y="903"/>
                      </a:cubicBezTo>
                      <a:cubicBezTo>
                        <a:pt x="642" y="902"/>
                        <a:pt x="643" y="901"/>
                        <a:pt x="644" y="900"/>
                      </a:cubicBezTo>
                      <a:cubicBezTo>
                        <a:pt x="645" y="899"/>
                        <a:pt x="645" y="898"/>
                        <a:pt x="646" y="897"/>
                      </a:cubicBezTo>
                      <a:cubicBezTo>
                        <a:pt x="646" y="896"/>
                        <a:pt x="646" y="895"/>
                        <a:pt x="646" y="894"/>
                      </a:cubicBezTo>
                      <a:cubicBezTo>
                        <a:pt x="646" y="893"/>
                        <a:pt x="645" y="892"/>
                        <a:pt x="644" y="891"/>
                      </a:cubicBezTo>
                      <a:cubicBezTo>
                        <a:pt x="643" y="891"/>
                        <a:pt x="642" y="891"/>
                        <a:pt x="640" y="891"/>
                      </a:cubicBezTo>
                      <a:cubicBezTo>
                        <a:pt x="640" y="892"/>
                        <a:pt x="639" y="893"/>
                        <a:pt x="638" y="893"/>
                      </a:cubicBezTo>
                      <a:cubicBezTo>
                        <a:pt x="638" y="894"/>
                        <a:pt x="637" y="895"/>
                        <a:pt x="636" y="896"/>
                      </a:cubicBezTo>
                      <a:cubicBezTo>
                        <a:pt x="636" y="897"/>
                        <a:pt x="635" y="897"/>
                        <a:pt x="634" y="898"/>
                      </a:cubicBezTo>
                      <a:cubicBezTo>
                        <a:pt x="634" y="899"/>
                        <a:pt x="633" y="899"/>
                        <a:pt x="633" y="900"/>
                      </a:cubicBezTo>
                      <a:cubicBezTo>
                        <a:pt x="632" y="900"/>
                        <a:pt x="632" y="900"/>
                        <a:pt x="632" y="900"/>
                      </a:cubicBezTo>
                      <a:cubicBezTo>
                        <a:pt x="631" y="900"/>
                        <a:pt x="632" y="901"/>
                        <a:pt x="631" y="901"/>
                      </a:cubicBezTo>
                      <a:cubicBezTo>
                        <a:pt x="631" y="902"/>
                        <a:pt x="630" y="903"/>
                        <a:pt x="629" y="904"/>
                      </a:cubicBezTo>
                      <a:cubicBezTo>
                        <a:pt x="629" y="904"/>
                        <a:pt x="628" y="904"/>
                        <a:pt x="628" y="904"/>
                      </a:cubicBezTo>
                      <a:cubicBezTo>
                        <a:pt x="628" y="904"/>
                        <a:pt x="628" y="905"/>
                        <a:pt x="627" y="906"/>
                      </a:cubicBezTo>
                      <a:cubicBezTo>
                        <a:pt x="627" y="906"/>
                        <a:pt x="626" y="906"/>
                        <a:pt x="626" y="906"/>
                      </a:cubicBezTo>
                      <a:cubicBezTo>
                        <a:pt x="626" y="907"/>
                        <a:pt x="626" y="907"/>
                        <a:pt x="626" y="907"/>
                      </a:cubicBezTo>
                      <a:cubicBezTo>
                        <a:pt x="625" y="907"/>
                        <a:pt x="625" y="907"/>
                        <a:pt x="624" y="907"/>
                      </a:cubicBezTo>
                      <a:cubicBezTo>
                        <a:pt x="624" y="907"/>
                        <a:pt x="624" y="908"/>
                        <a:pt x="624" y="908"/>
                      </a:cubicBezTo>
                      <a:cubicBezTo>
                        <a:pt x="623" y="908"/>
                        <a:pt x="623" y="908"/>
                        <a:pt x="623" y="908"/>
                      </a:cubicBezTo>
                      <a:cubicBezTo>
                        <a:pt x="622" y="909"/>
                        <a:pt x="622" y="909"/>
                        <a:pt x="622" y="909"/>
                      </a:cubicBezTo>
                      <a:cubicBezTo>
                        <a:pt x="622" y="910"/>
                        <a:pt x="622" y="910"/>
                        <a:pt x="621" y="910"/>
                      </a:cubicBezTo>
                      <a:cubicBezTo>
                        <a:pt x="621" y="910"/>
                        <a:pt x="621" y="910"/>
                        <a:pt x="621" y="911"/>
                      </a:cubicBezTo>
                      <a:cubicBezTo>
                        <a:pt x="621" y="911"/>
                        <a:pt x="620" y="911"/>
                        <a:pt x="620" y="911"/>
                      </a:cubicBezTo>
                      <a:cubicBezTo>
                        <a:pt x="620" y="912"/>
                        <a:pt x="620" y="912"/>
                        <a:pt x="620" y="913"/>
                      </a:cubicBezTo>
                      <a:cubicBezTo>
                        <a:pt x="620" y="913"/>
                        <a:pt x="621" y="913"/>
                        <a:pt x="621" y="914"/>
                      </a:cubicBezTo>
                      <a:cubicBezTo>
                        <a:pt x="621" y="914"/>
                        <a:pt x="621" y="915"/>
                        <a:pt x="621" y="916"/>
                      </a:cubicBezTo>
                      <a:cubicBezTo>
                        <a:pt x="621" y="916"/>
                        <a:pt x="621" y="916"/>
                        <a:pt x="622" y="916"/>
                      </a:cubicBezTo>
                      <a:cubicBezTo>
                        <a:pt x="622" y="918"/>
                        <a:pt x="622" y="919"/>
                        <a:pt x="622" y="921"/>
                      </a:cubicBezTo>
                      <a:cubicBezTo>
                        <a:pt x="621" y="921"/>
                        <a:pt x="621" y="922"/>
                        <a:pt x="620" y="922"/>
                      </a:cubicBezTo>
                      <a:cubicBezTo>
                        <a:pt x="621" y="923"/>
                        <a:pt x="620" y="924"/>
                        <a:pt x="619" y="925"/>
                      </a:cubicBezTo>
                      <a:cubicBezTo>
                        <a:pt x="620" y="925"/>
                        <a:pt x="620" y="926"/>
                        <a:pt x="620" y="926"/>
                      </a:cubicBezTo>
                      <a:cubicBezTo>
                        <a:pt x="620" y="927"/>
                        <a:pt x="620" y="927"/>
                        <a:pt x="620" y="928"/>
                      </a:cubicBezTo>
                      <a:cubicBezTo>
                        <a:pt x="620" y="928"/>
                        <a:pt x="621" y="929"/>
                        <a:pt x="621" y="929"/>
                      </a:cubicBezTo>
                      <a:cubicBezTo>
                        <a:pt x="621" y="929"/>
                        <a:pt x="621" y="930"/>
                        <a:pt x="621" y="931"/>
                      </a:cubicBezTo>
                      <a:cubicBezTo>
                        <a:pt x="621" y="931"/>
                        <a:pt x="622" y="932"/>
                        <a:pt x="622" y="933"/>
                      </a:cubicBezTo>
                      <a:cubicBezTo>
                        <a:pt x="621" y="933"/>
                        <a:pt x="621" y="934"/>
                        <a:pt x="621" y="934"/>
                      </a:cubicBezTo>
                      <a:cubicBezTo>
                        <a:pt x="621" y="935"/>
                        <a:pt x="621" y="936"/>
                        <a:pt x="621" y="937"/>
                      </a:cubicBezTo>
                      <a:cubicBezTo>
                        <a:pt x="621" y="937"/>
                        <a:pt x="621" y="937"/>
                        <a:pt x="622" y="937"/>
                      </a:cubicBezTo>
                      <a:cubicBezTo>
                        <a:pt x="621" y="938"/>
                        <a:pt x="621" y="938"/>
                        <a:pt x="621" y="938"/>
                      </a:cubicBezTo>
                      <a:cubicBezTo>
                        <a:pt x="621" y="938"/>
                        <a:pt x="621" y="939"/>
                        <a:pt x="622" y="939"/>
                      </a:cubicBezTo>
                      <a:cubicBezTo>
                        <a:pt x="621" y="940"/>
                        <a:pt x="620" y="939"/>
                        <a:pt x="619" y="940"/>
                      </a:cubicBezTo>
                      <a:cubicBezTo>
                        <a:pt x="619" y="940"/>
                        <a:pt x="618" y="940"/>
                        <a:pt x="618" y="940"/>
                      </a:cubicBezTo>
                      <a:cubicBezTo>
                        <a:pt x="617" y="941"/>
                        <a:pt x="618" y="942"/>
                        <a:pt x="618" y="943"/>
                      </a:cubicBezTo>
                      <a:cubicBezTo>
                        <a:pt x="619" y="945"/>
                        <a:pt x="621" y="945"/>
                        <a:pt x="622" y="946"/>
                      </a:cubicBezTo>
                      <a:cubicBezTo>
                        <a:pt x="622" y="947"/>
                        <a:pt x="622" y="947"/>
                        <a:pt x="623" y="948"/>
                      </a:cubicBezTo>
                      <a:cubicBezTo>
                        <a:pt x="623" y="948"/>
                        <a:pt x="623" y="948"/>
                        <a:pt x="622" y="948"/>
                      </a:cubicBezTo>
                      <a:cubicBezTo>
                        <a:pt x="622" y="948"/>
                        <a:pt x="621" y="947"/>
                        <a:pt x="621" y="947"/>
                      </a:cubicBezTo>
                      <a:cubicBezTo>
                        <a:pt x="620" y="947"/>
                        <a:pt x="619" y="946"/>
                        <a:pt x="618" y="945"/>
                      </a:cubicBezTo>
                      <a:cubicBezTo>
                        <a:pt x="617" y="945"/>
                        <a:pt x="617" y="944"/>
                        <a:pt x="616" y="944"/>
                      </a:cubicBezTo>
                      <a:cubicBezTo>
                        <a:pt x="616" y="944"/>
                        <a:pt x="615" y="944"/>
                        <a:pt x="615" y="944"/>
                      </a:cubicBezTo>
                      <a:cubicBezTo>
                        <a:pt x="615" y="943"/>
                        <a:pt x="614" y="943"/>
                        <a:pt x="614" y="943"/>
                      </a:cubicBezTo>
                      <a:cubicBezTo>
                        <a:pt x="614" y="943"/>
                        <a:pt x="613" y="943"/>
                        <a:pt x="613" y="943"/>
                      </a:cubicBezTo>
                      <a:cubicBezTo>
                        <a:pt x="612" y="944"/>
                        <a:pt x="612" y="944"/>
                        <a:pt x="611" y="944"/>
                      </a:cubicBezTo>
                      <a:cubicBezTo>
                        <a:pt x="610" y="944"/>
                        <a:pt x="610" y="944"/>
                        <a:pt x="610" y="945"/>
                      </a:cubicBezTo>
                      <a:cubicBezTo>
                        <a:pt x="609" y="946"/>
                        <a:pt x="610" y="946"/>
                        <a:pt x="610" y="946"/>
                      </a:cubicBezTo>
                      <a:cubicBezTo>
                        <a:pt x="610" y="947"/>
                        <a:pt x="610" y="947"/>
                        <a:pt x="610" y="948"/>
                      </a:cubicBezTo>
                      <a:cubicBezTo>
                        <a:pt x="610" y="948"/>
                        <a:pt x="611" y="949"/>
                        <a:pt x="611" y="949"/>
                      </a:cubicBezTo>
                      <a:cubicBezTo>
                        <a:pt x="611" y="950"/>
                        <a:pt x="611" y="951"/>
                        <a:pt x="611" y="951"/>
                      </a:cubicBezTo>
                      <a:cubicBezTo>
                        <a:pt x="610" y="952"/>
                        <a:pt x="610" y="951"/>
                        <a:pt x="609" y="952"/>
                      </a:cubicBezTo>
                      <a:cubicBezTo>
                        <a:pt x="608" y="951"/>
                        <a:pt x="608" y="950"/>
                        <a:pt x="608" y="949"/>
                      </a:cubicBezTo>
                      <a:cubicBezTo>
                        <a:pt x="607" y="949"/>
                        <a:pt x="607" y="950"/>
                        <a:pt x="606" y="950"/>
                      </a:cubicBezTo>
                      <a:cubicBezTo>
                        <a:pt x="606" y="951"/>
                        <a:pt x="606" y="952"/>
                        <a:pt x="606" y="952"/>
                      </a:cubicBezTo>
                      <a:cubicBezTo>
                        <a:pt x="606" y="952"/>
                        <a:pt x="606" y="952"/>
                        <a:pt x="605" y="953"/>
                      </a:cubicBezTo>
                      <a:cubicBezTo>
                        <a:pt x="605" y="954"/>
                        <a:pt x="606" y="955"/>
                        <a:pt x="607" y="956"/>
                      </a:cubicBezTo>
                      <a:cubicBezTo>
                        <a:pt x="606" y="957"/>
                        <a:pt x="606" y="957"/>
                        <a:pt x="606" y="958"/>
                      </a:cubicBezTo>
                      <a:cubicBezTo>
                        <a:pt x="606" y="958"/>
                        <a:pt x="606" y="958"/>
                        <a:pt x="607" y="958"/>
                      </a:cubicBezTo>
                      <a:cubicBezTo>
                        <a:pt x="607" y="959"/>
                        <a:pt x="607" y="959"/>
                        <a:pt x="607" y="960"/>
                      </a:cubicBezTo>
                      <a:cubicBezTo>
                        <a:pt x="606" y="960"/>
                        <a:pt x="606" y="960"/>
                        <a:pt x="604" y="960"/>
                      </a:cubicBezTo>
                      <a:cubicBezTo>
                        <a:pt x="604" y="959"/>
                        <a:pt x="604" y="958"/>
                        <a:pt x="603" y="958"/>
                      </a:cubicBezTo>
                      <a:cubicBezTo>
                        <a:pt x="603" y="957"/>
                        <a:pt x="604" y="957"/>
                        <a:pt x="604" y="957"/>
                      </a:cubicBezTo>
                      <a:cubicBezTo>
                        <a:pt x="604" y="956"/>
                        <a:pt x="603" y="955"/>
                        <a:pt x="603" y="954"/>
                      </a:cubicBezTo>
                      <a:cubicBezTo>
                        <a:pt x="603" y="953"/>
                        <a:pt x="602" y="953"/>
                        <a:pt x="602" y="952"/>
                      </a:cubicBezTo>
                      <a:cubicBezTo>
                        <a:pt x="602" y="952"/>
                        <a:pt x="601" y="952"/>
                        <a:pt x="600" y="952"/>
                      </a:cubicBezTo>
                      <a:cubicBezTo>
                        <a:pt x="600" y="952"/>
                        <a:pt x="599" y="953"/>
                        <a:pt x="599" y="953"/>
                      </a:cubicBezTo>
                      <a:cubicBezTo>
                        <a:pt x="598" y="953"/>
                        <a:pt x="598" y="953"/>
                        <a:pt x="598" y="953"/>
                      </a:cubicBezTo>
                      <a:cubicBezTo>
                        <a:pt x="598" y="951"/>
                        <a:pt x="598" y="949"/>
                        <a:pt x="598" y="948"/>
                      </a:cubicBezTo>
                      <a:cubicBezTo>
                        <a:pt x="598" y="947"/>
                        <a:pt x="597" y="947"/>
                        <a:pt x="597" y="946"/>
                      </a:cubicBezTo>
                      <a:cubicBezTo>
                        <a:pt x="597" y="946"/>
                        <a:pt x="597" y="945"/>
                        <a:pt x="596" y="945"/>
                      </a:cubicBezTo>
                      <a:cubicBezTo>
                        <a:pt x="596" y="943"/>
                        <a:pt x="596" y="941"/>
                        <a:pt x="596" y="940"/>
                      </a:cubicBezTo>
                      <a:cubicBezTo>
                        <a:pt x="595" y="939"/>
                        <a:pt x="595" y="938"/>
                        <a:pt x="594" y="938"/>
                      </a:cubicBezTo>
                      <a:cubicBezTo>
                        <a:pt x="594" y="938"/>
                        <a:pt x="593" y="938"/>
                        <a:pt x="593" y="938"/>
                      </a:cubicBezTo>
                      <a:cubicBezTo>
                        <a:pt x="594" y="939"/>
                        <a:pt x="593" y="940"/>
                        <a:pt x="592" y="941"/>
                      </a:cubicBezTo>
                      <a:cubicBezTo>
                        <a:pt x="592" y="942"/>
                        <a:pt x="592" y="943"/>
                        <a:pt x="592" y="943"/>
                      </a:cubicBezTo>
                      <a:cubicBezTo>
                        <a:pt x="592" y="944"/>
                        <a:pt x="592" y="944"/>
                        <a:pt x="592" y="944"/>
                      </a:cubicBezTo>
                      <a:cubicBezTo>
                        <a:pt x="592" y="945"/>
                        <a:pt x="592" y="946"/>
                        <a:pt x="592" y="948"/>
                      </a:cubicBezTo>
                      <a:cubicBezTo>
                        <a:pt x="592" y="948"/>
                        <a:pt x="591" y="948"/>
                        <a:pt x="591" y="948"/>
                      </a:cubicBezTo>
                      <a:cubicBezTo>
                        <a:pt x="591" y="950"/>
                        <a:pt x="591" y="951"/>
                        <a:pt x="591" y="953"/>
                      </a:cubicBezTo>
                      <a:cubicBezTo>
                        <a:pt x="591" y="953"/>
                        <a:pt x="591" y="953"/>
                        <a:pt x="591" y="953"/>
                      </a:cubicBezTo>
                      <a:cubicBezTo>
                        <a:pt x="591" y="953"/>
                        <a:pt x="590" y="953"/>
                        <a:pt x="590" y="953"/>
                      </a:cubicBezTo>
                      <a:cubicBezTo>
                        <a:pt x="590" y="953"/>
                        <a:pt x="590" y="953"/>
                        <a:pt x="590" y="953"/>
                      </a:cubicBezTo>
                      <a:cubicBezTo>
                        <a:pt x="590" y="952"/>
                        <a:pt x="590" y="952"/>
                        <a:pt x="590" y="952"/>
                      </a:cubicBezTo>
                      <a:cubicBezTo>
                        <a:pt x="590" y="951"/>
                        <a:pt x="590" y="950"/>
                        <a:pt x="589" y="950"/>
                      </a:cubicBezTo>
                      <a:cubicBezTo>
                        <a:pt x="589" y="949"/>
                        <a:pt x="589" y="948"/>
                        <a:pt x="589" y="946"/>
                      </a:cubicBezTo>
                      <a:cubicBezTo>
                        <a:pt x="589" y="946"/>
                        <a:pt x="588" y="946"/>
                        <a:pt x="588" y="945"/>
                      </a:cubicBezTo>
                      <a:cubicBezTo>
                        <a:pt x="588" y="945"/>
                        <a:pt x="588" y="944"/>
                        <a:pt x="588" y="944"/>
                      </a:cubicBezTo>
                      <a:cubicBezTo>
                        <a:pt x="588" y="944"/>
                        <a:pt x="588" y="943"/>
                        <a:pt x="587" y="943"/>
                      </a:cubicBezTo>
                      <a:cubicBezTo>
                        <a:pt x="587" y="943"/>
                        <a:pt x="587" y="942"/>
                        <a:pt x="587" y="942"/>
                      </a:cubicBezTo>
                      <a:cubicBezTo>
                        <a:pt x="587" y="941"/>
                        <a:pt x="587" y="942"/>
                        <a:pt x="586" y="942"/>
                      </a:cubicBezTo>
                      <a:cubicBezTo>
                        <a:pt x="586" y="942"/>
                        <a:pt x="586" y="942"/>
                        <a:pt x="585" y="942"/>
                      </a:cubicBezTo>
                      <a:cubicBezTo>
                        <a:pt x="585" y="942"/>
                        <a:pt x="584" y="941"/>
                        <a:pt x="584" y="941"/>
                      </a:cubicBezTo>
                      <a:cubicBezTo>
                        <a:pt x="583" y="942"/>
                        <a:pt x="583" y="942"/>
                        <a:pt x="583" y="942"/>
                      </a:cubicBezTo>
                      <a:cubicBezTo>
                        <a:pt x="583" y="942"/>
                        <a:pt x="582" y="941"/>
                        <a:pt x="582" y="941"/>
                      </a:cubicBezTo>
                      <a:cubicBezTo>
                        <a:pt x="581" y="940"/>
                        <a:pt x="582" y="940"/>
                        <a:pt x="582" y="940"/>
                      </a:cubicBezTo>
                      <a:cubicBezTo>
                        <a:pt x="583" y="939"/>
                        <a:pt x="582" y="939"/>
                        <a:pt x="582" y="938"/>
                      </a:cubicBezTo>
                      <a:cubicBezTo>
                        <a:pt x="582" y="938"/>
                        <a:pt x="582" y="937"/>
                        <a:pt x="582" y="937"/>
                      </a:cubicBezTo>
                      <a:cubicBezTo>
                        <a:pt x="582" y="937"/>
                        <a:pt x="583" y="937"/>
                        <a:pt x="584" y="937"/>
                      </a:cubicBezTo>
                      <a:cubicBezTo>
                        <a:pt x="584" y="936"/>
                        <a:pt x="584" y="936"/>
                        <a:pt x="584" y="935"/>
                      </a:cubicBezTo>
                      <a:cubicBezTo>
                        <a:pt x="584" y="935"/>
                        <a:pt x="583" y="935"/>
                        <a:pt x="583" y="934"/>
                      </a:cubicBezTo>
                      <a:cubicBezTo>
                        <a:pt x="582" y="935"/>
                        <a:pt x="583" y="935"/>
                        <a:pt x="582" y="937"/>
                      </a:cubicBezTo>
                      <a:cubicBezTo>
                        <a:pt x="582" y="936"/>
                        <a:pt x="582" y="936"/>
                        <a:pt x="582" y="937"/>
                      </a:cubicBezTo>
                      <a:cubicBezTo>
                        <a:pt x="582" y="937"/>
                        <a:pt x="581" y="937"/>
                        <a:pt x="581" y="937"/>
                      </a:cubicBezTo>
                      <a:cubicBezTo>
                        <a:pt x="581" y="936"/>
                        <a:pt x="581" y="934"/>
                        <a:pt x="581" y="933"/>
                      </a:cubicBezTo>
                      <a:cubicBezTo>
                        <a:pt x="580" y="932"/>
                        <a:pt x="580" y="932"/>
                        <a:pt x="579" y="931"/>
                      </a:cubicBezTo>
                      <a:cubicBezTo>
                        <a:pt x="579" y="931"/>
                        <a:pt x="580" y="931"/>
                        <a:pt x="580" y="930"/>
                      </a:cubicBezTo>
                      <a:cubicBezTo>
                        <a:pt x="581" y="930"/>
                        <a:pt x="580" y="929"/>
                        <a:pt x="580" y="928"/>
                      </a:cubicBezTo>
                      <a:cubicBezTo>
                        <a:pt x="580" y="928"/>
                        <a:pt x="580" y="928"/>
                        <a:pt x="580" y="927"/>
                      </a:cubicBezTo>
                      <a:cubicBezTo>
                        <a:pt x="579" y="927"/>
                        <a:pt x="580" y="926"/>
                        <a:pt x="579" y="925"/>
                      </a:cubicBezTo>
                      <a:cubicBezTo>
                        <a:pt x="579" y="925"/>
                        <a:pt x="578" y="926"/>
                        <a:pt x="578" y="927"/>
                      </a:cubicBezTo>
                      <a:cubicBezTo>
                        <a:pt x="578" y="927"/>
                        <a:pt x="577" y="927"/>
                        <a:pt x="577" y="927"/>
                      </a:cubicBezTo>
                      <a:cubicBezTo>
                        <a:pt x="577" y="926"/>
                        <a:pt x="577" y="926"/>
                        <a:pt x="577" y="925"/>
                      </a:cubicBezTo>
                      <a:cubicBezTo>
                        <a:pt x="576" y="925"/>
                        <a:pt x="576" y="923"/>
                        <a:pt x="575" y="922"/>
                      </a:cubicBezTo>
                      <a:cubicBezTo>
                        <a:pt x="574" y="921"/>
                        <a:pt x="574" y="920"/>
                        <a:pt x="573" y="920"/>
                      </a:cubicBezTo>
                      <a:cubicBezTo>
                        <a:pt x="573" y="919"/>
                        <a:pt x="572" y="919"/>
                        <a:pt x="573" y="918"/>
                      </a:cubicBezTo>
                      <a:cubicBezTo>
                        <a:pt x="574" y="919"/>
                        <a:pt x="574" y="920"/>
                        <a:pt x="575" y="920"/>
                      </a:cubicBezTo>
                      <a:cubicBezTo>
                        <a:pt x="576" y="920"/>
                        <a:pt x="576" y="920"/>
                        <a:pt x="577" y="920"/>
                      </a:cubicBezTo>
                      <a:cubicBezTo>
                        <a:pt x="578" y="920"/>
                        <a:pt x="577" y="919"/>
                        <a:pt x="577" y="919"/>
                      </a:cubicBezTo>
                      <a:cubicBezTo>
                        <a:pt x="577" y="918"/>
                        <a:pt x="577" y="917"/>
                        <a:pt x="577" y="917"/>
                      </a:cubicBezTo>
                      <a:cubicBezTo>
                        <a:pt x="577" y="916"/>
                        <a:pt x="576" y="916"/>
                        <a:pt x="576" y="916"/>
                      </a:cubicBezTo>
                      <a:cubicBezTo>
                        <a:pt x="576" y="915"/>
                        <a:pt x="576" y="913"/>
                        <a:pt x="576" y="912"/>
                      </a:cubicBezTo>
                      <a:cubicBezTo>
                        <a:pt x="575" y="912"/>
                        <a:pt x="576" y="911"/>
                        <a:pt x="575" y="910"/>
                      </a:cubicBezTo>
                      <a:cubicBezTo>
                        <a:pt x="575" y="909"/>
                        <a:pt x="575" y="908"/>
                        <a:pt x="575" y="907"/>
                      </a:cubicBezTo>
                      <a:cubicBezTo>
                        <a:pt x="574" y="906"/>
                        <a:pt x="573" y="907"/>
                        <a:pt x="572" y="907"/>
                      </a:cubicBezTo>
                      <a:cubicBezTo>
                        <a:pt x="572" y="907"/>
                        <a:pt x="572" y="907"/>
                        <a:pt x="572" y="907"/>
                      </a:cubicBezTo>
                      <a:cubicBezTo>
                        <a:pt x="571" y="907"/>
                        <a:pt x="571" y="907"/>
                        <a:pt x="570" y="907"/>
                      </a:cubicBezTo>
                      <a:cubicBezTo>
                        <a:pt x="570" y="908"/>
                        <a:pt x="570" y="908"/>
                        <a:pt x="570" y="909"/>
                      </a:cubicBezTo>
                      <a:cubicBezTo>
                        <a:pt x="569" y="909"/>
                        <a:pt x="568" y="909"/>
                        <a:pt x="568" y="909"/>
                      </a:cubicBezTo>
                      <a:cubicBezTo>
                        <a:pt x="568" y="909"/>
                        <a:pt x="568" y="908"/>
                        <a:pt x="567" y="908"/>
                      </a:cubicBezTo>
                      <a:cubicBezTo>
                        <a:pt x="566" y="908"/>
                        <a:pt x="565" y="908"/>
                        <a:pt x="564" y="908"/>
                      </a:cubicBezTo>
                      <a:cubicBezTo>
                        <a:pt x="563" y="908"/>
                        <a:pt x="563" y="909"/>
                        <a:pt x="562" y="909"/>
                      </a:cubicBezTo>
                      <a:cubicBezTo>
                        <a:pt x="562" y="909"/>
                        <a:pt x="562" y="910"/>
                        <a:pt x="562" y="910"/>
                      </a:cubicBezTo>
                      <a:cubicBezTo>
                        <a:pt x="562" y="911"/>
                        <a:pt x="563" y="911"/>
                        <a:pt x="564" y="911"/>
                      </a:cubicBezTo>
                      <a:cubicBezTo>
                        <a:pt x="564" y="912"/>
                        <a:pt x="564" y="912"/>
                        <a:pt x="563" y="912"/>
                      </a:cubicBezTo>
                      <a:cubicBezTo>
                        <a:pt x="563" y="913"/>
                        <a:pt x="563" y="913"/>
                        <a:pt x="563" y="914"/>
                      </a:cubicBezTo>
                      <a:cubicBezTo>
                        <a:pt x="563" y="915"/>
                        <a:pt x="562" y="915"/>
                        <a:pt x="562" y="915"/>
                      </a:cubicBezTo>
                      <a:cubicBezTo>
                        <a:pt x="562" y="917"/>
                        <a:pt x="562" y="919"/>
                        <a:pt x="562" y="920"/>
                      </a:cubicBezTo>
                      <a:cubicBezTo>
                        <a:pt x="562" y="920"/>
                        <a:pt x="561" y="921"/>
                        <a:pt x="561" y="921"/>
                      </a:cubicBezTo>
                      <a:cubicBezTo>
                        <a:pt x="561" y="922"/>
                        <a:pt x="561" y="922"/>
                        <a:pt x="561" y="923"/>
                      </a:cubicBezTo>
                      <a:cubicBezTo>
                        <a:pt x="561" y="923"/>
                        <a:pt x="561" y="923"/>
                        <a:pt x="561" y="924"/>
                      </a:cubicBezTo>
                      <a:cubicBezTo>
                        <a:pt x="560" y="925"/>
                        <a:pt x="561" y="926"/>
                        <a:pt x="560" y="927"/>
                      </a:cubicBezTo>
                      <a:cubicBezTo>
                        <a:pt x="560" y="928"/>
                        <a:pt x="560" y="928"/>
                        <a:pt x="559" y="928"/>
                      </a:cubicBezTo>
                      <a:cubicBezTo>
                        <a:pt x="559" y="928"/>
                        <a:pt x="559" y="927"/>
                        <a:pt x="559" y="927"/>
                      </a:cubicBezTo>
                      <a:cubicBezTo>
                        <a:pt x="558" y="928"/>
                        <a:pt x="558" y="928"/>
                        <a:pt x="559" y="928"/>
                      </a:cubicBezTo>
                      <a:cubicBezTo>
                        <a:pt x="559" y="929"/>
                        <a:pt x="558" y="929"/>
                        <a:pt x="558" y="930"/>
                      </a:cubicBezTo>
                      <a:cubicBezTo>
                        <a:pt x="558" y="930"/>
                        <a:pt x="558" y="931"/>
                        <a:pt x="558" y="931"/>
                      </a:cubicBezTo>
                      <a:cubicBezTo>
                        <a:pt x="558" y="932"/>
                        <a:pt x="557" y="931"/>
                        <a:pt x="556" y="931"/>
                      </a:cubicBezTo>
                      <a:cubicBezTo>
                        <a:pt x="556" y="932"/>
                        <a:pt x="555" y="932"/>
                        <a:pt x="555" y="932"/>
                      </a:cubicBezTo>
                      <a:cubicBezTo>
                        <a:pt x="555" y="932"/>
                        <a:pt x="555" y="933"/>
                        <a:pt x="555" y="933"/>
                      </a:cubicBezTo>
                      <a:cubicBezTo>
                        <a:pt x="555" y="934"/>
                        <a:pt x="556" y="936"/>
                        <a:pt x="556" y="937"/>
                      </a:cubicBezTo>
                      <a:cubicBezTo>
                        <a:pt x="556" y="937"/>
                        <a:pt x="556" y="937"/>
                        <a:pt x="556" y="937"/>
                      </a:cubicBezTo>
                      <a:cubicBezTo>
                        <a:pt x="556" y="937"/>
                        <a:pt x="556" y="938"/>
                        <a:pt x="556" y="938"/>
                      </a:cubicBezTo>
                      <a:cubicBezTo>
                        <a:pt x="556" y="939"/>
                        <a:pt x="557" y="938"/>
                        <a:pt x="557" y="939"/>
                      </a:cubicBezTo>
                      <a:cubicBezTo>
                        <a:pt x="558" y="939"/>
                        <a:pt x="558" y="939"/>
                        <a:pt x="558" y="940"/>
                      </a:cubicBezTo>
                      <a:cubicBezTo>
                        <a:pt x="557" y="940"/>
                        <a:pt x="557" y="940"/>
                        <a:pt x="557" y="940"/>
                      </a:cubicBezTo>
                      <a:cubicBezTo>
                        <a:pt x="557" y="942"/>
                        <a:pt x="556" y="943"/>
                        <a:pt x="555" y="945"/>
                      </a:cubicBezTo>
                      <a:cubicBezTo>
                        <a:pt x="555" y="945"/>
                        <a:pt x="555" y="945"/>
                        <a:pt x="556" y="946"/>
                      </a:cubicBezTo>
                      <a:cubicBezTo>
                        <a:pt x="556" y="946"/>
                        <a:pt x="556" y="947"/>
                        <a:pt x="556" y="947"/>
                      </a:cubicBezTo>
                      <a:cubicBezTo>
                        <a:pt x="556" y="948"/>
                        <a:pt x="556" y="950"/>
                        <a:pt x="556" y="951"/>
                      </a:cubicBezTo>
                      <a:cubicBezTo>
                        <a:pt x="557" y="952"/>
                        <a:pt x="557" y="952"/>
                        <a:pt x="557" y="952"/>
                      </a:cubicBezTo>
                      <a:cubicBezTo>
                        <a:pt x="557" y="954"/>
                        <a:pt x="557" y="957"/>
                        <a:pt x="557" y="959"/>
                      </a:cubicBezTo>
                      <a:cubicBezTo>
                        <a:pt x="557" y="959"/>
                        <a:pt x="557" y="960"/>
                        <a:pt x="558" y="960"/>
                      </a:cubicBezTo>
                      <a:cubicBezTo>
                        <a:pt x="558" y="961"/>
                        <a:pt x="558" y="961"/>
                        <a:pt x="558" y="962"/>
                      </a:cubicBezTo>
                      <a:cubicBezTo>
                        <a:pt x="558" y="962"/>
                        <a:pt x="558" y="963"/>
                        <a:pt x="558" y="963"/>
                      </a:cubicBezTo>
                      <a:cubicBezTo>
                        <a:pt x="558" y="963"/>
                        <a:pt x="558" y="963"/>
                        <a:pt x="558" y="963"/>
                      </a:cubicBezTo>
                      <a:cubicBezTo>
                        <a:pt x="558" y="964"/>
                        <a:pt x="558" y="965"/>
                        <a:pt x="559" y="966"/>
                      </a:cubicBezTo>
                      <a:cubicBezTo>
                        <a:pt x="559" y="966"/>
                        <a:pt x="559" y="967"/>
                        <a:pt x="559" y="968"/>
                      </a:cubicBezTo>
                      <a:cubicBezTo>
                        <a:pt x="559" y="968"/>
                        <a:pt x="560" y="968"/>
                        <a:pt x="560" y="969"/>
                      </a:cubicBezTo>
                      <a:cubicBezTo>
                        <a:pt x="560" y="969"/>
                        <a:pt x="560" y="970"/>
                        <a:pt x="560" y="970"/>
                      </a:cubicBezTo>
                      <a:cubicBezTo>
                        <a:pt x="560" y="970"/>
                        <a:pt x="559" y="971"/>
                        <a:pt x="559" y="971"/>
                      </a:cubicBezTo>
                      <a:cubicBezTo>
                        <a:pt x="559" y="972"/>
                        <a:pt x="560" y="972"/>
                        <a:pt x="560" y="972"/>
                      </a:cubicBezTo>
                      <a:cubicBezTo>
                        <a:pt x="560" y="974"/>
                        <a:pt x="561" y="975"/>
                        <a:pt x="561" y="976"/>
                      </a:cubicBezTo>
                      <a:cubicBezTo>
                        <a:pt x="560" y="976"/>
                        <a:pt x="560" y="977"/>
                        <a:pt x="559" y="977"/>
                      </a:cubicBezTo>
                      <a:cubicBezTo>
                        <a:pt x="559" y="977"/>
                        <a:pt x="558" y="976"/>
                        <a:pt x="558" y="976"/>
                      </a:cubicBezTo>
                      <a:cubicBezTo>
                        <a:pt x="557" y="977"/>
                        <a:pt x="556" y="977"/>
                        <a:pt x="555" y="978"/>
                      </a:cubicBezTo>
                      <a:cubicBezTo>
                        <a:pt x="555" y="977"/>
                        <a:pt x="555" y="977"/>
                        <a:pt x="554" y="977"/>
                      </a:cubicBezTo>
                      <a:cubicBezTo>
                        <a:pt x="554" y="978"/>
                        <a:pt x="553" y="979"/>
                        <a:pt x="553" y="980"/>
                      </a:cubicBezTo>
                      <a:cubicBezTo>
                        <a:pt x="552" y="981"/>
                        <a:pt x="552" y="981"/>
                        <a:pt x="551" y="981"/>
                      </a:cubicBezTo>
                      <a:cubicBezTo>
                        <a:pt x="550" y="981"/>
                        <a:pt x="551" y="982"/>
                        <a:pt x="551" y="982"/>
                      </a:cubicBezTo>
                      <a:cubicBezTo>
                        <a:pt x="550" y="983"/>
                        <a:pt x="550" y="983"/>
                        <a:pt x="550" y="983"/>
                      </a:cubicBezTo>
                      <a:cubicBezTo>
                        <a:pt x="550" y="985"/>
                        <a:pt x="550" y="986"/>
                        <a:pt x="550" y="988"/>
                      </a:cubicBezTo>
                      <a:cubicBezTo>
                        <a:pt x="550" y="988"/>
                        <a:pt x="549" y="989"/>
                        <a:pt x="549" y="989"/>
                      </a:cubicBezTo>
                      <a:cubicBezTo>
                        <a:pt x="549" y="989"/>
                        <a:pt x="549" y="989"/>
                        <a:pt x="549" y="989"/>
                      </a:cubicBezTo>
                      <a:cubicBezTo>
                        <a:pt x="549" y="990"/>
                        <a:pt x="549" y="991"/>
                        <a:pt x="549" y="992"/>
                      </a:cubicBezTo>
                      <a:cubicBezTo>
                        <a:pt x="550" y="992"/>
                        <a:pt x="550" y="993"/>
                        <a:pt x="550" y="994"/>
                      </a:cubicBezTo>
                      <a:cubicBezTo>
                        <a:pt x="550" y="994"/>
                        <a:pt x="551" y="994"/>
                        <a:pt x="551" y="994"/>
                      </a:cubicBezTo>
                      <a:cubicBezTo>
                        <a:pt x="551" y="995"/>
                        <a:pt x="552" y="996"/>
                        <a:pt x="552" y="997"/>
                      </a:cubicBezTo>
                      <a:cubicBezTo>
                        <a:pt x="553" y="997"/>
                        <a:pt x="553" y="998"/>
                        <a:pt x="554" y="999"/>
                      </a:cubicBezTo>
                      <a:cubicBezTo>
                        <a:pt x="554" y="999"/>
                        <a:pt x="553" y="1000"/>
                        <a:pt x="553" y="1000"/>
                      </a:cubicBezTo>
                      <a:cubicBezTo>
                        <a:pt x="552" y="1000"/>
                        <a:pt x="552" y="1000"/>
                        <a:pt x="551" y="1000"/>
                      </a:cubicBezTo>
                      <a:cubicBezTo>
                        <a:pt x="551" y="1000"/>
                        <a:pt x="551" y="999"/>
                        <a:pt x="551" y="999"/>
                      </a:cubicBezTo>
                      <a:cubicBezTo>
                        <a:pt x="551" y="999"/>
                        <a:pt x="550" y="999"/>
                        <a:pt x="550" y="999"/>
                      </a:cubicBezTo>
                      <a:cubicBezTo>
                        <a:pt x="550" y="998"/>
                        <a:pt x="550" y="998"/>
                        <a:pt x="550" y="997"/>
                      </a:cubicBezTo>
                      <a:cubicBezTo>
                        <a:pt x="549" y="998"/>
                        <a:pt x="549" y="998"/>
                        <a:pt x="548" y="999"/>
                      </a:cubicBezTo>
                      <a:cubicBezTo>
                        <a:pt x="547" y="999"/>
                        <a:pt x="547" y="999"/>
                        <a:pt x="546" y="999"/>
                      </a:cubicBezTo>
                      <a:cubicBezTo>
                        <a:pt x="546" y="999"/>
                        <a:pt x="546" y="999"/>
                        <a:pt x="545" y="999"/>
                      </a:cubicBezTo>
                      <a:cubicBezTo>
                        <a:pt x="545" y="999"/>
                        <a:pt x="544" y="999"/>
                        <a:pt x="543" y="999"/>
                      </a:cubicBezTo>
                      <a:cubicBezTo>
                        <a:pt x="543" y="1000"/>
                        <a:pt x="542" y="1000"/>
                        <a:pt x="542" y="1000"/>
                      </a:cubicBezTo>
                      <a:cubicBezTo>
                        <a:pt x="542" y="1002"/>
                        <a:pt x="543" y="1002"/>
                        <a:pt x="543" y="1002"/>
                      </a:cubicBezTo>
                      <a:cubicBezTo>
                        <a:pt x="544" y="1003"/>
                        <a:pt x="543" y="1004"/>
                        <a:pt x="544" y="1004"/>
                      </a:cubicBezTo>
                      <a:cubicBezTo>
                        <a:pt x="544" y="1005"/>
                        <a:pt x="544" y="1005"/>
                        <a:pt x="543" y="1006"/>
                      </a:cubicBezTo>
                      <a:cubicBezTo>
                        <a:pt x="543" y="1006"/>
                        <a:pt x="543" y="1007"/>
                        <a:pt x="543" y="1008"/>
                      </a:cubicBezTo>
                      <a:cubicBezTo>
                        <a:pt x="543" y="1008"/>
                        <a:pt x="542" y="1008"/>
                        <a:pt x="541" y="1009"/>
                      </a:cubicBezTo>
                      <a:cubicBezTo>
                        <a:pt x="541" y="1009"/>
                        <a:pt x="541" y="1009"/>
                        <a:pt x="541" y="1009"/>
                      </a:cubicBezTo>
                      <a:cubicBezTo>
                        <a:pt x="540" y="1008"/>
                        <a:pt x="540" y="1007"/>
                        <a:pt x="540" y="1006"/>
                      </a:cubicBezTo>
                      <a:cubicBezTo>
                        <a:pt x="539" y="1005"/>
                        <a:pt x="538" y="1005"/>
                        <a:pt x="538" y="1004"/>
                      </a:cubicBezTo>
                      <a:cubicBezTo>
                        <a:pt x="537" y="1004"/>
                        <a:pt x="537" y="1004"/>
                        <a:pt x="537" y="1004"/>
                      </a:cubicBezTo>
                      <a:cubicBezTo>
                        <a:pt x="536" y="1003"/>
                        <a:pt x="536" y="1003"/>
                        <a:pt x="536" y="1003"/>
                      </a:cubicBezTo>
                      <a:cubicBezTo>
                        <a:pt x="536" y="1002"/>
                        <a:pt x="536" y="1002"/>
                        <a:pt x="535" y="1002"/>
                      </a:cubicBezTo>
                      <a:cubicBezTo>
                        <a:pt x="535" y="1003"/>
                        <a:pt x="535" y="1004"/>
                        <a:pt x="535" y="1004"/>
                      </a:cubicBezTo>
                      <a:cubicBezTo>
                        <a:pt x="536" y="1004"/>
                        <a:pt x="535" y="1006"/>
                        <a:pt x="536" y="1006"/>
                      </a:cubicBezTo>
                      <a:cubicBezTo>
                        <a:pt x="536" y="1008"/>
                        <a:pt x="537" y="1009"/>
                        <a:pt x="538" y="1011"/>
                      </a:cubicBezTo>
                      <a:cubicBezTo>
                        <a:pt x="538" y="1011"/>
                        <a:pt x="538" y="1011"/>
                        <a:pt x="538" y="1011"/>
                      </a:cubicBezTo>
                      <a:cubicBezTo>
                        <a:pt x="537" y="1011"/>
                        <a:pt x="537" y="1010"/>
                        <a:pt x="536" y="1010"/>
                      </a:cubicBezTo>
                      <a:cubicBezTo>
                        <a:pt x="535" y="1010"/>
                        <a:pt x="535" y="1009"/>
                        <a:pt x="534" y="1009"/>
                      </a:cubicBezTo>
                      <a:cubicBezTo>
                        <a:pt x="534" y="1009"/>
                        <a:pt x="534" y="1009"/>
                        <a:pt x="534" y="1009"/>
                      </a:cubicBezTo>
                      <a:cubicBezTo>
                        <a:pt x="534" y="1009"/>
                        <a:pt x="533" y="1009"/>
                        <a:pt x="533" y="1009"/>
                      </a:cubicBezTo>
                      <a:cubicBezTo>
                        <a:pt x="532" y="1008"/>
                        <a:pt x="532" y="1005"/>
                        <a:pt x="530" y="1004"/>
                      </a:cubicBezTo>
                      <a:cubicBezTo>
                        <a:pt x="530" y="1004"/>
                        <a:pt x="530" y="1003"/>
                        <a:pt x="530" y="1003"/>
                      </a:cubicBezTo>
                      <a:cubicBezTo>
                        <a:pt x="529" y="1002"/>
                        <a:pt x="528" y="1002"/>
                        <a:pt x="528" y="1000"/>
                      </a:cubicBezTo>
                      <a:cubicBezTo>
                        <a:pt x="527" y="999"/>
                        <a:pt x="527" y="997"/>
                        <a:pt x="525" y="996"/>
                      </a:cubicBezTo>
                      <a:cubicBezTo>
                        <a:pt x="525" y="996"/>
                        <a:pt x="524" y="995"/>
                        <a:pt x="524" y="994"/>
                      </a:cubicBezTo>
                      <a:cubicBezTo>
                        <a:pt x="524" y="993"/>
                        <a:pt x="523" y="992"/>
                        <a:pt x="523" y="991"/>
                      </a:cubicBezTo>
                      <a:cubicBezTo>
                        <a:pt x="523" y="990"/>
                        <a:pt x="523" y="990"/>
                        <a:pt x="523" y="989"/>
                      </a:cubicBezTo>
                      <a:cubicBezTo>
                        <a:pt x="522" y="988"/>
                        <a:pt x="522" y="987"/>
                        <a:pt x="521" y="987"/>
                      </a:cubicBezTo>
                      <a:cubicBezTo>
                        <a:pt x="521" y="986"/>
                        <a:pt x="521" y="986"/>
                        <a:pt x="521" y="985"/>
                      </a:cubicBezTo>
                      <a:cubicBezTo>
                        <a:pt x="521" y="985"/>
                        <a:pt x="521" y="985"/>
                        <a:pt x="521" y="984"/>
                      </a:cubicBezTo>
                      <a:cubicBezTo>
                        <a:pt x="521" y="984"/>
                        <a:pt x="521" y="983"/>
                        <a:pt x="521" y="982"/>
                      </a:cubicBezTo>
                      <a:cubicBezTo>
                        <a:pt x="521" y="982"/>
                        <a:pt x="520" y="982"/>
                        <a:pt x="520" y="982"/>
                      </a:cubicBezTo>
                      <a:cubicBezTo>
                        <a:pt x="520" y="982"/>
                        <a:pt x="520" y="982"/>
                        <a:pt x="520" y="982"/>
                      </a:cubicBezTo>
                      <a:cubicBezTo>
                        <a:pt x="520" y="980"/>
                        <a:pt x="519" y="979"/>
                        <a:pt x="519" y="978"/>
                      </a:cubicBezTo>
                      <a:cubicBezTo>
                        <a:pt x="519" y="978"/>
                        <a:pt x="518" y="977"/>
                        <a:pt x="518" y="977"/>
                      </a:cubicBezTo>
                      <a:cubicBezTo>
                        <a:pt x="518" y="976"/>
                        <a:pt x="518" y="975"/>
                        <a:pt x="518" y="974"/>
                      </a:cubicBezTo>
                      <a:cubicBezTo>
                        <a:pt x="518" y="973"/>
                        <a:pt x="517" y="973"/>
                        <a:pt x="517" y="973"/>
                      </a:cubicBezTo>
                      <a:cubicBezTo>
                        <a:pt x="517" y="972"/>
                        <a:pt x="517" y="972"/>
                        <a:pt x="517" y="971"/>
                      </a:cubicBezTo>
                      <a:cubicBezTo>
                        <a:pt x="517" y="971"/>
                        <a:pt x="517" y="971"/>
                        <a:pt x="517" y="971"/>
                      </a:cubicBezTo>
                      <a:cubicBezTo>
                        <a:pt x="517" y="970"/>
                        <a:pt x="517" y="969"/>
                        <a:pt x="517" y="969"/>
                      </a:cubicBezTo>
                      <a:cubicBezTo>
                        <a:pt x="516" y="968"/>
                        <a:pt x="516" y="968"/>
                        <a:pt x="516" y="968"/>
                      </a:cubicBezTo>
                      <a:cubicBezTo>
                        <a:pt x="516" y="967"/>
                        <a:pt x="516" y="965"/>
                        <a:pt x="516" y="964"/>
                      </a:cubicBezTo>
                      <a:cubicBezTo>
                        <a:pt x="515" y="964"/>
                        <a:pt x="515" y="964"/>
                        <a:pt x="515" y="964"/>
                      </a:cubicBezTo>
                      <a:cubicBezTo>
                        <a:pt x="514" y="963"/>
                        <a:pt x="514" y="963"/>
                        <a:pt x="514" y="962"/>
                      </a:cubicBezTo>
                      <a:cubicBezTo>
                        <a:pt x="514" y="962"/>
                        <a:pt x="513" y="961"/>
                        <a:pt x="514" y="961"/>
                      </a:cubicBezTo>
                      <a:cubicBezTo>
                        <a:pt x="514" y="960"/>
                        <a:pt x="514" y="960"/>
                        <a:pt x="514" y="960"/>
                      </a:cubicBezTo>
                      <a:cubicBezTo>
                        <a:pt x="514" y="959"/>
                        <a:pt x="514" y="959"/>
                        <a:pt x="514" y="958"/>
                      </a:cubicBezTo>
                      <a:cubicBezTo>
                        <a:pt x="514" y="958"/>
                        <a:pt x="514" y="958"/>
                        <a:pt x="514" y="958"/>
                      </a:cubicBezTo>
                      <a:cubicBezTo>
                        <a:pt x="514" y="957"/>
                        <a:pt x="514" y="957"/>
                        <a:pt x="514" y="956"/>
                      </a:cubicBezTo>
                      <a:cubicBezTo>
                        <a:pt x="513" y="956"/>
                        <a:pt x="513" y="956"/>
                        <a:pt x="513" y="956"/>
                      </a:cubicBezTo>
                      <a:cubicBezTo>
                        <a:pt x="513" y="955"/>
                        <a:pt x="513" y="954"/>
                        <a:pt x="513" y="953"/>
                      </a:cubicBezTo>
                      <a:cubicBezTo>
                        <a:pt x="512" y="952"/>
                        <a:pt x="512" y="951"/>
                        <a:pt x="511" y="951"/>
                      </a:cubicBezTo>
                      <a:cubicBezTo>
                        <a:pt x="511" y="949"/>
                        <a:pt x="511" y="947"/>
                        <a:pt x="511" y="945"/>
                      </a:cubicBezTo>
                      <a:cubicBezTo>
                        <a:pt x="511" y="944"/>
                        <a:pt x="511" y="944"/>
                        <a:pt x="511" y="944"/>
                      </a:cubicBezTo>
                      <a:cubicBezTo>
                        <a:pt x="511" y="942"/>
                        <a:pt x="511" y="941"/>
                        <a:pt x="511" y="939"/>
                      </a:cubicBezTo>
                      <a:cubicBezTo>
                        <a:pt x="511" y="939"/>
                        <a:pt x="510" y="938"/>
                        <a:pt x="510" y="938"/>
                      </a:cubicBezTo>
                      <a:cubicBezTo>
                        <a:pt x="510" y="937"/>
                        <a:pt x="510" y="937"/>
                        <a:pt x="510" y="936"/>
                      </a:cubicBezTo>
                      <a:cubicBezTo>
                        <a:pt x="509" y="936"/>
                        <a:pt x="509" y="936"/>
                        <a:pt x="509" y="936"/>
                      </a:cubicBezTo>
                      <a:cubicBezTo>
                        <a:pt x="507" y="936"/>
                        <a:pt x="507" y="939"/>
                        <a:pt x="505" y="940"/>
                      </a:cubicBezTo>
                      <a:cubicBezTo>
                        <a:pt x="505" y="939"/>
                        <a:pt x="505" y="938"/>
                        <a:pt x="505" y="937"/>
                      </a:cubicBezTo>
                      <a:cubicBezTo>
                        <a:pt x="506" y="937"/>
                        <a:pt x="506" y="937"/>
                        <a:pt x="506" y="936"/>
                      </a:cubicBezTo>
                      <a:cubicBezTo>
                        <a:pt x="506" y="936"/>
                        <a:pt x="506" y="935"/>
                        <a:pt x="506" y="935"/>
                      </a:cubicBezTo>
                      <a:cubicBezTo>
                        <a:pt x="508" y="933"/>
                        <a:pt x="508" y="932"/>
                        <a:pt x="508" y="929"/>
                      </a:cubicBezTo>
                      <a:cubicBezTo>
                        <a:pt x="508" y="929"/>
                        <a:pt x="508" y="929"/>
                        <a:pt x="509" y="929"/>
                      </a:cubicBezTo>
                      <a:cubicBezTo>
                        <a:pt x="509" y="928"/>
                        <a:pt x="509" y="927"/>
                        <a:pt x="508" y="926"/>
                      </a:cubicBezTo>
                      <a:cubicBezTo>
                        <a:pt x="507" y="926"/>
                        <a:pt x="507" y="927"/>
                        <a:pt x="506" y="928"/>
                      </a:cubicBezTo>
                      <a:cubicBezTo>
                        <a:pt x="506" y="927"/>
                        <a:pt x="506" y="927"/>
                        <a:pt x="506" y="927"/>
                      </a:cubicBezTo>
                      <a:cubicBezTo>
                        <a:pt x="506" y="927"/>
                        <a:pt x="506" y="927"/>
                        <a:pt x="506" y="926"/>
                      </a:cubicBezTo>
                      <a:cubicBezTo>
                        <a:pt x="507" y="924"/>
                        <a:pt x="507" y="924"/>
                        <a:pt x="507" y="922"/>
                      </a:cubicBezTo>
                      <a:cubicBezTo>
                        <a:pt x="507" y="922"/>
                        <a:pt x="508" y="922"/>
                        <a:pt x="508" y="922"/>
                      </a:cubicBezTo>
                      <a:cubicBezTo>
                        <a:pt x="508" y="922"/>
                        <a:pt x="508" y="921"/>
                        <a:pt x="508" y="921"/>
                      </a:cubicBezTo>
                      <a:cubicBezTo>
                        <a:pt x="508" y="918"/>
                        <a:pt x="508" y="914"/>
                        <a:pt x="508" y="910"/>
                      </a:cubicBezTo>
                      <a:cubicBezTo>
                        <a:pt x="507" y="910"/>
                        <a:pt x="507" y="911"/>
                        <a:pt x="507" y="911"/>
                      </a:cubicBezTo>
                      <a:cubicBezTo>
                        <a:pt x="506" y="911"/>
                        <a:pt x="507" y="912"/>
                        <a:pt x="506" y="912"/>
                      </a:cubicBezTo>
                      <a:cubicBezTo>
                        <a:pt x="506" y="913"/>
                        <a:pt x="505" y="915"/>
                        <a:pt x="504" y="916"/>
                      </a:cubicBezTo>
                      <a:cubicBezTo>
                        <a:pt x="504" y="917"/>
                        <a:pt x="504" y="917"/>
                        <a:pt x="504" y="918"/>
                      </a:cubicBezTo>
                      <a:cubicBezTo>
                        <a:pt x="504" y="919"/>
                        <a:pt x="503" y="920"/>
                        <a:pt x="503" y="920"/>
                      </a:cubicBezTo>
                      <a:cubicBezTo>
                        <a:pt x="502" y="921"/>
                        <a:pt x="502" y="922"/>
                        <a:pt x="502" y="922"/>
                      </a:cubicBezTo>
                      <a:cubicBezTo>
                        <a:pt x="502" y="922"/>
                        <a:pt x="502" y="922"/>
                        <a:pt x="502" y="922"/>
                      </a:cubicBezTo>
                      <a:cubicBezTo>
                        <a:pt x="501" y="924"/>
                        <a:pt x="500" y="926"/>
                        <a:pt x="499" y="928"/>
                      </a:cubicBezTo>
                      <a:cubicBezTo>
                        <a:pt x="499" y="929"/>
                        <a:pt x="499" y="929"/>
                        <a:pt x="498" y="930"/>
                      </a:cubicBezTo>
                      <a:cubicBezTo>
                        <a:pt x="498" y="930"/>
                        <a:pt x="498" y="931"/>
                        <a:pt x="497" y="931"/>
                      </a:cubicBezTo>
                      <a:cubicBezTo>
                        <a:pt x="497" y="931"/>
                        <a:pt x="497" y="932"/>
                        <a:pt x="497" y="933"/>
                      </a:cubicBezTo>
                      <a:cubicBezTo>
                        <a:pt x="496" y="933"/>
                        <a:pt x="496" y="934"/>
                        <a:pt x="495" y="935"/>
                      </a:cubicBezTo>
                      <a:cubicBezTo>
                        <a:pt x="495" y="936"/>
                        <a:pt x="494" y="937"/>
                        <a:pt x="494" y="938"/>
                      </a:cubicBezTo>
                      <a:cubicBezTo>
                        <a:pt x="494" y="939"/>
                        <a:pt x="493" y="939"/>
                        <a:pt x="492" y="940"/>
                      </a:cubicBezTo>
                      <a:cubicBezTo>
                        <a:pt x="492" y="941"/>
                        <a:pt x="492" y="942"/>
                        <a:pt x="492" y="942"/>
                      </a:cubicBezTo>
                      <a:cubicBezTo>
                        <a:pt x="491" y="943"/>
                        <a:pt x="491" y="943"/>
                        <a:pt x="491" y="943"/>
                      </a:cubicBezTo>
                      <a:cubicBezTo>
                        <a:pt x="489" y="944"/>
                        <a:pt x="488" y="945"/>
                        <a:pt x="487" y="946"/>
                      </a:cubicBezTo>
                      <a:cubicBezTo>
                        <a:pt x="487" y="947"/>
                        <a:pt x="487" y="947"/>
                        <a:pt x="487" y="947"/>
                      </a:cubicBezTo>
                      <a:cubicBezTo>
                        <a:pt x="487" y="947"/>
                        <a:pt x="487" y="947"/>
                        <a:pt x="487" y="947"/>
                      </a:cubicBezTo>
                      <a:cubicBezTo>
                        <a:pt x="486" y="946"/>
                        <a:pt x="487" y="945"/>
                        <a:pt x="488" y="944"/>
                      </a:cubicBezTo>
                      <a:cubicBezTo>
                        <a:pt x="488" y="943"/>
                        <a:pt x="488" y="943"/>
                        <a:pt x="488" y="943"/>
                      </a:cubicBezTo>
                      <a:cubicBezTo>
                        <a:pt x="488" y="942"/>
                        <a:pt x="489" y="942"/>
                        <a:pt x="490" y="942"/>
                      </a:cubicBezTo>
                      <a:cubicBezTo>
                        <a:pt x="491" y="939"/>
                        <a:pt x="491" y="939"/>
                        <a:pt x="491" y="939"/>
                      </a:cubicBezTo>
                      <a:cubicBezTo>
                        <a:pt x="491" y="939"/>
                        <a:pt x="491" y="938"/>
                        <a:pt x="491" y="938"/>
                      </a:cubicBezTo>
                      <a:cubicBezTo>
                        <a:pt x="492" y="937"/>
                        <a:pt x="492" y="936"/>
                        <a:pt x="492" y="936"/>
                      </a:cubicBezTo>
                      <a:cubicBezTo>
                        <a:pt x="492" y="935"/>
                        <a:pt x="493" y="935"/>
                        <a:pt x="493" y="934"/>
                      </a:cubicBezTo>
                      <a:cubicBezTo>
                        <a:pt x="493" y="933"/>
                        <a:pt x="494" y="933"/>
                        <a:pt x="494" y="932"/>
                      </a:cubicBezTo>
                      <a:cubicBezTo>
                        <a:pt x="494" y="931"/>
                        <a:pt x="494" y="931"/>
                        <a:pt x="494" y="931"/>
                      </a:cubicBezTo>
                      <a:cubicBezTo>
                        <a:pt x="494" y="930"/>
                        <a:pt x="494" y="929"/>
                        <a:pt x="494" y="928"/>
                      </a:cubicBezTo>
                      <a:cubicBezTo>
                        <a:pt x="494" y="928"/>
                        <a:pt x="494" y="927"/>
                        <a:pt x="493" y="927"/>
                      </a:cubicBezTo>
                      <a:cubicBezTo>
                        <a:pt x="493" y="927"/>
                        <a:pt x="492" y="928"/>
                        <a:pt x="492" y="928"/>
                      </a:cubicBezTo>
                      <a:cubicBezTo>
                        <a:pt x="491" y="928"/>
                        <a:pt x="490" y="930"/>
                        <a:pt x="489" y="930"/>
                      </a:cubicBezTo>
                      <a:cubicBezTo>
                        <a:pt x="489" y="931"/>
                        <a:pt x="489" y="931"/>
                        <a:pt x="489" y="932"/>
                      </a:cubicBezTo>
                      <a:cubicBezTo>
                        <a:pt x="487" y="933"/>
                        <a:pt x="486" y="933"/>
                        <a:pt x="484" y="934"/>
                      </a:cubicBezTo>
                      <a:cubicBezTo>
                        <a:pt x="484" y="935"/>
                        <a:pt x="483" y="936"/>
                        <a:pt x="483" y="937"/>
                      </a:cubicBezTo>
                      <a:cubicBezTo>
                        <a:pt x="482" y="937"/>
                        <a:pt x="482" y="938"/>
                        <a:pt x="482" y="939"/>
                      </a:cubicBezTo>
                      <a:cubicBezTo>
                        <a:pt x="481" y="940"/>
                        <a:pt x="480" y="941"/>
                        <a:pt x="479" y="942"/>
                      </a:cubicBezTo>
                      <a:cubicBezTo>
                        <a:pt x="478" y="943"/>
                        <a:pt x="478" y="945"/>
                        <a:pt x="476" y="946"/>
                      </a:cubicBezTo>
                      <a:cubicBezTo>
                        <a:pt x="475" y="946"/>
                        <a:pt x="475" y="945"/>
                        <a:pt x="475" y="945"/>
                      </a:cubicBezTo>
                      <a:cubicBezTo>
                        <a:pt x="474" y="944"/>
                        <a:pt x="474" y="944"/>
                        <a:pt x="473" y="944"/>
                      </a:cubicBezTo>
                      <a:cubicBezTo>
                        <a:pt x="473" y="945"/>
                        <a:pt x="473" y="945"/>
                        <a:pt x="473" y="945"/>
                      </a:cubicBezTo>
                      <a:cubicBezTo>
                        <a:pt x="472" y="947"/>
                        <a:pt x="471" y="947"/>
                        <a:pt x="470" y="948"/>
                      </a:cubicBezTo>
                      <a:cubicBezTo>
                        <a:pt x="469" y="945"/>
                        <a:pt x="469" y="945"/>
                        <a:pt x="466" y="944"/>
                      </a:cubicBezTo>
                      <a:cubicBezTo>
                        <a:pt x="465" y="944"/>
                        <a:pt x="464" y="944"/>
                        <a:pt x="463" y="944"/>
                      </a:cubicBezTo>
                      <a:cubicBezTo>
                        <a:pt x="463" y="943"/>
                        <a:pt x="463" y="942"/>
                        <a:pt x="464" y="942"/>
                      </a:cubicBezTo>
                      <a:cubicBezTo>
                        <a:pt x="464" y="941"/>
                        <a:pt x="464" y="941"/>
                        <a:pt x="464" y="940"/>
                      </a:cubicBezTo>
                      <a:cubicBezTo>
                        <a:pt x="464" y="940"/>
                        <a:pt x="465" y="940"/>
                        <a:pt x="465" y="939"/>
                      </a:cubicBezTo>
                      <a:cubicBezTo>
                        <a:pt x="464" y="938"/>
                        <a:pt x="465" y="938"/>
                        <a:pt x="465" y="937"/>
                      </a:cubicBezTo>
                      <a:cubicBezTo>
                        <a:pt x="465" y="937"/>
                        <a:pt x="465" y="936"/>
                        <a:pt x="466" y="936"/>
                      </a:cubicBezTo>
                      <a:cubicBezTo>
                        <a:pt x="466" y="935"/>
                        <a:pt x="466" y="933"/>
                        <a:pt x="466" y="932"/>
                      </a:cubicBezTo>
                      <a:cubicBezTo>
                        <a:pt x="466" y="931"/>
                        <a:pt x="466" y="931"/>
                        <a:pt x="467" y="931"/>
                      </a:cubicBezTo>
                      <a:cubicBezTo>
                        <a:pt x="467" y="930"/>
                        <a:pt x="467" y="930"/>
                        <a:pt x="467" y="929"/>
                      </a:cubicBezTo>
                      <a:cubicBezTo>
                        <a:pt x="467" y="929"/>
                        <a:pt x="467" y="929"/>
                        <a:pt x="467" y="929"/>
                      </a:cubicBezTo>
                      <a:cubicBezTo>
                        <a:pt x="467" y="928"/>
                        <a:pt x="467" y="927"/>
                        <a:pt x="467" y="927"/>
                      </a:cubicBezTo>
                      <a:cubicBezTo>
                        <a:pt x="468" y="927"/>
                        <a:pt x="468" y="926"/>
                        <a:pt x="468" y="926"/>
                      </a:cubicBezTo>
                      <a:cubicBezTo>
                        <a:pt x="468" y="924"/>
                        <a:pt x="468" y="922"/>
                        <a:pt x="468" y="920"/>
                      </a:cubicBezTo>
                      <a:cubicBezTo>
                        <a:pt x="467" y="919"/>
                        <a:pt x="467" y="920"/>
                        <a:pt x="466" y="920"/>
                      </a:cubicBezTo>
                      <a:cubicBezTo>
                        <a:pt x="466" y="919"/>
                        <a:pt x="466" y="919"/>
                        <a:pt x="465" y="919"/>
                      </a:cubicBezTo>
                      <a:cubicBezTo>
                        <a:pt x="465" y="918"/>
                        <a:pt x="466" y="918"/>
                        <a:pt x="466" y="917"/>
                      </a:cubicBezTo>
                      <a:cubicBezTo>
                        <a:pt x="466" y="916"/>
                        <a:pt x="466" y="915"/>
                        <a:pt x="466" y="914"/>
                      </a:cubicBezTo>
                      <a:cubicBezTo>
                        <a:pt x="465" y="914"/>
                        <a:pt x="465" y="913"/>
                        <a:pt x="464" y="912"/>
                      </a:cubicBezTo>
                      <a:cubicBezTo>
                        <a:pt x="463" y="912"/>
                        <a:pt x="463" y="911"/>
                        <a:pt x="462" y="911"/>
                      </a:cubicBezTo>
                      <a:cubicBezTo>
                        <a:pt x="462" y="911"/>
                        <a:pt x="461" y="911"/>
                        <a:pt x="461" y="911"/>
                      </a:cubicBezTo>
                      <a:cubicBezTo>
                        <a:pt x="460" y="911"/>
                        <a:pt x="460" y="912"/>
                        <a:pt x="459" y="913"/>
                      </a:cubicBezTo>
                      <a:cubicBezTo>
                        <a:pt x="459" y="913"/>
                        <a:pt x="459" y="913"/>
                        <a:pt x="459" y="914"/>
                      </a:cubicBezTo>
                      <a:cubicBezTo>
                        <a:pt x="458" y="914"/>
                        <a:pt x="458" y="914"/>
                        <a:pt x="458" y="914"/>
                      </a:cubicBezTo>
                      <a:cubicBezTo>
                        <a:pt x="458" y="913"/>
                        <a:pt x="458" y="912"/>
                        <a:pt x="458" y="911"/>
                      </a:cubicBezTo>
                      <a:cubicBezTo>
                        <a:pt x="458" y="911"/>
                        <a:pt x="458" y="911"/>
                        <a:pt x="458" y="911"/>
                      </a:cubicBezTo>
                      <a:cubicBezTo>
                        <a:pt x="458" y="910"/>
                        <a:pt x="458" y="909"/>
                        <a:pt x="458" y="908"/>
                      </a:cubicBezTo>
                      <a:cubicBezTo>
                        <a:pt x="458" y="907"/>
                        <a:pt x="459" y="907"/>
                        <a:pt x="459" y="907"/>
                      </a:cubicBezTo>
                      <a:cubicBezTo>
                        <a:pt x="459" y="906"/>
                        <a:pt x="459" y="906"/>
                        <a:pt x="459" y="905"/>
                      </a:cubicBezTo>
                      <a:cubicBezTo>
                        <a:pt x="458" y="904"/>
                        <a:pt x="458" y="904"/>
                        <a:pt x="458" y="903"/>
                      </a:cubicBezTo>
                      <a:cubicBezTo>
                        <a:pt x="458" y="903"/>
                        <a:pt x="457" y="903"/>
                        <a:pt x="457" y="903"/>
                      </a:cubicBezTo>
                      <a:cubicBezTo>
                        <a:pt x="456" y="902"/>
                        <a:pt x="457" y="902"/>
                        <a:pt x="457" y="901"/>
                      </a:cubicBezTo>
                      <a:cubicBezTo>
                        <a:pt x="456" y="901"/>
                        <a:pt x="456" y="901"/>
                        <a:pt x="456" y="900"/>
                      </a:cubicBezTo>
                      <a:cubicBezTo>
                        <a:pt x="455" y="900"/>
                        <a:pt x="455" y="900"/>
                        <a:pt x="454" y="900"/>
                      </a:cubicBezTo>
                      <a:cubicBezTo>
                        <a:pt x="453" y="901"/>
                        <a:pt x="452" y="903"/>
                        <a:pt x="451" y="904"/>
                      </a:cubicBezTo>
                      <a:cubicBezTo>
                        <a:pt x="451" y="905"/>
                        <a:pt x="451" y="905"/>
                        <a:pt x="451" y="905"/>
                      </a:cubicBezTo>
                      <a:cubicBezTo>
                        <a:pt x="450" y="907"/>
                        <a:pt x="449" y="908"/>
                        <a:pt x="449" y="909"/>
                      </a:cubicBezTo>
                      <a:cubicBezTo>
                        <a:pt x="448" y="910"/>
                        <a:pt x="447" y="910"/>
                        <a:pt x="447" y="912"/>
                      </a:cubicBezTo>
                      <a:cubicBezTo>
                        <a:pt x="447" y="912"/>
                        <a:pt x="446" y="913"/>
                        <a:pt x="446" y="914"/>
                      </a:cubicBezTo>
                      <a:cubicBezTo>
                        <a:pt x="446" y="915"/>
                        <a:pt x="445" y="915"/>
                        <a:pt x="445" y="916"/>
                      </a:cubicBezTo>
                      <a:cubicBezTo>
                        <a:pt x="444" y="917"/>
                        <a:pt x="444" y="919"/>
                        <a:pt x="442" y="920"/>
                      </a:cubicBezTo>
                      <a:cubicBezTo>
                        <a:pt x="441" y="921"/>
                        <a:pt x="441" y="923"/>
                        <a:pt x="440" y="924"/>
                      </a:cubicBezTo>
                      <a:cubicBezTo>
                        <a:pt x="440" y="925"/>
                        <a:pt x="440" y="926"/>
                        <a:pt x="440" y="927"/>
                      </a:cubicBezTo>
                      <a:cubicBezTo>
                        <a:pt x="439" y="927"/>
                        <a:pt x="439" y="928"/>
                        <a:pt x="438" y="929"/>
                      </a:cubicBezTo>
                      <a:cubicBezTo>
                        <a:pt x="438" y="929"/>
                        <a:pt x="438" y="930"/>
                        <a:pt x="438" y="930"/>
                      </a:cubicBezTo>
                      <a:cubicBezTo>
                        <a:pt x="438" y="931"/>
                        <a:pt x="438" y="931"/>
                        <a:pt x="437" y="931"/>
                      </a:cubicBezTo>
                      <a:cubicBezTo>
                        <a:pt x="436" y="931"/>
                        <a:pt x="435" y="933"/>
                        <a:pt x="434" y="933"/>
                      </a:cubicBezTo>
                      <a:cubicBezTo>
                        <a:pt x="434" y="934"/>
                        <a:pt x="433" y="933"/>
                        <a:pt x="433" y="933"/>
                      </a:cubicBezTo>
                      <a:cubicBezTo>
                        <a:pt x="432" y="933"/>
                        <a:pt x="431" y="934"/>
                        <a:pt x="430" y="935"/>
                      </a:cubicBezTo>
                      <a:cubicBezTo>
                        <a:pt x="429" y="936"/>
                        <a:pt x="429" y="938"/>
                        <a:pt x="428" y="938"/>
                      </a:cubicBezTo>
                      <a:cubicBezTo>
                        <a:pt x="428" y="939"/>
                        <a:pt x="428" y="940"/>
                        <a:pt x="428" y="941"/>
                      </a:cubicBezTo>
                      <a:cubicBezTo>
                        <a:pt x="427" y="942"/>
                        <a:pt x="426" y="942"/>
                        <a:pt x="426" y="943"/>
                      </a:cubicBezTo>
                      <a:cubicBezTo>
                        <a:pt x="425" y="942"/>
                        <a:pt x="424" y="940"/>
                        <a:pt x="423" y="939"/>
                      </a:cubicBezTo>
                      <a:cubicBezTo>
                        <a:pt x="423" y="939"/>
                        <a:pt x="422" y="939"/>
                        <a:pt x="422" y="939"/>
                      </a:cubicBezTo>
                      <a:cubicBezTo>
                        <a:pt x="421" y="939"/>
                        <a:pt x="421" y="939"/>
                        <a:pt x="421" y="938"/>
                      </a:cubicBezTo>
                      <a:cubicBezTo>
                        <a:pt x="421" y="938"/>
                        <a:pt x="420" y="937"/>
                        <a:pt x="420" y="937"/>
                      </a:cubicBezTo>
                      <a:cubicBezTo>
                        <a:pt x="420" y="936"/>
                        <a:pt x="419" y="936"/>
                        <a:pt x="419" y="936"/>
                      </a:cubicBezTo>
                      <a:cubicBezTo>
                        <a:pt x="419" y="935"/>
                        <a:pt x="419" y="935"/>
                        <a:pt x="419" y="934"/>
                      </a:cubicBezTo>
                      <a:cubicBezTo>
                        <a:pt x="418" y="934"/>
                        <a:pt x="418" y="934"/>
                        <a:pt x="417" y="934"/>
                      </a:cubicBezTo>
                      <a:cubicBezTo>
                        <a:pt x="417" y="934"/>
                        <a:pt x="417" y="934"/>
                        <a:pt x="417" y="935"/>
                      </a:cubicBezTo>
                      <a:cubicBezTo>
                        <a:pt x="417" y="936"/>
                        <a:pt x="417" y="937"/>
                        <a:pt x="417" y="939"/>
                      </a:cubicBezTo>
                      <a:cubicBezTo>
                        <a:pt x="417" y="939"/>
                        <a:pt x="416" y="939"/>
                        <a:pt x="416" y="939"/>
                      </a:cubicBezTo>
                      <a:cubicBezTo>
                        <a:pt x="415" y="939"/>
                        <a:pt x="415" y="938"/>
                        <a:pt x="415" y="937"/>
                      </a:cubicBezTo>
                      <a:cubicBezTo>
                        <a:pt x="415" y="937"/>
                        <a:pt x="415" y="937"/>
                        <a:pt x="415" y="937"/>
                      </a:cubicBezTo>
                      <a:cubicBezTo>
                        <a:pt x="415" y="936"/>
                        <a:pt x="415" y="936"/>
                        <a:pt x="415" y="936"/>
                      </a:cubicBezTo>
                      <a:cubicBezTo>
                        <a:pt x="415" y="935"/>
                        <a:pt x="415" y="935"/>
                        <a:pt x="416" y="935"/>
                      </a:cubicBezTo>
                      <a:cubicBezTo>
                        <a:pt x="416" y="933"/>
                        <a:pt x="416" y="932"/>
                        <a:pt x="416" y="931"/>
                      </a:cubicBezTo>
                      <a:cubicBezTo>
                        <a:pt x="415" y="930"/>
                        <a:pt x="414" y="930"/>
                        <a:pt x="413" y="929"/>
                      </a:cubicBezTo>
                      <a:cubicBezTo>
                        <a:pt x="412" y="929"/>
                        <a:pt x="412" y="929"/>
                        <a:pt x="411" y="929"/>
                      </a:cubicBezTo>
                      <a:cubicBezTo>
                        <a:pt x="411" y="929"/>
                        <a:pt x="410" y="930"/>
                        <a:pt x="410" y="930"/>
                      </a:cubicBezTo>
                      <a:cubicBezTo>
                        <a:pt x="410" y="931"/>
                        <a:pt x="410" y="932"/>
                        <a:pt x="410" y="932"/>
                      </a:cubicBezTo>
                      <a:cubicBezTo>
                        <a:pt x="409" y="933"/>
                        <a:pt x="409" y="934"/>
                        <a:pt x="409" y="935"/>
                      </a:cubicBezTo>
                      <a:cubicBezTo>
                        <a:pt x="408" y="935"/>
                        <a:pt x="409" y="936"/>
                        <a:pt x="408" y="937"/>
                      </a:cubicBezTo>
                      <a:cubicBezTo>
                        <a:pt x="408" y="938"/>
                        <a:pt x="408" y="939"/>
                        <a:pt x="408" y="940"/>
                      </a:cubicBezTo>
                      <a:cubicBezTo>
                        <a:pt x="407" y="941"/>
                        <a:pt x="407" y="941"/>
                        <a:pt x="406" y="941"/>
                      </a:cubicBezTo>
                      <a:cubicBezTo>
                        <a:pt x="406" y="940"/>
                        <a:pt x="406" y="939"/>
                        <a:pt x="406" y="938"/>
                      </a:cubicBezTo>
                      <a:cubicBezTo>
                        <a:pt x="406" y="938"/>
                        <a:pt x="405" y="937"/>
                        <a:pt x="405" y="936"/>
                      </a:cubicBezTo>
                      <a:cubicBezTo>
                        <a:pt x="405" y="936"/>
                        <a:pt x="405" y="936"/>
                        <a:pt x="406" y="935"/>
                      </a:cubicBezTo>
                      <a:cubicBezTo>
                        <a:pt x="406" y="935"/>
                        <a:pt x="406" y="934"/>
                        <a:pt x="406" y="933"/>
                      </a:cubicBezTo>
                      <a:cubicBezTo>
                        <a:pt x="405" y="933"/>
                        <a:pt x="405" y="932"/>
                        <a:pt x="405" y="932"/>
                      </a:cubicBezTo>
                      <a:cubicBezTo>
                        <a:pt x="405" y="931"/>
                        <a:pt x="404" y="931"/>
                        <a:pt x="404" y="931"/>
                      </a:cubicBezTo>
                      <a:cubicBezTo>
                        <a:pt x="402" y="932"/>
                        <a:pt x="401" y="934"/>
                        <a:pt x="399" y="936"/>
                      </a:cubicBezTo>
                      <a:cubicBezTo>
                        <a:pt x="399" y="936"/>
                        <a:pt x="399" y="937"/>
                        <a:pt x="398" y="938"/>
                      </a:cubicBezTo>
                      <a:cubicBezTo>
                        <a:pt x="398" y="938"/>
                        <a:pt x="398" y="938"/>
                        <a:pt x="398" y="938"/>
                      </a:cubicBezTo>
                      <a:cubicBezTo>
                        <a:pt x="398" y="936"/>
                        <a:pt x="398" y="934"/>
                        <a:pt x="398" y="933"/>
                      </a:cubicBezTo>
                      <a:cubicBezTo>
                        <a:pt x="398" y="933"/>
                        <a:pt x="398" y="933"/>
                        <a:pt x="398" y="932"/>
                      </a:cubicBezTo>
                      <a:cubicBezTo>
                        <a:pt x="398" y="931"/>
                        <a:pt x="398" y="931"/>
                        <a:pt x="398" y="930"/>
                      </a:cubicBezTo>
                      <a:cubicBezTo>
                        <a:pt x="399" y="929"/>
                        <a:pt x="399" y="929"/>
                        <a:pt x="399" y="929"/>
                      </a:cubicBezTo>
                      <a:cubicBezTo>
                        <a:pt x="399" y="928"/>
                        <a:pt x="399" y="926"/>
                        <a:pt x="399" y="925"/>
                      </a:cubicBezTo>
                      <a:cubicBezTo>
                        <a:pt x="399" y="925"/>
                        <a:pt x="399" y="925"/>
                        <a:pt x="398" y="924"/>
                      </a:cubicBezTo>
                      <a:cubicBezTo>
                        <a:pt x="398" y="924"/>
                        <a:pt x="398" y="923"/>
                        <a:pt x="398" y="922"/>
                      </a:cubicBezTo>
                      <a:cubicBezTo>
                        <a:pt x="398" y="922"/>
                        <a:pt x="398" y="921"/>
                        <a:pt x="397" y="920"/>
                      </a:cubicBezTo>
                      <a:cubicBezTo>
                        <a:pt x="397" y="921"/>
                        <a:pt x="397" y="921"/>
                        <a:pt x="396" y="922"/>
                      </a:cubicBezTo>
                      <a:cubicBezTo>
                        <a:pt x="396" y="922"/>
                        <a:pt x="396" y="922"/>
                        <a:pt x="396" y="923"/>
                      </a:cubicBezTo>
                      <a:cubicBezTo>
                        <a:pt x="395" y="924"/>
                        <a:pt x="395" y="925"/>
                        <a:pt x="394" y="927"/>
                      </a:cubicBezTo>
                      <a:cubicBezTo>
                        <a:pt x="394" y="927"/>
                        <a:pt x="394" y="927"/>
                        <a:pt x="393" y="928"/>
                      </a:cubicBezTo>
                      <a:cubicBezTo>
                        <a:pt x="393" y="928"/>
                        <a:pt x="393" y="929"/>
                        <a:pt x="392" y="929"/>
                      </a:cubicBezTo>
                      <a:cubicBezTo>
                        <a:pt x="392" y="929"/>
                        <a:pt x="392" y="929"/>
                        <a:pt x="392" y="929"/>
                      </a:cubicBezTo>
                      <a:cubicBezTo>
                        <a:pt x="392" y="928"/>
                        <a:pt x="392" y="927"/>
                        <a:pt x="392" y="926"/>
                      </a:cubicBezTo>
                      <a:cubicBezTo>
                        <a:pt x="392" y="926"/>
                        <a:pt x="393" y="925"/>
                        <a:pt x="393" y="925"/>
                      </a:cubicBezTo>
                      <a:cubicBezTo>
                        <a:pt x="393" y="924"/>
                        <a:pt x="393" y="923"/>
                        <a:pt x="393" y="922"/>
                      </a:cubicBezTo>
                      <a:cubicBezTo>
                        <a:pt x="393" y="922"/>
                        <a:pt x="393" y="922"/>
                        <a:pt x="393" y="922"/>
                      </a:cubicBezTo>
                      <a:cubicBezTo>
                        <a:pt x="393" y="921"/>
                        <a:pt x="393" y="920"/>
                        <a:pt x="393" y="919"/>
                      </a:cubicBezTo>
                      <a:cubicBezTo>
                        <a:pt x="394" y="919"/>
                        <a:pt x="395" y="918"/>
                        <a:pt x="396" y="917"/>
                      </a:cubicBezTo>
                      <a:cubicBezTo>
                        <a:pt x="396" y="917"/>
                        <a:pt x="396" y="917"/>
                        <a:pt x="396" y="917"/>
                      </a:cubicBezTo>
                      <a:cubicBezTo>
                        <a:pt x="396" y="916"/>
                        <a:pt x="396" y="916"/>
                        <a:pt x="396" y="915"/>
                      </a:cubicBezTo>
                      <a:cubicBezTo>
                        <a:pt x="395" y="915"/>
                        <a:pt x="395" y="915"/>
                        <a:pt x="394" y="915"/>
                      </a:cubicBezTo>
                      <a:cubicBezTo>
                        <a:pt x="394" y="916"/>
                        <a:pt x="394" y="916"/>
                        <a:pt x="394" y="917"/>
                      </a:cubicBezTo>
                      <a:cubicBezTo>
                        <a:pt x="394" y="917"/>
                        <a:pt x="393" y="917"/>
                        <a:pt x="393" y="918"/>
                      </a:cubicBezTo>
                      <a:cubicBezTo>
                        <a:pt x="393" y="918"/>
                        <a:pt x="394" y="918"/>
                        <a:pt x="393" y="919"/>
                      </a:cubicBezTo>
                      <a:cubicBezTo>
                        <a:pt x="393" y="919"/>
                        <a:pt x="393" y="919"/>
                        <a:pt x="392" y="919"/>
                      </a:cubicBezTo>
                      <a:cubicBezTo>
                        <a:pt x="392" y="920"/>
                        <a:pt x="392" y="921"/>
                        <a:pt x="391" y="921"/>
                      </a:cubicBezTo>
                      <a:cubicBezTo>
                        <a:pt x="391" y="920"/>
                        <a:pt x="391" y="919"/>
                        <a:pt x="391" y="918"/>
                      </a:cubicBezTo>
                      <a:cubicBezTo>
                        <a:pt x="391" y="917"/>
                        <a:pt x="392" y="917"/>
                        <a:pt x="392" y="916"/>
                      </a:cubicBezTo>
                      <a:cubicBezTo>
                        <a:pt x="392" y="916"/>
                        <a:pt x="392" y="916"/>
                        <a:pt x="392" y="915"/>
                      </a:cubicBezTo>
                      <a:cubicBezTo>
                        <a:pt x="393" y="914"/>
                        <a:pt x="394" y="914"/>
                        <a:pt x="394" y="913"/>
                      </a:cubicBezTo>
                      <a:cubicBezTo>
                        <a:pt x="394" y="912"/>
                        <a:pt x="394" y="912"/>
                        <a:pt x="395" y="911"/>
                      </a:cubicBezTo>
                      <a:cubicBezTo>
                        <a:pt x="395" y="910"/>
                        <a:pt x="395" y="910"/>
                        <a:pt x="395" y="909"/>
                      </a:cubicBezTo>
                      <a:cubicBezTo>
                        <a:pt x="395" y="908"/>
                        <a:pt x="395" y="908"/>
                        <a:pt x="396" y="908"/>
                      </a:cubicBezTo>
                      <a:cubicBezTo>
                        <a:pt x="396" y="907"/>
                        <a:pt x="396" y="906"/>
                        <a:pt x="396" y="905"/>
                      </a:cubicBezTo>
                      <a:cubicBezTo>
                        <a:pt x="396" y="904"/>
                        <a:pt x="397" y="903"/>
                        <a:pt x="397" y="902"/>
                      </a:cubicBezTo>
                      <a:cubicBezTo>
                        <a:pt x="397" y="901"/>
                        <a:pt x="398" y="901"/>
                        <a:pt x="398" y="900"/>
                      </a:cubicBezTo>
                      <a:cubicBezTo>
                        <a:pt x="398" y="899"/>
                        <a:pt x="399" y="899"/>
                        <a:pt x="399" y="898"/>
                      </a:cubicBezTo>
                      <a:cubicBezTo>
                        <a:pt x="399" y="898"/>
                        <a:pt x="399" y="897"/>
                        <a:pt x="400" y="896"/>
                      </a:cubicBezTo>
                      <a:cubicBezTo>
                        <a:pt x="400" y="895"/>
                        <a:pt x="401" y="895"/>
                        <a:pt x="401" y="894"/>
                      </a:cubicBezTo>
                      <a:cubicBezTo>
                        <a:pt x="401" y="894"/>
                        <a:pt x="401" y="893"/>
                        <a:pt x="401" y="893"/>
                      </a:cubicBezTo>
                      <a:cubicBezTo>
                        <a:pt x="401" y="892"/>
                        <a:pt x="403" y="891"/>
                        <a:pt x="403" y="891"/>
                      </a:cubicBezTo>
                      <a:cubicBezTo>
                        <a:pt x="403" y="890"/>
                        <a:pt x="403" y="890"/>
                        <a:pt x="404" y="889"/>
                      </a:cubicBezTo>
                      <a:cubicBezTo>
                        <a:pt x="404" y="889"/>
                        <a:pt x="404" y="888"/>
                        <a:pt x="404" y="888"/>
                      </a:cubicBezTo>
                      <a:cubicBezTo>
                        <a:pt x="405" y="888"/>
                        <a:pt x="405" y="886"/>
                        <a:pt x="406" y="886"/>
                      </a:cubicBezTo>
                      <a:cubicBezTo>
                        <a:pt x="407" y="885"/>
                        <a:pt x="406" y="884"/>
                        <a:pt x="407" y="884"/>
                      </a:cubicBezTo>
                      <a:cubicBezTo>
                        <a:pt x="407" y="882"/>
                        <a:pt x="407" y="881"/>
                        <a:pt x="407" y="879"/>
                      </a:cubicBezTo>
                      <a:cubicBezTo>
                        <a:pt x="407" y="879"/>
                        <a:pt x="407" y="879"/>
                        <a:pt x="407" y="879"/>
                      </a:cubicBezTo>
                      <a:cubicBezTo>
                        <a:pt x="406" y="879"/>
                        <a:pt x="406" y="879"/>
                        <a:pt x="406" y="879"/>
                      </a:cubicBezTo>
                      <a:cubicBezTo>
                        <a:pt x="405" y="878"/>
                        <a:pt x="405" y="877"/>
                        <a:pt x="404" y="877"/>
                      </a:cubicBezTo>
                      <a:cubicBezTo>
                        <a:pt x="403" y="877"/>
                        <a:pt x="403" y="878"/>
                        <a:pt x="403" y="878"/>
                      </a:cubicBezTo>
                      <a:cubicBezTo>
                        <a:pt x="403" y="879"/>
                        <a:pt x="403" y="879"/>
                        <a:pt x="403" y="880"/>
                      </a:cubicBezTo>
                      <a:cubicBezTo>
                        <a:pt x="402" y="880"/>
                        <a:pt x="402" y="880"/>
                        <a:pt x="401" y="880"/>
                      </a:cubicBezTo>
                      <a:cubicBezTo>
                        <a:pt x="400" y="881"/>
                        <a:pt x="400" y="881"/>
                        <a:pt x="399" y="882"/>
                      </a:cubicBezTo>
                      <a:cubicBezTo>
                        <a:pt x="399" y="882"/>
                        <a:pt x="399" y="882"/>
                        <a:pt x="399" y="883"/>
                      </a:cubicBezTo>
                      <a:cubicBezTo>
                        <a:pt x="399" y="883"/>
                        <a:pt x="400" y="883"/>
                        <a:pt x="400" y="883"/>
                      </a:cubicBezTo>
                      <a:cubicBezTo>
                        <a:pt x="400" y="884"/>
                        <a:pt x="400" y="884"/>
                        <a:pt x="400" y="885"/>
                      </a:cubicBezTo>
                      <a:cubicBezTo>
                        <a:pt x="399" y="885"/>
                        <a:pt x="399" y="886"/>
                        <a:pt x="398" y="886"/>
                      </a:cubicBezTo>
                      <a:cubicBezTo>
                        <a:pt x="398" y="887"/>
                        <a:pt x="398" y="888"/>
                        <a:pt x="398" y="888"/>
                      </a:cubicBezTo>
                      <a:cubicBezTo>
                        <a:pt x="398" y="888"/>
                        <a:pt x="398" y="889"/>
                        <a:pt x="398" y="889"/>
                      </a:cubicBezTo>
                      <a:cubicBezTo>
                        <a:pt x="398" y="889"/>
                        <a:pt x="398" y="890"/>
                        <a:pt x="398" y="890"/>
                      </a:cubicBezTo>
                      <a:cubicBezTo>
                        <a:pt x="397" y="891"/>
                        <a:pt x="397" y="891"/>
                        <a:pt x="396" y="891"/>
                      </a:cubicBezTo>
                      <a:cubicBezTo>
                        <a:pt x="396" y="890"/>
                        <a:pt x="396" y="888"/>
                        <a:pt x="396" y="887"/>
                      </a:cubicBezTo>
                      <a:cubicBezTo>
                        <a:pt x="395" y="886"/>
                        <a:pt x="395" y="887"/>
                        <a:pt x="395" y="887"/>
                      </a:cubicBezTo>
                      <a:cubicBezTo>
                        <a:pt x="394" y="887"/>
                        <a:pt x="394" y="887"/>
                        <a:pt x="393" y="888"/>
                      </a:cubicBezTo>
                      <a:cubicBezTo>
                        <a:pt x="393" y="888"/>
                        <a:pt x="393" y="888"/>
                        <a:pt x="393" y="888"/>
                      </a:cubicBezTo>
                      <a:cubicBezTo>
                        <a:pt x="393" y="888"/>
                        <a:pt x="393" y="889"/>
                        <a:pt x="392" y="889"/>
                      </a:cubicBezTo>
                      <a:cubicBezTo>
                        <a:pt x="392" y="890"/>
                        <a:pt x="392" y="890"/>
                        <a:pt x="391" y="891"/>
                      </a:cubicBezTo>
                      <a:cubicBezTo>
                        <a:pt x="390" y="891"/>
                        <a:pt x="390" y="891"/>
                        <a:pt x="389" y="891"/>
                      </a:cubicBezTo>
                      <a:cubicBezTo>
                        <a:pt x="389" y="892"/>
                        <a:pt x="389" y="893"/>
                        <a:pt x="389" y="894"/>
                      </a:cubicBezTo>
                      <a:cubicBezTo>
                        <a:pt x="388" y="895"/>
                        <a:pt x="387" y="896"/>
                        <a:pt x="386" y="897"/>
                      </a:cubicBezTo>
                      <a:cubicBezTo>
                        <a:pt x="386" y="897"/>
                        <a:pt x="386" y="897"/>
                        <a:pt x="386" y="898"/>
                      </a:cubicBezTo>
                      <a:cubicBezTo>
                        <a:pt x="385" y="899"/>
                        <a:pt x="385" y="901"/>
                        <a:pt x="383" y="902"/>
                      </a:cubicBezTo>
                      <a:close/>
                      <a:moveTo>
                        <a:pt x="293" y="145"/>
                      </a:moveTo>
                      <a:cubicBezTo>
                        <a:pt x="293" y="144"/>
                        <a:pt x="293" y="143"/>
                        <a:pt x="293" y="142"/>
                      </a:cubicBezTo>
                      <a:cubicBezTo>
                        <a:pt x="293" y="142"/>
                        <a:pt x="292" y="141"/>
                        <a:pt x="291" y="141"/>
                      </a:cubicBezTo>
                      <a:cubicBezTo>
                        <a:pt x="291" y="142"/>
                        <a:pt x="291" y="143"/>
                        <a:pt x="291" y="144"/>
                      </a:cubicBezTo>
                      <a:cubicBezTo>
                        <a:pt x="292" y="143"/>
                        <a:pt x="292" y="145"/>
                        <a:pt x="293" y="145"/>
                      </a:cubicBezTo>
                      <a:cubicBezTo>
                        <a:pt x="293" y="145"/>
                        <a:pt x="292" y="146"/>
                        <a:pt x="293" y="147"/>
                      </a:cubicBezTo>
                      <a:cubicBezTo>
                        <a:pt x="293" y="147"/>
                        <a:pt x="294" y="147"/>
                        <a:pt x="294" y="148"/>
                      </a:cubicBezTo>
                      <a:cubicBezTo>
                        <a:pt x="294" y="148"/>
                        <a:pt x="295" y="148"/>
                        <a:pt x="295" y="148"/>
                      </a:cubicBezTo>
                      <a:cubicBezTo>
                        <a:pt x="295" y="147"/>
                        <a:pt x="295" y="146"/>
                        <a:pt x="295" y="146"/>
                      </a:cubicBezTo>
                      <a:cubicBezTo>
                        <a:pt x="295" y="145"/>
                        <a:pt x="295" y="145"/>
                        <a:pt x="294" y="145"/>
                      </a:cubicBezTo>
                      <a:cubicBezTo>
                        <a:pt x="294" y="145"/>
                        <a:pt x="294" y="145"/>
                        <a:pt x="293" y="145"/>
                      </a:cubicBezTo>
                      <a:close/>
                      <a:moveTo>
                        <a:pt x="860" y="193"/>
                      </a:moveTo>
                      <a:cubicBezTo>
                        <a:pt x="860" y="193"/>
                        <a:pt x="860" y="193"/>
                        <a:pt x="861" y="193"/>
                      </a:cubicBezTo>
                      <a:cubicBezTo>
                        <a:pt x="861" y="192"/>
                        <a:pt x="861" y="192"/>
                        <a:pt x="861" y="192"/>
                      </a:cubicBezTo>
                      <a:cubicBezTo>
                        <a:pt x="862" y="192"/>
                        <a:pt x="862" y="192"/>
                        <a:pt x="862" y="192"/>
                      </a:cubicBezTo>
                      <a:cubicBezTo>
                        <a:pt x="863" y="191"/>
                        <a:pt x="863" y="191"/>
                        <a:pt x="864" y="190"/>
                      </a:cubicBezTo>
                      <a:cubicBezTo>
                        <a:pt x="863" y="190"/>
                        <a:pt x="863" y="189"/>
                        <a:pt x="863" y="189"/>
                      </a:cubicBezTo>
                      <a:cubicBezTo>
                        <a:pt x="862" y="189"/>
                        <a:pt x="862" y="189"/>
                        <a:pt x="862" y="189"/>
                      </a:cubicBezTo>
                      <a:cubicBezTo>
                        <a:pt x="862" y="190"/>
                        <a:pt x="862" y="190"/>
                        <a:pt x="862" y="190"/>
                      </a:cubicBezTo>
                      <a:cubicBezTo>
                        <a:pt x="861" y="190"/>
                        <a:pt x="860" y="191"/>
                        <a:pt x="860" y="191"/>
                      </a:cubicBezTo>
                      <a:cubicBezTo>
                        <a:pt x="860" y="192"/>
                        <a:pt x="860" y="192"/>
                        <a:pt x="860" y="192"/>
                      </a:cubicBezTo>
                      <a:cubicBezTo>
                        <a:pt x="859" y="193"/>
                        <a:pt x="859" y="193"/>
                        <a:pt x="859" y="193"/>
                      </a:cubicBezTo>
                      <a:cubicBezTo>
                        <a:pt x="859" y="193"/>
                        <a:pt x="860" y="193"/>
                        <a:pt x="860" y="193"/>
                      </a:cubicBezTo>
                      <a:close/>
                      <a:moveTo>
                        <a:pt x="896" y="494"/>
                      </a:moveTo>
                      <a:cubicBezTo>
                        <a:pt x="897" y="495"/>
                        <a:pt x="898" y="495"/>
                        <a:pt x="899" y="496"/>
                      </a:cubicBezTo>
                      <a:cubicBezTo>
                        <a:pt x="899" y="496"/>
                        <a:pt x="900" y="496"/>
                        <a:pt x="900" y="496"/>
                      </a:cubicBezTo>
                      <a:cubicBezTo>
                        <a:pt x="900" y="495"/>
                        <a:pt x="900" y="494"/>
                        <a:pt x="900" y="493"/>
                      </a:cubicBezTo>
                      <a:cubicBezTo>
                        <a:pt x="900" y="493"/>
                        <a:pt x="899" y="493"/>
                        <a:pt x="900" y="492"/>
                      </a:cubicBezTo>
                      <a:cubicBezTo>
                        <a:pt x="901" y="492"/>
                        <a:pt x="901" y="492"/>
                        <a:pt x="902" y="492"/>
                      </a:cubicBezTo>
                      <a:cubicBezTo>
                        <a:pt x="902" y="493"/>
                        <a:pt x="901" y="492"/>
                        <a:pt x="901" y="493"/>
                      </a:cubicBezTo>
                      <a:cubicBezTo>
                        <a:pt x="901" y="493"/>
                        <a:pt x="901" y="493"/>
                        <a:pt x="901" y="493"/>
                      </a:cubicBezTo>
                      <a:cubicBezTo>
                        <a:pt x="901" y="494"/>
                        <a:pt x="902" y="494"/>
                        <a:pt x="902" y="494"/>
                      </a:cubicBezTo>
                      <a:cubicBezTo>
                        <a:pt x="902" y="494"/>
                        <a:pt x="903" y="495"/>
                        <a:pt x="903" y="495"/>
                      </a:cubicBezTo>
                      <a:cubicBezTo>
                        <a:pt x="904" y="494"/>
                        <a:pt x="905" y="493"/>
                        <a:pt x="905" y="493"/>
                      </a:cubicBezTo>
                      <a:cubicBezTo>
                        <a:pt x="905" y="492"/>
                        <a:pt x="905" y="492"/>
                        <a:pt x="905" y="491"/>
                      </a:cubicBezTo>
                      <a:cubicBezTo>
                        <a:pt x="906" y="491"/>
                        <a:pt x="906" y="491"/>
                        <a:pt x="907" y="491"/>
                      </a:cubicBezTo>
                      <a:cubicBezTo>
                        <a:pt x="908" y="490"/>
                        <a:pt x="908" y="490"/>
                        <a:pt x="908" y="490"/>
                      </a:cubicBezTo>
                      <a:cubicBezTo>
                        <a:pt x="910" y="489"/>
                        <a:pt x="911" y="490"/>
                        <a:pt x="911" y="489"/>
                      </a:cubicBezTo>
                      <a:cubicBezTo>
                        <a:pt x="911" y="488"/>
                        <a:pt x="910" y="487"/>
                        <a:pt x="909" y="486"/>
                      </a:cubicBezTo>
                      <a:cubicBezTo>
                        <a:pt x="908" y="486"/>
                        <a:pt x="908" y="485"/>
                        <a:pt x="907" y="485"/>
                      </a:cubicBezTo>
                      <a:cubicBezTo>
                        <a:pt x="907" y="485"/>
                        <a:pt x="906" y="485"/>
                        <a:pt x="905" y="485"/>
                      </a:cubicBezTo>
                      <a:cubicBezTo>
                        <a:pt x="904" y="484"/>
                        <a:pt x="903" y="484"/>
                        <a:pt x="902" y="483"/>
                      </a:cubicBezTo>
                      <a:cubicBezTo>
                        <a:pt x="901" y="483"/>
                        <a:pt x="900" y="483"/>
                        <a:pt x="899" y="483"/>
                      </a:cubicBezTo>
                      <a:cubicBezTo>
                        <a:pt x="899" y="483"/>
                        <a:pt x="898" y="484"/>
                        <a:pt x="898" y="484"/>
                      </a:cubicBezTo>
                      <a:cubicBezTo>
                        <a:pt x="897" y="484"/>
                        <a:pt x="897" y="484"/>
                        <a:pt x="897" y="484"/>
                      </a:cubicBezTo>
                      <a:cubicBezTo>
                        <a:pt x="897" y="485"/>
                        <a:pt x="897" y="485"/>
                        <a:pt x="897" y="485"/>
                      </a:cubicBezTo>
                      <a:cubicBezTo>
                        <a:pt x="895" y="486"/>
                        <a:pt x="895" y="488"/>
                        <a:pt x="894" y="489"/>
                      </a:cubicBezTo>
                      <a:cubicBezTo>
                        <a:pt x="892" y="491"/>
                        <a:pt x="890" y="493"/>
                        <a:pt x="888" y="495"/>
                      </a:cubicBezTo>
                      <a:cubicBezTo>
                        <a:pt x="888" y="495"/>
                        <a:pt x="888" y="495"/>
                        <a:pt x="888" y="495"/>
                      </a:cubicBezTo>
                      <a:cubicBezTo>
                        <a:pt x="888" y="496"/>
                        <a:pt x="888" y="496"/>
                        <a:pt x="889" y="497"/>
                      </a:cubicBezTo>
                      <a:cubicBezTo>
                        <a:pt x="890" y="496"/>
                        <a:pt x="891" y="496"/>
                        <a:pt x="892" y="495"/>
                      </a:cubicBezTo>
                      <a:cubicBezTo>
                        <a:pt x="893" y="495"/>
                        <a:pt x="893" y="495"/>
                        <a:pt x="894" y="495"/>
                      </a:cubicBezTo>
                      <a:cubicBezTo>
                        <a:pt x="894" y="494"/>
                        <a:pt x="895" y="494"/>
                        <a:pt x="895" y="494"/>
                      </a:cubicBezTo>
                      <a:cubicBezTo>
                        <a:pt x="895" y="494"/>
                        <a:pt x="896" y="494"/>
                        <a:pt x="896" y="494"/>
                      </a:cubicBezTo>
                      <a:close/>
                      <a:moveTo>
                        <a:pt x="925" y="610"/>
                      </a:moveTo>
                      <a:cubicBezTo>
                        <a:pt x="924" y="611"/>
                        <a:pt x="924" y="610"/>
                        <a:pt x="923" y="611"/>
                      </a:cubicBezTo>
                      <a:cubicBezTo>
                        <a:pt x="923" y="612"/>
                        <a:pt x="923" y="612"/>
                        <a:pt x="923" y="613"/>
                      </a:cubicBezTo>
                      <a:cubicBezTo>
                        <a:pt x="922" y="614"/>
                        <a:pt x="921" y="614"/>
                        <a:pt x="921" y="615"/>
                      </a:cubicBezTo>
                      <a:cubicBezTo>
                        <a:pt x="921" y="616"/>
                        <a:pt x="921" y="617"/>
                        <a:pt x="921" y="618"/>
                      </a:cubicBezTo>
                      <a:cubicBezTo>
                        <a:pt x="922" y="618"/>
                        <a:pt x="923" y="618"/>
                        <a:pt x="924" y="618"/>
                      </a:cubicBezTo>
                      <a:cubicBezTo>
                        <a:pt x="924" y="618"/>
                        <a:pt x="924" y="618"/>
                        <a:pt x="925" y="618"/>
                      </a:cubicBezTo>
                      <a:cubicBezTo>
                        <a:pt x="926" y="618"/>
                        <a:pt x="927" y="618"/>
                        <a:pt x="928" y="618"/>
                      </a:cubicBezTo>
                      <a:cubicBezTo>
                        <a:pt x="928" y="619"/>
                        <a:pt x="928" y="619"/>
                        <a:pt x="929" y="619"/>
                      </a:cubicBezTo>
                      <a:cubicBezTo>
                        <a:pt x="929" y="619"/>
                        <a:pt x="929" y="619"/>
                        <a:pt x="930" y="618"/>
                      </a:cubicBezTo>
                      <a:cubicBezTo>
                        <a:pt x="931" y="618"/>
                        <a:pt x="933" y="618"/>
                        <a:pt x="934" y="618"/>
                      </a:cubicBezTo>
                      <a:cubicBezTo>
                        <a:pt x="934" y="618"/>
                        <a:pt x="935" y="618"/>
                        <a:pt x="935" y="618"/>
                      </a:cubicBezTo>
                      <a:cubicBezTo>
                        <a:pt x="935" y="618"/>
                        <a:pt x="935" y="618"/>
                        <a:pt x="935" y="618"/>
                      </a:cubicBezTo>
                      <a:cubicBezTo>
                        <a:pt x="937" y="618"/>
                        <a:pt x="938" y="618"/>
                        <a:pt x="940" y="618"/>
                      </a:cubicBezTo>
                      <a:cubicBezTo>
                        <a:pt x="940" y="618"/>
                        <a:pt x="940" y="618"/>
                        <a:pt x="940" y="617"/>
                      </a:cubicBezTo>
                      <a:cubicBezTo>
                        <a:pt x="940" y="617"/>
                        <a:pt x="940" y="616"/>
                        <a:pt x="940" y="616"/>
                      </a:cubicBezTo>
                      <a:cubicBezTo>
                        <a:pt x="939" y="615"/>
                        <a:pt x="939" y="615"/>
                        <a:pt x="938" y="614"/>
                      </a:cubicBezTo>
                      <a:cubicBezTo>
                        <a:pt x="937" y="614"/>
                        <a:pt x="937" y="614"/>
                        <a:pt x="936" y="614"/>
                      </a:cubicBezTo>
                      <a:cubicBezTo>
                        <a:pt x="936" y="614"/>
                        <a:pt x="935" y="615"/>
                        <a:pt x="935" y="615"/>
                      </a:cubicBezTo>
                      <a:cubicBezTo>
                        <a:pt x="934" y="615"/>
                        <a:pt x="933" y="615"/>
                        <a:pt x="932" y="615"/>
                      </a:cubicBezTo>
                      <a:cubicBezTo>
                        <a:pt x="932" y="615"/>
                        <a:pt x="932" y="614"/>
                        <a:pt x="932" y="614"/>
                      </a:cubicBezTo>
                      <a:cubicBezTo>
                        <a:pt x="933" y="614"/>
                        <a:pt x="934" y="613"/>
                        <a:pt x="934" y="612"/>
                      </a:cubicBezTo>
                      <a:cubicBezTo>
                        <a:pt x="934" y="612"/>
                        <a:pt x="934" y="612"/>
                        <a:pt x="934" y="613"/>
                      </a:cubicBezTo>
                      <a:cubicBezTo>
                        <a:pt x="933" y="611"/>
                        <a:pt x="932" y="611"/>
                        <a:pt x="931" y="610"/>
                      </a:cubicBezTo>
                      <a:cubicBezTo>
                        <a:pt x="930" y="610"/>
                        <a:pt x="929" y="610"/>
                        <a:pt x="928" y="610"/>
                      </a:cubicBezTo>
                      <a:cubicBezTo>
                        <a:pt x="928" y="609"/>
                        <a:pt x="928" y="609"/>
                        <a:pt x="928" y="609"/>
                      </a:cubicBezTo>
                      <a:cubicBezTo>
                        <a:pt x="927" y="609"/>
                        <a:pt x="927" y="609"/>
                        <a:pt x="927" y="610"/>
                      </a:cubicBezTo>
                      <a:cubicBezTo>
                        <a:pt x="926" y="610"/>
                        <a:pt x="926" y="610"/>
                        <a:pt x="925" y="610"/>
                      </a:cubicBezTo>
                      <a:cubicBezTo>
                        <a:pt x="925" y="610"/>
                        <a:pt x="925" y="610"/>
                        <a:pt x="925" y="610"/>
                      </a:cubicBezTo>
                      <a:close/>
                      <a:moveTo>
                        <a:pt x="321" y="177"/>
                      </a:moveTo>
                      <a:cubicBezTo>
                        <a:pt x="322" y="178"/>
                        <a:pt x="323" y="179"/>
                        <a:pt x="323" y="181"/>
                      </a:cubicBezTo>
                      <a:cubicBezTo>
                        <a:pt x="324" y="181"/>
                        <a:pt x="324" y="181"/>
                        <a:pt x="325" y="181"/>
                      </a:cubicBezTo>
                      <a:cubicBezTo>
                        <a:pt x="325" y="181"/>
                        <a:pt x="325" y="181"/>
                        <a:pt x="325" y="181"/>
                      </a:cubicBezTo>
                      <a:cubicBezTo>
                        <a:pt x="325" y="177"/>
                        <a:pt x="325" y="173"/>
                        <a:pt x="325" y="169"/>
                      </a:cubicBezTo>
                      <a:cubicBezTo>
                        <a:pt x="325" y="169"/>
                        <a:pt x="325" y="168"/>
                        <a:pt x="325" y="168"/>
                      </a:cubicBezTo>
                      <a:cubicBezTo>
                        <a:pt x="326" y="168"/>
                        <a:pt x="325" y="166"/>
                        <a:pt x="326" y="165"/>
                      </a:cubicBezTo>
                      <a:cubicBezTo>
                        <a:pt x="326" y="164"/>
                        <a:pt x="326" y="162"/>
                        <a:pt x="326" y="160"/>
                      </a:cubicBezTo>
                      <a:cubicBezTo>
                        <a:pt x="326" y="160"/>
                        <a:pt x="325" y="159"/>
                        <a:pt x="325" y="159"/>
                      </a:cubicBezTo>
                      <a:cubicBezTo>
                        <a:pt x="324" y="159"/>
                        <a:pt x="324" y="159"/>
                        <a:pt x="323" y="159"/>
                      </a:cubicBezTo>
                      <a:cubicBezTo>
                        <a:pt x="323" y="159"/>
                        <a:pt x="322" y="159"/>
                        <a:pt x="321" y="159"/>
                      </a:cubicBezTo>
                      <a:cubicBezTo>
                        <a:pt x="321" y="159"/>
                        <a:pt x="321" y="159"/>
                        <a:pt x="320" y="160"/>
                      </a:cubicBezTo>
                      <a:cubicBezTo>
                        <a:pt x="320" y="160"/>
                        <a:pt x="320" y="161"/>
                        <a:pt x="320" y="161"/>
                      </a:cubicBezTo>
                      <a:cubicBezTo>
                        <a:pt x="321" y="161"/>
                        <a:pt x="321" y="162"/>
                        <a:pt x="321" y="162"/>
                      </a:cubicBezTo>
                      <a:cubicBezTo>
                        <a:pt x="321" y="164"/>
                        <a:pt x="321" y="167"/>
                        <a:pt x="321" y="170"/>
                      </a:cubicBezTo>
                      <a:cubicBezTo>
                        <a:pt x="321" y="170"/>
                        <a:pt x="322" y="170"/>
                        <a:pt x="322" y="170"/>
                      </a:cubicBezTo>
                      <a:cubicBezTo>
                        <a:pt x="322" y="172"/>
                        <a:pt x="322" y="173"/>
                        <a:pt x="322" y="174"/>
                      </a:cubicBezTo>
                      <a:cubicBezTo>
                        <a:pt x="321" y="174"/>
                        <a:pt x="321" y="175"/>
                        <a:pt x="321" y="175"/>
                      </a:cubicBezTo>
                      <a:cubicBezTo>
                        <a:pt x="321" y="176"/>
                        <a:pt x="321" y="176"/>
                        <a:pt x="321" y="177"/>
                      </a:cubicBezTo>
                      <a:close/>
                      <a:moveTo>
                        <a:pt x="846" y="188"/>
                      </a:moveTo>
                      <a:cubicBezTo>
                        <a:pt x="846" y="187"/>
                        <a:pt x="848" y="187"/>
                        <a:pt x="849" y="185"/>
                      </a:cubicBezTo>
                      <a:cubicBezTo>
                        <a:pt x="849" y="184"/>
                        <a:pt x="850" y="183"/>
                        <a:pt x="851" y="182"/>
                      </a:cubicBezTo>
                      <a:cubicBezTo>
                        <a:pt x="852" y="182"/>
                        <a:pt x="852" y="182"/>
                        <a:pt x="853" y="181"/>
                      </a:cubicBezTo>
                      <a:cubicBezTo>
                        <a:pt x="853" y="181"/>
                        <a:pt x="854" y="181"/>
                        <a:pt x="854" y="180"/>
                      </a:cubicBezTo>
                      <a:cubicBezTo>
                        <a:pt x="854" y="180"/>
                        <a:pt x="854" y="180"/>
                        <a:pt x="853" y="179"/>
                      </a:cubicBezTo>
                      <a:cubicBezTo>
                        <a:pt x="854" y="179"/>
                        <a:pt x="854" y="178"/>
                        <a:pt x="854" y="178"/>
                      </a:cubicBezTo>
                      <a:cubicBezTo>
                        <a:pt x="854" y="177"/>
                        <a:pt x="853" y="177"/>
                        <a:pt x="853" y="177"/>
                      </a:cubicBezTo>
                      <a:cubicBezTo>
                        <a:pt x="853" y="177"/>
                        <a:pt x="852" y="177"/>
                        <a:pt x="852" y="177"/>
                      </a:cubicBezTo>
                      <a:cubicBezTo>
                        <a:pt x="851" y="177"/>
                        <a:pt x="850" y="178"/>
                        <a:pt x="850" y="179"/>
                      </a:cubicBezTo>
                      <a:cubicBezTo>
                        <a:pt x="849" y="180"/>
                        <a:pt x="848" y="179"/>
                        <a:pt x="847" y="181"/>
                      </a:cubicBezTo>
                      <a:cubicBezTo>
                        <a:pt x="847" y="181"/>
                        <a:pt x="847" y="181"/>
                        <a:pt x="846" y="181"/>
                      </a:cubicBezTo>
                      <a:cubicBezTo>
                        <a:pt x="846" y="181"/>
                        <a:pt x="845" y="181"/>
                        <a:pt x="845" y="181"/>
                      </a:cubicBezTo>
                      <a:cubicBezTo>
                        <a:pt x="844" y="182"/>
                        <a:pt x="843" y="182"/>
                        <a:pt x="843" y="183"/>
                      </a:cubicBezTo>
                      <a:cubicBezTo>
                        <a:pt x="843" y="185"/>
                        <a:pt x="843" y="188"/>
                        <a:pt x="843" y="190"/>
                      </a:cubicBezTo>
                      <a:cubicBezTo>
                        <a:pt x="843" y="190"/>
                        <a:pt x="843" y="190"/>
                        <a:pt x="843" y="190"/>
                      </a:cubicBezTo>
                      <a:cubicBezTo>
                        <a:pt x="843" y="190"/>
                        <a:pt x="844" y="190"/>
                        <a:pt x="844" y="190"/>
                      </a:cubicBezTo>
                      <a:cubicBezTo>
                        <a:pt x="845" y="190"/>
                        <a:pt x="845" y="190"/>
                        <a:pt x="845" y="189"/>
                      </a:cubicBezTo>
                      <a:cubicBezTo>
                        <a:pt x="845" y="189"/>
                        <a:pt x="845" y="189"/>
                        <a:pt x="846" y="188"/>
                      </a:cubicBezTo>
                      <a:close/>
                      <a:moveTo>
                        <a:pt x="555" y="916"/>
                      </a:moveTo>
                      <a:cubicBezTo>
                        <a:pt x="555" y="917"/>
                        <a:pt x="555" y="918"/>
                        <a:pt x="555" y="919"/>
                      </a:cubicBezTo>
                      <a:cubicBezTo>
                        <a:pt x="555" y="920"/>
                        <a:pt x="554" y="920"/>
                        <a:pt x="554" y="920"/>
                      </a:cubicBezTo>
                      <a:cubicBezTo>
                        <a:pt x="554" y="922"/>
                        <a:pt x="554" y="923"/>
                        <a:pt x="554" y="925"/>
                      </a:cubicBezTo>
                      <a:cubicBezTo>
                        <a:pt x="554" y="925"/>
                        <a:pt x="554" y="925"/>
                        <a:pt x="554" y="925"/>
                      </a:cubicBezTo>
                      <a:cubicBezTo>
                        <a:pt x="555" y="925"/>
                        <a:pt x="555" y="925"/>
                        <a:pt x="556" y="925"/>
                      </a:cubicBezTo>
                      <a:cubicBezTo>
                        <a:pt x="556" y="925"/>
                        <a:pt x="557" y="925"/>
                        <a:pt x="557" y="924"/>
                      </a:cubicBezTo>
                      <a:cubicBezTo>
                        <a:pt x="557" y="923"/>
                        <a:pt x="558" y="922"/>
                        <a:pt x="558" y="921"/>
                      </a:cubicBezTo>
                      <a:cubicBezTo>
                        <a:pt x="558" y="920"/>
                        <a:pt x="558" y="919"/>
                        <a:pt x="558" y="918"/>
                      </a:cubicBezTo>
                      <a:cubicBezTo>
                        <a:pt x="560" y="917"/>
                        <a:pt x="561" y="916"/>
                        <a:pt x="562" y="914"/>
                      </a:cubicBezTo>
                      <a:cubicBezTo>
                        <a:pt x="562" y="914"/>
                        <a:pt x="562" y="914"/>
                        <a:pt x="562" y="914"/>
                      </a:cubicBezTo>
                      <a:cubicBezTo>
                        <a:pt x="562" y="913"/>
                        <a:pt x="561" y="912"/>
                        <a:pt x="560" y="912"/>
                      </a:cubicBezTo>
                      <a:cubicBezTo>
                        <a:pt x="559" y="912"/>
                        <a:pt x="558" y="912"/>
                        <a:pt x="557" y="912"/>
                      </a:cubicBezTo>
                      <a:cubicBezTo>
                        <a:pt x="557" y="912"/>
                        <a:pt x="556" y="913"/>
                        <a:pt x="556" y="914"/>
                      </a:cubicBezTo>
                      <a:cubicBezTo>
                        <a:pt x="556" y="914"/>
                        <a:pt x="556" y="914"/>
                        <a:pt x="556" y="915"/>
                      </a:cubicBezTo>
                      <a:cubicBezTo>
                        <a:pt x="555" y="915"/>
                        <a:pt x="555" y="915"/>
                        <a:pt x="555" y="916"/>
                      </a:cubicBezTo>
                      <a:close/>
                      <a:moveTo>
                        <a:pt x="861" y="156"/>
                      </a:moveTo>
                      <a:cubicBezTo>
                        <a:pt x="861" y="156"/>
                        <a:pt x="861" y="156"/>
                        <a:pt x="861" y="156"/>
                      </a:cubicBezTo>
                      <a:cubicBezTo>
                        <a:pt x="862" y="155"/>
                        <a:pt x="862" y="155"/>
                        <a:pt x="862" y="154"/>
                      </a:cubicBezTo>
                      <a:cubicBezTo>
                        <a:pt x="863" y="154"/>
                        <a:pt x="863" y="153"/>
                        <a:pt x="863" y="153"/>
                      </a:cubicBezTo>
                      <a:cubicBezTo>
                        <a:pt x="864" y="153"/>
                        <a:pt x="865" y="153"/>
                        <a:pt x="865" y="152"/>
                      </a:cubicBezTo>
                      <a:cubicBezTo>
                        <a:pt x="865" y="152"/>
                        <a:pt x="865" y="151"/>
                        <a:pt x="865" y="151"/>
                      </a:cubicBezTo>
                      <a:cubicBezTo>
                        <a:pt x="865" y="151"/>
                        <a:pt x="866" y="150"/>
                        <a:pt x="865" y="150"/>
                      </a:cubicBezTo>
                      <a:cubicBezTo>
                        <a:pt x="864" y="150"/>
                        <a:pt x="864" y="150"/>
                        <a:pt x="863" y="150"/>
                      </a:cubicBezTo>
                      <a:cubicBezTo>
                        <a:pt x="862" y="151"/>
                        <a:pt x="862" y="150"/>
                        <a:pt x="861" y="151"/>
                      </a:cubicBezTo>
                      <a:cubicBezTo>
                        <a:pt x="861" y="151"/>
                        <a:pt x="860" y="152"/>
                        <a:pt x="859" y="153"/>
                      </a:cubicBezTo>
                      <a:cubicBezTo>
                        <a:pt x="859" y="153"/>
                        <a:pt x="858" y="154"/>
                        <a:pt x="857" y="154"/>
                      </a:cubicBezTo>
                      <a:cubicBezTo>
                        <a:pt x="857" y="154"/>
                        <a:pt x="856" y="155"/>
                        <a:pt x="855" y="156"/>
                      </a:cubicBezTo>
                      <a:cubicBezTo>
                        <a:pt x="856" y="156"/>
                        <a:pt x="856" y="157"/>
                        <a:pt x="857" y="158"/>
                      </a:cubicBezTo>
                      <a:cubicBezTo>
                        <a:pt x="857" y="158"/>
                        <a:pt x="858" y="158"/>
                        <a:pt x="859" y="158"/>
                      </a:cubicBezTo>
                      <a:cubicBezTo>
                        <a:pt x="859" y="158"/>
                        <a:pt x="859" y="158"/>
                        <a:pt x="860" y="158"/>
                      </a:cubicBezTo>
                      <a:cubicBezTo>
                        <a:pt x="860" y="157"/>
                        <a:pt x="860" y="157"/>
                        <a:pt x="860" y="157"/>
                      </a:cubicBezTo>
                      <a:cubicBezTo>
                        <a:pt x="860" y="156"/>
                        <a:pt x="860" y="156"/>
                        <a:pt x="861" y="156"/>
                      </a:cubicBezTo>
                      <a:close/>
                      <a:moveTo>
                        <a:pt x="854" y="208"/>
                      </a:moveTo>
                      <a:cubicBezTo>
                        <a:pt x="854" y="208"/>
                        <a:pt x="854" y="208"/>
                        <a:pt x="853" y="208"/>
                      </a:cubicBezTo>
                      <a:cubicBezTo>
                        <a:pt x="853" y="211"/>
                        <a:pt x="851" y="211"/>
                        <a:pt x="850" y="213"/>
                      </a:cubicBezTo>
                      <a:cubicBezTo>
                        <a:pt x="850" y="214"/>
                        <a:pt x="851" y="213"/>
                        <a:pt x="852" y="214"/>
                      </a:cubicBezTo>
                      <a:cubicBezTo>
                        <a:pt x="852" y="213"/>
                        <a:pt x="853" y="213"/>
                        <a:pt x="854" y="212"/>
                      </a:cubicBezTo>
                      <a:cubicBezTo>
                        <a:pt x="855" y="212"/>
                        <a:pt x="855" y="211"/>
                        <a:pt x="856" y="211"/>
                      </a:cubicBezTo>
                      <a:cubicBezTo>
                        <a:pt x="857" y="211"/>
                        <a:pt x="857" y="210"/>
                        <a:pt x="858" y="209"/>
                      </a:cubicBezTo>
                      <a:cubicBezTo>
                        <a:pt x="859" y="209"/>
                        <a:pt x="859" y="208"/>
                        <a:pt x="860" y="207"/>
                      </a:cubicBezTo>
                      <a:cubicBezTo>
                        <a:pt x="861" y="207"/>
                        <a:pt x="861" y="206"/>
                        <a:pt x="862" y="205"/>
                      </a:cubicBezTo>
                      <a:cubicBezTo>
                        <a:pt x="861" y="205"/>
                        <a:pt x="861" y="204"/>
                        <a:pt x="861" y="204"/>
                      </a:cubicBezTo>
                      <a:cubicBezTo>
                        <a:pt x="860" y="205"/>
                        <a:pt x="858" y="205"/>
                        <a:pt x="857" y="206"/>
                      </a:cubicBezTo>
                      <a:cubicBezTo>
                        <a:pt x="856" y="206"/>
                        <a:pt x="855" y="207"/>
                        <a:pt x="854" y="208"/>
                      </a:cubicBezTo>
                      <a:close/>
                      <a:moveTo>
                        <a:pt x="885" y="171"/>
                      </a:moveTo>
                      <a:cubicBezTo>
                        <a:pt x="884" y="171"/>
                        <a:pt x="884" y="171"/>
                        <a:pt x="884" y="171"/>
                      </a:cubicBezTo>
                      <a:cubicBezTo>
                        <a:pt x="883" y="171"/>
                        <a:pt x="882" y="171"/>
                        <a:pt x="881" y="171"/>
                      </a:cubicBezTo>
                      <a:cubicBezTo>
                        <a:pt x="881" y="171"/>
                        <a:pt x="881" y="171"/>
                        <a:pt x="881" y="172"/>
                      </a:cubicBezTo>
                      <a:cubicBezTo>
                        <a:pt x="880" y="172"/>
                        <a:pt x="880" y="172"/>
                        <a:pt x="880" y="172"/>
                      </a:cubicBezTo>
                      <a:cubicBezTo>
                        <a:pt x="879" y="172"/>
                        <a:pt x="878" y="173"/>
                        <a:pt x="877" y="174"/>
                      </a:cubicBezTo>
                      <a:cubicBezTo>
                        <a:pt x="877" y="175"/>
                        <a:pt x="876" y="174"/>
                        <a:pt x="876" y="175"/>
                      </a:cubicBezTo>
                      <a:cubicBezTo>
                        <a:pt x="876" y="175"/>
                        <a:pt x="877" y="176"/>
                        <a:pt x="877" y="176"/>
                      </a:cubicBezTo>
                      <a:cubicBezTo>
                        <a:pt x="878" y="176"/>
                        <a:pt x="879" y="176"/>
                        <a:pt x="879" y="176"/>
                      </a:cubicBezTo>
                      <a:cubicBezTo>
                        <a:pt x="880" y="176"/>
                        <a:pt x="880" y="177"/>
                        <a:pt x="881" y="177"/>
                      </a:cubicBezTo>
                      <a:cubicBezTo>
                        <a:pt x="881" y="176"/>
                        <a:pt x="882" y="176"/>
                        <a:pt x="882" y="175"/>
                      </a:cubicBezTo>
                      <a:cubicBezTo>
                        <a:pt x="882" y="175"/>
                        <a:pt x="884" y="173"/>
                        <a:pt x="884" y="173"/>
                      </a:cubicBezTo>
                      <a:cubicBezTo>
                        <a:pt x="884" y="172"/>
                        <a:pt x="885" y="172"/>
                        <a:pt x="885" y="171"/>
                      </a:cubicBezTo>
                      <a:close/>
                      <a:moveTo>
                        <a:pt x="926" y="313"/>
                      </a:moveTo>
                      <a:cubicBezTo>
                        <a:pt x="927" y="313"/>
                        <a:pt x="928" y="313"/>
                        <a:pt x="928" y="313"/>
                      </a:cubicBezTo>
                      <a:cubicBezTo>
                        <a:pt x="929" y="313"/>
                        <a:pt x="929" y="312"/>
                        <a:pt x="929" y="312"/>
                      </a:cubicBezTo>
                      <a:cubicBezTo>
                        <a:pt x="930" y="312"/>
                        <a:pt x="930" y="312"/>
                        <a:pt x="931" y="312"/>
                      </a:cubicBezTo>
                      <a:cubicBezTo>
                        <a:pt x="930" y="311"/>
                        <a:pt x="931" y="311"/>
                        <a:pt x="931" y="310"/>
                      </a:cubicBezTo>
                      <a:cubicBezTo>
                        <a:pt x="931" y="310"/>
                        <a:pt x="931" y="310"/>
                        <a:pt x="931" y="310"/>
                      </a:cubicBezTo>
                      <a:cubicBezTo>
                        <a:pt x="931" y="309"/>
                        <a:pt x="931" y="308"/>
                        <a:pt x="930" y="308"/>
                      </a:cubicBezTo>
                      <a:cubicBezTo>
                        <a:pt x="930" y="309"/>
                        <a:pt x="929" y="309"/>
                        <a:pt x="929" y="309"/>
                      </a:cubicBezTo>
                      <a:cubicBezTo>
                        <a:pt x="929" y="309"/>
                        <a:pt x="929" y="308"/>
                        <a:pt x="928" y="308"/>
                      </a:cubicBezTo>
                      <a:cubicBezTo>
                        <a:pt x="927" y="308"/>
                        <a:pt x="927" y="309"/>
                        <a:pt x="927" y="309"/>
                      </a:cubicBezTo>
                      <a:cubicBezTo>
                        <a:pt x="926" y="309"/>
                        <a:pt x="926" y="309"/>
                        <a:pt x="925" y="309"/>
                      </a:cubicBezTo>
                      <a:cubicBezTo>
                        <a:pt x="925" y="310"/>
                        <a:pt x="924" y="310"/>
                        <a:pt x="924" y="311"/>
                      </a:cubicBezTo>
                      <a:cubicBezTo>
                        <a:pt x="924" y="311"/>
                        <a:pt x="924" y="312"/>
                        <a:pt x="924" y="312"/>
                      </a:cubicBezTo>
                      <a:cubicBezTo>
                        <a:pt x="924" y="313"/>
                        <a:pt x="924" y="313"/>
                        <a:pt x="925" y="313"/>
                      </a:cubicBezTo>
                      <a:cubicBezTo>
                        <a:pt x="926" y="314"/>
                        <a:pt x="926" y="313"/>
                        <a:pt x="926" y="313"/>
                      </a:cubicBezTo>
                      <a:close/>
                      <a:moveTo>
                        <a:pt x="865" y="199"/>
                      </a:moveTo>
                      <a:cubicBezTo>
                        <a:pt x="865" y="200"/>
                        <a:pt x="865" y="201"/>
                        <a:pt x="865" y="201"/>
                      </a:cubicBezTo>
                      <a:cubicBezTo>
                        <a:pt x="865" y="201"/>
                        <a:pt x="865" y="202"/>
                        <a:pt x="865" y="202"/>
                      </a:cubicBezTo>
                      <a:cubicBezTo>
                        <a:pt x="866" y="202"/>
                        <a:pt x="866" y="202"/>
                        <a:pt x="866" y="201"/>
                      </a:cubicBezTo>
                      <a:cubicBezTo>
                        <a:pt x="867" y="201"/>
                        <a:pt x="867" y="201"/>
                        <a:pt x="868" y="201"/>
                      </a:cubicBezTo>
                      <a:cubicBezTo>
                        <a:pt x="869" y="200"/>
                        <a:pt x="870" y="198"/>
                        <a:pt x="871" y="198"/>
                      </a:cubicBezTo>
                      <a:cubicBezTo>
                        <a:pt x="871" y="198"/>
                        <a:pt x="871" y="198"/>
                        <a:pt x="871" y="198"/>
                      </a:cubicBezTo>
                      <a:cubicBezTo>
                        <a:pt x="872" y="197"/>
                        <a:pt x="872" y="195"/>
                        <a:pt x="872" y="195"/>
                      </a:cubicBezTo>
                      <a:cubicBezTo>
                        <a:pt x="871" y="195"/>
                        <a:pt x="871" y="195"/>
                        <a:pt x="870" y="195"/>
                      </a:cubicBezTo>
                      <a:cubicBezTo>
                        <a:pt x="869" y="195"/>
                        <a:pt x="869" y="196"/>
                        <a:pt x="868" y="197"/>
                      </a:cubicBezTo>
                      <a:cubicBezTo>
                        <a:pt x="868" y="197"/>
                        <a:pt x="867" y="197"/>
                        <a:pt x="867" y="197"/>
                      </a:cubicBezTo>
                      <a:cubicBezTo>
                        <a:pt x="866" y="198"/>
                        <a:pt x="866" y="199"/>
                        <a:pt x="865" y="199"/>
                      </a:cubicBezTo>
                      <a:close/>
                      <a:moveTo>
                        <a:pt x="843" y="176"/>
                      </a:moveTo>
                      <a:cubicBezTo>
                        <a:pt x="842" y="176"/>
                        <a:pt x="840" y="177"/>
                        <a:pt x="839" y="178"/>
                      </a:cubicBezTo>
                      <a:cubicBezTo>
                        <a:pt x="839" y="178"/>
                        <a:pt x="839" y="179"/>
                        <a:pt x="839" y="180"/>
                      </a:cubicBezTo>
                      <a:cubicBezTo>
                        <a:pt x="840" y="180"/>
                        <a:pt x="840" y="181"/>
                        <a:pt x="840" y="181"/>
                      </a:cubicBezTo>
                      <a:cubicBezTo>
                        <a:pt x="841" y="181"/>
                        <a:pt x="842" y="181"/>
                        <a:pt x="842" y="181"/>
                      </a:cubicBezTo>
                      <a:cubicBezTo>
                        <a:pt x="843" y="180"/>
                        <a:pt x="845" y="180"/>
                        <a:pt x="846" y="178"/>
                      </a:cubicBezTo>
                      <a:cubicBezTo>
                        <a:pt x="846" y="178"/>
                        <a:pt x="846" y="177"/>
                        <a:pt x="846" y="176"/>
                      </a:cubicBezTo>
                      <a:cubicBezTo>
                        <a:pt x="845" y="176"/>
                        <a:pt x="845" y="177"/>
                        <a:pt x="844" y="177"/>
                      </a:cubicBezTo>
                      <a:cubicBezTo>
                        <a:pt x="844" y="176"/>
                        <a:pt x="843" y="176"/>
                        <a:pt x="843" y="176"/>
                      </a:cubicBezTo>
                      <a:cubicBezTo>
                        <a:pt x="843" y="176"/>
                        <a:pt x="843" y="176"/>
                        <a:pt x="843" y="176"/>
                      </a:cubicBezTo>
                      <a:close/>
                      <a:moveTo>
                        <a:pt x="930" y="623"/>
                      </a:moveTo>
                      <a:cubicBezTo>
                        <a:pt x="932" y="623"/>
                        <a:pt x="933" y="623"/>
                        <a:pt x="934" y="623"/>
                      </a:cubicBezTo>
                      <a:cubicBezTo>
                        <a:pt x="934" y="623"/>
                        <a:pt x="934" y="623"/>
                        <a:pt x="935" y="623"/>
                      </a:cubicBezTo>
                      <a:cubicBezTo>
                        <a:pt x="936" y="623"/>
                        <a:pt x="937" y="623"/>
                        <a:pt x="938" y="623"/>
                      </a:cubicBezTo>
                      <a:cubicBezTo>
                        <a:pt x="938" y="622"/>
                        <a:pt x="938" y="622"/>
                        <a:pt x="939" y="622"/>
                      </a:cubicBezTo>
                      <a:cubicBezTo>
                        <a:pt x="938" y="621"/>
                        <a:pt x="938" y="621"/>
                        <a:pt x="938" y="621"/>
                      </a:cubicBezTo>
                      <a:cubicBezTo>
                        <a:pt x="935" y="621"/>
                        <a:pt x="933" y="621"/>
                        <a:pt x="931" y="621"/>
                      </a:cubicBezTo>
                      <a:cubicBezTo>
                        <a:pt x="930" y="622"/>
                        <a:pt x="929" y="621"/>
                        <a:pt x="929" y="623"/>
                      </a:cubicBezTo>
                      <a:cubicBezTo>
                        <a:pt x="930" y="622"/>
                        <a:pt x="930" y="623"/>
                        <a:pt x="930" y="623"/>
                      </a:cubicBezTo>
                      <a:close/>
                      <a:moveTo>
                        <a:pt x="756" y="97"/>
                      </a:moveTo>
                      <a:cubicBezTo>
                        <a:pt x="754" y="97"/>
                        <a:pt x="755" y="96"/>
                        <a:pt x="754" y="95"/>
                      </a:cubicBezTo>
                      <a:cubicBezTo>
                        <a:pt x="754" y="95"/>
                        <a:pt x="753" y="95"/>
                        <a:pt x="753" y="95"/>
                      </a:cubicBezTo>
                      <a:cubicBezTo>
                        <a:pt x="752" y="96"/>
                        <a:pt x="752" y="96"/>
                        <a:pt x="752" y="96"/>
                      </a:cubicBezTo>
                      <a:cubicBezTo>
                        <a:pt x="751" y="96"/>
                        <a:pt x="751" y="96"/>
                        <a:pt x="751" y="96"/>
                      </a:cubicBezTo>
                      <a:cubicBezTo>
                        <a:pt x="750" y="96"/>
                        <a:pt x="750" y="97"/>
                        <a:pt x="750" y="97"/>
                      </a:cubicBezTo>
                      <a:cubicBezTo>
                        <a:pt x="749" y="97"/>
                        <a:pt x="749" y="97"/>
                        <a:pt x="748" y="97"/>
                      </a:cubicBezTo>
                      <a:cubicBezTo>
                        <a:pt x="748" y="97"/>
                        <a:pt x="747" y="98"/>
                        <a:pt x="747" y="98"/>
                      </a:cubicBezTo>
                      <a:cubicBezTo>
                        <a:pt x="747" y="99"/>
                        <a:pt x="748" y="99"/>
                        <a:pt x="748" y="100"/>
                      </a:cubicBezTo>
                      <a:cubicBezTo>
                        <a:pt x="750" y="101"/>
                        <a:pt x="751" y="99"/>
                        <a:pt x="753" y="99"/>
                      </a:cubicBezTo>
                      <a:cubicBezTo>
                        <a:pt x="753" y="99"/>
                        <a:pt x="754" y="98"/>
                        <a:pt x="756" y="97"/>
                      </a:cubicBezTo>
                      <a:close/>
                      <a:moveTo>
                        <a:pt x="847" y="217"/>
                      </a:moveTo>
                      <a:cubicBezTo>
                        <a:pt x="846" y="217"/>
                        <a:pt x="845" y="217"/>
                        <a:pt x="844" y="217"/>
                      </a:cubicBezTo>
                      <a:cubicBezTo>
                        <a:pt x="843" y="218"/>
                        <a:pt x="843" y="218"/>
                        <a:pt x="842" y="219"/>
                      </a:cubicBezTo>
                      <a:cubicBezTo>
                        <a:pt x="842" y="219"/>
                        <a:pt x="842" y="219"/>
                        <a:pt x="841" y="219"/>
                      </a:cubicBezTo>
                      <a:cubicBezTo>
                        <a:pt x="841" y="219"/>
                        <a:pt x="841" y="219"/>
                        <a:pt x="841" y="220"/>
                      </a:cubicBezTo>
                      <a:cubicBezTo>
                        <a:pt x="841" y="220"/>
                        <a:pt x="840" y="220"/>
                        <a:pt x="840" y="220"/>
                      </a:cubicBezTo>
                      <a:cubicBezTo>
                        <a:pt x="841" y="221"/>
                        <a:pt x="841" y="222"/>
                        <a:pt x="842" y="222"/>
                      </a:cubicBezTo>
                      <a:cubicBezTo>
                        <a:pt x="842" y="222"/>
                        <a:pt x="843" y="221"/>
                        <a:pt x="843" y="221"/>
                      </a:cubicBezTo>
                      <a:cubicBezTo>
                        <a:pt x="843" y="221"/>
                        <a:pt x="844" y="221"/>
                        <a:pt x="845" y="221"/>
                      </a:cubicBezTo>
                      <a:cubicBezTo>
                        <a:pt x="845" y="220"/>
                        <a:pt x="845" y="220"/>
                        <a:pt x="846" y="219"/>
                      </a:cubicBezTo>
                      <a:cubicBezTo>
                        <a:pt x="846" y="219"/>
                        <a:pt x="847" y="219"/>
                        <a:pt x="847" y="219"/>
                      </a:cubicBezTo>
                      <a:cubicBezTo>
                        <a:pt x="848" y="219"/>
                        <a:pt x="848" y="218"/>
                        <a:pt x="848" y="218"/>
                      </a:cubicBezTo>
                      <a:cubicBezTo>
                        <a:pt x="847" y="218"/>
                        <a:pt x="847" y="217"/>
                        <a:pt x="847" y="217"/>
                      </a:cubicBezTo>
                      <a:close/>
                      <a:moveTo>
                        <a:pt x="300" y="152"/>
                      </a:moveTo>
                      <a:cubicBezTo>
                        <a:pt x="300" y="153"/>
                        <a:pt x="300" y="153"/>
                        <a:pt x="301" y="153"/>
                      </a:cubicBezTo>
                      <a:cubicBezTo>
                        <a:pt x="301" y="153"/>
                        <a:pt x="301" y="152"/>
                        <a:pt x="302" y="152"/>
                      </a:cubicBezTo>
                      <a:cubicBezTo>
                        <a:pt x="303" y="152"/>
                        <a:pt x="302" y="151"/>
                        <a:pt x="303" y="151"/>
                      </a:cubicBezTo>
                      <a:cubicBezTo>
                        <a:pt x="303" y="150"/>
                        <a:pt x="304" y="151"/>
                        <a:pt x="304" y="150"/>
                      </a:cubicBezTo>
                      <a:cubicBezTo>
                        <a:pt x="304" y="150"/>
                        <a:pt x="304" y="150"/>
                        <a:pt x="304" y="149"/>
                      </a:cubicBezTo>
                      <a:cubicBezTo>
                        <a:pt x="303" y="149"/>
                        <a:pt x="303" y="149"/>
                        <a:pt x="302" y="149"/>
                      </a:cubicBezTo>
                      <a:cubicBezTo>
                        <a:pt x="301" y="149"/>
                        <a:pt x="301" y="148"/>
                        <a:pt x="301" y="148"/>
                      </a:cubicBezTo>
                      <a:cubicBezTo>
                        <a:pt x="300" y="148"/>
                        <a:pt x="299" y="147"/>
                        <a:pt x="299" y="148"/>
                      </a:cubicBezTo>
                      <a:cubicBezTo>
                        <a:pt x="299" y="149"/>
                        <a:pt x="299" y="150"/>
                        <a:pt x="299" y="151"/>
                      </a:cubicBezTo>
                      <a:cubicBezTo>
                        <a:pt x="299" y="151"/>
                        <a:pt x="300" y="152"/>
                        <a:pt x="300" y="152"/>
                      </a:cubicBezTo>
                      <a:close/>
                      <a:moveTo>
                        <a:pt x="334" y="146"/>
                      </a:moveTo>
                      <a:cubicBezTo>
                        <a:pt x="335" y="145"/>
                        <a:pt x="333" y="145"/>
                        <a:pt x="334" y="144"/>
                      </a:cubicBezTo>
                      <a:cubicBezTo>
                        <a:pt x="333" y="143"/>
                        <a:pt x="333" y="142"/>
                        <a:pt x="332" y="143"/>
                      </a:cubicBezTo>
                      <a:cubicBezTo>
                        <a:pt x="331" y="143"/>
                        <a:pt x="331" y="145"/>
                        <a:pt x="330" y="146"/>
                      </a:cubicBezTo>
                      <a:cubicBezTo>
                        <a:pt x="331" y="146"/>
                        <a:pt x="331" y="146"/>
                        <a:pt x="331" y="147"/>
                      </a:cubicBezTo>
                      <a:cubicBezTo>
                        <a:pt x="332" y="147"/>
                        <a:pt x="333" y="147"/>
                        <a:pt x="333" y="147"/>
                      </a:cubicBezTo>
                      <a:cubicBezTo>
                        <a:pt x="334" y="147"/>
                        <a:pt x="334" y="146"/>
                        <a:pt x="334" y="146"/>
                      </a:cubicBezTo>
                      <a:close/>
                      <a:moveTo>
                        <a:pt x="322" y="148"/>
                      </a:moveTo>
                      <a:cubicBezTo>
                        <a:pt x="321" y="146"/>
                        <a:pt x="321" y="145"/>
                        <a:pt x="320" y="144"/>
                      </a:cubicBezTo>
                      <a:cubicBezTo>
                        <a:pt x="319" y="144"/>
                        <a:pt x="319" y="144"/>
                        <a:pt x="318" y="144"/>
                      </a:cubicBezTo>
                      <a:cubicBezTo>
                        <a:pt x="318" y="145"/>
                        <a:pt x="318" y="147"/>
                        <a:pt x="318" y="148"/>
                      </a:cubicBezTo>
                      <a:cubicBezTo>
                        <a:pt x="319" y="147"/>
                        <a:pt x="320" y="150"/>
                        <a:pt x="321" y="149"/>
                      </a:cubicBezTo>
                      <a:cubicBezTo>
                        <a:pt x="321" y="149"/>
                        <a:pt x="321" y="148"/>
                        <a:pt x="322" y="148"/>
                      </a:cubicBezTo>
                      <a:close/>
                      <a:moveTo>
                        <a:pt x="932" y="467"/>
                      </a:moveTo>
                      <a:cubicBezTo>
                        <a:pt x="932" y="466"/>
                        <a:pt x="931" y="465"/>
                        <a:pt x="931" y="466"/>
                      </a:cubicBezTo>
                      <a:cubicBezTo>
                        <a:pt x="930" y="466"/>
                        <a:pt x="930" y="466"/>
                        <a:pt x="930" y="466"/>
                      </a:cubicBezTo>
                      <a:cubicBezTo>
                        <a:pt x="929" y="466"/>
                        <a:pt x="929" y="466"/>
                        <a:pt x="928" y="466"/>
                      </a:cubicBezTo>
                      <a:cubicBezTo>
                        <a:pt x="928" y="466"/>
                        <a:pt x="927" y="466"/>
                        <a:pt x="926" y="466"/>
                      </a:cubicBezTo>
                      <a:cubicBezTo>
                        <a:pt x="926" y="466"/>
                        <a:pt x="925" y="466"/>
                        <a:pt x="925" y="468"/>
                      </a:cubicBezTo>
                      <a:cubicBezTo>
                        <a:pt x="925" y="468"/>
                        <a:pt x="925" y="468"/>
                        <a:pt x="925" y="468"/>
                      </a:cubicBezTo>
                      <a:cubicBezTo>
                        <a:pt x="927" y="468"/>
                        <a:pt x="929" y="468"/>
                        <a:pt x="931" y="468"/>
                      </a:cubicBezTo>
                      <a:cubicBezTo>
                        <a:pt x="931" y="467"/>
                        <a:pt x="932" y="467"/>
                        <a:pt x="932" y="467"/>
                      </a:cubicBezTo>
                      <a:close/>
                      <a:moveTo>
                        <a:pt x="824" y="286"/>
                      </a:moveTo>
                      <a:cubicBezTo>
                        <a:pt x="824" y="287"/>
                        <a:pt x="824" y="287"/>
                        <a:pt x="824" y="288"/>
                      </a:cubicBezTo>
                      <a:cubicBezTo>
                        <a:pt x="824" y="288"/>
                        <a:pt x="825" y="288"/>
                        <a:pt x="825" y="289"/>
                      </a:cubicBezTo>
                      <a:cubicBezTo>
                        <a:pt x="827" y="289"/>
                        <a:pt x="827" y="288"/>
                        <a:pt x="829" y="288"/>
                      </a:cubicBezTo>
                      <a:cubicBezTo>
                        <a:pt x="829" y="288"/>
                        <a:pt x="829" y="287"/>
                        <a:pt x="829" y="287"/>
                      </a:cubicBezTo>
                      <a:cubicBezTo>
                        <a:pt x="828" y="286"/>
                        <a:pt x="828" y="286"/>
                        <a:pt x="827" y="285"/>
                      </a:cubicBezTo>
                      <a:cubicBezTo>
                        <a:pt x="826" y="285"/>
                        <a:pt x="825" y="286"/>
                        <a:pt x="824" y="286"/>
                      </a:cubicBezTo>
                      <a:close/>
                      <a:moveTo>
                        <a:pt x="834" y="209"/>
                      </a:moveTo>
                      <a:cubicBezTo>
                        <a:pt x="834" y="209"/>
                        <a:pt x="834" y="210"/>
                        <a:pt x="834" y="211"/>
                      </a:cubicBezTo>
                      <a:cubicBezTo>
                        <a:pt x="835" y="211"/>
                        <a:pt x="835" y="211"/>
                        <a:pt x="836" y="211"/>
                      </a:cubicBezTo>
                      <a:cubicBezTo>
                        <a:pt x="836" y="210"/>
                        <a:pt x="837" y="209"/>
                        <a:pt x="838" y="208"/>
                      </a:cubicBezTo>
                      <a:cubicBezTo>
                        <a:pt x="837" y="208"/>
                        <a:pt x="837" y="207"/>
                        <a:pt x="837" y="207"/>
                      </a:cubicBezTo>
                      <a:cubicBezTo>
                        <a:pt x="836" y="207"/>
                        <a:pt x="836" y="207"/>
                        <a:pt x="835" y="207"/>
                      </a:cubicBezTo>
                      <a:cubicBezTo>
                        <a:pt x="835" y="208"/>
                        <a:pt x="835" y="208"/>
                        <a:pt x="834" y="209"/>
                      </a:cubicBezTo>
                      <a:close/>
                      <a:moveTo>
                        <a:pt x="396" y="878"/>
                      </a:moveTo>
                      <a:cubicBezTo>
                        <a:pt x="396" y="878"/>
                        <a:pt x="397" y="877"/>
                        <a:pt x="396" y="876"/>
                      </a:cubicBezTo>
                      <a:cubicBezTo>
                        <a:pt x="396" y="876"/>
                        <a:pt x="395" y="876"/>
                        <a:pt x="395" y="876"/>
                      </a:cubicBezTo>
                      <a:cubicBezTo>
                        <a:pt x="395" y="878"/>
                        <a:pt x="394" y="879"/>
                        <a:pt x="393" y="880"/>
                      </a:cubicBezTo>
                      <a:cubicBezTo>
                        <a:pt x="394" y="881"/>
                        <a:pt x="394" y="881"/>
                        <a:pt x="395" y="881"/>
                      </a:cubicBezTo>
                      <a:cubicBezTo>
                        <a:pt x="395" y="881"/>
                        <a:pt x="395" y="881"/>
                        <a:pt x="396" y="880"/>
                      </a:cubicBezTo>
                      <a:cubicBezTo>
                        <a:pt x="396" y="880"/>
                        <a:pt x="396" y="879"/>
                        <a:pt x="396" y="879"/>
                      </a:cubicBezTo>
                      <a:cubicBezTo>
                        <a:pt x="396" y="879"/>
                        <a:pt x="396" y="878"/>
                        <a:pt x="396" y="878"/>
                      </a:cubicBezTo>
                      <a:close/>
                      <a:moveTo>
                        <a:pt x="930" y="521"/>
                      </a:moveTo>
                      <a:cubicBezTo>
                        <a:pt x="931" y="521"/>
                        <a:pt x="932" y="521"/>
                        <a:pt x="932" y="520"/>
                      </a:cubicBezTo>
                      <a:cubicBezTo>
                        <a:pt x="932" y="520"/>
                        <a:pt x="932" y="519"/>
                        <a:pt x="933" y="519"/>
                      </a:cubicBezTo>
                      <a:cubicBezTo>
                        <a:pt x="933" y="519"/>
                        <a:pt x="934" y="519"/>
                        <a:pt x="934" y="519"/>
                      </a:cubicBezTo>
                      <a:cubicBezTo>
                        <a:pt x="934" y="518"/>
                        <a:pt x="934" y="518"/>
                        <a:pt x="933" y="518"/>
                      </a:cubicBezTo>
                      <a:cubicBezTo>
                        <a:pt x="933" y="518"/>
                        <a:pt x="932" y="518"/>
                        <a:pt x="932" y="518"/>
                      </a:cubicBezTo>
                      <a:cubicBezTo>
                        <a:pt x="931" y="519"/>
                        <a:pt x="930" y="518"/>
                        <a:pt x="929" y="520"/>
                      </a:cubicBezTo>
                      <a:cubicBezTo>
                        <a:pt x="930" y="520"/>
                        <a:pt x="930" y="520"/>
                        <a:pt x="930" y="521"/>
                      </a:cubicBezTo>
                      <a:close/>
                      <a:moveTo>
                        <a:pt x="938" y="308"/>
                      </a:moveTo>
                      <a:cubicBezTo>
                        <a:pt x="938" y="307"/>
                        <a:pt x="938" y="307"/>
                        <a:pt x="938" y="307"/>
                      </a:cubicBezTo>
                      <a:cubicBezTo>
                        <a:pt x="938" y="306"/>
                        <a:pt x="937" y="306"/>
                        <a:pt x="937" y="306"/>
                      </a:cubicBezTo>
                      <a:cubicBezTo>
                        <a:pt x="936" y="306"/>
                        <a:pt x="935" y="306"/>
                        <a:pt x="935" y="306"/>
                      </a:cubicBezTo>
                      <a:cubicBezTo>
                        <a:pt x="934" y="306"/>
                        <a:pt x="934" y="306"/>
                        <a:pt x="934" y="307"/>
                      </a:cubicBezTo>
                      <a:cubicBezTo>
                        <a:pt x="934" y="307"/>
                        <a:pt x="934" y="307"/>
                        <a:pt x="935" y="308"/>
                      </a:cubicBezTo>
                      <a:cubicBezTo>
                        <a:pt x="936" y="308"/>
                        <a:pt x="937" y="308"/>
                        <a:pt x="938" y="308"/>
                      </a:cubicBezTo>
                      <a:close/>
                      <a:moveTo>
                        <a:pt x="866" y="877"/>
                      </a:moveTo>
                      <a:cubicBezTo>
                        <a:pt x="865" y="877"/>
                        <a:pt x="865" y="878"/>
                        <a:pt x="865" y="878"/>
                      </a:cubicBezTo>
                      <a:cubicBezTo>
                        <a:pt x="865" y="879"/>
                        <a:pt x="864" y="879"/>
                        <a:pt x="865" y="880"/>
                      </a:cubicBezTo>
                      <a:cubicBezTo>
                        <a:pt x="866" y="880"/>
                        <a:pt x="867" y="880"/>
                        <a:pt x="867" y="880"/>
                      </a:cubicBezTo>
                      <a:cubicBezTo>
                        <a:pt x="867" y="879"/>
                        <a:pt x="867" y="879"/>
                        <a:pt x="867" y="878"/>
                      </a:cubicBezTo>
                      <a:cubicBezTo>
                        <a:pt x="867" y="878"/>
                        <a:pt x="867" y="877"/>
                        <a:pt x="866" y="877"/>
                      </a:cubicBezTo>
                      <a:close/>
                      <a:moveTo>
                        <a:pt x="681" y="57"/>
                      </a:moveTo>
                      <a:cubicBezTo>
                        <a:pt x="681" y="58"/>
                        <a:pt x="681" y="58"/>
                        <a:pt x="681" y="59"/>
                      </a:cubicBezTo>
                      <a:cubicBezTo>
                        <a:pt x="681" y="59"/>
                        <a:pt x="682" y="59"/>
                        <a:pt x="682" y="59"/>
                      </a:cubicBezTo>
                      <a:cubicBezTo>
                        <a:pt x="683" y="58"/>
                        <a:pt x="683" y="58"/>
                        <a:pt x="684" y="57"/>
                      </a:cubicBezTo>
                      <a:cubicBezTo>
                        <a:pt x="683" y="57"/>
                        <a:pt x="683" y="57"/>
                        <a:pt x="683" y="57"/>
                      </a:cubicBezTo>
                      <a:cubicBezTo>
                        <a:pt x="682" y="56"/>
                        <a:pt x="682" y="55"/>
                        <a:pt x="682" y="55"/>
                      </a:cubicBezTo>
                      <a:cubicBezTo>
                        <a:pt x="681" y="55"/>
                        <a:pt x="681" y="56"/>
                        <a:pt x="681" y="56"/>
                      </a:cubicBezTo>
                      <a:cubicBezTo>
                        <a:pt x="681" y="56"/>
                        <a:pt x="681" y="56"/>
                        <a:pt x="681" y="57"/>
                      </a:cubicBezTo>
                      <a:close/>
                      <a:moveTo>
                        <a:pt x="598" y="64"/>
                      </a:moveTo>
                      <a:cubicBezTo>
                        <a:pt x="598" y="64"/>
                        <a:pt x="598" y="65"/>
                        <a:pt x="598" y="65"/>
                      </a:cubicBezTo>
                      <a:cubicBezTo>
                        <a:pt x="599" y="66"/>
                        <a:pt x="599" y="66"/>
                        <a:pt x="599" y="66"/>
                      </a:cubicBezTo>
                      <a:cubicBezTo>
                        <a:pt x="600" y="67"/>
                        <a:pt x="600" y="66"/>
                        <a:pt x="600" y="65"/>
                      </a:cubicBezTo>
                      <a:cubicBezTo>
                        <a:pt x="601" y="65"/>
                        <a:pt x="601" y="65"/>
                        <a:pt x="601" y="65"/>
                      </a:cubicBezTo>
                      <a:cubicBezTo>
                        <a:pt x="601" y="64"/>
                        <a:pt x="600" y="64"/>
                        <a:pt x="600" y="64"/>
                      </a:cubicBezTo>
                      <a:cubicBezTo>
                        <a:pt x="599" y="64"/>
                        <a:pt x="599" y="64"/>
                        <a:pt x="598" y="64"/>
                      </a:cubicBezTo>
                      <a:close/>
                      <a:moveTo>
                        <a:pt x="867" y="185"/>
                      </a:moveTo>
                      <a:cubicBezTo>
                        <a:pt x="867" y="185"/>
                        <a:pt x="866" y="185"/>
                        <a:pt x="866" y="186"/>
                      </a:cubicBezTo>
                      <a:cubicBezTo>
                        <a:pt x="866" y="186"/>
                        <a:pt x="866" y="187"/>
                        <a:pt x="866" y="187"/>
                      </a:cubicBezTo>
                      <a:cubicBezTo>
                        <a:pt x="866" y="187"/>
                        <a:pt x="867" y="187"/>
                        <a:pt x="867" y="188"/>
                      </a:cubicBezTo>
                      <a:cubicBezTo>
                        <a:pt x="868" y="187"/>
                        <a:pt x="868" y="186"/>
                        <a:pt x="869" y="186"/>
                      </a:cubicBezTo>
                      <a:cubicBezTo>
                        <a:pt x="868" y="185"/>
                        <a:pt x="868" y="185"/>
                        <a:pt x="867" y="185"/>
                      </a:cubicBezTo>
                      <a:close/>
                      <a:moveTo>
                        <a:pt x="950" y="490"/>
                      </a:moveTo>
                      <a:cubicBezTo>
                        <a:pt x="949" y="490"/>
                        <a:pt x="949" y="489"/>
                        <a:pt x="948" y="489"/>
                      </a:cubicBezTo>
                      <a:cubicBezTo>
                        <a:pt x="948" y="489"/>
                        <a:pt x="947" y="490"/>
                        <a:pt x="947" y="490"/>
                      </a:cubicBezTo>
                      <a:cubicBezTo>
                        <a:pt x="947" y="491"/>
                        <a:pt x="949" y="491"/>
                        <a:pt x="949" y="492"/>
                      </a:cubicBezTo>
                      <a:cubicBezTo>
                        <a:pt x="949" y="491"/>
                        <a:pt x="950" y="491"/>
                        <a:pt x="950" y="491"/>
                      </a:cubicBezTo>
                      <a:cubicBezTo>
                        <a:pt x="950" y="490"/>
                        <a:pt x="950" y="490"/>
                        <a:pt x="950" y="490"/>
                      </a:cubicBezTo>
                      <a:close/>
                      <a:moveTo>
                        <a:pt x="678" y="60"/>
                      </a:moveTo>
                      <a:cubicBezTo>
                        <a:pt x="678" y="60"/>
                        <a:pt x="679" y="60"/>
                        <a:pt x="678" y="60"/>
                      </a:cubicBezTo>
                      <a:cubicBezTo>
                        <a:pt x="679" y="59"/>
                        <a:pt x="680" y="59"/>
                        <a:pt x="680" y="59"/>
                      </a:cubicBezTo>
                      <a:cubicBezTo>
                        <a:pt x="680" y="58"/>
                        <a:pt x="680" y="58"/>
                        <a:pt x="679" y="57"/>
                      </a:cubicBezTo>
                      <a:cubicBezTo>
                        <a:pt x="679" y="58"/>
                        <a:pt x="678" y="57"/>
                        <a:pt x="678" y="58"/>
                      </a:cubicBezTo>
                      <a:cubicBezTo>
                        <a:pt x="678" y="59"/>
                        <a:pt x="678" y="59"/>
                        <a:pt x="678" y="60"/>
                      </a:cubicBezTo>
                      <a:close/>
                      <a:moveTo>
                        <a:pt x="894" y="289"/>
                      </a:moveTo>
                      <a:cubicBezTo>
                        <a:pt x="894" y="290"/>
                        <a:pt x="894" y="290"/>
                        <a:pt x="895" y="290"/>
                      </a:cubicBezTo>
                      <a:cubicBezTo>
                        <a:pt x="895" y="290"/>
                        <a:pt x="896" y="289"/>
                        <a:pt x="896" y="290"/>
                      </a:cubicBezTo>
                      <a:cubicBezTo>
                        <a:pt x="897" y="290"/>
                        <a:pt x="897" y="290"/>
                        <a:pt x="897" y="290"/>
                      </a:cubicBezTo>
                      <a:cubicBezTo>
                        <a:pt x="897" y="290"/>
                        <a:pt x="897" y="289"/>
                        <a:pt x="897" y="289"/>
                      </a:cubicBezTo>
                      <a:cubicBezTo>
                        <a:pt x="897" y="288"/>
                        <a:pt x="897" y="288"/>
                        <a:pt x="897" y="288"/>
                      </a:cubicBezTo>
                      <a:cubicBezTo>
                        <a:pt x="897" y="288"/>
                        <a:pt x="896" y="289"/>
                        <a:pt x="896" y="289"/>
                      </a:cubicBezTo>
                      <a:cubicBezTo>
                        <a:pt x="895" y="289"/>
                        <a:pt x="894" y="288"/>
                        <a:pt x="894" y="289"/>
                      </a:cubicBezTo>
                      <a:close/>
                      <a:moveTo>
                        <a:pt x="306" y="150"/>
                      </a:moveTo>
                      <a:cubicBezTo>
                        <a:pt x="305" y="151"/>
                        <a:pt x="305" y="151"/>
                        <a:pt x="305" y="152"/>
                      </a:cubicBezTo>
                      <a:cubicBezTo>
                        <a:pt x="305" y="153"/>
                        <a:pt x="306" y="153"/>
                        <a:pt x="307" y="152"/>
                      </a:cubicBezTo>
                      <a:cubicBezTo>
                        <a:pt x="307" y="152"/>
                        <a:pt x="306" y="152"/>
                        <a:pt x="306" y="152"/>
                      </a:cubicBezTo>
                      <a:cubicBezTo>
                        <a:pt x="306" y="151"/>
                        <a:pt x="307" y="151"/>
                        <a:pt x="307" y="151"/>
                      </a:cubicBezTo>
                      <a:cubicBezTo>
                        <a:pt x="307" y="150"/>
                        <a:pt x="307" y="150"/>
                        <a:pt x="306" y="150"/>
                      </a:cubicBezTo>
                      <a:cubicBezTo>
                        <a:pt x="306" y="150"/>
                        <a:pt x="306" y="150"/>
                        <a:pt x="306" y="150"/>
                      </a:cubicBezTo>
                      <a:close/>
                      <a:moveTo>
                        <a:pt x="851" y="198"/>
                      </a:moveTo>
                      <a:cubicBezTo>
                        <a:pt x="851" y="198"/>
                        <a:pt x="852" y="198"/>
                        <a:pt x="852" y="198"/>
                      </a:cubicBezTo>
                      <a:cubicBezTo>
                        <a:pt x="853" y="198"/>
                        <a:pt x="853" y="198"/>
                        <a:pt x="854" y="197"/>
                      </a:cubicBezTo>
                      <a:cubicBezTo>
                        <a:pt x="854" y="197"/>
                        <a:pt x="854" y="196"/>
                        <a:pt x="854" y="196"/>
                      </a:cubicBezTo>
                      <a:cubicBezTo>
                        <a:pt x="853" y="196"/>
                        <a:pt x="853" y="196"/>
                        <a:pt x="853" y="196"/>
                      </a:cubicBezTo>
                      <a:cubicBezTo>
                        <a:pt x="852" y="197"/>
                        <a:pt x="852" y="197"/>
                        <a:pt x="851" y="198"/>
                      </a:cubicBezTo>
                      <a:close/>
                      <a:moveTo>
                        <a:pt x="833" y="214"/>
                      </a:moveTo>
                      <a:cubicBezTo>
                        <a:pt x="833" y="214"/>
                        <a:pt x="833" y="215"/>
                        <a:pt x="834" y="215"/>
                      </a:cubicBezTo>
                      <a:cubicBezTo>
                        <a:pt x="834" y="215"/>
                        <a:pt x="835" y="215"/>
                        <a:pt x="836" y="215"/>
                      </a:cubicBezTo>
                      <a:cubicBezTo>
                        <a:pt x="835" y="214"/>
                        <a:pt x="836" y="214"/>
                        <a:pt x="835" y="214"/>
                      </a:cubicBezTo>
                      <a:cubicBezTo>
                        <a:pt x="835" y="214"/>
                        <a:pt x="834" y="214"/>
                        <a:pt x="833" y="214"/>
                      </a:cubicBezTo>
                      <a:close/>
                      <a:moveTo>
                        <a:pt x="847" y="203"/>
                      </a:moveTo>
                      <a:cubicBezTo>
                        <a:pt x="847" y="202"/>
                        <a:pt x="847" y="202"/>
                        <a:pt x="846" y="202"/>
                      </a:cubicBezTo>
                      <a:cubicBezTo>
                        <a:pt x="846" y="202"/>
                        <a:pt x="845" y="203"/>
                        <a:pt x="845" y="203"/>
                      </a:cubicBezTo>
                      <a:cubicBezTo>
                        <a:pt x="845" y="204"/>
                        <a:pt x="846" y="203"/>
                        <a:pt x="847" y="203"/>
                      </a:cubicBezTo>
                      <a:close/>
                      <a:moveTo>
                        <a:pt x="610" y="839"/>
                      </a:moveTo>
                      <a:cubicBezTo>
                        <a:pt x="609" y="838"/>
                        <a:pt x="610" y="838"/>
                        <a:pt x="609" y="837"/>
                      </a:cubicBezTo>
                      <a:cubicBezTo>
                        <a:pt x="609" y="837"/>
                        <a:pt x="608" y="837"/>
                        <a:pt x="608" y="838"/>
                      </a:cubicBezTo>
                      <a:cubicBezTo>
                        <a:pt x="608" y="838"/>
                        <a:pt x="608" y="838"/>
                        <a:pt x="608" y="839"/>
                      </a:cubicBezTo>
                      <a:cubicBezTo>
                        <a:pt x="609" y="839"/>
                        <a:pt x="609" y="839"/>
                        <a:pt x="610" y="839"/>
                      </a:cubicBezTo>
                      <a:close/>
                      <a:moveTo>
                        <a:pt x="843" y="205"/>
                      </a:moveTo>
                      <a:cubicBezTo>
                        <a:pt x="843" y="205"/>
                        <a:pt x="844" y="205"/>
                        <a:pt x="844" y="205"/>
                      </a:cubicBezTo>
                      <a:cubicBezTo>
                        <a:pt x="844" y="204"/>
                        <a:pt x="844" y="204"/>
                        <a:pt x="844" y="203"/>
                      </a:cubicBezTo>
                      <a:cubicBezTo>
                        <a:pt x="843" y="203"/>
                        <a:pt x="843" y="203"/>
                        <a:pt x="843" y="204"/>
                      </a:cubicBezTo>
                      <a:cubicBezTo>
                        <a:pt x="843" y="204"/>
                        <a:pt x="843" y="204"/>
                        <a:pt x="843" y="205"/>
                      </a:cubicBezTo>
                      <a:close/>
                      <a:moveTo>
                        <a:pt x="941" y="622"/>
                      </a:moveTo>
                      <a:cubicBezTo>
                        <a:pt x="941" y="621"/>
                        <a:pt x="941" y="621"/>
                        <a:pt x="940" y="621"/>
                      </a:cubicBezTo>
                      <a:cubicBezTo>
                        <a:pt x="940" y="621"/>
                        <a:pt x="940" y="622"/>
                        <a:pt x="940" y="622"/>
                      </a:cubicBezTo>
                      <a:cubicBezTo>
                        <a:pt x="941" y="622"/>
                        <a:pt x="941" y="622"/>
                        <a:pt x="941" y="622"/>
                      </a:cubicBezTo>
                      <a:close/>
                      <a:moveTo>
                        <a:pt x="390" y="165"/>
                      </a:moveTo>
                      <a:cubicBezTo>
                        <a:pt x="390" y="164"/>
                        <a:pt x="391" y="164"/>
                        <a:pt x="391" y="164"/>
                      </a:cubicBezTo>
                      <a:cubicBezTo>
                        <a:pt x="390" y="163"/>
                        <a:pt x="390" y="163"/>
                        <a:pt x="389" y="164"/>
                      </a:cubicBezTo>
                      <a:cubicBezTo>
                        <a:pt x="389" y="164"/>
                        <a:pt x="389" y="165"/>
                        <a:pt x="390" y="165"/>
                      </a:cubicBezTo>
                      <a:close/>
                      <a:moveTo>
                        <a:pt x="577" y="922"/>
                      </a:moveTo>
                      <a:cubicBezTo>
                        <a:pt x="577" y="922"/>
                        <a:pt x="577" y="922"/>
                        <a:pt x="578" y="923"/>
                      </a:cubicBezTo>
                      <a:cubicBezTo>
                        <a:pt x="578" y="922"/>
                        <a:pt x="578" y="922"/>
                        <a:pt x="578" y="921"/>
                      </a:cubicBezTo>
                      <a:cubicBezTo>
                        <a:pt x="578" y="921"/>
                        <a:pt x="577" y="921"/>
                        <a:pt x="577" y="922"/>
                      </a:cubicBezTo>
                      <a:close/>
                      <a:moveTo>
                        <a:pt x="417" y="5"/>
                      </a:moveTo>
                      <a:cubicBezTo>
                        <a:pt x="418" y="4"/>
                        <a:pt x="418" y="4"/>
                        <a:pt x="417" y="3"/>
                      </a:cubicBezTo>
                      <a:cubicBezTo>
                        <a:pt x="417" y="4"/>
                        <a:pt x="417" y="4"/>
                        <a:pt x="417" y="5"/>
                      </a:cubicBezTo>
                      <a:close/>
                      <a:moveTo>
                        <a:pt x="530" y="117"/>
                      </a:moveTo>
                      <a:cubicBezTo>
                        <a:pt x="530" y="117"/>
                        <a:pt x="531" y="117"/>
                        <a:pt x="531" y="117"/>
                      </a:cubicBezTo>
                      <a:cubicBezTo>
                        <a:pt x="530" y="117"/>
                        <a:pt x="530" y="117"/>
                        <a:pt x="530" y="117"/>
                      </a:cubicBezTo>
                      <a:cubicBezTo>
                        <a:pt x="530" y="117"/>
                        <a:pt x="530" y="117"/>
                        <a:pt x="530" y="117"/>
                      </a:cubicBezTo>
                      <a:cubicBezTo>
                        <a:pt x="530" y="117"/>
                        <a:pt x="530" y="117"/>
                        <a:pt x="530" y="117"/>
                      </a:cubicBezTo>
                      <a:close/>
                      <a:moveTo>
                        <a:pt x="275" y="118"/>
                      </a:moveTo>
                      <a:cubicBezTo>
                        <a:pt x="275" y="118"/>
                        <a:pt x="275" y="118"/>
                        <a:pt x="276" y="118"/>
                      </a:cubicBezTo>
                      <a:cubicBezTo>
                        <a:pt x="275" y="117"/>
                        <a:pt x="275" y="117"/>
                        <a:pt x="275" y="117"/>
                      </a:cubicBezTo>
                      <a:cubicBezTo>
                        <a:pt x="275" y="117"/>
                        <a:pt x="275" y="117"/>
                        <a:pt x="275" y="118"/>
                      </a:cubicBezTo>
                      <a:cubicBezTo>
                        <a:pt x="275" y="118"/>
                        <a:pt x="275" y="118"/>
                        <a:pt x="275" y="118"/>
                      </a:cubicBezTo>
                      <a:close/>
                      <a:moveTo>
                        <a:pt x="711" y="195"/>
                      </a:moveTo>
                      <a:cubicBezTo>
                        <a:pt x="711" y="195"/>
                        <a:pt x="711" y="195"/>
                        <a:pt x="710" y="195"/>
                      </a:cubicBezTo>
                      <a:cubicBezTo>
                        <a:pt x="711" y="195"/>
                        <a:pt x="711" y="195"/>
                        <a:pt x="711" y="195"/>
                      </a:cubicBezTo>
                      <a:cubicBezTo>
                        <a:pt x="711" y="195"/>
                        <a:pt x="711" y="195"/>
                        <a:pt x="711" y="195"/>
                      </a:cubicBezTo>
                      <a:cubicBezTo>
                        <a:pt x="711" y="195"/>
                        <a:pt x="711" y="195"/>
                        <a:pt x="711" y="195"/>
                      </a:cubicBezTo>
                      <a:close/>
                      <a:moveTo>
                        <a:pt x="908" y="493"/>
                      </a:moveTo>
                      <a:cubicBezTo>
                        <a:pt x="908" y="493"/>
                        <a:pt x="908" y="493"/>
                        <a:pt x="908" y="492"/>
                      </a:cubicBezTo>
                      <a:cubicBezTo>
                        <a:pt x="908" y="492"/>
                        <a:pt x="907" y="493"/>
                        <a:pt x="907" y="493"/>
                      </a:cubicBezTo>
                      <a:cubicBezTo>
                        <a:pt x="907" y="493"/>
                        <a:pt x="908" y="493"/>
                        <a:pt x="908" y="493"/>
                      </a:cubicBezTo>
                      <a:cubicBezTo>
                        <a:pt x="908" y="493"/>
                        <a:pt x="908" y="493"/>
                        <a:pt x="908" y="493"/>
                      </a:cubicBezTo>
                      <a:close/>
                      <a:moveTo>
                        <a:pt x="526" y="840"/>
                      </a:moveTo>
                      <a:cubicBezTo>
                        <a:pt x="526" y="839"/>
                        <a:pt x="526" y="839"/>
                        <a:pt x="526" y="839"/>
                      </a:cubicBezTo>
                      <a:cubicBezTo>
                        <a:pt x="526" y="839"/>
                        <a:pt x="526" y="840"/>
                        <a:pt x="526" y="840"/>
                      </a:cubicBezTo>
                      <a:cubicBezTo>
                        <a:pt x="526" y="840"/>
                        <a:pt x="526" y="840"/>
                        <a:pt x="526" y="840"/>
                      </a:cubicBezTo>
                      <a:cubicBezTo>
                        <a:pt x="526" y="840"/>
                        <a:pt x="526" y="840"/>
                        <a:pt x="526" y="840"/>
                      </a:cubicBezTo>
                      <a:close/>
                      <a:moveTo>
                        <a:pt x="609" y="841"/>
                      </a:moveTo>
                      <a:cubicBezTo>
                        <a:pt x="609" y="841"/>
                        <a:pt x="609" y="840"/>
                        <a:pt x="610" y="840"/>
                      </a:cubicBezTo>
                      <a:cubicBezTo>
                        <a:pt x="609" y="840"/>
                        <a:pt x="609" y="840"/>
                        <a:pt x="609" y="840"/>
                      </a:cubicBezTo>
                      <a:cubicBezTo>
                        <a:pt x="609" y="840"/>
                        <a:pt x="609" y="840"/>
                        <a:pt x="609" y="840"/>
                      </a:cubicBezTo>
                      <a:cubicBezTo>
                        <a:pt x="609" y="840"/>
                        <a:pt x="609" y="841"/>
                        <a:pt x="609" y="841"/>
                      </a:cubicBezTo>
                      <a:close/>
                      <a:moveTo>
                        <a:pt x="374" y="852"/>
                      </a:moveTo>
                      <a:cubicBezTo>
                        <a:pt x="374" y="852"/>
                        <a:pt x="374" y="852"/>
                        <a:pt x="374" y="852"/>
                      </a:cubicBezTo>
                      <a:cubicBezTo>
                        <a:pt x="374" y="852"/>
                        <a:pt x="374" y="852"/>
                        <a:pt x="374" y="852"/>
                      </a:cubicBezTo>
                      <a:cubicBezTo>
                        <a:pt x="374" y="852"/>
                        <a:pt x="374" y="852"/>
                        <a:pt x="374" y="852"/>
                      </a:cubicBezTo>
                      <a:cubicBezTo>
                        <a:pt x="374" y="852"/>
                        <a:pt x="374" y="852"/>
                        <a:pt x="374" y="852"/>
                      </a:cubicBezTo>
                      <a:close/>
                      <a:moveTo>
                        <a:pt x="398" y="911"/>
                      </a:moveTo>
                      <a:cubicBezTo>
                        <a:pt x="398" y="911"/>
                        <a:pt x="398" y="910"/>
                        <a:pt x="398" y="910"/>
                      </a:cubicBezTo>
                      <a:cubicBezTo>
                        <a:pt x="398" y="910"/>
                        <a:pt x="398" y="910"/>
                        <a:pt x="398" y="911"/>
                      </a:cubicBezTo>
                      <a:cubicBezTo>
                        <a:pt x="398" y="911"/>
                        <a:pt x="398" y="911"/>
                        <a:pt x="398" y="911"/>
                      </a:cubicBezTo>
                      <a:cubicBezTo>
                        <a:pt x="398" y="911"/>
                        <a:pt x="398" y="911"/>
                        <a:pt x="398" y="911"/>
                      </a:cubicBezTo>
                      <a:close/>
                      <a:moveTo>
                        <a:pt x="583" y="933"/>
                      </a:moveTo>
                      <a:cubicBezTo>
                        <a:pt x="583" y="933"/>
                        <a:pt x="583" y="933"/>
                        <a:pt x="583" y="933"/>
                      </a:cubicBezTo>
                      <a:cubicBezTo>
                        <a:pt x="583" y="933"/>
                        <a:pt x="583" y="933"/>
                        <a:pt x="583" y="933"/>
                      </a:cubicBezTo>
                      <a:cubicBezTo>
                        <a:pt x="583" y="933"/>
                        <a:pt x="583" y="933"/>
                        <a:pt x="583" y="933"/>
                      </a:cubicBezTo>
                      <a:cubicBezTo>
                        <a:pt x="583" y="933"/>
                        <a:pt x="583" y="933"/>
                        <a:pt x="583" y="933"/>
                      </a:cubicBezTo>
                      <a:close/>
                      <a:moveTo>
                        <a:pt x="556" y="940"/>
                      </a:moveTo>
                      <a:cubicBezTo>
                        <a:pt x="556" y="940"/>
                        <a:pt x="556" y="940"/>
                        <a:pt x="556" y="940"/>
                      </a:cubicBezTo>
                      <a:cubicBezTo>
                        <a:pt x="556" y="940"/>
                        <a:pt x="556" y="939"/>
                        <a:pt x="556" y="939"/>
                      </a:cubicBezTo>
                      <a:cubicBezTo>
                        <a:pt x="556" y="939"/>
                        <a:pt x="556" y="940"/>
                        <a:pt x="556" y="940"/>
                      </a:cubicBezTo>
                      <a:cubicBezTo>
                        <a:pt x="556" y="940"/>
                        <a:pt x="556" y="940"/>
                        <a:pt x="556" y="940"/>
                      </a:cubicBezTo>
                      <a:close/>
                      <a:moveTo>
                        <a:pt x="826" y="307"/>
                      </a:moveTo>
                      <a:cubicBezTo>
                        <a:pt x="826" y="307"/>
                        <a:pt x="826" y="307"/>
                        <a:pt x="826" y="307"/>
                      </a:cubicBezTo>
                      <a:cubicBezTo>
                        <a:pt x="826" y="307"/>
                        <a:pt x="826" y="306"/>
                        <a:pt x="826" y="306"/>
                      </a:cubicBezTo>
                      <a:cubicBezTo>
                        <a:pt x="826" y="306"/>
                        <a:pt x="826" y="307"/>
                        <a:pt x="826" y="307"/>
                      </a:cubicBezTo>
                      <a:cubicBezTo>
                        <a:pt x="826" y="307"/>
                        <a:pt x="826" y="307"/>
                        <a:pt x="826" y="307"/>
                      </a:cubicBezTo>
                      <a:close/>
                      <a:moveTo>
                        <a:pt x="584" y="63"/>
                      </a:moveTo>
                      <a:cubicBezTo>
                        <a:pt x="584" y="63"/>
                        <a:pt x="584" y="63"/>
                        <a:pt x="584" y="63"/>
                      </a:cubicBezTo>
                      <a:cubicBezTo>
                        <a:pt x="584" y="63"/>
                        <a:pt x="584" y="63"/>
                        <a:pt x="584" y="63"/>
                      </a:cubicBezTo>
                      <a:cubicBezTo>
                        <a:pt x="584" y="63"/>
                        <a:pt x="585" y="63"/>
                        <a:pt x="585" y="63"/>
                      </a:cubicBezTo>
                      <a:cubicBezTo>
                        <a:pt x="585" y="63"/>
                        <a:pt x="584" y="63"/>
                        <a:pt x="584" y="63"/>
                      </a:cubicBezTo>
                      <a:close/>
                      <a:moveTo>
                        <a:pt x="536" y="113"/>
                      </a:moveTo>
                      <a:cubicBezTo>
                        <a:pt x="536" y="113"/>
                        <a:pt x="536" y="113"/>
                        <a:pt x="536" y="113"/>
                      </a:cubicBezTo>
                      <a:cubicBezTo>
                        <a:pt x="536" y="113"/>
                        <a:pt x="536" y="113"/>
                        <a:pt x="536" y="113"/>
                      </a:cubicBezTo>
                      <a:cubicBezTo>
                        <a:pt x="536" y="113"/>
                        <a:pt x="536" y="113"/>
                        <a:pt x="536" y="113"/>
                      </a:cubicBezTo>
                      <a:cubicBezTo>
                        <a:pt x="536" y="113"/>
                        <a:pt x="536" y="113"/>
                        <a:pt x="536" y="113"/>
                      </a:cubicBezTo>
                      <a:close/>
                      <a:moveTo>
                        <a:pt x="163" y="235"/>
                      </a:moveTo>
                      <a:cubicBezTo>
                        <a:pt x="163" y="235"/>
                        <a:pt x="164" y="235"/>
                        <a:pt x="165" y="236"/>
                      </a:cubicBezTo>
                      <a:cubicBezTo>
                        <a:pt x="165" y="236"/>
                        <a:pt x="165" y="236"/>
                        <a:pt x="165" y="237"/>
                      </a:cubicBezTo>
                      <a:cubicBezTo>
                        <a:pt x="165" y="237"/>
                        <a:pt x="165" y="238"/>
                        <a:pt x="165" y="238"/>
                      </a:cubicBezTo>
                      <a:cubicBezTo>
                        <a:pt x="167" y="238"/>
                        <a:pt x="167" y="237"/>
                        <a:pt x="168" y="238"/>
                      </a:cubicBezTo>
                      <a:cubicBezTo>
                        <a:pt x="168" y="238"/>
                        <a:pt x="167" y="239"/>
                        <a:pt x="167" y="239"/>
                      </a:cubicBezTo>
                      <a:cubicBezTo>
                        <a:pt x="167" y="240"/>
                        <a:pt x="168" y="240"/>
                        <a:pt x="168" y="240"/>
                      </a:cubicBezTo>
                      <a:cubicBezTo>
                        <a:pt x="168" y="241"/>
                        <a:pt x="168" y="241"/>
                        <a:pt x="168" y="241"/>
                      </a:cubicBezTo>
                      <a:cubicBezTo>
                        <a:pt x="171" y="243"/>
                        <a:pt x="171" y="243"/>
                        <a:pt x="174" y="246"/>
                      </a:cubicBezTo>
                      <a:cubicBezTo>
                        <a:pt x="174" y="246"/>
                        <a:pt x="174" y="246"/>
                        <a:pt x="174" y="246"/>
                      </a:cubicBezTo>
                      <a:cubicBezTo>
                        <a:pt x="174" y="247"/>
                        <a:pt x="174" y="247"/>
                        <a:pt x="174" y="247"/>
                      </a:cubicBezTo>
                      <a:cubicBezTo>
                        <a:pt x="175" y="248"/>
                        <a:pt x="177" y="249"/>
                        <a:pt x="178" y="251"/>
                      </a:cubicBezTo>
                      <a:cubicBezTo>
                        <a:pt x="178" y="251"/>
                        <a:pt x="178" y="251"/>
                        <a:pt x="178" y="252"/>
                      </a:cubicBezTo>
                      <a:cubicBezTo>
                        <a:pt x="179" y="252"/>
                        <a:pt x="179" y="253"/>
                        <a:pt x="180" y="253"/>
                      </a:cubicBezTo>
                      <a:cubicBezTo>
                        <a:pt x="181" y="254"/>
                        <a:pt x="181" y="254"/>
                        <a:pt x="182" y="255"/>
                      </a:cubicBezTo>
                      <a:cubicBezTo>
                        <a:pt x="183" y="255"/>
                        <a:pt x="183" y="254"/>
                        <a:pt x="184" y="254"/>
                      </a:cubicBezTo>
                      <a:cubicBezTo>
                        <a:pt x="184" y="253"/>
                        <a:pt x="184" y="253"/>
                        <a:pt x="184" y="252"/>
                      </a:cubicBezTo>
                      <a:cubicBezTo>
                        <a:pt x="185" y="252"/>
                        <a:pt x="185" y="253"/>
                        <a:pt x="186" y="254"/>
                      </a:cubicBezTo>
                      <a:cubicBezTo>
                        <a:pt x="186" y="255"/>
                        <a:pt x="187" y="255"/>
                        <a:pt x="188" y="256"/>
                      </a:cubicBezTo>
                      <a:cubicBezTo>
                        <a:pt x="189" y="255"/>
                        <a:pt x="190" y="256"/>
                        <a:pt x="191" y="256"/>
                      </a:cubicBezTo>
                      <a:cubicBezTo>
                        <a:pt x="191" y="256"/>
                        <a:pt x="192" y="255"/>
                        <a:pt x="192" y="254"/>
                      </a:cubicBezTo>
                      <a:cubicBezTo>
                        <a:pt x="192" y="254"/>
                        <a:pt x="193" y="253"/>
                        <a:pt x="192" y="252"/>
                      </a:cubicBezTo>
                      <a:cubicBezTo>
                        <a:pt x="191" y="250"/>
                        <a:pt x="191" y="248"/>
                        <a:pt x="189" y="247"/>
                      </a:cubicBezTo>
                      <a:cubicBezTo>
                        <a:pt x="190" y="247"/>
                        <a:pt x="190" y="247"/>
                        <a:pt x="190" y="246"/>
                      </a:cubicBezTo>
                      <a:cubicBezTo>
                        <a:pt x="189" y="246"/>
                        <a:pt x="190" y="244"/>
                        <a:pt x="189" y="244"/>
                      </a:cubicBezTo>
                      <a:cubicBezTo>
                        <a:pt x="189" y="243"/>
                        <a:pt x="188" y="242"/>
                        <a:pt x="188" y="241"/>
                      </a:cubicBezTo>
                      <a:cubicBezTo>
                        <a:pt x="188" y="240"/>
                        <a:pt x="187" y="239"/>
                        <a:pt x="187" y="239"/>
                      </a:cubicBezTo>
                      <a:cubicBezTo>
                        <a:pt x="187" y="238"/>
                        <a:pt x="187" y="237"/>
                        <a:pt x="187" y="236"/>
                      </a:cubicBezTo>
                      <a:cubicBezTo>
                        <a:pt x="186" y="235"/>
                        <a:pt x="186" y="234"/>
                        <a:pt x="185" y="234"/>
                      </a:cubicBezTo>
                      <a:cubicBezTo>
                        <a:pt x="185" y="232"/>
                        <a:pt x="185" y="231"/>
                        <a:pt x="185" y="229"/>
                      </a:cubicBezTo>
                      <a:cubicBezTo>
                        <a:pt x="185" y="229"/>
                        <a:pt x="184" y="228"/>
                        <a:pt x="184" y="227"/>
                      </a:cubicBezTo>
                      <a:cubicBezTo>
                        <a:pt x="184" y="226"/>
                        <a:pt x="184" y="226"/>
                        <a:pt x="184" y="225"/>
                      </a:cubicBezTo>
                      <a:cubicBezTo>
                        <a:pt x="184" y="225"/>
                        <a:pt x="183" y="224"/>
                        <a:pt x="183" y="224"/>
                      </a:cubicBezTo>
                      <a:cubicBezTo>
                        <a:pt x="183" y="223"/>
                        <a:pt x="183" y="222"/>
                        <a:pt x="183" y="220"/>
                      </a:cubicBezTo>
                      <a:cubicBezTo>
                        <a:pt x="183" y="220"/>
                        <a:pt x="182" y="219"/>
                        <a:pt x="182" y="219"/>
                      </a:cubicBezTo>
                      <a:cubicBezTo>
                        <a:pt x="182" y="218"/>
                        <a:pt x="182" y="217"/>
                        <a:pt x="182" y="217"/>
                      </a:cubicBezTo>
                      <a:cubicBezTo>
                        <a:pt x="181" y="216"/>
                        <a:pt x="181" y="215"/>
                        <a:pt x="181" y="214"/>
                      </a:cubicBezTo>
                      <a:cubicBezTo>
                        <a:pt x="180" y="214"/>
                        <a:pt x="181" y="212"/>
                        <a:pt x="180" y="212"/>
                      </a:cubicBezTo>
                      <a:cubicBezTo>
                        <a:pt x="180" y="211"/>
                        <a:pt x="180" y="210"/>
                        <a:pt x="180" y="209"/>
                      </a:cubicBezTo>
                      <a:cubicBezTo>
                        <a:pt x="179" y="208"/>
                        <a:pt x="179" y="208"/>
                        <a:pt x="179" y="208"/>
                      </a:cubicBezTo>
                      <a:cubicBezTo>
                        <a:pt x="179" y="205"/>
                        <a:pt x="179" y="202"/>
                        <a:pt x="179" y="199"/>
                      </a:cubicBezTo>
                      <a:cubicBezTo>
                        <a:pt x="179" y="199"/>
                        <a:pt x="178" y="199"/>
                        <a:pt x="178" y="199"/>
                      </a:cubicBezTo>
                      <a:cubicBezTo>
                        <a:pt x="178" y="198"/>
                        <a:pt x="178" y="197"/>
                        <a:pt x="178" y="197"/>
                      </a:cubicBezTo>
                      <a:cubicBezTo>
                        <a:pt x="178" y="196"/>
                        <a:pt x="178" y="196"/>
                        <a:pt x="177" y="196"/>
                      </a:cubicBezTo>
                      <a:cubicBezTo>
                        <a:pt x="178" y="196"/>
                        <a:pt x="178" y="195"/>
                        <a:pt x="178" y="195"/>
                      </a:cubicBezTo>
                      <a:cubicBezTo>
                        <a:pt x="178" y="195"/>
                        <a:pt x="178" y="194"/>
                        <a:pt x="178" y="194"/>
                      </a:cubicBezTo>
                      <a:cubicBezTo>
                        <a:pt x="178" y="193"/>
                        <a:pt x="178" y="193"/>
                        <a:pt x="177" y="193"/>
                      </a:cubicBezTo>
                      <a:cubicBezTo>
                        <a:pt x="177" y="191"/>
                        <a:pt x="177" y="189"/>
                        <a:pt x="177" y="188"/>
                      </a:cubicBezTo>
                      <a:cubicBezTo>
                        <a:pt x="177" y="188"/>
                        <a:pt x="177" y="187"/>
                        <a:pt x="177" y="187"/>
                      </a:cubicBezTo>
                      <a:cubicBezTo>
                        <a:pt x="177" y="187"/>
                        <a:pt x="178" y="186"/>
                        <a:pt x="178" y="186"/>
                      </a:cubicBezTo>
                      <a:cubicBezTo>
                        <a:pt x="178" y="185"/>
                        <a:pt x="178" y="185"/>
                        <a:pt x="178" y="184"/>
                      </a:cubicBezTo>
                      <a:cubicBezTo>
                        <a:pt x="180" y="183"/>
                        <a:pt x="181" y="179"/>
                        <a:pt x="184" y="179"/>
                      </a:cubicBezTo>
                      <a:cubicBezTo>
                        <a:pt x="184" y="177"/>
                        <a:pt x="184" y="176"/>
                        <a:pt x="185" y="175"/>
                      </a:cubicBezTo>
                      <a:cubicBezTo>
                        <a:pt x="185" y="174"/>
                        <a:pt x="186" y="173"/>
                        <a:pt x="186" y="172"/>
                      </a:cubicBezTo>
                      <a:cubicBezTo>
                        <a:pt x="186" y="172"/>
                        <a:pt x="186" y="171"/>
                        <a:pt x="187" y="171"/>
                      </a:cubicBezTo>
                      <a:cubicBezTo>
                        <a:pt x="186" y="171"/>
                        <a:pt x="186" y="171"/>
                        <a:pt x="186" y="170"/>
                      </a:cubicBezTo>
                      <a:cubicBezTo>
                        <a:pt x="186" y="170"/>
                        <a:pt x="186" y="170"/>
                        <a:pt x="187" y="170"/>
                      </a:cubicBezTo>
                      <a:cubicBezTo>
                        <a:pt x="187" y="169"/>
                        <a:pt x="187" y="168"/>
                        <a:pt x="187" y="168"/>
                      </a:cubicBezTo>
                      <a:cubicBezTo>
                        <a:pt x="188" y="167"/>
                        <a:pt x="187" y="166"/>
                        <a:pt x="188" y="165"/>
                      </a:cubicBezTo>
                      <a:cubicBezTo>
                        <a:pt x="188" y="165"/>
                        <a:pt x="188" y="164"/>
                        <a:pt x="188" y="163"/>
                      </a:cubicBezTo>
                      <a:cubicBezTo>
                        <a:pt x="189" y="163"/>
                        <a:pt x="190" y="163"/>
                        <a:pt x="191" y="163"/>
                      </a:cubicBezTo>
                      <a:cubicBezTo>
                        <a:pt x="192" y="163"/>
                        <a:pt x="193" y="163"/>
                        <a:pt x="193" y="163"/>
                      </a:cubicBezTo>
                      <a:cubicBezTo>
                        <a:pt x="194" y="164"/>
                        <a:pt x="195" y="166"/>
                        <a:pt x="197" y="166"/>
                      </a:cubicBezTo>
                      <a:cubicBezTo>
                        <a:pt x="197" y="167"/>
                        <a:pt x="197" y="167"/>
                        <a:pt x="197" y="168"/>
                      </a:cubicBezTo>
                      <a:cubicBezTo>
                        <a:pt x="197" y="169"/>
                        <a:pt x="198" y="169"/>
                        <a:pt x="198" y="170"/>
                      </a:cubicBezTo>
                      <a:cubicBezTo>
                        <a:pt x="198" y="171"/>
                        <a:pt x="199" y="172"/>
                        <a:pt x="201" y="172"/>
                      </a:cubicBezTo>
                      <a:cubicBezTo>
                        <a:pt x="201" y="172"/>
                        <a:pt x="201" y="173"/>
                        <a:pt x="201" y="173"/>
                      </a:cubicBezTo>
                      <a:cubicBezTo>
                        <a:pt x="201" y="173"/>
                        <a:pt x="200" y="173"/>
                        <a:pt x="201" y="174"/>
                      </a:cubicBezTo>
                      <a:cubicBezTo>
                        <a:pt x="201" y="174"/>
                        <a:pt x="201" y="173"/>
                        <a:pt x="201" y="173"/>
                      </a:cubicBezTo>
                      <a:cubicBezTo>
                        <a:pt x="201" y="173"/>
                        <a:pt x="202" y="173"/>
                        <a:pt x="202" y="172"/>
                      </a:cubicBezTo>
                      <a:cubicBezTo>
                        <a:pt x="202" y="172"/>
                        <a:pt x="202" y="171"/>
                        <a:pt x="202" y="171"/>
                      </a:cubicBezTo>
                      <a:cubicBezTo>
                        <a:pt x="202" y="171"/>
                        <a:pt x="202" y="171"/>
                        <a:pt x="202" y="170"/>
                      </a:cubicBezTo>
                      <a:cubicBezTo>
                        <a:pt x="202" y="170"/>
                        <a:pt x="202" y="170"/>
                        <a:pt x="202" y="170"/>
                      </a:cubicBezTo>
                      <a:cubicBezTo>
                        <a:pt x="202" y="169"/>
                        <a:pt x="202" y="168"/>
                        <a:pt x="202" y="168"/>
                      </a:cubicBezTo>
                      <a:cubicBezTo>
                        <a:pt x="201" y="167"/>
                        <a:pt x="201" y="167"/>
                        <a:pt x="201" y="167"/>
                      </a:cubicBezTo>
                      <a:cubicBezTo>
                        <a:pt x="201" y="166"/>
                        <a:pt x="201" y="165"/>
                        <a:pt x="201" y="165"/>
                      </a:cubicBezTo>
                      <a:cubicBezTo>
                        <a:pt x="201" y="164"/>
                        <a:pt x="201" y="164"/>
                        <a:pt x="200" y="164"/>
                      </a:cubicBezTo>
                      <a:cubicBezTo>
                        <a:pt x="200" y="162"/>
                        <a:pt x="200" y="160"/>
                        <a:pt x="200" y="158"/>
                      </a:cubicBezTo>
                      <a:cubicBezTo>
                        <a:pt x="199" y="157"/>
                        <a:pt x="199" y="157"/>
                        <a:pt x="200" y="156"/>
                      </a:cubicBezTo>
                      <a:cubicBezTo>
                        <a:pt x="200" y="155"/>
                        <a:pt x="199" y="156"/>
                        <a:pt x="200" y="156"/>
                      </a:cubicBezTo>
                      <a:cubicBezTo>
                        <a:pt x="201" y="156"/>
                        <a:pt x="202" y="156"/>
                        <a:pt x="203" y="156"/>
                      </a:cubicBezTo>
                      <a:cubicBezTo>
                        <a:pt x="203" y="155"/>
                        <a:pt x="204" y="154"/>
                        <a:pt x="205" y="153"/>
                      </a:cubicBezTo>
                      <a:cubicBezTo>
                        <a:pt x="205" y="153"/>
                        <a:pt x="205" y="152"/>
                        <a:pt x="205" y="152"/>
                      </a:cubicBezTo>
                      <a:cubicBezTo>
                        <a:pt x="206" y="151"/>
                        <a:pt x="206" y="150"/>
                        <a:pt x="206" y="150"/>
                      </a:cubicBezTo>
                      <a:cubicBezTo>
                        <a:pt x="207" y="150"/>
                        <a:pt x="208" y="151"/>
                        <a:pt x="208" y="152"/>
                      </a:cubicBezTo>
                      <a:cubicBezTo>
                        <a:pt x="209" y="152"/>
                        <a:pt x="209" y="153"/>
                        <a:pt x="209" y="154"/>
                      </a:cubicBezTo>
                      <a:cubicBezTo>
                        <a:pt x="209" y="155"/>
                        <a:pt x="210" y="155"/>
                        <a:pt x="210" y="156"/>
                      </a:cubicBezTo>
                      <a:cubicBezTo>
                        <a:pt x="210" y="157"/>
                        <a:pt x="210" y="158"/>
                        <a:pt x="211" y="158"/>
                      </a:cubicBezTo>
                      <a:cubicBezTo>
                        <a:pt x="211" y="159"/>
                        <a:pt x="211" y="159"/>
                        <a:pt x="211" y="160"/>
                      </a:cubicBezTo>
                      <a:cubicBezTo>
                        <a:pt x="211" y="161"/>
                        <a:pt x="212" y="162"/>
                        <a:pt x="212" y="163"/>
                      </a:cubicBezTo>
                      <a:cubicBezTo>
                        <a:pt x="212" y="164"/>
                        <a:pt x="213" y="165"/>
                        <a:pt x="213" y="166"/>
                      </a:cubicBezTo>
                      <a:cubicBezTo>
                        <a:pt x="213" y="166"/>
                        <a:pt x="214" y="167"/>
                        <a:pt x="214" y="168"/>
                      </a:cubicBezTo>
                      <a:cubicBezTo>
                        <a:pt x="214" y="168"/>
                        <a:pt x="215" y="169"/>
                        <a:pt x="215" y="170"/>
                      </a:cubicBezTo>
                      <a:cubicBezTo>
                        <a:pt x="215" y="171"/>
                        <a:pt x="215" y="171"/>
                        <a:pt x="216" y="172"/>
                      </a:cubicBezTo>
                      <a:cubicBezTo>
                        <a:pt x="216" y="172"/>
                        <a:pt x="216" y="173"/>
                        <a:pt x="216" y="173"/>
                      </a:cubicBezTo>
                      <a:cubicBezTo>
                        <a:pt x="217" y="174"/>
                        <a:pt x="218" y="176"/>
                        <a:pt x="219" y="178"/>
                      </a:cubicBezTo>
                      <a:cubicBezTo>
                        <a:pt x="219" y="179"/>
                        <a:pt x="219" y="180"/>
                        <a:pt x="220" y="181"/>
                      </a:cubicBezTo>
                      <a:cubicBezTo>
                        <a:pt x="220" y="181"/>
                        <a:pt x="220" y="181"/>
                        <a:pt x="219" y="181"/>
                      </a:cubicBezTo>
                      <a:cubicBezTo>
                        <a:pt x="220" y="182"/>
                        <a:pt x="220" y="182"/>
                        <a:pt x="220" y="182"/>
                      </a:cubicBezTo>
                      <a:cubicBezTo>
                        <a:pt x="220" y="183"/>
                        <a:pt x="221" y="183"/>
                        <a:pt x="221" y="184"/>
                      </a:cubicBezTo>
                      <a:cubicBezTo>
                        <a:pt x="222" y="185"/>
                        <a:pt x="222" y="186"/>
                        <a:pt x="223" y="186"/>
                      </a:cubicBezTo>
                      <a:cubicBezTo>
                        <a:pt x="223" y="187"/>
                        <a:pt x="223" y="187"/>
                        <a:pt x="223" y="188"/>
                      </a:cubicBezTo>
                      <a:cubicBezTo>
                        <a:pt x="224" y="189"/>
                        <a:pt x="224" y="189"/>
                        <a:pt x="225" y="190"/>
                      </a:cubicBezTo>
                      <a:cubicBezTo>
                        <a:pt x="225" y="191"/>
                        <a:pt x="226" y="192"/>
                        <a:pt x="227" y="193"/>
                      </a:cubicBezTo>
                      <a:cubicBezTo>
                        <a:pt x="227" y="193"/>
                        <a:pt x="228" y="193"/>
                        <a:pt x="229" y="193"/>
                      </a:cubicBezTo>
                      <a:cubicBezTo>
                        <a:pt x="229" y="193"/>
                        <a:pt x="230" y="193"/>
                        <a:pt x="230" y="193"/>
                      </a:cubicBezTo>
                      <a:cubicBezTo>
                        <a:pt x="231" y="193"/>
                        <a:pt x="231" y="193"/>
                        <a:pt x="231" y="193"/>
                      </a:cubicBezTo>
                      <a:cubicBezTo>
                        <a:pt x="232" y="193"/>
                        <a:pt x="233" y="193"/>
                        <a:pt x="234" y="193"/>
                      </a:cubicBezTo>
                      <a:cubicBezTo>
                        <a:pt x="234" y="193"/>
                        <a:pt x="234" y="193"/>
                        <a:pt x="235" y="193"/>
                      </a:cubicBezTo>
                      <a:cubicBezTo>
                        <a:pt x="236" y="193"/>
                        <a:pt x="237" y="193"/>
                        <a:pt x="239" y="193"/>
                      </a:cubicBezTo>
                      <a:cubicBezTo>
                        <a:pt x="239" y="193"/>
                        <a:pt x="240" y="192"/>
                        <a:pt x="240" y="191"/>
                      </a:cubicBezTo>
                      <a:cubicBezTo>
                        <a:pt x="240" y="191"/>
                        <a:pt x="240" y="191"/>
                        <a:pt x="241" y="192"/>
                      </a:cubicBezTo>
                      <a:cubicBezTo>
                        <a:pt x="241" y="191"/>
                        <a:pt x="241" y="191"/>
                        <a:pt x="241" y="191"/>
                      </a:cubicBezTo>
                      <a:cubicBezTo>
                        <a:pt x="241" y="190"/>
                        <a:pt x="242" y="191"/>
                        <a:pt x="242" y="190"/>
                      </a:cubicBezTo>
                      <a:cubicBezTo>
                        <a:pt x="243" y="190"/>
                        <a:pt x="244" y="190"/>
                        <a:pt x="245" y="190"/>
                      </a:cubicBezTo>
                      <a:cubicBezTo>
                        <a:pt x="245" y="189"/>
                        <a:pt x="245" y="189"/>
                        <a:pt x="245" y="189"/>
                      </a:cubicBezTo>
                      <a:cubicBezTo>
                        <a:pt x="245" y="188"/>
                        <a:pt x="244" y="186"/>
                        <a:pt x="244" y="186"/>
                      </a:cubicBezTo>
                      <a:cubicBezTo>
                        <a:pt x="243" y="185"/>
                        <a:pt x="243" y="185"/>
                        <a:pt x="243" y="184"/>
                      </a:cubicBezTo>
                      <a:cubicBezTo>
                        <a:pt x="242" y="182"/>
                        <a:pt x="241" y="180"/>
                        <a:pt x="239" y="178"/>
                      </a:cubicBezTo>
                      <a:cubicBezTo>
                        <a:pt x="239" y="178"/>
                        <a:pt x="239" y="178"/>
                        <a:pt x="239" y="177"/>
                      </a:cubicBezTo>
                      <a:cubicBezTo>
                        <a:pt x="238" y="177"/>
                        <a:pt x="238" y="176"/>
                        <a:pt x="237" y="176"/>
                      </a:cubicBezTo>
                      <a:cubicBezTo>
                        <a:pt x="237" y="175"/>
                        <a:pt x="237" y="175"/>
                        <a:pt x="236" y="175"/>
                      </a:cubicBezTo>
                      <a:cubicBezTo>
                        <a:pt x="236" y="174"/>
                        <a:pt x="236" y="173"/>
                        <a:pt x="235" y="173"/>
                      </a:cubicBezTo>
                      <a:cubicBezTo>
                        <a:pt x="235" y="172"/>
                        <a:pt x="235" y="172"/>
                        <a:pt x="235" y="171"/>
                      </a:cubicBezTo>
                      <a:cubicBezTo>
                        <a:pt x="234" y="170"/>
                        <a:pt x="233" y="168"/>
                        <a:pt x="232" y="168"/>
                      </a:cubicBezTo>
                      <a:cubicBezTo>
                        <a:pt x="232" y="167"/>
                        <a:pt x="232" y="167"/>
                        <a:pt x="232" y="166"/>
                      </a:cubicBezTo>
                      <a:cubicBezTo>
                        <a:pt x="231" y="165"/>
                        <a:pt x="231" y="165"/>
                        <a:pt x="230" y="162"/>
                      </a:cubicBezTo>
                      <a:cubicBezTo>
                        <a:pt x="230" y="161"/>
                        <a:pt x="229" y="161"/>
                        <a:pt x="229" y="160"/>
                      </a:cubicBezTo>
                      <a:cubicBezTo>
                        <a:pt x="229" y="160"/>
                        <a:pt x="228" y="159"/>
                        <a:pt x="228" y="159"/>
                      </a:cubicBezTo>
                      <a:cubicBezTo>
                        <a:pt x="228" y="158"/>
                        <a:pt x="228" y="158"/>
                        <a:pt x="227" y="157"/>
                      </a:cubicBezTo>
                      <a:cubicBezTo>
                        <a:pt x="227" y="157"/>
                        <a:pt x="227" y="156"/>
                        <a:pt x="227" y="156"/>
                      </a:cubicBezTo>
                      <a:cubicBezTo>
                        <a:pt x="227" y="156"/>
                        <a:pt x="226" y="155"/>
                        <a:pt x="226" y="155"/>
                      </a:cubicBezTo>
                      <a:cubicBezTo>
                        <a:pt x="226" y="153"/>
                        <a:pt x="225" y="151"/>
                        <a:pt x="224" y="150"/>
                      </a:cubicBezTo>
                      <a:cubicBezTo>
                        <a:pt x="224" y="149"/>
                        <a:pt x="224" y="148"/>
                        <a:pt x="224" y="147"/>
                      </a:cubicBezTo>
                      <a:cubicBezTo>
                        <a:pt x="223" y="147"/>
                        <a:pt x="223" y="146"/>
                        <a:pt x="222" y="146"/>
                      </a:cubicBezTo>
                      <a:cubicBezTo>
                        <a:pt x="222" y="146"/>
                        <a:pt x="222" y="146"/>
                        <a:pt x="222" y="146"/>
                      </a:cubicBezTo>
                      <a:cubicBezTo>
                        <a:pt x="222" y="144"/>
                        <a:pt x="220" y="143"/>
                        <a:pt x="220" y="142"/>
                      </a:cubicBezTo>
                      <a:cubicBezTo>
                        <a:pt x="220" y="141"/>
                        <a:pt x="220" y="141"/>
                        <a:pt x="220" y="141"/>
                      </a:cubicBezTo>
                      <a:cubicBezTo>
                        <a:pt x="220" y="140"/>
                        <a:pt x="219" y="140"/>
                        <a:pt x="219" y="140"/>
                      </a:cubicBezTo>
                      <a:cubicBezTo>
                        <a:pt x="219" y="138"/>
                        <a:pt x="219" y="137"/>
                        <a:pt x="219" y="136"/>
                      </a:cubicBezTo>
                      <a:cubicBezTo>
                        <a:pt x="219" y="136"/>
                        <a:pt x="220" y="136"/>
                        <a:pt x="220" y="135"/>
                      </a:cubicBezTo>
                      <a:cubicBezTo>
                        <a:pt x="220" y="134"/>
                        <a:pt x="220" y="132"/>
                        <a:pt x="220" y="131"/>
                      </a:cubicBezTo>
                      <a:cubicBezTo>
                        <a:pt x="220" y="130"/>
                        <a:pt x="220" y="130"/>
                        <a:pt x="221" y="130"/>
                      </a:cubicBezTo>
                      <a:cubicBezTo>
                        <a:pt x="220" y="129"/>
                        <a:pt x="220" y="128"/>
                        <a:pt x="219" y="128"/>
                      </a:cubicBezTo>
                      <a:cubicBezTo>
                        <a:pt x="219" y="127"/>
                        <a:pt x="219" y="126"/>
                        <a:pt x="219" y="125"/>
                      </a:cubicBezTo>
                      <a:cubicBezTo>
                        <a:pt x="220" y="125"/>
                        <a:pt x="220" y="124"/>
                        <a:pt x="220" y="124"/>
                      </a:cubicBezTo>
                      <a:cubicBezTo>
                        <a:pt x="220" y="124"/>
                        <a:pt x="219" y="124"/>
                        <a:pt x="219" y="123"/>
                      </a:cubicBezTo>
                      <a:cubicBezTo>
                        <a:pt x="219" y="122"/>
                        <a:pt x="220" y="122"/>
                        <a:pt x="220" y="122"/>
                      </a:cubicBezTo>
                      <a:cubicBezTo>
                        <a:pt x="220" y="122"/>
                        <a:pt x="220" y="121"/>
                        <a:pt x="220" y="121"/>
                      </a:cubicBezTo>
                      <a:cubicBezTo>
                        <a:pt x="220" y="121"/>
                        <a:pt x="219" y="121"/>
                        <a:pt x="219" y="120"/>
                      </a:cubicBezTo>
                      <a:cubicBezTo>
                        <a:pt x="220" y="119"/>
                        <a:pt x="218" y="118"/>
                        <a:pt x="219" y="117"/>
                      </a:cubicBezTo>
                      <a:cubicBezTo>
                        <a:pt x="219" y="116"/>
                        <a:pt x="220" y="116"/>
                        <a:pt x="220" y="117"/>
                      </a:cubicBezTo>
                      <a:cubicBezTo>
                        <a:pt x="220" y="117"/>
                        <a:pt x="221" y="117"/>
                        <a:pt x="222" y="117"/>
                      </a:cubicBezTo>
                      <a:cubicBezTo>
                        <a:pt x="222" y="117"/>
                        <a:pt x="222" y="118"/>
                        <a:pt x="223" y="118"/>
                      </a:cubicBezTo>
                      <a:cubicBezTo>
                        <a:pt x="223" y="118"/>
                        <a:pt x="223" y="117"/>
                        <a:pt x="223" y="117"/>
                      </a:cubicBezTo>
                      <a:cubicBezTo>
                        <a:pt x="224" y="117"/>
                        <a:pt x="225" y="117"/>
                        <a:pt x="226" y="117"/>
                      </a:cubicBezTo>
                      <a:cubicBezTo>
                        <a:pt x="226" y="118"/>
                        <a:pt x="227" y="118"/>
                        <a:pt x="227" y="118"/>
                      </a:cubicBezTo>
                      <a:cubicBezTo>
                        <a:pt x="227" y="118"/>
                        <a:pt x="228" y="118"/>
                        <a:pt x="229" y="118"/>
                      </a:cubicBezTo>
                      <a:cubicBezTo>
                        <a:pt x="229" y="118"/>
                        <a:pt x="229" y="118"/>
                        <a:pt x="230" y="119"/>
                      </a:cubicBezTo>
                      <a:cubicBezTo>
                        <a:pt x="230" y="119"/>
                        <a:pt x="231" y="119"/>
                        <a:pt x="231" y="119"/>
                      </a:cubicBezTo>
                      <a:cubicBezTo>
                        <a:pt x="232" y="119"/>
                        <a:pt x="232" y="120"/>
                        <a:pt x="233" y="120"/>
                      </a:cubicBezTo>
                      <a:cubicBezTo>
                        <a:pt x="234" y="121"/>
                        <a:pt x="234" y="121"/>
                        <a:pt x="235" y="121"/>
                      </a:cubicBezTo>
                      <a:cubicBezTo>
                        <a:pt x="235" y="121"/>
                        <a:pt x="236" y="122"/>
                        <a:pt x="236" y="122"/>
                      </a:cubicBezTo>
                      <a:cubicBezTo>
                        <a:pt x="236" y="123"/>
                        <a:pt x="237" y="123"/>
                        <a:pt x="237" y="123"/>
                      </a:cubicBezTo>
                      <a:cubicBezTo>
                        <a:pt x="238" y="123"/>
                        <a:pt x="239" y="124"/>
                        <a:pt x="239" y="125"/>
                      </a:cubicBezTo>
                      <a:cubicBezTo>
                        <a:pt x="239" y="125"/>
                        <a:pt x="239" y="125"/>
                        <a:pt x="240" y="125"/>
                      </a:cubicBezTo>
                      <a:cubicBezTo>
                        <a:pt x="240" y="127"/>
                        <a:pt x="241" y="128"/>
                        <a:pt x="242" y="129"/>
                      </a:cubicBezTo>
                      <a:cubicBezTo>
                        <a:pt x="243" y="130"/>
                        <a:pt x="244" y="132"/>
                        <a:pt x="245" y="133"/>
                      </a:cubicBezTo>
                      <a:cubicBezTo>
                        <a:pt x="245" y="133"/>
                        <a:pt x="245" y="134"/>
                        <a:pt x="245" y="134"/>
                      </a:cubicBezTo>
                      <a:cubicBezTo>
                        <a:pt x="246" y="135"/>
                        <a:pt x="246" y="135"/>
                        <a:pt x="247" y="136"/>
                      </a:cubicBezTo>
                      <a:cubicBezTo>
                        <a:pt x="248" y="136"/>
                        <a:pt x="248" y="137"/>
                        <a:pt x="249" y="137"/>
                      </a:cubicBezTo>
                      <a:cubicBezTo>
                        <a:pt x="249" y="138"/>
                        <a:pt x="250" y="137"/>
                        <a:pt x="251" y="137"/>
                      </a:cubicBezTo>
                      <a:cubicBezTo>
                        <a:pt x="251" y="138"/>
                        <a:pt x="252" y="138"/>
                        <a:pt x="252" y="139"/>
                      </a:cubicBezTo>
                      <a:cubicBezTo>
                        <a:pt x="253" y="140"/>
                        <a:pt x="254" y="140"/>
                        <a:pt x="255" y="141"/>
                      </a:cubicBezTo>
                      <a:cubicBezTo>
                        <a:pt x="255" y="142"/>
                        <a:pt x="256" y="142"/>
                        <a:pt x="257" y="143"/>
                      </a:cubicBezTo>
                      <a:cubicBezTo>
                        <a:pt x="257" y="143"/>
                        <a:pt x="258" y="144"/>
                        <a:pt x="258" y="144"/>
                      </a:cubicBezTo>
                      <a:cubicBezTo>
                        <a:pt x="259" y="145"/>
                        <a:pt x="259" y="146"/>
                        <a:pt x="260" y="146"/>
                      </a:cubicBezTo>
                      <a:cubicBezTo>
                        <a:pt x="260" y="147"/>
                        <a:pt x="261" y="147"/>
                        <a:pt x="261" y="148"/>
                      </a:cubicBezTo>
                      <a:cubicBezTo>
                        <a:pt x="262" y="148"/>
                        <a:pt x="262" y="149"/>
                        <a:pt x="262" y="150"/>
                      </a:cubicBezTo>
                      <a:cubicBezTo>
                        <a:pt x="262" y="150"/>
                        <a:pt x="262" y="150"/>
                        <a:pt x="262" y="150"/>
                      </a:cubicBezTo>
                      <a:cubicBezTo>
                        <a:pt x="263" y="151"/>
                        <a:pt x="264" y="151"/>
                        <a:pt x="265" y="152"/>
                      </a:cubicBezTo>
                      <a:cubicBezTo>
                        <a:pt x="265" y="153"/>
                        <a:pt x="266" y="153"/>
                        <a:pt x="266" y="154"/>
                      </a:cubicBezTo>
                      <a:cubicBezTo>
                        <a:pt x="267" y="155"/>
                        <a:pt x="268" y="156"/>
                        <a:pt x="268" y="157"/>
                      </a:cubicBezTo>
                      <a:cubicBezTo>
                        <a:pt x="268" y="157"/>
                        <a:pt x="268" y="157"/>
                        <a:pt x="268" y="157"/>
                      </a:cubicBezTo>
                      <a:cubicBezTo>
                        <a:pt x="269" y="158"/>
                        <a:pt x="269" y="158"/>
                        <a:pt x="270" y="158"/>
                      </a:cubicBezTo>
                      <a:cubicBezTo>
                        <a:pt x="270" y="158"/>
                        <a:pt x="270" y="159"/>
                        <a:pt x="270" y="159"/>
                      </a:cubicBezTo>
                      <a:cubicBezTo>
                        <a:pt x="270" y="159"/>
                        <a:pt x="271" y="160"/>
                        <a:pt x="272" y="160"/>
                      </a:cubicBezTo>
                      <a:cubicBezTo>
                        <a:pt x="273" y="161"/>
                        <a:pt x="274" y="162"/>
                        <a:pt x="275" y="163"/>
                      </a:cubicBezTo>
                      <a:cubicBezTo>
                        <a:pt x="275" y="163"/>
                        <a:pt x="275" y="164"/>
                        <a:pt x="275" y="164"/>
                      </a:cubicBezTo>
                      <a:cubicBezTo>
                        <a:pt x="275" y="164"/>
                        <a:pt x="276" y="164"/>
                        <a:pt x="276" y="165"/>
                      </a:cubicBezTo>
                      <a:cubicBezTo>
                        <a:pt x="277" y="165"/>
                        <a:pt x="277" y="166"/>
                        <a:pt x="278" y="166"/>
                      </a:cubicBezTo>
                      <a:cubicBezTo>
                        <a:pt x="278" y="166"/>
                        <a:pt x="278" y="167"/>
                        <a:pt x="279" y="166"/>
                      </a:cubicBezTo>
                      <a:cubicBezTo>
                        <a:pt x="280" y="166"/>
                        <a:pt x="280" y="166"/>
                        <a:pt x="280" y="166"/>
                      </a:cubicBezTo>
                      <a:cubicBezTo>
                        <a:pt x="281" y="166"/>
                        <a:pt x="282" y="165"/>
                        <a:pt x="283" y="165"/>
                      </a:cubicBezTo>
                      <a:cubicBezTo>
                        <a:pt x="283" y="165"/>
                        <a:pt x="284" y="165"/>
                        <a:pt x="285" y="165"/>
                      </a:cubicBezTo>
                      <a:cubicBezTo>
                        <a:pt x="285" y="166"/>
                        <a:pt x="286" y="167"/>
                        <a:pt x="286" y="167"/>
                      </a:cubicBezTo>
                      <a:cubicBezTo>
                        <a:pt x="286" y="168"/>
                        <a:pt x="287" y="169"/>
                        <a:pt x="287" y="170"/>
                      </a:cubicBezTo>
                      <a:cubicBezTo>
                        <a:pt x="288" y="171"/>
                        <a:pt x="289" y="172"/>
                        <a:pt x="290" y="173"/>
                      </a:cubicBezTo>
                      <a:cubicBezTo>
                        <a:pt x="290" y="173"/>
                        <a:pt x="290" y="173"/>
                        <a:pt x="290" y="174"/>
                      </a:cubicBezTo>
                      <a:cubicBezTo>
                        <a:pt x="290" y="174"/>
                        <a:pt x="290" y="175"/>
                        <a:pt x="291" y="175"/>
                      </a:cubicBezTo>
                      <a:cubicBezTo>
                        <a:pt x="291" y="175"/>
                        <a:pt x="292" y="175"/>
                        <a:pt x="292" y="176"/>
                      </a:cubicBezTo>
                      <a:cubicBezTo>
                        <a:pt x="293" y="176"/>
                        <a:pt x="293" y="177"/>
                        <a:pt x="293" y="177"/>
                      </a:cubicBezTo>
                      <a:cubicBezTo>
                        <a:pt x="294" y="178"/>
                        <a:pt x="294" y="179"/>
                        <a:pt x="294" y="181"/>
                      </a:cubicBezTo>
                      <a:cubicBezTo>
                        <a:pt x="294" y="180"/>
                        <a:pt x="295" y="180"/>
                        <a:pt x="295" y="180"/>
                      </a:cubicBezTo>
                      <a:cubicBezTo>
                        <a:pt x="295" y="181"/>
                        <a:pt x="296" y="182"/>
                        <a:pt x="297" y="183"/>
                      </a:cubicBezTo>
                      <a:cubicBezTo>
                        <a:pt x="298" y="183"/>
                        <a:pt x="298" y="183"/>
                        <a:pt x="298" y="184"/>
                      </a:cubicBezTo>
                      <a:cubicBezTo>
                        <a:pt x="298" y="184"/>
                        <a:pt x="298" y="184"/>
                        <a:pt x="298" y="185"/>
                      </a:cubicBezTo>
                      <a:cubicBezTo>
                        <a:pt x="299" y="185"/>
                        <a:pt x="299" y="185"/>
                        <a:pt x="300" y="186"/>
                      </a:cubicBezTo>
                      <a:cubicBezTo>
                        <a:pt x="300" y="186"/>
                        <a:pt x="300" y="186"/>
                        <a:pt x="300" y="186"/>
                      </a:cubicBezTo>
                      <a:cubicBezTo>
                        <a:pt x="301" y="187"/>
                        <a:pt x="301" y="188"/>
                        <a:pt x="302" y="189"/>
                      </a:cubicBezTo>
                      <a:cubicBezTo>
                        <a:pt x="303" y="189"/>
                        <a:pt x="303" y="190"/>
                        <a:pt x="304" y="190"/>
                      </a:cubicBezTo>
                      <a:cubicBezTo>
                        <a:pt x="304" y="190"/>
                        <a:pt x="305" y="190"/>
                        <a:pt x="305" y="190"/>
                      </a:cubicBezTo>
                      <a:cubicBezTo>
                        <a:pt x="304" y="191"/>
                        <a:pt x="306" y="191"/>
                        <a:pt x="306" y="193"/>
                      </a:cubicBezTo>
                      <a:cubicBezTo>
                        <a:pt x="306" y="194"/>
                        <a:pt x="307" y="195"/>
                        <a:pt x="308" y="196"/>
                      </a:cubicBezTo>
                      <a:cubicBezTo>
                        <a:pt x="308" y="197"/>
                        <a:pt x="309" y="198"/>
                        <a:pt x="309" y="199"/>
                      </a:cubicBezTo>
                      <a:cubicBezTo>
                        <a:pt x="309" y="199"/>
                        <a:pt x="309" y="199"/>
                        <a:pt x="310" y="199"/>
                      </a:cubicBezTo>
                      <a:cubicBezTo>
                        <a:pt x="310" y="201"/>
                        <a:pt x="310" y="202"/>
                        <a:pt x="310" y="204"/>
                      </a:cubicBezTo>
                      <a:cubicBezTo>
                        <a:pt x="310" y="204"/>
                        <a:pt x="310" y="205"/>
                        <a:pt x="310" y="205"/>
                      </a:cubicBezTo>
                      <a:cubicBezTo>
                        <a:pt x="311" y="206"/>
                        <a:pt x="311" y="207"/>
                        <a:pt x="311" y="207"/>
                      </a:cubicBezTo>
                      <a:cubicBezTo>
                        <a:pt x="312" y="207"/>
                        <a:pt x="312" y="208"/>
                        <a:pt x="312" y="209"/>
                      </a:cubicBezTo>
                      <a:cubicBezTo>
                        <a:pt x="313" y="209"/>
                        <a:pt x="313" y="210"/>
                        <a:pt x="313" y="210"/>
                      </a:cubicBezTo>
                      <a:cubicBezTo>
                        <a:pt x="314" y="211"/>
                        <a:pt x="314" y="211"/>
                        <a:pt x="314" y="212"/>
                      </a:cubicBezTo>
                      <a:cubicBezTo>
                        <a:pt x="314" y="213"/>
                        <a:pt x="315" y="213"/>
                        <a:pt x="315" y="214"/>
                      </a:cubicBezTo>
                      <a:cubicBezTo>
                        <a:pt x="315" y="215"/>
                        <a:pt x="315" y="216"/>
                        <a:pt x="315" y="217"/>
                      </a:cubicBezTo>
                      <a:cubicBezTo>
                        <a:pt x="315" y="218"/>
                        <a:pt x="315" y="218"/>
                        <a:pt x="315" y="218"/>
                      </a:cubicBezTo>
                      <a:cubicBezTo>
                        <a:pt x="315" y="219"/>
                        <a:pt x="315" y="220"/>
                        <a:pt x="314" y="221"/>
                      </a:cubicBezTo>
                      <a:cubicBezTo>
                        <a:pt x="314" y="221"/>
                        <a:pt x="314" y="222"/>
                        <a:pt x="313" y="222"/>
                      </a:cubicBezTo>
                      <a:cubicBezTo>
                        <a:pt x="313" y="222"/>
                        <a:pt x="312" y="222"/>
                        <a:pt x="312" y="221"/>
                      </a:cubicBezTo>
                      <a:cubicBezTo>
                        <a:pt x="311" y="222"/>
                        <a:pt x="310" y="222"/>
                        <a:pt x="309" y="223"/>
                      </a:cubicBezTo>
                      <a:cubicBezTo>
                        <a:pt x="309" y="224"/>
                        <a:pt x="308" y="224"/>
                        <a:pt x="307" y="225"/>
                      </a:cubicBezTo>
                      <a:cubicBezTo>
                        <a:pt x="307" y="225"/>
                        <a:pt x="306" y="225"/>
                        <a:pt x="306" y="225"/>
                      </a:cubicBezTo>
                      <a:cubicBezTo>
                        <a:pt x="306" y="226"/>
                        <a:pt x="306" y="226"/>
                        <a:pt x="306" y="226"/>
                      </a:cubicBezTo>
                      <a:cubicBezTo>
                        <a:pt x="305" y="227"/>
                        <a:pt x="305" y="229"/>
                        <a:pt x="303" y="230"/>
                      </a:cubicBezTo>
                      <a:cubicBezTo>
                        <a:pt x="302" y="231"/>
                        <a:pt x="301" y="232"/>
                        <a:pt x="300" y="233"/>
                      </a:cubicBezTo>
                      <a:cubicBezTo>
                        <a:pt x="300" y="233"/>
                        <a:pt x="299" y="232"/>
                        <a:pt x="299" y="232"/>
                      </a:cubicBezTo>
                      <a:cubicBezTo>
                        <a:pt x="298" y="232"/>
                        <a:pt x="298" y="232"/>
                        <a:pt x="297" y="232"/>
                      </a:cubicBezTo>
                      <a:cubicBezTo>
                        <a:pt x="297" y="232"/>
                        <a:pt x="296" y="233"/>
                        <a:pt x="295" y="233"/>
                      </a:cubicBezTo>
                      <a:cubicBezTo>
                        <a:pt x="295" y="234"/>
                        <a:pt x="295" y="234"/>
                        <a:pt x="295" y="234"/>
                      </a:cubicBezTo>
                      <a:cubicBezTo>
                        <a:pt x="295" y="234"/>
                        <a:pt x="295" y="234"/>
                        <a:pt x="294" y="235"/>
                      </a:cubicBezTo>
                      <a:cubicBezTo>
                        <a:pt x="294" y="235"/>
                        <a:pt x="293" y="235"/>
                        <a:pt x="293" y="235"/>
                      </a:cubicBezTo>
                      <a:cubicBezTo>
                        <a:pt x="292" y="236"/>
                        <a:pt x="291" y="237"/>
                        <a:pt x="290" y="238"/>
                      </a:cubicBezTo>
                      <a:cubicBezTo>
                        <a:pt x="290" y="239"/>
                        <a:pt x="290" y="239"/>
                        <a:pt x="290" y="240"/>
                      </a:cubicBezTo>
                      <a:cubicBezTo>
                        <a:pt x="290" y="240"/>
                        <a:pt x="289" y="240"/>
                        <a:pt x="289" y="240"/>
                      </a:cubicBezTo>
                      <a:cubicBezTo>
                        <a:pt x="289" y="239"/>
                        <a:pt x="288" y="240"/>
                        <a:pt x="288" y="240"/>
                      </a:cubicBezTo>
                      <a:cubicBezTo>
                        <a:pt x="288" y="240"/>
                        <a:pt x="287" y="240"/>
                        <a:pt x="287" y="240"/>
                      </a:cubicBezTo>
                      <a:cubicBezTo>
                        <a:pt x="287" y="240"/>
                        <a:pt x="286" y="240"/>
                        <a:pt x="286" y="240"/>
                      </a:cubicBezTo>
                      <a:cubicBezTo>
                        <a:pt x="285" y="240"/>
                        <a:pt x="284" y="240"/>
                        <a:pt x="283" y="240"/>
                      </a:cubicBezTo>
                      <a:cubicBezTo>
                        <a:pt x="281" y="240"/>
                        <a:pt x="280" y="240"/>
                        <a:pt x="279" y="240"/>
                      </a:cubicBezTo>
                      <a:cubicBezTo>
                        <a:pt x="279" y="240"/>
                        <a:pt x="279" y="240"/>
                        <a:pt x="279" y="240"/>
                      </a:cubicBezTo>
                      <a:cubicBezTo>
                        <a:pt x="278" y="239"/>
                        <a:pt x="277" y="240"/>
                        <a:pt x="276" y="239"/>
                      </a:cubicBezTo>
                      <a:cubicBezTo>
                        <a:pt x="276" y="238"/>
                        <a:pt x="275" y="239"/>
                        <a:pt x="274" y="239"/>
                      </a:cubicBezTo>
                      <a:cubicBezTo>
                        <a:pt x="273" y="239"/>
                        <a:pt x="273" y="238"/>
                        <a:pt x="272" y="237"/>
                      </a:cubicBezTo>
                      <a:cubicBezTo>
                        <a:pt x="271" y="237"/>
                        <a:pt x="271" y="236"/>
                        <a:pt x="270" y="237"/>
                      </a:cubicBezTo>
                      <a:cubicBezTo>
                        <a:pt x="269" y="236"/>
                        <a:pt x="267" y="236"/>
                        <a:pt x="266" y="235"/>
                      </a:cubicBezTo>
                      <a:cubicBezTo>
                        <a:pt x="264" y="233"/>
                        <a:pt x="262" y="233"/>
                        <a:pt x="261" y="232"/>
                      </a:cubicBezTo>
                      <a:cubicBezTo>
                        <a:pt x="261" y="231"/>
                        <a:pt x="260" y="232"/>
                        <a:pt x="260" y="232"/>
                      </a:cubicBezTo>
                      <a:cubicBezTo>
                        <a:pt x="259" y="232"/>
                        <a:pt x="259" y="233"/>
                        <a:pt x="259" y="233"/>
                      </a:cubicBezTo>
                      <a:cubicBezTo>
                        <a:pt x="260" y="234"/>
                        <a:pt x="261" y="235"/>
                        <a:pt x="261" y="236"/>
                      </a:cubicBezTo>
                      <a:cubicBezTo>
                        <a:pt x="263" y="236"/>
                        <a:pt x="264" y="237"/>
                        <a:pt x="265" y="238"/>
                      </a:cubicBezTo>
                      <a:cubicBezTo>
                        <a:pt x="265" y="238"/>
                        <a:pt x="266" y="239"/>
                        <a:pt x="267" y="239"/>
                      </a:cubicBezTo>
                      <a:cubicBezTo>
                        <a:pt x="267" y="239"/>
                        <a:pt x="267" y="240"/>
                        <a:pt x="267" y="240"/>
                      </a:cubicBezTo>
                      <a:cubicBezTo>
                        <a:pt x="268" y="241"/>
                        <a:pt x="268" y="242"/>
                        <a:pt x="270" y="242"/>
                      </a:cubicBezTo>
                      <a:cubicBezTo>
                        <a:pt x="270" y="243"/>
                        <a:pt x="271" y="243"/>
                        <a:pt x="272" y="244"/>
                      </a:cubicBezTo>
                      <a:cubicBezTo>
                        <a:pt x="272" y="244"/>
                        <a:pt x="272" y="244"/>
                        <a:pt x="272" y="244"/>
                      </a:cubicBezTo>
                      <a:cubicBezTo>
                        <a:pt x="273" y="245"/>
                        <a:pt x="273" y="246"/>
                        <a:pt x="274" y="246"/>
                      </a:cubicBezTo>
                      <a:cubicBezTo>
                        <a:pt x="274" y="248"/>
                        <a:pt x="275" y="248"/>
                        <a:pt x="276" y="249"/>
                      </a:cubicBezTo>
                      <a:cubicBezTo>
                        <a:pt x="276" y="250"/>
                        <a:pt x="276" y="251"/>
                        <a:pt x="277" y="252"/>
                      </a:cubicBezTo>
                      <a:cubicBezTo>
                        <a:pt x="277" y="252"/>
                        <a:pt x="277" y="253"/>
                        <a:pt x="277" y="255"/>
                      </a:cubicBezTo>
                      <a:cubicBezTo>
                        <a:pt x="275" y="256"/>
                        <a:pt x="275" y="258"/>
                        <a:pt x="273" y="259"/>
                      </a:cubicBezTo>
                      <a:cubicBezTo>
                        <a:pt x="274" y="260"/>
                        <a:pt x="273" y="260"/>
                        <a:pt x="273" y="260"/>
                      </a:cubicBezTo>
                      <a:cubicBezTo>
                        <a:pt x="273" y="261"/>
                        <a:pt x="272" y="261"/>
                        <a:pt x="272" y="262"/>
                      </a:cubicBezTo>
                      <a:cubicBezTo>
                        <a:pt x="272" y="263"/>
                        <a:pt x="272" y="263"/>
                        <a:pt x="271" y="264"/>
                      </a:cubicBezTo>
                      <a:cubicBezTo>
                        <a:pt x="271" y="265"/>
                        <a:pt x="271" y="267"/>
                        <a:pt x="271" y="268"/>
                      </a:cubicBezTo>
                      <a:cubicBezTo>
                        <a:pt x="269" y="269"/>
                        <a:pt x="268" y="269"/>
                        <a:pt x="267" y="271"/>
                      </a:cubicBezTo>
                      <a:cubicBezTo>
                        <a:pt x="266" y="272"/>
                        <a:pt x="265" y="272"/>
                        <a:pt x="264" y="273"/>
                      </a:cubicBezTo>
                      <a:cubicBezTo>
                        <a:pt x="264" y="274"/>
                        <a:pt x="264" y="274"/>
                        <a:pt x="264" y="275"/>
                      </a:cubicBezTo>
                      <a:cubicBezTo>
                        <a:pt x="263" y="276"/>
                        <a:pt x="262" y="277"/>
                        <a:pt x="261" y="277"/>
                      </a:cubicBezTo>
                      <a:cubicBezTo>
                        <a:pt x="261" y="278"/>
                        <a:pt x="261" y="279"/>
                        <a:pt x="261" y="281"/>
                      </a:cubicBezTo>
                      <a:cubicBezTo>
                        <a:pt x="261" y="281"/>
                        <a:pt x="260" y="281"/>
                        <a:pt x="260" y="281"/>
                      </a:cubicBezTo>
                      <a:cubicBezTo>
                        <a:pt x="260" y="282"/>
                        <a:pt x="260" y="283"/>
                        <a:pt x="260" y="283"/>
                      </a:cubicBezTo>
                      <a:cubicBezTo>
                        <a:pt x="260" y="284"/>
                        <a:pt x="258" y="284"/>
                        <a:pt x="258" y="285"/>
                      </a:cubicBezTo>
                      <a:cubicBezTo>
                        <a:pt x="257" y="285"/>
                        <a:pt x="256" y="285"/>
                        <a:pt x="255" y="285"/>
                      </a:cubicBezTo>
                      <a:cubicBezTo>
                        <a:pt x="254" y="285"/>
                        <a:pt x="254" y="285"/>
                        <a:pt x="254" y="285"/>
                      </a:cubicBezTo>
                      <a:cubicBezTo>
                        <a:pt x="253" y="285"/>
                        <a:pt x="252" y="285"/>
                        <a:pt x="251" y="285"/>
                      </a:cubicBezTo>
                      <a:cubicBezTo>
                        <a:pt x="251" y="285"/>
                        <a:pt x="251" y="286"/>
                        <a:pt x="250" y="286"/>
                      </a:cubicBezTo>
                      <a:cubicBezTo>
                        <a:pt x="250" y="286"/>
                        <a:pt x="249" y="286"/>
                        <a:pt x="249" y="286"/>
                      </a:cubicBezTo>
                      <a:cubicBezTo>
                        <a:pt x="249" y="286"/>
                        <a:pt x="248" y="287"/>
                        <a:pt x="249" y="287"/>
                      </a:cubicBezTo>
                      <a:cubicBezTo>
                        <a:pt x="249" y="288"/>
                        <a:pt x="249" y="289"/>
                        <a:pt x="250" y="290"/>
                      </a:cubicBezTo>
                      <a:cubicBezTo>
                        <a:pt x="249" y="290"/>
                        <a:pt x="248" y="291"/>
                        <a:pt x="247" y="291"/>
                      </a:cubicBezTo>
                      <a:cubicBezTo>
                        <a:pt x="247" y="292"/>
                        <a:pt x="247" y="293"/>
                        <a:pt x="247" y="294"/>
                      </a:cubicBezTo>
                      <a:cubicBezTo>
                        <a:pt x="247" y="294"/>
                        <a:pt x="246" y="294"/>
                        <a:pt x="246" y="295"/>
                      </a:cubicBezTo>
                      <a:cubicBezTo>
                        <a:pt x="246" y="296"/>
                        <a:pt x="246" y="296"/>
                        <a:pt x="246" y="297"/>
                      </a:cubicBezTo>
                      <a:cubicBezTo>
                        <a:pt x="245" y="298"/>
                        <a:pt x="245" y="298"/>
                        <a:pt x="245" y="299"/>
                      </a:cubicBezTo>
                      <a:cubicBezTo>
                        <a:pt x="243" y="299"/>
                        <a:pt x="242" y="300"/>
                        <a:pt x="241" y="301"/>
                      </a:cubicBezTo>
                      <a:cubicBezTo>
                        <a:pt x="240" y="302"/>
                        <a:pt x="240" y="303"/>
                        <a:pt x="239" y="305"/>
                      </a:cubicBezTo>
                      <a:cubicBezTo>
                        <a:pt x="239" y="305"/>
                        <a:pt x="238" y="306"/>
                        <a:pt x="237" y="306"/>
                      </a:cubicBezTo>
                      <a:cubicBezTo>
                        <a:pt x="237" y="307"/>
                        <a:pt x="237" y="308"/>
                        <a:pt x="236" y="309"/>
                      </a:cubicBezTo>
                      <a:cubicBezTo>
                        <a:pt x="236" y="309"/>
                        <a:pt x="236" y="310"/>
                        <a:pt x="235" y="310"/>
                      </a:cubicBezTo>
                      <a:cubicBezTo>
                        <a:pt x="234" y="310"/>
                        <a:pt x="234" y="311"/>
                        <a:pt x="233" y="312"/>
                      </a:cubicBezTo>
                      <a:cubicBezTo>
                        <a:pt x="233" y="312"/>
                        <a:pt x="233" y="312"/>
                        <a:pt x="233" y="313"/>
                      </a:cubicBezTo>
                      <a:cubicBezTo>
                        <a:pt x="232" y="315"/>
                        <a:pt x="230" y="317"/>
                        <a:pt x="228" y="318"/>
                      </a:cubicBezTo>
                      <a:cubicBezTo>
                        <a:pt x="228" y="318"/>
                        <a:pt x="227" y="319"/>
                        <a:pt x="227" y="319"/>
                      </a:cubicBezTo>
                      <a:cubicBezTo>
                        <a:pt x="224" y="320"/>
                        <a:pt x="224" y="320"/>
                        <a:pt x="223" y="321"/>
                      </a:cubicBezTo>
                      <a:cubicBezTo>
                        <a:pt x="223" y="321"/>
                        <a:pt x="222" y="322"/>
                        <a:pt x="222" y="322"/>
                      </a:cubicBezTo>
                      <a:cubicBezTo>
                        <a:pt x="222" y="322"/>
                        <a:pt x="222" y="322"/>
                        <a:pt x="222" y="323"/>
                      </a:cubicBezTo>
                      <a:cubicBezTo>
                        <a:pt x="222" y="323"/>
                        <a:pt x="222" y="323"/>
                        <a:pt x="221" y="323"/>
                      </a:cubicBezTo>
                      <a:cubicBezTo>
                        <a:pt x="221" y="324"/>
                        <a:pt x="221" y="325"/>
                        <a:pt x="221" y="326"/>
                      </a:cubicBezTo>
                      <a:cubicBezTo>
                        <a:pt x="220" y="326"/>
                        <a:pt x="220" y="327"/>
                        <a:pt x="219" y="328"/>
                      </a:cubicBezTo>
                      <a:cubicBezTo>
                        <a:pt x="219" y="329"/>
                        <a:pt x="219" y="329"/>
                        <a:pt x="219" y="330"/>
                      </a:cubicBezTo>
                      <a:cubicBezTo>
                        <a:pt x="219" y="330"/>
                        <a:pt x="218" y="331"/>
                        <a:pt x="217" y="332"/>
                      </a:cubicBezTo>
                      <a:cubicBezTo>
                        <a:pt x="217" y="332"/>
                        <a:pt x="217" y="333"/>
                        <a:pt x="216" y="334"/>
                      </a:cubicBezTo>
                      <a:cubicBezTo>
                        <a:pt x="216" y="334"/>
                        <a:pt x="215" y="334"/>
                        <a:pt x="215" y="334"/>
                      </a:cubicBezTo>
                      <a:cubicBezTo>
                        <a:pt x="214" y="334"/>
                        <a:pt x="215" y="335"/>
                        <a:pt x="214" y="335"/>
                      </a:cubicBezTo>
                      <a:cubicBezTo>
                        <a:pt x="214" y="336"/>
                        <a:pt x="214" y="336"/>
                        <a:pt x="214" y="336"/>
                      </a:cubicBezTo>
                      <a:cubicBezTo>
                        <a:pt x="214" y="337"/>
                        <a:pt x="214" y="337"/>
                        <a:pt x="214" y="337"/>
                      </a:cubicBezTo>
                      <a:cubicBezTo>
                        <a:pt x="214" y="338"/>
                        <a:pt x="214" y="338"/>
                        <a:pt x="214" y="338"/>
                      </a:cubicBezTo>
                      <a:cubicBezTo>
                        <a:pt x="214" y="339"/>
                        <a:pt x="214" y="339"/>
                        <a:pt x="215" y="340"/>
                      </a:cubicBezTo>
                      <a:cubicBezTo>
                        <a:pt x="215" y="340"/>
                        <a:pt x="216" y="340"/>
                        <a:pt x="216" y="340"/>
                      </a:cubicBezTo>
                      <a:cubicBezTo>
                        <a:pt x="217" y="340"/>
                        <a:pt x="217" y="341"/>
                        <a:pt x="218" y="342"/>
                      </a:cubicBezTo>
                      <a:cubicBezTo>
                        <a:pt x="218" y="342"/>
                        <a:pt x="218" y="343"/>
                        <a:pt x="219" y="344"/>
                      </a:cubicBezTo>
                      <a:cubicBezTo>
                        <a:pt x="218" y="345"/>
                        <a:pt x="217" y="345"/>
                        <a:pt x="217" y="346"/>
                      </a:cubicBezTo>
                      <a:cubicBezTo>
                        <a:pt x="217" y="346"/>
                        <a:pt x="216" y="346"/>
                        <a:pt x="216" y="346"/>
                      </a:cubicBezTo>
                      <a:cubicBezTo>
                        <a:pt x="216" y="346"/>
                        <a:pt x="216" y="347"/>
                        <a:pt x="215" y="348"/>
                      </a:cubicBezTo>
                      <a:cubicBezTo>
                        <a:pt x="215" y="348"/>
                        <a:pt x="215" y="349"/>
                        <a:pt x="215" y="349"/>
                      </a:cubicBezTo>
                      <a:cubicBezTo>
                        <a:pt x="215" y="350"/>
                        <a:pt x="214" y="350"/>
                        <a:pt x="214" y="351"/>
                      </a:cubicBezTo>
                      <a:cubicBezTo>
                        <a:pt x="213" y="352"/>
                        <a:pt x="212" y="353"/>
                        <a:pt x="211" y="354"/>
                      </a:cubicBezTo>
                      <a:cubicBezTo>
                        <a:pt x="211" y="355"/>
                        <a:pt x="211" y="355"/>
                        <a:pt x="210" y="356"/>
                      </a:cubicBezTo>
                      <a:cubicBezTo>
                        <a:pt x="210" y="356"/>
                        <a:pt x="210" y="357"/>
                        <a:pt x="209" y="358"/>
                      </a:cubicBezTo>
                      <a:cubicBezTo>
                        <a:pt x="209" y="358"/>
                        <a:pt x="208" y="358"/>
                        <a:pt x="208" y="359"/>
                      </a:cubicBezTo>
                      <a:cubicBezTo>
                        <a:pt x="208" y="360"/>
                        <a:pt x="207" y="360"/>
                        <a:pt x="207" y="360"/>
                      </a:cubicBezTo>
                      <a:cubicBezTo>
                        <a:pt x="207" y="361"/>
                        <a:pt x="207" y="362"/>
                        <a:pt x="207" y="362"/>
                      </a:cubicBezTo>
                      <a:cubicBezTo>
                        <a:pt x="207" y="363"/>
                        <a:pt x="206" y="364"/>
                        <a:pt x="206" y="365"/>
                      </a:cubicBezTo>
                      <a:cubicBezTo>
                        <a:pt x="206" y="365"/>
                        <a:pt x="206" y="366"/>
                        <a:pt x="206" y="367"/>
                      </a:cubicBezTo>
                      <a:cubicBezTo>
                        <a:pt x="205" y="367"/>
                        <a:pt x="205" y="368"/>
                        <a:pt x="204" y="369"/>
                      </a:cubicBezTo>
                      <a:cubicBezTo>
                        <a:pt x="204" y="370"/>
                        <a:pt x="204" y="370"/>
                        <a:pt x="204" y="371"/>
                      </a:cubicBezTo>
                      <a:cubicBezTo>
                        <a:pt x="204" y="371"/>
                        <a:pt x="204" y="371"/>
                        <a:pt x="204" y="372"/>
                      </a:cubicBezTo>
                      <a:cubicBezTo>
                        <a:pt x="204" y="373"/>
                        <a:pt x="204" y="375"/>
                        <a:pt x="204" y="376"/>
                      </a:cubicBezTo>
                      <a:cubicBezTo>
                        <a:pt x="203" y="376"/>
                        <a:pt x="203" y="377"/>
                        <a:pt x="203" y="377"/>
                      </a:cubicBezTo>
                      <a:cubicBezTo>
                        <a:pt x="203" y="378"/>
                        <a:pt x="203" y="379"/>
                        <a:pt x="203" y="380"/>
                      </a:cubicBezTo>
                      <a:cubicBezTo>
                        <a:pt x="202" y="380"/>
                        <a:pt x="203" y="382"/>
                        <a:pt x="202" y="382"/>
                      </a:cubicBezTo>
                      <a:cubicBezTo>
                        <a:pt x="201" y="383"/>
                        <a:pt x="202" y="384"/>
                        <a:pt x="201" y="384"/>
                      </a:cubicBezTo>
                      <a:cubicBezTo>
                        <a:pt x="201" y="385"/>
                        <a:pt x="201" y="386"/>
                        <a:pt x="201" y="386"/>
                      </a:cubicBezTo>
                      <a:cubicBezTo>
                        <a:pt x="201" y="387"/>
                        <a:pt x="200" y="387"/>
                        <a:pt x="200" y="387"/>
                      </a:cubicBezTo>
                      <a:cubicBezTo>
                        <a:pt x="200" y="388"/>
                        <a:pt x="200" y="388"/>
                        <a:pt x="200" y="388"/>
                      </a:cubicBezTo>
                      <a:cubicBezTo>
                        <a:pt x="200" y="389"/>
                        <a:pt x="201" y="389"/>
                        <a:pt x="201" y="389"/>
                      </a:cubicBezTo>
                      <a:cubicBezTo>
                        <a:pt x="201" y="390"/>
                        <a:pt x="201" y="390"/>
                        <a:pt x="201" y="391"/>
                      </a:cubicBezTo>
                      <a:cubicBezTo>
                        <a:pt x="200" y="393"/>
                        <a:pt x="199" y="395"/>
                        <a:pt x="198" y="397"/>
                      </a:cubicBezTo>
                      <a:cubicBezTo>
                        <a:pt x="198" y="397"/>
                        <a:pt x="198" y="398"/>
                        <a:pt x="198" y="399"/>
                      </a:cubicBezTo>
                      <a:cubicBezTo>
                        <a:pt x="198" y="399"/>
                        <a:pt x="198" y="399"/>
                        <a:pt x="197" y="399"/>
                      </a:cubicBezTo>
                      <a:cubicBezTo>
                        <a:pt x="197" y="400"/>
                        <a:pt x="197" y="400"/>
                        <a:pt x="197" y="401"/>
                      </a:cubicBezTo>
                      <a:cubicBezTo>
                        <a:pt x="197" y="401"/>
                        <a:pt x="197" y="401"/>
                        <a:pt x="197" y="402"/>
                      </a:cubicBezTo>
                      <a:cubicBezTo>
                        <a:pt x="197" y="402"/>
                        <a:pt x="197" y="402"/>
                        <a:pt x="197" y="402"/>
                      </a:cubicBezTo>
                      <a:cubicBezTo>
                        <a:pt x="197" y="402"/>
                        <a:pt x="197" y="403"/>
                        <a:pt x="197" y="403"/>
                      </a:cubicBezTo>
                      <a:cubicBezTo>
                        <a:pt x="197" y="404"/>
                        <a:pt x="197" y="404"/>
                        <a:pt x="197" y="405"/>
                      </a:cubicBezTo>
                      <a:cubicBezTo>
                        <a:pt x="197" y="405"/>
                        <a:pt x="197" y="406"/>
                        <a:pt x="197" y="406"/>
                      </a:cubicBezTo>
                      <a:cubicBezTo>
                        <a:pt x="197" y="407"/>
                        <a:pt x="197" y="408"/>
                        <a:pt x="197" y="409"/>
                      </a:cubicBezTo>
                      <a:cubicBezTo>
                        <a:pt x="197" y="409"/>
                        <a:pt x="197" y="409"/>
                        <a:pt x="197" y="409"/>
                      </a:cubicBezTo>
                      <a:cubicBezTo>
                        <a:pt x="197" y="410"/>
                        <a:pt x="197" y="411"/>
                        <a:pt x="197" y="412"/>
                      </a:cubicBezTo>
                      <a:cubicBezTo>
                        <a:pt x="196" y="412"/>
                        <a:pt x="196" y="412"/>
                        <a:pt x="196" y="412"/>
                      </a:cubicBezTo>
                      <a:cubicBezTo>
                        <a:pt x="196" y="413"/>
                        <a:pt x="196" y="413"/>
                        <a:pt x="196" y="414"/>
                      </a:cubicBezTo>
                      <a:cubicBezTo>
                        <a:pt x="196" y="414"/>
                        <a:pt x="195" y="414"/>
                        <a:pt x="195" y="414"/>
                      </a:cubicBezTo>
                      <a:cubicBezTo>
                        <a:pt x="194" y="415"/>
                        <a:pt x="194" y="417"/>
                        <a:pt x="193" y="418"/>
                      </a:cubicBezTo>
                      <a:cubicBezTo>
                        <a:pt x="194" y="419"/>
                        <a:pt x="192" y="420"/>
                        <a:pt x="192" y="421"/>
                      </a:cubicBezTo>
                      <a:cubicBezTo>
                        <a:pt x="192" y="421"/>
                        <a:pt x="192" y="422"/>
                        <a:pt x="192" y="423"/>
                      </a:cubicBezTo>
                      <a:cubicBezTo>
                        <a:pt x="192" y="424"/>
                        <a:pt x="191" y="424"/>
                        <a:pt x="191" y="424"/>
                      </a:cubicBezTo>
                      <a:cubicBezTo>
                        <a:pt x="191" y="425"/>
                        <a:pt x="191" y="425"/>
                        <a:pt x="191" y="425"/>
                      </a:cubicBezTo>
                      <a:cubicBezTo>
                        <a:pt x="190" y="426"/>
                        <a:pt x="191" y="427"/>
                        <a:pt x="190" y="427"/>
                      </a:cubicBezTo>
                      <a:cubicBezTo>
                        <a:pt x="190" y="428"/>
                        <a:pt x="190" y="430"/>
                        <a:pt x="190" y="430"/>
                      </a:cubicBezTo>
                      <a:cubicBezTo>
                        <a:pt x="189" y="431"/>
                        <a:pt x="189" y="431"/>
                        <a:pt x="189" y="431"/>
                      </a:cubicBezTo>
                      <a:cubicBezTo>
                        <a:pt x="189" y="432"/>
                        <a:pt x="189" y="434"/>
                        <a:pt x="189" y="435"/>
                      </a:cubicBezTo>
                      <a:cubicBezTo>
                        <a:pt x="188" y="435"/>
                        <a:pt x="188" y="437"/>
                        <a:pt x="187" y="437"/>
                      </a:cubicBezTo>
                      <a:cubicBezTo>
                        <a:pt x="188" y="437"/>
                        <a:pt x="188" y="438"/>
                        <a:pt x="188" y="438"/>
                      </a:cubicBezTo>
                      <a:cubicBezTo>
                        <a:pt x="187" y="439"/>
                        <a:pt x="187" y="441"/>
                        <a:pt x="185" y="442"/>
                      </a:cubicBezTo>
                      <a:cubicBezTo>
                        <a:pt x="185" y="442"/>
                        <a:pt x="184" y="443"/>
                        <a:pt x="184" y="443"/>
                      </a:cubicBezTo>
                      <a:cubicBezTo>
                        <a:pt x="183" y="444"/>
                        <a:pt x="183" y="445"/>
                        <a:pt x="182" y="445"/>
                      </a:cubicBezTo>
                      <a:cubicBezTo>
                        <a:pt x="182" y="445"/>
                        <a:pt x="181" y="446"/>
                        <a:pt x="181" y="447"/>
                      </a:cubicBezTo>
                      <a:cubicBezTo>
                        <a:pt x="181" y="447"/>
                        <a:pt x="181" y="447"/>
                        <a:pt x="181" y="447"/>
                      </a:cubicBezTo>
                      <a:cubicBezTo>
                        <a:pt x="182" y="447"/>
                        <a:pt x="183" y="447"/>
                        <a:pt x="184" y="447"/>
                      </a:cubicBezTo>
                      <a:cubicBezTo>
                        <a:pt x="185" y="448"/>
                        <a:pt x="185" y="450"/>
                        <a:pt x="186" y="450"/>
                      </a:cubicBezTo>
                      <a:cubicBezTo>
                        <a:pt x="186" y="451"/>
                        <a:pt x="186" y="452"/>
                        <a:pt x="186" y="452"/>
                      </a:cubicBezTo>
                      <a:cubicBezTo>
                        <a:pt x="186" y="452"/>
                        <a:pt x="186" y="453"/>
                        <a:pt x="187" y="453"/>
                      </a:cubicBezTo>
                      <a:cubicBezTo>
                        <a:pt x="186" y="453"/>
                        <a:pt x="186" y="453"/>
                        <a:pt x="186" y="454"/>
                      </a:cubicBezTo>
                      <a:cubicBezTo>
                        <a:pt x="186" y="455"/>
                        <a:pt x="186" y="456"/>
                        <a:pt x="186" y="457"/>
                      </a:cubicBezTo>
                      <a:cubicBezTo>
                        <a:pt x="186" y="458"/>
                        <a:pt x="185" y="458"/>
                        <a:pt x="185" y="458"/>
                      </a:cubicBezTo>
                      <a:cubicBezTo>
                        <a:pt x="185" y="459"/>
                        <a:pt x="185" y="459"/>
                        <a:pt x="185" y="460"/>
                      </a:cubicBezTo>
                      <a:cubicBezTo>
                        <a:pt x="185" y="460"/>
                        <a:pt x="185" y="461"/>
                        <a:pt x="185" y="461"/>
                      </a:cubicBezTo>
                      <a:cubicBezTo>
                        <a:pt x="185" y="461"/>
                        <a:pt x="185" y="462"/>
                        <a:pt x="185" y="462"/>
                      </a:cubicBezTo>
                      <a:cubicBezTo>
                        <a:pt x="184" y="463"/>
                        <a:pt x="184" y="463"/>
                        <a:pt x="183" y="463"/>
                      </a:cubicBezTo>
                      <a:cubicBezTo>
                        <a:pt x="182" y="463"/>
                        <a:pt x="182" y="464"/>
                        <a:pt x="181" y="464"/>
                      </a:cubicBezTo>
                      <a:cubicBezTo>
                        <a:pt x="180" y="464"/>
                        <a:pt x="180" y="464"/>
                        <a:pt x="180" y="463"/>
                      </a:cubicBezTo>
                      <a:cubicBezTo>
                        <a:pt x="180" y="464"/>
                        <a:pt x="179" y="464"/>
                        <a:pt x="179" y="464"/>
                      </a:cubicBezTo>
                      <a:cubicBezTo>
                        <a:pt x="179" y="465"/>
                        <a:pt x="179" y="466"/>
                        <a:pt x="180" y="466"/>
                      </a:cubicBezTo>
                      <a:cubicBezTo>
                        <a:pt x="180" y="467"/>
                        <a:pt x="180" y="468"/>
                        <a:pt x="180" y="470"/>
                      </a:cubicBezTo>
                      <a:cubicBezTo>
                        <a:pt x="179" y="470"/>
                        <a:pt x="179" y="470"/>
                        <a:pt x="179" y="470"/>
                      </a:cubicBezTo>
                      <a:cubicBezTo>
                        <a:pt x="179" y="471"/>
                        <a:pt x="179" y="472"/>
                        <a:pt x="179" y="472"/>
                      </a:cubicBezTo>
                      <a:cubicBezTo>
                        <a:pt x="180" y="473"/>
                        <a:pt x="181" y="474"/>
                        <a:pt x="182" y="475"/>
                      </a:cubicBezTo>
                      <a:cubicBezTo>
                        <a:pt x="182" y="476"/>
                        <a:pt x="182" y="476"/>
                        <a:pt x="182" y="477"/>
                      </a:cubicBezTo>
                      <a:cubicBezTo>
                        <a:pt x="182" y="477"/>
                        <a:pt x="182" y="478"/>
                        <a:pt x="183" y="479"/>
                      </a:cubicBezTo>
                      <a:cubicBezTo>
                        <a:pt x="183" y="484"/>
                        <a:pt x="183" y="489"/>
                        <a:pt x="183" y="494"/>
                      </a:cubicBezTo>
                      <a:cubicBezTo>
                        <a:pt x="183" y="494"/>
                        <a:pt x="184" y="495"/>
                        <a:pt x="184" y="495"/>
                      </a:cubicBezTo>
                      <a:cubicBezTo>
                        <a:pt x="184" y="495"/>
                        <a:pt x="183" y="495"/>
                        <a:pt x="183" y="496"/>
                      </a:cubicBezTo>
                      <a:cubicBezTo>
                        <a:pt x="183" y="497"/>
                        <a:pt x="183" y="498"/>
                        <a:pt x="183" y="499"/>
                      </a:cubicBezTo>
                      <a:cubicBezTo>
                        <a:pt x="184" y="500"/>
                        <a:pt x="184" y="500"/>
                        <a:pt x="185" y="501"/>
                      </a:cubicBezTo>
                      <a:cubicBezTo>
                        <a:pt x="185" y="501"/>
                        <a:pt x="185" y="503"/>
                        <a:pt x="186" y="503"/>
                      </a:cubicBezTo>
                      <a:cubicBezTo>
                        <a:pt x="186" y="504"/>
                        <a:pt x="186" y="505"/>
                        <a:pt x="186" y="506"/>
                      </a:cubicBezTo>
                      <a:cubicBezTo>
                        <a:pt x="185" y="507"/>
                        <a:pt x="184" y="508"/>
                        <a:pt x="183" y="509"/>
                      </a:cubicBezTo>
                      <a:cubicBezTo>
                        <a:pt x="183" y="509"/>
                        <a:pt x="183" y="509"/>
                        <a:pt x="183" y="509"/>
                      </a:cubicBezTo>
                      <a:cubicBezTo>
                        <a:pt x="183" y="510"/>
                        <a:pt x="183" y="510"/>
                        <a:pt x="182" y="510"/>
                      </a:cubicBezTo>
                      <a:cubicBezTo>
                        <a:pt x="182" y="511"/>
                        <a:pt x="182" y="513"/>
                        <a:pt x="182" y="514"/>
                      </a:cubicBezTo>
                      <a:cubicBezTo>
                        <a:pt x="184" y="514"/>
                        <a:pt x="184" y="516"/>
                        <a:pt x="184" y="517"/>
                      </a:cubicBezTo>
                      <a:cubicBezTo>
                        <a:pt x="185" y="517"/>
                        <a:pt x="185" y="517"/>
                        <a:pt x="185" y="518"/>
                      </a:cubicBezTo>
                      <a:cubicBezTo>
                        <a:pt x="185" y="519"/>
                        <a:pt x="186" y="519"/>
                        <a:pt x="186" y="519"/>
                      </a:cubicBezTo>
                      <a:cubicBezTo>
                        <a:pt x="186" y="520"/>
                        <a:pt x="186" y="520"/>
                        <a:pt x="186" y="520"/>
                      </a:cubicBezTo>
                      <a:cubicBezTo>
                        <a:pt x="187" y="521"/>
                        <a:pt x="187" y="521"/>
                        <a:pt x="187" y="521"/>
                      </a:cubicBezTo>
                      <a:cubicBezTo>
                        <a:pt x="188" y="522"/>
                        <a:pt x="187" y="522"/>
                        <a:pt x="187" y="523"/>
                      </a:cubicBezTo>
                      <a:cubicBezTo>
                        <a:pt x="187" y="525"/>
                        <a:pt x="187" y="527"/>
                        <a:pt x="187" y="530"/>
                      </a:cubicBezTo>
                      <a:cubicBezTo>
                        <a:pt x="186" y="530"/>
                        <a:pt x="186" y="531"/>
                        <a:pt x="186" y="532"/>
                      </a:cubicBezTo>
                      <a:cubicBezTo>
                        <a:pt x="186" y="532"/>
                        <a:pt x="185" y="533"/>
                        <a:pt x="185" y="533"/>
                      </a:cubicBezTo>
                      <a:cubicBezTo>
                        <a:pt x="185" y="534"/>
                        <a:pt x="185" y="534"/>
                        <a:pt x="185" y="535"/>
                      </a:cubicBezTo>
                      <a:cubicBezTo>
                        <a:pt x="184" y="535"/>
                        <a:pt x="184" y="535"/>
                        <a:pt x="184" y="535"/>
                      </a:cubicBezTo>
                      <a:cubicBezTo>
                        <a:pt x="184" y="536"/>
                        <a:pt x="184" y="537"/>
                        <a:pt x="184" y="538"/>
                      </a:cubicBezTo>
                      <a:cubicBezTo>
                        <a:pt x="185" y="539"/>
                        <a:pt x="185" y="540"/>
                        <a:pt x="185" y="540"/>
                      </a:cubicBezTo>
                      <a:cubicBezTo>
                        <a:pt x="185" y="542"/>
                        <a:pt x="186" y="542"/>
                        <a:pt x="187" y="543"/>
                      </a:cubicBezTo>
                      <a:cubicBezTo>
                        <a:pt x="188" y="543"/>
                        <a:pt x="189" y="545"/>
                        <a:pt x="190" y="545"/>
                      </a:cubicBezTo>
                      <a:cubicBezTo>
                        <a:pt x="190" y="545"/>
                        <a:pt x="190" y="546"/>
                        <a:pt x="190" y="546"/>
                      </a:cubicBezTo>
                      <a:cubicBezTo>
                        <a:pt x="190" y="547"/>
                        <a:pt x="191" y="546"/>
                        <a:pt x="191" y="547"/>
                      </a:cubicBezTo>
                      <a:cubicBezTo>
                        <a:pt x="192" y="548"/>
                        <a:pt x="191" y="548"/>
                        <a:pt x="192" y="549"/>
                      </a:cubicBezTo>
                      <a:cubicBezTo>
                        <a:pt x="192" y="550"/>
                        <a:pt x="193" y="551"/>
                        <a:pt x="193" y="552"/>
                      </a:cubicBezTo>
                      <a:cubicBezTo>
                        <a:pt x="193" y="552"/>
                        <a:pt x="193" y="553"/>
                        <a:pt x="192" y="553"/>
                      </a:cubicBezTo>
                      <a:cubicBezTo>
                        <a:pt x="193" y="553"/>
                        <a:pt x="193" y="553"/>
                        <a:pt x="193" y="554"/>
                      </a:cubicBezTo>
                      <a:cubicBezTo>
                        <a:pt x="193" y="554"/>
                        <a:pt x="193" y="554"/>
                        <a:pt x="192" y="554"/>
                      </a:cubicBezTo>
                      <a:cubicBezTo>
                        <a:pt x="192" y="555"/>
                        <a:pt x="192" y="556"/>
                        <a:pt x="192" y="557"/>
                      </a:cubicBezTo>
                      <a:cubicBezTo>
                        <a:pt x="192" y="557"/>
                        <a:pt x="192" y="558"/>
                        <a:pt x="192" y="558"/>
                      </a:cubicBezTo>
                      <a:cubicBezTo>
                        <a:pt x="192" y="558"/>
                        <a:pt x="192" y="558"/>
                        <a:pt x="192" y="559"/>
                      </a:cubicBezTo>
                      <a:cubicBezTo>
                        <a:pt x="192" y="559"/>
                        <a:pt x="192" y="560"/>
                        <a:pt x="192" y="560"/>
                      </a:cubicBezTo>
                      <a:cubicBezTo>
                        <a:pt x="192" y="560"/>
                        <a:pt x="192" y="561"/>
                        <a:pt x="192" y="561"/>
                      </a:cubicBezTo>
                      <a:cubicBezTo>
                        <a:pt x="192" y="562"/>
                        <a:pt x="192" y="563"/>
                        <a:pt x="192" y="565"/>
                      </a:cubicBezTo>
                      <a:cubicBezTo>
                        <a:pt x="192" y="565"/>
                        <a:pt x="192" y="565"/>
                        <a:pt x="192" y="565"/>
                      </a:cubicBezTo>
                      <a:cubicBezTo>
                        <a:pt x="192" y="566"/>
                        <a:pt x="192" y="567"/>
                        <a:pt x="192" y="567"/>
                      </a:cubicBezTo>
                      <a:cubicBezTo>
                        <a:pt x="193" y="568"/>
                        <a:pt x="193" y="568"/>
                        <a:pt x="193" y="568"/>
                      </a:cubicBezTo>
                      <a:cubicBezTo>
                        <a:pt x="193" y="569"/>
                        <a:pt x="193" y="569"/>
                        <a:pt x="193" y="570"/>
                      </a:cubicBezTo>
                      <a:cubicBezTo>
                        <a:pt x="193" y="570"/>
                        <a:pt x="194" y="571"/>
                        <a:pt x="194" y="571"/>
                      </a:cubicBezTo>
                      <a:cubicBezTo>
                        <a:pt x="194" y="571"/>
                        <a:pt x="194" y="572"/>
                        <a:pt x="194" y="572"/>
                      </a:cubicBezTo>
                      <a:cubicBezTo>
                        <a:pt x="194" y="573"/>
                        <a:pt x="194" y="573"/>
                        <a:pt x="194" y="573"/>
                      </a:cubicBezTo>
                      <a:cubicBezTo>
                        <a:pt x="194" y="574"/>
                        <a:pt x="194" y="576"/>
                        <a:pt x="194" y="577"/>
                      </a:cubicBezTo>
                      <a:cubicBezTo>
                        <a:pt x="194" y="577"/>
                        <a:pt x="193" y="578"/>
                        <a:pt x="193" y="579"/>
                      </a:cubicBezTo>
                      <a:cubicBezTo>
                        <a:pt x="192" y="579"/>
                        <a:pt x="192" y="579"/>
                        <a:pt x="191" y="579"/>
                      </a:cubicBezTo>
                      <a:cubicBezTo>
                        <a:pt x="190" y="579"/>
                        <a:pt x="189" y="579"/>
                        <a:pt x="188" y="579"/>
                      </a:cubicBezTo>
                      <a:cubicBezTo>
                        <a:pt x="187" y="580"/>
                        <a:pt x="187" y="580"/>
                        <a:pt x="187" y="580"/>
                      </a:cubicBezTo>
                      <a:cubicBezTo>
                        <a:pt x="186" y="581"/>
                        <a:pt x="187" y="582"/>
                        <a:pt x="187" y="583"/>
                      </a:cubicBezTo>
                      <a:cubicBezTo>
                        <a:pt x="188" y="583"/>
                        <a:pt x="187" y="585"/>
                        <a:pt x="188" y="585"/>
                      </a:cubicBezTo>
                      <a:cubicBezTo>
                        <a:pt x="189" y="585"/>
                        <a:pt x="189" y="585"/>
                        <a:pt x="190" y="585"/>
                      </a:cubicBezTo>
                      <a:cubicBezTo>
                        <a:pt x="190" y="585"/>
                        <a:pt x="191" y="586"/>
                        <a:pt x="191" y="586"/>
                      </a:cubicBezTo>
                      <a:cubicBezTo>
                        <a:pt x="191" y="586"/>
                        <a:pt x="191" y="587"/>
                        <a:pt x="191" y="587"/>
                      </a:cubicBezTo>
                      <a:cubicBezTo>
                        <a:pt x="191" y="587"/>
                        <a:pt x="191" y="587"/>
                        <a:pt x="189" y="587"/>
                      </a:cubicBezTo>
                      <a:cubicBezTo>
                        <a:pt x="189" y="588"/>
                        <a:pt x="189" y="589"/>
                        <a:pt x="189" y="589"/>
                      </a:cubicBezTo>
                      <a:cubicBezTo>
                        <a:pt x="189" y="589"/>
                        <a:pt x="189" y="590"/>
                        <a:pt x="190" y="590"/>
                      </a:cubicBezTo>
                      <a:cubicBezTo>
                        <a:pt x="190" y="590"/>
                        <a:pt x="190" y="591"/>
                        <a:pt x="190" y="591"/>
                      </a:cubicBezTo>
                      <a:cubicBezTo>
                        <a:pt x="189" y="592"/>
                        <a:pt x="189" y="592"/>
                        <a:pt x="189" y="592"/>
                      </a:cubicBezTo>
                      <a:cubicBezTo>
                        <a:pt x="189" y="593"/>
                        <a:pt x="189" y="593"/>
                        <a:pt x="189" y="594"/>
                      </a:cubicBezTo>
                      <a:cubicBezTo>
                        <a:pt x="189" y="594"/>
                        <a:pt x="189" y="594"/>
                        <a:pt x="189" y="594"/>
                      </a:cubicBezTo>
                      <a:cubicBezTo>
                        <a:pt x="189" y="594"/>
                        <a:pt x="189" y="594"/>
                        <a:pt x="191" y="595"/>
                      </a:cubicBezTo>
                      <a:cubicBezTo>
                        <a:pt x="192" y="595"/>
                        <a:pt x="193" y="595"/>
                        <a:pt x="194" y="596"/>
                      </a:cubicBezTo>
                      <a:cubicBezTo>
                        <a:pt x="194" y="597"/>
                        <a:pt x="194" y="598"/>
                        <a:pt x="194" y="599"/>
                      </a:cubicBezTo>
                      <a:cubicBezTo>
                        <a:pt x="194" y="599"/>
                        <a:pt x="193" y="599"/>
                        <a:pt x="193" y="599"/>
                      </a:cubicBezTo>
                      <a:cubicBezTo>
                        <a:pt x="193" y="600"/>
                        <a:pt x="194" y="600"/>
                        <a:pt x="194" y="600"/>
                      </a:cubicBezTo>
                      <a:cubicBezTo>
                        <a:pt x="194" y="601"/>
                        <a:pt x="194" y="601"/>
                        <a:pt x="194" y="602"/>
                      </a:cubicBezTo>
                      <a:cubicBezTo>
                        <a:pt x="194" y="602"/>
                        <a:pt x="194" y="603"/>
                        <a:pt x="194" y="603"/>
                      </a:cubicBezTo>
                      <a:cubicBezTo>
                        <a:pt x="195" y="603"/>
                        <a:pt x="196" y="604"/>
                        <a:pt x="197" y="604"/>
                      </a:cubicBezTo>
                      <a:cubicBezTo>
                        <a:pt x="197" y="605"/>
                        <a:pt x="197" y="606"/>
                        <a:pt x="197" y="606"/>
                      </a:cubicBezTo>
                      <a:cubicBezTo>
                        <a:pt x="198" y="607"/>
                        <a:pt x="198" y="607"/>
                        <a:pt x="198" y="607"/>
                      </a:cubicBezTo>
                      <a:cubicBezTo>
                        <a:pt x="198" y="608"/>
                        <a:pt x="198" y="608"/>
                        <a:pt x="198" y="609"/>
                      </a:cubicBezTo>
                      <a:cubicBezTo>
                        <a:pt x="199" y="609"/>
                        <a:pt x="199" y="610"/>
                        <a:pt x="199" y="611"/>
                      </a:cubicBezTo>
                      <a:cubicBezTo>
                        <a:pt x="199" y="611"/>
                        <a:pt x="200" y="611"/>
                        <a:pt x="199" y="612"/>
                      </a:cubicBezTo>
                      <a:cubicBezTo>
                        <a:pt x="200" y="613"/>
                        <a:pt x="201" y="614"/>
                        <a:pt x="202" y="615"/>
                      </a:cubicBezTo>
                      <a:cubicBezTo>
                        <a:pt x="203" y="615"/>
                        <a:pt x="204" y="617"/>
                        <a:pt x="205" y="617"/>
                      </a:cubicBezTo>
                      <a:cubicBezTo>
                        <a:pt x="205" y="618"/>
                        <a:pt x="205" y="618"/>
                        <a:pt x="206" y="619"/>
                      </a:cubicBezTo>
                      <a:cubicBezTo>
                        <a:pt x="206" y="619"/>
                        <a:pt x="205" y="619"/>
                        <a:pt x="205" y="620"/>
                      </a:cubicBezTo>
                      <a:cubicBezTo>
                        <a:pt x="206" y="620"/>
                        <a:pt x="206" y="621"/>
                        <a:pt x="207" y="622"/>
                      </a:cubicBezTo>
                      <a:cubicBezTo>
                        <a:pt x="207" y="622"/>
                        <a:pt x="207" y="623"/>
                        <a:pt x="207" y="624"/>
                      </a:cubicBezTo>
                      <a:cubicBezTo>
                        <a:pt x="207" y="624"/>
                        <a:pt x="207" y="624"/>
                        <a:pt x="207" y="625"/>
                      </a:cubicBezTo>
                      <a:cubicBezTo>
                        <a:pt x="208" y="626"/>
                        <a:pt x="208" y="627"/>
                        <a:pt x="209" y="627"/>
                      </a:cubicBezTo>
                      <a:cubicBezTo>
                        <a:pt x="208" y="628"/>
                        <a:pt x="209" y="629"/>
                        <a:pt x="209" y="630"/>
                      </a:cubicBezTo>
                      <a:cubicBezTo>
                        <a:pt x="210" y="630"/>
                        <a:pt x="210" y="631"/>
                        <a:pt x="210" y="631"/>
                      </a:cubicBezTo>
                      <a:cubicBezTo>
                        <a:pt x="210" y="632"/>
                        <a:pt x="210" y="632"/>
                        <a:pt x="210" y="633"/>
                      </a:cubicBezTo>
                      <a:cubicBezTo>
                        <a:pt x="211" y="636"/>
                        <a:pt x="213" y="637"/>
                        <a:pt x="215" y="639"/>
                      </a:cubicBezTo>
                      <a:cubicBezTo>
                        <a:pt x="215" y="639"/>
                        <a:pt x="215" y="640"/>
                        <a:pt x="216" y="640"/>
                      </a:cubicBezTo>
                      <a:cubicBezTo>
                        <a:pt x="216" y="641"/>
                        <a:pt x="216" y="642"/>
                        <a:pt x="216" y="643"/>
                      </a:cubicBezTo>
                      <a:cubicBezTo>
                        <a:pt x="217" y="644"/>
                        <a:pt x="218" y="645"/>
                        <a:pt x="219" y="646"/>
                      </a:cubicBezTo>
                      <a:cubicBezTo>
                        <a:pt x="219" y="647"/>
                        <a:pt x="219" y="648"/>
                        <a:pt x="219" y="649"/>
                      </a:cubicBezTo>
                      <a:cubicBezTo>
                        <a:pt x="219" y="649"/>
                        <a:pt x="219" y="650"/>
                        <a:pt x="219" y="650"/>
                      </a:cubicBezTo>
                      <a:cubicBezTo>
                        <a:pt x="219" y="652"/>
                        <a:pt x="219" y="654"/>
                        <a:pt x="219" y="656"/>
                      </a:cubicBezTo>
                      <a:cubicBezTo>
                        <a:pt x="219" y="656"/>
                        <a:pt x="219" y="657"/>
                        <a:pt x="219" y="657"/>
                      </a:cubicBezTo>
                      <a:cubicBezTo>
                        <a:pt x="218" y="658"/>
                        <a:pt x="217" y="658"/>
                        <a:pt x="217" y="659"/>
                      </a:cubicBezTo>
                      <a:cubicBezTo>
                        <a:pt x="217" y="659"/>
                        <a:pt x="217" y="660"/>
                        <a:pt x="217" y="660"/>
                      </a:cubicBezTo>
                      <a:cubicBezTo>
                        <a:pt x="217" y="660"/>
                        <a:pt x="217" y="661"/>
                        <a:pt x="217" y="661"/>
                      </a:cubicBezTo>
                      <a:cubicBezTo>
                        <a:pt x="217" y="662"/>
                        <a:pt x="217" y="663"/>
                        <a:pt x="217" y="664"/>
                      </a:cubicBezTo>
                      <a:cubicBezTo>
                        <a:pt x="217" y="665"/>
                        <a:pt x="218" y="665"/>
                        <a:pt x="218" y="665"/>
                      </a:cubicBezTo>
                      <a:cubicBezTo>
                        <a:pt x="218" y="666"/>
                        <a:pt x="218" y="667"/>
                        <a:pt x="218" y="667"/>
                      </a:cubicBezTo>
                      <a:cubicBezTo>
                        <a:pt x="219" y="668"/>
                        <a:pt x="220" y="668"/>
                        <a:pt x="221" y="669"/>
                      </a:cubicBezTo>
                      <a:cubicBezTo>
                        <a:pt x="221" y="670"/>
                        <a:pt x="221" y="670"/>
                        <a:pt x="221" y="671"/>
                      </a:cubicBezTo>
                      <a:cubicBezTo>
                        <a:pt x="221" y="671"/>
                        <a:pt x="222" y="672"/>
                        <a:pt x="222" y="672"/>
                      </a:cubicBezTo>
                      <a:cubicBezTo>
                        <a:pt x="222" y="673"/>
                        <a:pt x="222" y="673"/>
                        <a:pt x="222" y="674"/>
                      </a:cubicBezTo>
                      <a:cubicBezTo>
                        <a:pt x="222" y="674"/>
                        <a:pt x="223" y="674"/>
                        <a:pt x="223" y="674"/>
                      </a:cubicBezTo>
                      <a:cubicBezTo>
                        <a:pt x="223" y="675"/>
                        <a:pt x="223" y="676"/>
                        <a:pt x="223" y="676"/>
                      </a:cubicBezTo>
                      <a:cubicBezTo>
                        <a:pt x="222" y="677"/>
                        <a:pt x="222" y="678"/>
                        <a:pt x="222" y="679"/>
                      </a:cubicBezTo>
                      <a:cubicBezTo>
                        <a:pt x="223" y="679"/>
                        <a:pt x="223" y="679"/>
                        <a:pt x="224" y="679"/>
                      </a:cubicBezTo>
                      <a:cubicBezTo>
                        <a:pt x="224" y="679"/>
                        <a:pt x="224" y="680"/>
                        <a:pt x="225" y="680"/>
                      </a:cubicBezTo>
                      <a:cubicBezTo>
                        <a:pt x="226" y="680"/>
                        <a:pt x="226" y="681"/>
                        <a:pt x="227" y="681"/>
                      </a:cubicBezTo>
                      <a:cubicBezTo>
                        <a:pt x="227" y="681"/>
                        <a:pt x="228" y="681"/>
                        <a:pt x="228" y="681"/>
                      </a:cubicBezTo>
                      <a:cubicBezTo>
                        <a:pt x="229" y="681"/>
                        <a:pt x="228" y="682"/>
                        <a:pt x="229" y="683"/>
                      </a:cubicBezTo>
                      <a:cubicBezTo>
                        <a:pt x="229" y="683"/>
                        <a:pt x="229" y="683"/>
                        <a:pt x="230" y="684"/>
                      </a:cubicBezTo>
                      <a:cubicBezTo>
                        <a:pt x="231" y="684"/>
                        <a:pt x="231" y="682"/>
                        <a:pt x="232" y="682"/>
                      </a:cubicBezTo>
                      <a:cubicBezTo>
                        <a:pt x="232" y="682"/>
                        <a:pt x="233" y="682"/>
                        <a:pt x="233" y="683"/>
                      </a:cubicBezTo>
                      <a:cubicBezTo>
                        <a:pt x="232" y="683"/>
                        <a:pt x="232" y="683"/>
                        <a:pt x="231" y="684"/>
                      </a:cubicBezTo>
                      <a:cubicBezTo>
                        <a:pt x="231" y="684"/>
                        <a:pt x="231" y="685"/>
                        <a:pt x="231" y="685"/>
                      </a:cubicBezTo>
                      <a:cubicBezTo>
                        <a:pt x="232" y="686"/>
                        <a:pt x="233" y="687"/>
                        <a:pt x="234" y="687"/>
                      </a:cubicBezTo>
                      <a:cubicBezTo>
                        <a:pt x="235" y="688"/>
                        <a:pt x="236" y="688"/>
                        <a:pt x="237" y="689"/>
                      </a:cubicBezTo>
                      <a:cubicBezTo>
                        <a:pt x="238" y="688"/>
                        <a:pt x="239" y="688"/>
                        <a:pt x="240" y="687"/>
                      </a:cubicBezTo>
                      <a:cubicBezTo>
                        <a:pt x="241" y="688"/>
                        <a:pt x="241" y="688"/>
                        <a:pt x="241" y="688"/>
                      </a:cubicBezTo>
                      <a:cubicBezTo>
                        <a:pt x="241" y="689"/>
                        <a:pt x="241" y="689"/>
                        <a:pt x="241" y="690"/>
                      </a:cubicBezTo>
                      <a:cubicBezTo>
                        <a:pt x="241" y="690"/>
                        <a:pt x="240" y="691"/>
                        <a:pt x="240" y="691"/>
                      </a:cubicBezTo>
                      <a:cubicBezTo>
                        <a:pt x="240" y="692"/>
                        <a:pt x="240" y="692"/>
                        <a:pt x="240" y="693"/>
                      </a:cubicBezTo>
                      <a:cubicBezTo>
                        <a:pt x="240" y="693"/>
                        <a:pt x="240" y="693"/>
                        <a:pt x="239" y="693"/>
                      </a:cubicBezTo>
                      <a:cubicBezTo>
                        <a:pt x="239" y="694"/>
                        <a:pt x="239" y="694"/>
                        <a:pt x="239" y="695"/>
                      </a:cubicBezTo>
                      <a:cubicBezTo>
                        <a:pt x="240" y="696"/>
                        <a:pt x="242" y="696"/>
                        <a:pt x="243" y="697"/>
                      </a:cubicBezTo>
                      <a:cubicBezTo>
                        <a:pt x="243" y="698"/>
                        <a:pt x="243" y="698"/>
                        <a:pt x="243" y="699"/>
                      </a:cubicBezTo>
                      <a:cubicBezTo>
                        <a:pt x="243" y="700"/>
                        <a:pt x="244" y="701"/>
                        <a:pt x="246" y="701"/>
                      </a:cubicBezTo>
                      <a:cubicBezTo>
                        <a:pt x="246" y="702"/>
                        <a:pt x="246" y="703"/>
                        <a:pt x="246" y="704"/>
                      </a:cubicBezTo>
                      <a:cubicBezTo>
                        <a:pt x="247" y="704"/>
                        <a:pt x="247" y="704"/>
                        <a:pt x="248" y="705"/>
                      </a:cubicBezTo>
                      <a:cubicBezTo>
                        <a:pt x="248" y="705"/>
                        <a:pt x="249" y="706"/>
                        <a:pt x="249" y="706"/>
                      </a:cubicBezTo>
                      <a:cubicBezTo>
                        <a:pt x="249" y="707"/>
                        <a:pt x="250" y="708"/>
                        <a:pt x="250" y="708"/>
                      </a:cubicBezTo>
                      <a:cubicBezTo>
                        <a:pt x="251" y="708"/>
                        <a:pt x="251" y="708"/>
                        <a:pt x="252" y="708"/>
                      </a:cubicBezTo>
                      <a:cubicBezTo>
                        <a:pt x="252" y="709"/>
                        <a:pt x="252" y="709"/>
                        <a:pt x="253" y="709"/>
                      </a:cubicBezTo>
                      <a:cubicBezTo>
                        <a:pt x="253" y="710"/>
                        <a:pt x="253" y="710"/>
                        <a:pt x="253" y="711"/>
                      </a:cubicBezTo>
                      <a:cubicBezTo>
                        <a:pt x="253" y="712"/>
                        <a:pt x="254" y="711"/>
                        <a:pt x="255" y="711"/>
                      </a:cubicBezTo>
                      <a:cubicBezTo>
                        <a:pt x="256" y="711"/>
                        <a:pt x="256" y="710"/>
                        <a:pt x="257" y="709"/>
                      </a:cubicBezTo>
                      <a:cubicBezTo>
                        <a:pt x="257" y="711"/>
                        <a:pt x="258" y="712"/>
                        <a:pt x="258" y="713"/>
                      </a:cubicBezTo>
                      <a:cubicBezTo>
                        <a:pt x="258" y="714"/>
                        <a:pt x="259" y="714"/>
                        <a:pt x="260" y="715"/>
                      </a:cubicBezTo>
                      <a:cubicBezTo>
                        <a:pt x="260" y="716"/>
                        <a:pt x="261" y="717"/>
                        <a:pt x="262" y="718"/>
                      </a:cubicBezTo>
                      <a:cubicBezTo>
                        <a:pt x="263" y="717"/>
                        <a:pt x="263" y="719"/>
                        <a:pt x="264" y="718"/>
                      </a:cubicBezTo>
                      <a:cubicBezTo>
                        <a:pt x="265" y="718"/>
                        <a:pt x="265" y="719"/>
                        <a:pt x="266" y="719"/>
                      </a:cubicBezTo>
                      <a:cubicBezTo>
                        <a:pt x="267" y="720"/>
                        <a:pt x="267" y="720"/>
                        <a:pt x="268" y="721"/>
                      </a:cubicBezTo>
                      <a:cubicBezTo>
                        <a:pt x="269" y="721"/>
                        <a:pt x="270" y="722"/>
                        <a:pt x="270" y="723"/>
                      </a:cubicBezTo>
                      <a:cubicBezTo>
                        <a:pt x="270" y="724"/>
                        <a:pt x="271" y="724"/>
                        <a:pt x="271" y="725"/>
                      </a:cubicBezTo>
                      <a:cubicBezTo>
                        <a:pt x="271" y="725"/>
                        <a:pt x="271" y="725"/>
                        <a:pt x="271" y="726"/>
                      </a:cubicBezTo>
                      <a:cubicBezTo>
                        <a:pt x="271" y="726"/>
                        <a:pt x="272" y="726"/>
                        <a:pt x="272" y="727"/>
                      </a:cubicBezTo>
                      <a:cubicBezTo>
                        <a:pt x="272" y="728"/>
                        <a:pt x="272" y="729"/>
                        <a:pt x="272" y="730"/>
                      </a:cubicBezTo>
                      <a:cubicBezTo>
                        <a:pt x="275" y="732"/>
                        <a:pt x="275" y="732"/>
                        <a:pt x="276" y="734"/>
                      </a:cubicBezTo>
                      <a:cubicBezTo>
                        <a:pt x="276" y="735"/>
                        <a:pt x="277" y="736"/>
                        <a:pt x="278" y="737"/>
                      </a:cubicBezTo>
                      <a:cubicBezTo>
                        <a:pt x="278" y="738"/>
                        <a:pt x="278" y="738"/>
                        <a:pt x="278" y="739"/>
                      </a:cubicBezTo>
                      <a:cubicBezTo>
                        <a:pt x="279" y="739"/>
                        <a:pt x="279" y="739"/>
                        <a:pt x="280" y="739"/>
                      </a:cubicBezTo>
                      <a:cubicBezTo>
                        <a:pt x="280" y="740"/>
                        <a:pt x="280" y="741"/>
                        <a:pt x="280" y="741"/>
                      </a:cubicBezTo>
                      <a:cubicBezTo>
                        <a:pt x="280" y="741"/>
                        <a:pt x="279" y="742"/>
                        <a:pt x="279" y="742"/>
                      </a:cubicBezTo>
                      <a:cubicBezTo>
                        <a:pt x="279" y="742"/>
                        <a:pt x="279" y="742"/>
                        <a:pt x="279" y="742"/>
                      </a:cubicBezTo>
                      <a:cubicBezTo>
                        <a:pt x="280" y="742"/>
                        <a:pt x="282" y="742"/>
                        <a:pt x="283" y="742"/>
                      </a:cubicBezTo>
                      <a:cubicBezTo>
                        <a:pt x="283" y="742"/>
                        <a:pt x="283" y="742"/>
                        <a:pt x="284" y="742"/>
                      </a:cubicBezTo>
                      <a:cubicBezTo>
                        <a:pt x="284" y="742"/>
                        <a:pt x="284" y="742"/>
                        <a:pt x="284" y="742"/>
                      </a:cubicBezTo>
                      <a:cubicBezTo>
                        <a:pt x="284" y="743"/>
                        <a:pt x="284" y="743"/>
                        <a:pt x="284" y="743"/>
                      </a:cubicBezTo>
                      <a:cubicBezTo>
                        <a:pt x="283" y="744"/>
                        <a:pt x="283" y="744"/>
                        <a:pt x="282" y="745"/>
                      </a:cubicBezTo>
                      <a:cubicBezTo>
                        <a:pt x="282" y="745"/>
                        <a:pt x="282" y="745"/>
                        <a:pt x="282" y="745"/>
                      </a:cubicBezTo>
                      <a:cubicBezTo>
                        <a:pt x="282" y="747"/>
                        <a:pt x="282" y="748"/>
                        <a:pt x="282" y="749"/>
                      </a:cubicBezTo>
                      <a:cubicBezTo>
                        <a:pt x="283" y="749"/>
                        <a:pt x="284" y="749"/>
                        <a:pt x="285" y="749"/>
                      </a:cubicBezTo>
                      <a:cubicBezTo>
                        <a:pt x="285" y="749"/>
                        <a:pt x="286" y="749"/>
                        <a:pt x="286" y="749"/>
                      </a:cubicBezTo>
                      <a:cubicBezTo>
                        <a:pt x="286" y="749"/>
                        <a:pt x="286" y="750"/>
                        <a:pt x="286" y="750"/>
                      </a:cubicBezTo>
                      <a:cubicBezTo>
                        <a:pt x="287" y="750"/>
                        <a:pt x="288" y="750"/>
                        <a:pt x="288" y="751"/>
                      </a:cubicBezTo>
                      <a:cubicBezTo>
                        <a:pt x="288" y="751"/>
                        <a:pt x="288" y="750"/>
                        <a:pt x="289" y="750"/>
                      </a:cubicBezTo>
                      <a:cubicBezTo>
                        <a:pt x="289" y="750"/>
                        <a:pt x="290" y="750"/>
                        <a:pt x="290" y="751"/>
                      </a:cubicBezTo>
                      <a:cubicBezTo>
                        <a:pt x="290" y="751"/>
                        <a:pt x="291" y="751"/>
                        <a:pt x="291" y="751"/>
                      </a:cubicBezTo>
                      <a:cubicBezTo>
                        <a:pt x="291" y="752"/>
                        <a:pt x="291" y="752"/>
                        <a:pt x="290" y="752"/>
                      </a:cubicBezTo>
                      <a:cubicBezTo>
                        <a:pt x="290" y="753"/>
                        <a:pt x="290" y="753"/>
                        <a:pt x="290" y="753"/>
                      </a:cubicBezTo>
                      <a:cubicBezTo>
                        <a:pt x="291" y="754"/>
                        <a:pt x="291" y="754"/>
                        <a:pt x="291" y="754"/>
                      </a:cubicBezTo>
                      <a:cubicBezTo>
                        <a:pt x="291" y="755"/>
                        <a:pt x="291" y="755"/>
                        <a:pt x="291" y="755"/>
                      </a:cubicBezTo>
                      <a:cubicBezTo>
                        <a:pt x="292" y="757"/>
                        <a:pt x="292" y="758"/>
                        <a:pt x="293" y="760"/>
                      </a:cubicBezTo>
                      <a:cubicBezTo>
                        <a:pt x="293" y="760"/>
                        <a:pt x="293" y="761"/>
                        <a:pt x="293" y="761"/>
                      </a:cubicBezTo>
                      <a:cubicBezTo>
                        <a:pt x="293" y="762"/>
                        <a:pt x="294" y="762"/>
                        <a:pt x="294" y="762"/>
                      </a:cubicBezTo>
                      <a:cubicBezTo>
                        <a:pt x="295" y="763"/>
                        <a:pt x="296" y="764"/>
                        <a:pt x="297" y="766"/>
                      </a:cubicBezTo>
                      <a:cubicBezTo>
                        <a:pt x="297" y="766"/>
                        <a:pt x="297" y="766"/>
                        <a:pt x="297" y="766"/>
                      </a:cubicBezTo>
                      <a:cubicBezTo>
                        <a:pt x="298" y="766"/>
                        <a:pt x="298" y="766"/>
                        <a:pt x="299" y="766"/>
                      </a:cubicBezTo>
                      <a:cubicBezTo>
                        <a:pt x="299" y="766"/>
                        <a:pt x="299" y="766"/>
                        <a:pt x="299" y="765"/>
                      </a:cubicBezTo>
                      <a:cubicBezTo>
                        <a:pt x="301" y="765"/>
                        <a:pt x="303" y="765"/>
                        <a:pt x="305" y="765"/>
                      </a:cubicBezTo>
                      <a:cubicBezTo>
                        <a:pt x="305" y="766"/>
                        <a:pt x="305" y="766"/>
                        <a:pt x="306" y="767"/>
                      </a:cubicBezTo>
                      <a:cubicBezTo>
                        <a:pt x="306" y="767"/>
                        <a:pt x="306" y="766"/>
                        <a:pt x="306" y="766"/>
                      </a:cubicBezTo>
                      <a:cubicBezTo>
                        <a:pt x="308" y="766"/>
                        <a:pt x="309" y="766"/>
                        <a:pt x="310" y="766"/>
                      </a:cubicBezTo>
                      <a:cubicBezTo>
                        <a:pt x="310" y="766"/>
                        <a:pt x="311" y="767"/>
                        <a:pt x="311" y="767"/>
                      </a:cubicBezTo>
                      <a:cubicBezTo>
                        <a:pt x="311" y="768"/>
                        <a:pt x="311" y="769"/>
                        <a:pt x="311" y="769"/>
                      </a:cubicBezTo>
                      <a:cubicBezTo>
                        <a:pt x="312" y="770"/>
                        <a:pt x="312" y="771"/>
                        <a:pt x="313" y="771"/>
                      </a:cubicBezTo>
                      <a:cubicBezTo>
                        <a:pt x="313" y="771"/>
                        <a:pt x="313" y="771"/>
                        <a:pt x="313" y="772"/>
                      </a:cubicBezTo>
                      <a:cubicBezTo>
                        <a:pt x="313" y="772"/>
                        <a:pt x="314" y="772"/>
                        <a:pt x="314" y="772"/>
                      </a:cubicBezTo>
                      <a:cubicBezTo>
                        <a:pt x="314" y="774"/>
                        <a:pt x="314" y="775"/>
                        <a:pt x="314" y="775"/>
                      </a:cubicBezTo>
                      <a:cubicBezTo>
                        <a:pt x="313" y="778"/>
                        <a:pt x="312" y="779"/>
                        <a:pt x="312" y="781"/>
                      </a:cubicBezTo>
                      <a:cubicBezTo>
                        <a:pt x="312" y="781"/>
                        <a:pt x="312" y="781"/>
                        <a:pt x="313" y="781"/>
                      </a:cubicBezTo>
                      <a:cubicBezTo>
                        <a:pt x="313" y="781"/>
                        <a:pt x="313" y="782"/>
                        <a:pt x="313" y="782"/>
                      </a:cubicBezTo>
                      <a:cubicBezTo>
                        <a:pt x="314" y="782"/>
                        <a:pt x="315" y="781"/>
                        <a:pt x="315" y="781"/>
                      </a:cubicBezTo>
                      <a:cubicBezTo>
                        <a:pt x="316" y="780"/>
                        <a:pt x="316" y="780"/>
                        <a:pt x="317" y="779"/>
                      </a:cubicBezTo>
                      <a:cubicBezTo>
                        <a:pt x="318" y="780"/>
                        <a:pt x="318" y="781"/>
                        <a:pt x="319" y="783"/>
                      </a:cubicBezTo>
                      <a:cubicBezTo>
                        <a:pt x="319" y="783"/>
                        <a:pt x="319" y="784"/>
                        <a:pt x="319" y="785"/>
                      </a:cubicBezTo>
                      <a:cubicBezTo>
                        <a:pt x="319" y="785"/>
                        <a:pt x="319" y="785"/>
                        <a:pt x="318" y="785"/>
                      </a:cubicBezTo>
                      <a:cubicBezTo>
                        <a:pt x="318" y="787"/>
                        <a:pt x="319" y="787"/>
                        <a:pt x="319" y="789"/>
                      </a:cubicBezTo>
                      <a:cubicBezTo>
                        <a:pt x="320" y="788"/>
                        <a:pt x="320" y="788"/>
                        <a:pt x="321" y="788"/>
                      </a:cubicBezTo>
                      <a:cubicBezTo>
                        <a:pt x="321" y="787"/>
                        <a:pt x="321" y="787"/>
                        <a:pt x="321" y="787"/>
                      </a:cubicBezTo>
                      <a:cubicBezTo>
                        <a:pt x="322" y="786"/>
                        <a:pt x="322" y="786"/>
                        <a:pt x="323" y="787"/>
                      </a:cubicBezTo>
                      <a:cubicBezTo>
                        <a:pt x="323" y="787"/>
                        <a:pt x="324" y="787"/>
                        <a:pt x="324" y="788"/>
                      </a:cubicBezTo>
                      <a:cubicBezTo>
                        <a:pt x="324" y="788"/>
                        <a:pt x="325" y="787"/>
                        <a:pt x="325" y="787"/>
                      </a:cubicBezTo>
                      <a:cubicBezTo>
                        <a:pt x="326" y="787"/>
                        <a:pt x="326" y="788"/>
                        <a:pt x="326" y="788"/>
                      </a:cubicBezTo>
                      <a:cubicBezTo>
                        <a:pt x="327" y="788"/>
                        <a:pt x="327" y="788"/>
                        <a:pt x="328" y="788"/>
                      </a:cubicBezTo>
                      <a:cubicBezTo>
                        <a:pt x="328" y="787"/>
                        <a:pt x="328" y="786"/>
                        <a:pt x="329" y="786"/>
                      </a:cubicBezTo>
                      <a:cubicBezTo>
                        <a:pt x="329" y="785"/>
                        <a:pt x="329" y="785"/>
                        <a:pt x="329" y="784"/>
                      </a:cubicBezTo>
                      <a:cubicBezTo>
                        <a:pt x="329" y="784"/>
                        <a:pt x="329" y="783"/>
                        <a:pt x="330" y="782"/>
                      </a:cubicBezTo>
                      <a:cubicBezTo>
                        <a:pt x="330" y="782"/>
                        <a:pt x="330" y="782"/>
                        <a:pt x="331" y="783"/>
                      </a:cubicBezTo>
                      <a:cubicBezTo>
                        <a:pt x="332" y="783"/>
                        <a:pt x="333" y="783"/>
                        <a:pt x="333" y="783"/>
                      </a:cubicBezTo>
                      <a:cubicBezTo>
                        <a:pt x="334" y="783"/>
                        <a:pt x="334" y="784"/>
                        <a:pt x="335" y="784"/>
                      </a:cubicBezTo>
                      <a:cubicBezTo>
                        <a:pt x="335" y="784"/>
                        <a:pt x="335" y="784"/>
                        <a:pt x="336" y="784"/>
                      </a:cubicBezTo>
                      <a:cubicBezTo>
                        <a:pt x="336" y="785"/>
                        <a:pt x="336" y="786"/>
                        <a:pt x="335" y="786"/>
                      </a:cubicBezTo>
                      <a:cubicBezTo>
                        <a:pt x="336" y="787"/>
                        <a:pt x="336" y="787"/>
                        <a:pt x="337" y="788"/>
                      </a:cubicBezTo>
                      <a:cubicBezTo>
                        <a:pt x="337" y="788"/>
                        <a:pt x="337" y="788"/>
                        <a:pt x="337" y="788"/>
                      </a:cubicBezTo>
                      <a:cubicBezTo>
                        <a:pt x="337" y="789"/>
                        <a:pt x="338" y="788"/>
                        <a:pt x="338" y="788"/>
                      </a:cubicBezTo>
                      <a:cubicBezTo>
                        <a:pt x="339" y="788"/>
                        <a:pt x="339" y="788"/>
                        <a:pt x="340" y="788"/>
                      </a:cubicBezTo>
                      <a:cubicBezTo>
                        <a:pt x="340" y="787"/>
                        <a:pt x="341" y="787"/>
                        <a:pt x="341" y="787"/>
                      </a:cubicBezTo>
                      <a:cubicBezTo>
                        <a:pt x="343" y="786"/>
                        <a:pt x="344" y="787"/>
                        <a:pt x="346" y="786"/>
                      </a:cubicBezTo>
                      <a:cubicBezTo>
                        <a:pt x="346" y="786"/>
                        <a:pt x="346" y="786"/>
                        <a:pt x="346" y="786"/>
                      </a:cubicBezTo>
                      <a:cubicBezTo>
                        <a:pt x="347" y="786"/>
                        <a:pt x="347" y="786"/>
                        <a:pt x="347" y="786"/>
                      </a:cubicBezTo>
                      <a:cubicBezTo>
                        <a:pt x="348" y="786"/>
                        <a:pt x="349" y="787"/>
                        <a:pt x="349" y="788"/>
                      </a:cubicBezTo>
                      <a:cubicBezTo>
                        <a:pt x="349" y="788"/>
                        <a:pt x="350" y="788"/>
                        <a:pt x="351" y="788"/>
                      </a:cubicBezTo>
                      <a:cubicBezTo>
                        <a:pt x="351" y="789"/>
                        <a:pt x="353" y="789"/>
                        <a:pt x="354" y="790"/>
                      </a:cubicBezTo>
                      <a:cubicBezTo>
                        <a:pt x="355" y="791"/>
                        <a:pt x="356" y="792"/>
                        <a:pt x="357" y="793"/>
                      </a:cubicBezTo>
                      <a:cubicBezTo>
                        <a:pt x="357" y="793"/>
                        <a:pt x="358" y="793"/>
                        <a:pt x="358" y="793"/>
                      </a:cubicBezTo>
                      <a:cubicBezTo>
                        <a:pt x="359" y="793"/>
                        <a:pt x="359" y="794"/>
                        <a:pt x="360" y="794"/>
                      </a:cubicBezTo>
                      <a:cubicBezTo>
                        <a:pt x="361" y="794"/>
                        <a:pt x="361" y="795"/>
                        <a:pt x="362" y="795"/>
                      </a:cubicBezTo>
                      <a:cubicBezTo>
                        <a:pt x="363" y="796"/>
                        <a:pt x="364" y="797"/>
                        <a:pt x="365" y="798"/>
                      </a:cubicBezTo>
                      <a:cubicBezTo>
                        <a:pt x="366" y="798"/>
                        <a:pt x="366" y="799"/>
                        <a:pt x="366" y="799"/>
                      </a:cubicBezTo>
                      <a:cubicBezTo>
                        <a:pt x="367" y="799"/>
                        <a:pt x="368" y="800"/>
                        <a:pt x="369" y="800"/>
                      </a:cubicBezTo>
                      <a:cubicBezTo>
                        <a:pt x="370" y="800"/>
                        <a:pt x="371" y="800"/>
                        <a:pt x="371" y="801"/>
                      </a:cubicBezTo>
                      <a:cubicBezTo>
                        <a:pt x="372" y="801"/>
                        <a:pt x="372" y="802"/>
                        <a:pt x="373" y="802"/>
                      </a:cubicBezTo>
                      <a:cubicBezTo>
                        <a:pt x="374" y="803"/>
                        <a:pt x="376" y="804"/>
                        <a:pt x="378" y="805"/>
                      </a:cubicBezTo>
                      <a:cubicBezTo>
                        <a:pt x="379" y="805"/>
                        <a:pt x="379" y="805"/>
                        <a:pt x="380" y="806"/>
                      </a:cubicBezTo>
                      <a:cubicBezTo>
                        <a:pt x="380" y="807"/>
                        <a:pt x="381" y="807"/>
                        <a:pt x="382" y="807"/>
                      </a:cubicBezTo>
                      <a:cubicBezTo>
                        <a:pt x="383" y="807"/>
                        <a:pt x="383" y="808"/>
                        <a:pt x="384" y="809"/>
                      </a:cubicBezTo>
                      <a:cubicBezTo>
                        <a:pt x="384" y="809"/>
                        <a:pt x="384" y="810"/>
                        <a:pt x="384" y="811"/>
                      </a:cubicBezTo>
                      <a:cubicBezTo>
                        <a:pt x="383" y="811"/>
                        <a:pt x="382" y="812"/>
                        <a:pt x="383" y="812"/>
                      </a:cubicBezTo>
                      <a:cubicBezTo>
                        <a:pt x="382" y="812"/>
                        <a:pt x="382" y="812"/>
                        <a:pt x="382" y="813"/>
                      </a:cubicBezTo>
                      <a:cubicBezTo>
                        <a:pt x="381" y="813"/>
                        <a:pt x="381" y="814"/>
                        <a:pt x="380" y="815"/>
                      </a:cubicBezTo>
                      <a:cubicBezTo>
                        <a:pt x="380" y="815"/>
                        <a:pt x="380" y="816"/>
                        <a:pt x="380" y="816"/>
                      </a:cubicBezTo>
                      <a:cubicBezTo>
                        <a:pt x="379" y="817"/>
                        <a:pt x="379" y="818"/>
                        <a:pt x="378" y="820"/>
                      </a:cubicBezTo>
                      <a:cubicBezTo>
                        <a:pt x="377" y="820"/>
                        <a:pt x="376" y="822"/>
                        <a:pt x="375" y="823"/>
                      </a:cubicBezTo>
                      <a:cubicBezTo>
                        <a:pt x="375" y="823"/>
                        <a:pt x="375" y="823"/>
                        <a:pt x="375" y="823"/>
                      </a:cubicBezTo>
                      <a:cubicBezTo>
                        <a:pt x="374" y="823"/>
                        <a:pt x="374" y="823"/>
                        <a:pt x="374" y="824"/>
                      </a:cubicBezTo>
                      <a:cubicBezTo>
                        <a:pt x="374" y="825"/>
                        <a:pt x="373" y="826"/>
                        <a:pt x="373" y="827"/>
                      </a:cubicBezTo>
                      <a:cubicBezTo>
                        <a:pt x="372" y="827"/>
                        <a:pt x="372" y="828"/>
                        <a:pt x="372" y="829"/>
                      </a:cubicBezTo>
                      <a:cubicBezTo>
                        <a:pt x="372" y="829"/>
                        <a:pt x="371" y="829"/>
                        <a:pt x="371" y="829"/>
                      </a:cubicBezTo>
                      <a:cubicBezTo>
                        <a:pt x="371" y="830"/>
                        <a:pt x="370" y="830"/>
                        <a:pt x="369" y="831"/>
                      </a:cubicBezTo>
                      <a:cubicBezTo>
                        <a:pt x="369" y="832"/>
                        <a:pt x="369" y="832"/>
                        <a:pt x="369" y="833"/>
                      </a:cubicBezTo>
                      <a:cubicBezTo>
                        <a:pt x="369" y="833"/>
                        <a:pt x="369" y="834"/>
                        <a:pt x="369" y="834"/>
                      </a:cubicBezTo>
                      <a:cubicBezTo>
                        <a:pt x="369" y="835"/>
                        <a:pt x="369" y="837"/>
                        <a:pt x="369" y="838"/>
                      </a:cubicBezTo>
                      <a:cubicBezTo>
                        <a:pt x="368" y="839"/>
                        <a:pt x="368" y="840"/>
                        <a:pt x="367" y="840"/>
                      </a:cubicBezTo>
                      <a:cubicBezTo>
                        <a:pt x="367" y="841"/>
                        <a:pt x="368" y="841"/>
                        <a:pt x="368" y="841"/>
                      </a:cubicBezTo>
                      <a:cubicBezTo>
                        <a:pt x="368" y="842"/>
                        <a:pt x="367" y="841"/>
                        <a:pt x="367" y="841"/>
                      </a:cubicBezTo>
                      <a:cubicBezTo>
                        <a:pt x="366" y="841"/>
                        <a:pt x="366" y="841"/>
                        <a:pt x="366" y="840"/>
                      </a:cubicBezTo>
                      <a:cubicBezTo>
                        <a:pt x="366" y="840"/>
                        <a:pt x="366" y="840"/>
                        <a:pt x="366" y="839"/>
                      </a:cubicBezTo>
                      <a:cubicBezTo>
                        <a:pt x="366" y="839"/>
                        <a:pt x="366" y="838"/>
                        <a:pt x="366" y="838"/>
                      </a:cubicBezTo>
                      <a:cubicBezTo>
                        <a:pt x="366" y="838"/>
                        <a:pt x="366" y="837"/>
                        <a:pt x="366" y="837"/>
                      </a:cubicBezTo>
                      <a:cubicBezTo>
                        <a:pt x="366" y="836"/>
                        <a:pt x="366" y="836"/>
                        <a:pt x="365" y="836"/>
                      </a:cubicBezTo>
                      <a:cubicBezTo>
                        <a:pt x="365" y="836"/>
                        <a:pt x="364" y="836"/>
                        <a:pt x="363" y="836"/>
                      </a:cubicBezTo>
                      <a:cubicBezTo>
                        <a:pt x="363" y="836"/>
                        <a:pt x="362" y="837"/>
                        <a:pt x="361" y="837"/>
                      </a:cubicBezTo>
                      <a:cubicBezTo>
                        <a:pt x="361" y="838"/>
                        <a:pt x="360" y="838"/>
                        <a:pt x="359" y="839"/>
                      </a:cubicBezTo>
                      <a:cubicBezTo>
                        <a:pt x="359" y="839"/>
                        <a:pt x="359" y="840"/>
                        <a:pt x="359" y="840"/>
                      </a:cubicBezTo>
                      <a:cubicBezTo>
                        <a:pt x="359" y="841"/>
                        <a:pt x="359" y="842"/>
                        <a:pt x="358" y="842"/>
                      </a:cubicBezTo>
                      <a:cubicBezTo>
                        <a:pt x="358" y="843"/>
                        <a:pt x="357" y="843"/>
                        <a:pt x="357" y="844"/>
                      </a:cubicBezTo>
                      <a:cubicBezTo>
                        <a:pt x="357" y="844"/>
                        <a:pt x="357" y="844"/>
                        <a:pt x="357" y="844"/>
                      </a:cubicBezTo>
                      <a:cubicBezTo>
                        <a:pt x="356" y="846"/>
                        <a:pt x="354" y="848"/>
                        <a:pt x="354" y="850"/>
                      </a:cubicBezTo>
                      <a:cubicBezTo>
                        <a:pt x="353" y="851"/>
                        <a:pt x="352" y="852"/>
                        <a:pt x="352" y="854"/>
                      </a:cubicBezTo>
                      <a:cubicBezTo>
                        <a:pt x="352" y="854"/>
                        <a:pt x="352" y="854"/>
                        <a:pt x="352" y="855"/>
                      </a:cubicBezTo>
                      <a:cubicBezTo>
                        <a:pt x="351" y="856"/>
                        <a:pt x="350" y="857"/>
                        <a:pt x="349" y="858"/>
                      </a:cubicBezTo>
                      <a:cubicBezTo>
                        <a:pt x="349" y="858"/>
                        <a:pt x="349" y="859"/>
                        <a:pt x="348" y="859"/>
                      </a:cubicBezTo>
                      <a:cubicBezTo>
                        <a:pt x="348" y="860"/>
                        <a:pt x="348" y="861"/>
                        <a:pt x="348" y="862"/>
                      </a:cubicBezTo>
                      <a:cubicBezTo>
                        <a:pt x="348" y="862"/>
                        <a:pt x="348" y="863"/>
                        <a:pt x="347" y="863"/>
                      </a:cubicBezTo>
                      <a:cubicBezTo>
                        <a:pt x="347" y="863"/>
                        <a:pt x="347" y="864"/>
                        <a:pt x="347" y="865"/>
                      </a:cubicBezTo>
                      <a:cubicBezTo>
                        <a:pt x="346" y="865"/>
                        <a:pt x="346" y="866"/>
                        <a:pt x="346" y="867"/>
                      </a:cubicBezTo>
                      <a:cubicBezTo>
                        <a:pt x="346" y="868"/>
                        <a:pt x="345" y="869"/>
                        <a:pt x="345" y="870"/>
                      </a:cubicBezTo>
                      <a:cubicBezTo>
                        <a:pt x="345" y="871"/>
                        <a:pt x="344" y="871"/>
                        <a:pt x="344" y="872"/>
                      </a:cubicBezTo>
                      <a:cubicBezTo>
                        <a:pt x="343" y="873"/>
                        <a:pt x="343" y="874"/>
                        <a:pt x="342" y="875"/>
                      </a:cubicBezTo>
                      <a:cubicBezTo>
                        <a:pt x="341" y="875"/>
                        <a:pt x="341" y="876"/>
                        <a:pt x="341" y="877"/>
                      </a:cubicBezTo>
                      <a:cubicBezTo>
                        <a:pt x="341" y="878"/>
                        <a:pt x="340" y="879"/>
                        <a:pt x="340" y="880"/>
                      </a:cubicBezTo>
                      <a:cubicBezTo>
                        <a:pt x="340" y="880"/>
                        <a:pt x="339" y="881"/>
                        <a:pt x="339" y="882"/>
                      </a:cubicBezTo>
                      <a:cubicBezTo>
                        <a:pt x="338" y="882"/>
                        <a:pt x="338" y="883"/>
                        <a:pt x="338" y="883"/>
                      </a:cubicBezTo>
                      <a:cubicBezTo>
                        <a:pt x="338" y="884"/>
                        <a:pt x="337" y="884"/>
                        <a:pt x="337" y="884"/>
                      </a:cubicBezTo>
                      <a:cubicBezTo>
                        <a:pt x="337" y="885"/>
                        <a:pt x="337" y="885"/>
                        <a:pt x="337" y="886"/>
                      </a:cubicBezTo>
                      <a:cubicBezTo>
                        <a:pt x="337" y="886"/>
                        <a:pt x="337" y="887"/>
                        <a:pt x="336" y="888"/>
                      </a:cubicBezTo>
                      <a:cubicBezTo>
                        <a:pt x="336" y="888"/>
                        <a:pt x="336" y="889"/>
                        <a:pt x="335" y="889"/>
                      </a:cubicBezTo>
                      <a:cubicBezTo>
                        <a:pt x="334" y="890"/>
                        <a:pt x="335" y="891"/>
                        <a:pt x="334" y="891"/>
                      </a:cubicBezTo>
                      <a:cubicBezTo>
                        <a:pt x="333" y="891"/>
                        <a:pt x="333" y="892"/>
                        <a:pt x="333" y="893"/>
                      </a:cubicBezTo>
                      <a:cubicBezTo>
                        <a:pt x="332" y="894"/>
                        <a:pt x="331" y="895"/>
                        <a:pt x="330" y="895"/>
                      </a:cubicBezTo>
                      <a:cubicBezTo>
                        <a:pt x="330" y="896"/>
                        <a:pt x="330" y="896"/>
                        <a:pt x="330" y="896"/>
                      </a:cubicBezTo>
                      <a:cubicBezTo>
                        <a:pt x="329" y="898"/>
                        <a:pt x="327" y="899"/>
                        <a:pt x="326" y="901"/>
                      </a:cubicBezTo>
                      <a:cubicBezTo>
                        <a:pt x="325" y="901"/>
                        <a:pt x="325" y="901"/>
                        <a:pt x="324" y="901"/>
                      </a:cubicBezTo>
                      <a:cubicBezTo>
                        <a:pt x="324" y="901"/>
                        <a:pt x="323" y="902"/>
                        <a:pt x="323" y="902"/>
                      </a:cubicBezTo>
                      <a:cubicBezTo>
                        <a:pt x="322" y="902"/>
                        <a:pt x="322" y="902"/>
                        <a:pt x="322" y="903"/>
                      </a:cubicBezTo>
                      <a:cubicBezTo>
                        <a:pt x="322" y="903"/>
                        <a:pt x="322" y="904"/>
                        <a:pt x="322" y="904"/>
                      </a:cubicBezTo>
                      <a:cubicBezTo>
                        <a:pt x="321" y="905"/>
                        <a:pt x="321" y="905"/>
                        <a:pt x="321" y="905"/>
                      </a:cubicBezTo>
                      <a:cubicBezTo>
                        <a:pt x="320" y="905"/>
                        <a:pt x="320" y="905"/>
                        <a:pt x="320" y="905"/>
                      </a:cubicBezTo>
                      <a:cubicBezTo>
                        <a:pt x="319" y="905"/>
                        <a:pt x="318" y="904"/>
                        <a:pt x="317" y="905"/>
                      </a:cubicBezTo>
                      <a:cubicBezTo>
                        <a:pt x="317" y="905"/>
                        <a:pt x="316" y="905"/>
                        <a:pt x="315" y="905"/>
                      </a:cubicBezTo>
                      <a:cubicBezTo>
                        <a:pt x="315" y="905"/>
                        <a:pt x="315" y="906"/>
                        <a:pt x="314" y="906"/>
                      </a:cubicBezTo>
                      <a:cubicBezTo>
                        <a:pt x="314" y="906"/>
                        <a:pt x="313" y="906"/>
                        <a:pt x="313" y="906"/>
                      </a:cubicBezTo>
                      <a:cubicBezTo>
                        <a:pt x="312" y="905"/>
                        <a:pt x="312" y="904"/>
                        <a:pt x="311" y="903"/>
                      </a:cubicBezTo>
                      <a:cubicBezTo>
                        <a:pt x="310" y="903"/>
                        <a:pt x="310" y="903"/>
                        <a:pt x="310" y="904"/>
                      </a:cubicBezTo>
                      <a:cubicBezTo>
                        <a:pt x="310" y="904"/>
                        <a:pt x="309" y="904"/>
                        <a:pt x="308" y="904"/>
                      </a:cubicBezTo>
                      <a:cubicBezTo>
                        <a:pt x="308" y="903"/>
                        <a:pt x="308" y="903"/>
                        <a:pt x="307" y="902"/>
                      </a:cubicBezTo>
                      <a:cubicBezTo>
                        <a:pt x="307" y="902"/>
                        <a:pt x="306" y="902"/>
                        <a:pt x="306" y="902"/>
                      </a:cubicBezTo>
                      <a:cubicBezTo>
                        <a:pt x="306" y="902"/>
                        <a:pt x="305" y="902"/>
                        <a:pt x="305" y="902"/>
                      </a:cubicBezTo>
                      <a:cubicBezTo>
                        <a:pt x="304" y="902"/>
                        <a:pt x="303" y="902"/>
                        <a:pt x="301" y="902"/>
                      </a:cubicBezTo>
                      <a:cubicBezTo>
                        <a:pt x="301" y="901"/>
                        <a:pt x="300" y="900"/>
                        <a:pt x="300" y="898"/>
                      </a:cubicBezTo>
                      <a:cubicBezTo>
                        <a:pt x="300" y="898"/>
                        <a:pt x="300" y="898"/>
                        <a:pt x="299" y="897"/>
                      </a:cubicBezTo>
                      <a:cubicBezTo>
                        <a:pt x="299" y="897"/>
                        <a:pt x="298" y="897"/>
                        <a:pt x="298" y="897"/>
                      </a:cubicBezTo>
                      <a:cubicBezTo>
                        <a:pt x="297" y="899"/>
                        <a:pt x="297" y="900"/>
                        <a:pt x="296" y="901"/>
                      </a:cubicBezTo>
                      <a:cubicBezTo>
                        <a:pt x="295" y="902"/>
                        <a:pt x="295" y="903"/>
                        <a:pt x="294" y="903"/>
                      </a:cubicBezTo>
                      <a:cubicBezTo>
                        <a:pt x="293" y="904"/>
                        <a:pt x="293" y="905"/>
                        <a:pt x="292" y="906"/>
                      </a:cubicBezTo>
                      <a:cubicBezTo>
                        <a:pt x="292" y="906"/>
                        <a:pt x="291" y="907"/>
                        <a:pt x="291" y="908"/>
                      </a:cubicBezTo>
                      <a:cubicBezTo>
                        <a:pt x="291" y="909"/>
                        <a:pt x="290" y="909"/>
                        <a:pt x="290" y="910"/>
                      </a:cubicBezTo>
                      <a:cubicBezTo>
                        <a:pt x="290" y="911"/>
                        <a:pt x="289" y="911"/>
                        <a:pt x="288" y="912"/>
                      </a:cubicBezTo>
                      <a:cubicBezTo>
                        <a:pt x="288" y="913"/>
                        <a:pt x="287" y="913"/>
                        <a:pt x="287" y="914"/>
                      </a:cubicBezTo>
                      <a:cubicBezTo>
                        <a:pt x="286" y="914"/>
                        <a:pt x="286" y="915"/>
                        <a:pt x="286" y="915"/>
                      </a:cubicBezTo>
                      <a:cubicBezTo>
                        <a:pt x="285" y="916"/>
                        <a:pt x="285" y="917"/>
                        <a:pt x="284" y="918"/>
                      </a:cubicBezTo>
                      <a:cubicBezTo>
                        <a:pt x="284" y="919"/>
                        <a:pt x="283" y="919"/>
                        <a:pt x="283" y="920"/>
                      </a:cubicBezTo>
                      <a:cubicBezTo>
                        <a:pt x="282" y="920"/>
                        <a:pt x="282" y="921"/>
                        <a:pt x="282" y="921"/>
                      </a:cubicBezTo>
                      <a:cubicBezTo>
                        <a:pt x="282" y="922"/>
                        <a:pt x="281" y="922"/>
                        <a:pt x="280" y="923"/>
                      </a:cubicBezTo>
                      <a:cubicBezTo>
                        <a:pt x="280" y="924"/>
                        <a:pt x="280" y="924"/>
                        <a:pt x="280" y="925"/>
                      </a:cubicBezTo>
                      <a:cubicBezTo>
                        <a:pt x="280" y="926"/>
                        <a:pt x="279" y="927"/>
                        <a:pt x="279" y="929"/>
                      </a:cubicBezTo>
                      <a:cubicBezTo>
                        <a:pt x="279" y="929"/>
                        <a:pt x="279" y="929"/>
                        <a:pt x="279" y="930"/>
                      </a:cubicBezTo>
                      <a:cubicBezTo>
                        <a:pt x="278" y="930"/>
                        <a:pt x="277" y="930"/>
                        <a:pt x="276" y="930"/>
                      </a:cubicBezTo>
                      <a:cubicBezTo>
                        <a:pt x="276" y="930"/>
                        <a:pt x="276" y="930"/>
                        <a:pt x="275" y="931"/>
                      </a:cubicBezTo>
                      <a:cubicBezTo>
                        <a:pt x="275" y="931"/>
                        <a:pt x="274" y="931"/>
                        <a:pt x="273" y="931"/>
                      </a:cubicBezTo>
                      <a:cubicBezTo>
                        <a:pt x="272" y="932"/>
                        <a:pt x="271" y="933"/>
                        <a:pt x="270" y="933"/>
                      </a:cubicBezTo>
                      <a:cubicBezTo>
                        <a:pt x="269" y="933"/>
                        <a:pt x="267" y="933"/>
                        <a:pt x="266" y="933"/>
                      </a:cubicBezTo>
                      <a:cubicBezTo>
                        <a:pt x="265" y="934"/>
                        <a:pt x="265" y="935"/>
                        <a:pt x="264" y="935"/>
                      </a:cubicBezTo>
                      <a:cubicBezTo>
                        <a:pt x="264" y="936"/>
                        <a:pt x="263" y="937"/>
                        <a:pt x="263" y="938"/>
                      </a:cubicBezTo>
                      <a:cubicBezTo>
                        <a:pt x="262" y="938"/>
                        <a:pt x="262" y="939"/>
                        <a:pt x="261" y="939"/>
                      </a:cubicBezTo>
                      <a:cubicBezTo>
                        <a:pt x="260" y="939"/>
                        <a:pt x="260" y="940"/>
                        <a:pt x="259" y="940"/>
                      </a:cubicBezTo>
                      <a:cubicBezTo>
                        <a:pt x="259" y="940"/>
                        <a:pt x="259" y="941"/>
                        <a:pt x="259" y="942"/>
                      </a:cubicBezTo>
                      <a:cubicBezTo>
                        <a:pt x="258" y="942"/>
                        <a:pt x="258" y="942"/>
                        <a:pt x="257" y="943"/>
                      </a:cubicBezTo>
                      <a:cubicBezTo>
                        <a:pt x="257" y="943"/>
                        <a:pt x="256" y="943"/>
                        <a:pt x="255" y="943"/>
                      </a:cubicBezTo>
                      <a:cubicBezTo>
                        <a:pt x="255" y="944"/>
                        <a:pt x="254" y="944"/>
                        <a:pt x="253" y="944"/>
                      </a:cubicBezTo>
                      <a:cubicBezTo>
                        <a:pt x="250" y="946"/>
                        <a:pt x="250" y="946"/>
                        <a:pt x="249" y="949"/>
                      </a:cubicBezTo>
                      <a:cubicBezTo>
                        <a:pt x="248" y="949"/>
                        <a:pt x="248" y="949"/>
                        <a:pt x="248" y="949"/>
                      </a:cubicBezTo>
                      <a:cubicBezTo>
                        <a:pt x="247" y="949"/>
                        <a:pt x="247" y="950"/>
                        <a:pt x="247" y="950"/>
                      </a:cubicBezTo>
                      <a:cubicBezTo>
                        <a:pt x="246" y="950"/>
                        <a:pt x="246" y="949"/>
                        <a:pt x="246" y="949"/>
                      </a:cubicBezTo>
                      <a:cubicBezTo>
                        <a:pt x="246" y="948"/>
                        <a:pt x="245" y="948"/>
                        <a:pt x="245" y="948"/>
                      </a:cubicBezTo>
                      <a:cubicBezTo>
                        <a:pt x="245" y="947"/>
                        <a:pt x="246" y="946"/>
                        <a:pt x="246" y="946"/>
                      </a:cubicBezTo>
                      <a:cubicBezTo>
                        <a:pt x="247" y="946"/>
                        <a:pt x="247" y="946"/>
                        <a:pt x="248" y="946"/>
                      </a:cubicBezTo>
                      <a:cubicBezTo>
                        <a:pt x="248" y="945"/>
                        <a:pt x="248" y="944"/>
                        <a:pt x="248" y="943"/>
                      </a:cubicBezTo>
                      <a:cubicBezTo>
                        <a:pt x="247" y="943"/>
                        <a:pt x="247" y="943"/>
                        <a:pt x="247" y="943"/>
                      </a:cubicBezTo>
                      <a:cubicBezTo>
                        <a:pt x="247" y="943"/>
                        <a:pt x="247" y="943"/>
                        <a:pt x="247" y="943"/>
                      </a:cubicBezTo>
                      <a:cubicBezTo>
                        <a:pt x="246" y="943"/>
                        <a:pt x="246" y="944"/>
                        <a:pt x="245" y="945"/>
                      </a:cubicBezTo>
                      <a:cubicBezTo>
                        <a:pt x="245" y="945"/>
                        <a:pt x="244" y="945"/>
                        <a:pt x="244" y="945"/>
                      </a:cubicBezTo>
                      <a:cubicBezTo>
                        <a:pt x="244" y="947"/>
                        <a:pt x="243" y="947"/>
                        <a:pt x="243" y="948"/>
                      </a:cubicBezTo>
                      <a:cubicBezTo>
                        <a:pt x="243" y="948"/>
                        <a:pt x="243" y="949"/>
                        <a:pt x="242" y="949"/>
                      </a:cubicBezTo>
                      <a:cubicBezTo>
                        <a:pt x="241" y="950"/>
                        <a:pt x="240" y="951"/>
                        <a:pt x="240" y="952"/>
                      </a:cubicBezTo>
                      <a:cubicBezTo>
                        <a:pt x="239" y="953"/>
                        <a:pt x="239" y="954"/>
                        <a:pt x="237" y="954"/>
                      </a:cubicBezTo>
                      <a:cubicBezTo>
                        <a:pt x="237" y="954"/>
                        <a:pt x="236" y="955"/>
                        <a:pt x="236" y="956"/>
                      </a:cubicBezTo>
                      <a:cubicBezTo>
                        <a:pt x="236" y="956"/>
                        <a:pt x="235" y="957"/>
                        <a:pt x="235" y="957"/>
                      </a:cubicBezTo>
                      <a:cubicBezTo>
                        <a:pt x="234" y="958"/>
                        <a:pt x="234" y="959"/>
                        <a:pt x="233" y="959"/>
                      </a:cubicBezTo>
                      <a:cubicBezTo>
                        <a:pt x="233" y="960"/>
                        <a:pt x="232" y="960"/>
                        <a:pt x="232" y="961"/>
                      </a:cubicBezTo>
                      <a:cubicBezTo>
                        <a:pt x="232" y="961"/>
                        <a:pt x="231" y="961"/>
                        <a:pt x="231" y="960"/>
                      </a:cubicBezTo>
                      <a:cubicBezTo>
                        <a:pt x="231" y="960"/>
                        <a:pt x="230" y="960"/>
                        <a:pt x="229" y="960"/>
                      </a:cubicBezTo>
                      <a:cubicBezTo>
                        <a:pt x="229" y="960"/>
                        <a:pt x="229" y="961"/>
                        <a:pt x="228" y="961"/>
                      </a:cubicBezTo>
                      <a:cubicBezTo>
                        <a:pt x="227" y="961"/>
                        <a:pt x="226" y="961"/>
                        <a:pt x="225" y="961"/>
                      </a:cubicBezTo>
                      <a:cubicBezTo>
                        <a:pt x="225" y="961"/>
                        <a:pt x="224" y="961"/>
                        <a:pt x="224" y="962"/>
                      </a:cubicBezTo>
                      <a:cubicBezTo>
                        <a:pt x="223" y="962"/>
                        <a:pt x="222" y="962"/>
                        <a:pt x="221" y="962"/>
                      </a:cubicBezTo>
                      <a:cubicBezTo>
                        <a:pt x="221" y="962"/>
                        <a:pt x="221" y="962"/>
                        <a:pt x="220" y="962"/>
                      </a:cubicBezTo>
                      <a:cubicBezTo>
                        <a:pt x="220" y="962"/>
                        <a:pt x="220" y="962"/>
                        <a:pt x="220" y="961"/>
                      </a:cubicBezTo>
                      <a:cubicBezTo>
                        <a:pt x="220" y="960"/>
                        <a:pt x="222" y="960"/>
                        <a:pt x="222" y="958"/>
                      </a:cubicBezTo>
                      <a:cubicBezTo>
                        <a:pt x="222" y="958"/>
                        <a:pt x="222" y="958"/>
                        <a:pt x="222" y="958"/>
                      </a:cubicBezTo>
                      <a:cubicBezTo>
                        <a:pt x="223" y="957"/>
                        <a:pt x="224" y="957"/>
                        <a:pt x="224" y="956"/>
                      </a:cubicBezTo>
                      <a:cubicBezTo>
                        <a:pt x="225" y="955"/>
                        <a:pt x="226" y="955"/>
                        <a:pt x="226" y="955"/>
                      </a:cubicBezTo>
                      <a:cubicBezTo>
                        <a:pt x="227" y="954"/>
                        <a:pt x="227" y="954"/>
                        <a:pt x="228" y="954"/>
                      </a:cubicBezTo>
                      <a:cubicBezTo>
                        <a:pt x="228" y="953"/>
                        <a:pt x="229" y="953"/>
                        <a:pt x="229" y="953"/>
                      </a:cubicBezTo>
                      <a:cubicBezTo>
                        <a:pt x="229" y="952"/>
                        <a:pt x="229" y="952"/>
                        <a:pt x="229" y="952"/>
                      </a:cubicBezTo>
                      <a:cubicBezTo>
                        <a:pt x="230" y="951"/>
                        <a:pt x="231" y="950"/>
                        <a:pt x="231" y="950"/>
                      </a:cubicBezTo>
                      <a:cubicBezTo>
                        <a:pt x="232" y="949"/>
                        <a:pt x="232" y="948"/>
                        <a:pt x="233" y="948"/>
                      </a:cubicBezTo>
                      <a:cubicBezTo>
                        <a:pt x="233" y="947"/>
                        <a:pt x="233" y="947"/>
                        <a:pt x="234" y="946"/>
                      </a:cubicBezTo>
                      <a:cubicBezTo>
                        <a:pt x="234" y="945"/>
                        <a:pt x="234" y="944"/>
                        <a:pt x="236" y="943"/>
                      </a:cubicBezTo>
                      <a:cubicBezTo>
                        <a:pt x="237" y="943"/>
                        <a:pt x="237" y="943"/>
                        <a:pt x="237" y="942"/>
                      </a:cubicBezTo>
                      <a:cubicBezTo>
                        <a:pt x="238" y="941"/>
                        <a:pt x="238" y="940"/>
                        <a:pt x="239" y="939"/>
                      </a:cubicBezTo>
                      <a:cubicBezTo>
                        <a:pt x="239" y="939"/>
                        <a:pt x="239" y="939"/>
                        <a:pt x="240" y="939"/>
                      </a:cubicBezTo>
                      <a:cubicBezTo>
                        <a:pt x="240" y="938"/>
                        <a:pt x="241" y="937"/>
                        <a:pt x="241" y="937"/>
                      </a:cubicBezTo>
                      <a:cubicBezTo>
                        <a:pt x="241" y="936"/>
                        <a:pt x="243" y="935"/>
                        <a:pt x="243" y="934"/>
                      </a:cubicBezTo>
                      <a:cubicBezTo>
                        <a:pt x="243" y="933"/>
                        <a:pt x="244" y="933"/>
                        <a:pt x="244" y="932"/>
                      </a:cubicBezTo>
                      <a:cubicBezTo>
                        <a:pt x="244" y="931"/>
                        <a:pt x="245" y="931"/>
                        <a:pt x="245" y="930"/>
                      </a:cubicBezTo>
                      <a:cubicBezTo>
                        <a:pt x="246" y="930"/>
                        <a:pt x="247" y="929"/>
                        <a:pt x="247" y="928"/>
                      </a:cubicBezTo>
                      <a:cubicBezTo>
                        <a:pt x="248" y="927"/>
                        <a:pt x="249" y="926"/>
                        <a:pt x="249" y="925"/>
                      </a:cubicBezTo>
                      <a:cubicBezTo>
                        <a:pt x="249" y="925"/>
                        <a:pt x="249" y="924"/>
                        <a:pt x="250" y="923"/>
                      </a:cubicBezTo>
                      <a:cubicBezTo>
                        <a:pt x="251" y="923"/>
                        <a:pt x="251" y="922"/>
                        <a:pt x="251" y="922"/>
                      </a:cubicBezTo>
                      <a:cubicBezTo>
                        <a:pt x="252" y="921"/>
                        <a:pt x="252" y="919"/>
                        <a:pt x="253" y="919"/>
                      </a:cubicBezTo>
                      <a:cubicBezTo>
                        <a:pt x="254" y="918"/>
                        <a:pt x="255" y="917"/>
                        <a:pt x="256" y="916"/>
                      </a:cubicBezTo>
                      <a:cubicBezTo>
                        <a:pt x="256" y="916"/>
                        <a:pt x="256" y="915"/>
                        <a:pt x="256" y="915"/>
                      </a:cubicBezTo>
                      <a:cubicBezTo>
                        <a:pt x="257" y="915"/>
                        <a:pt x="258" y="914"/>
                        <a:pt x="259" y="914"/>
                      </a:cubicBezTo>
                      <a:cubicBezTo>
                        <a:pt x="259" y="913"/>
                        <a:pt x="259" y="912"/>
                        <a:pt x="260" y="911"/>
                      </a:cubicBezTo>
                      <a:cubicBezTo>
                        <a:pt x="260" y="911"/>
                        <a:pt x="260" y="910"/>
                        <a:pt x="261" y="910"/>
                      </a:cubicBezTo>
                      <a:cubicBezTo>
                        <a:pt x="261" y="909"/>
                        <a:pt x="261" y="908"/>
                        <a:pt x="262" y="908"/>
                      </a:cubicBezTo>
                      <a:cubicBezTo>
                        <a:pt x="262" y="908"/>
                        <a:pt x="262" y="907"/>
                        <a:pt x="262" y="907"/>
                      </a:cubicBezTo>
                      <a:cubicBezTo>
                        <a:pt x="263" y="906"/>
                        <a:pt x="264" y="905"/>
                        <a:pt x="265" y="904"/>
                      </a:cubicBezTo>
                      <a:cubicBezTo>
                        <a:pt x="266" y="903"/>
                        <a:pt x="266" y="901"/>
                        <a:pt x="268" y="900"/>
                      </a:cubicBezTo>
                      <a:cubicBezTo>
                        <a:pt x="268" y="899"/>
                        <a:pt x="269" y="898"/>
                        <a:pt x="269" y="897"/>
                      </a:cubicBezTo>
                      <a:cubicBezTo>
                        <a:pt x="269" y="897"/>
                        <a:pt x="270" y="897"/>
                        <a:pt x="270" y="897"/>
                      </a:cubicBezTo>
                      <a:cubicBezTo>
                        <a:pt x="270" y="896"/>
                        <a:pt x="271" y="896"/>
                        <a:pt x="270" y="895"/>
                      </a:cubicBezTo>
                      <a:cubicBezTo>
                        <a:pt x="271" y="894"/>
                        <a:pt x="272" y="893"/>
                        <a:pt x="273" y="892"/>
                      </a:cubicBezTo>
                      <a:cubicBezTo>
                        <a:pt x="273" y="891"/>
                        <a:pt x="274" y="891"/>
                        <a:pt x="274" y="890"/>
                      </a:cubicBezTo>
                      <a:cubicBezTo>
                        <a:pt x="274" y="890"/>
                        <a:pt x="274" y="889"/>
                        <a:pt x="274" y="889"/>
                      </a:cubicBezTo>
                      <a:cubicBezTo>
                        <a:pt x="274" y="889"/>
                        <a:pt x="275" y="888"/>
                        <a:pt x="275" y="888"/>
                      </a:cubicBezTo>
                      <a:cubicBezTo>
                        <a:pt x="276" y="888"/>
                        <a:pt x="276" y="888"/>
                        <a:pt x="276" y="889"/>
                      </a:cubicBezTo>
                      <a:cubicBezTo>
                        <a:pt x="276" y="889"/>
                        <a:pt x="275" y="890"/>
                        <a:pt x="275" y="891"/>
                      </a:cubicBezTo>
                      <a:cubicBezTo>
                        <a:pt x="275" y="891"/>
                        <a:pt x="275" y="892"/>
                        <a:pt x="275" y="892"/>
                      </a:cubicBezTo>
                      <a:cubicBezTo>
                        <a:pt x="274" y="893"/>
                        <a:pt x="274" y="894"/>
                        <a:pt x="273" y="894"/>
                      </a:cubicBezTo>
                      <a:cubicBezTo>
                        <a:pt x="273" y="895"/>
                        <a:pt x="272" y="895"/>
                        <a:pt x="273" y="896"/>
                      </a:cubicBezTo>
                      <a:cubicBezTo>
                        <a:pt x="272" y="897"/>
                        <a:pt x="271" y="898"/>
                        <a:pt x="271" y="898"/>
                      </a:cubicBezTo>
                      <a:cubicBezTo>
                        <a:pt x="271" y="899"/>
                        <a:pt x="271" y="899"/>
                        <a:pt x="271" y="900"/>
                      </a:cubicBezTo>
                      <a:cubicBezTo>
                        <a:pt x="270" y="901"/>
                        <a:pt x="268" y="901"/>
                        <a:pt x="268" y="903"/>
                      </a:cubicBezTo>
                      <a:cubicBezTo>
                        <a:pt x="267" y="904"/>
                        <a:pt x="267" y="905"/>
                        <a:pt x="266" y="907"/>
                      </a:cubicBezTo>
                      <a:cubicBezTo>
                        <a:pt x="266" y="907"/>
                        <a:pt x="265" y="908"/>
                        <a:pt x="265" y="908"/>
                      </a:cubicBezTo>
                      <a:cubicBezTo>
                        <a:pt x="265" y="909"/>
                        <a:pt x="264" y="909"/>
                        <a:pt x="264" y="909"/>
                      </a:cubicBezTo>
                      <a:cubicBezTo>
                        <a:pt x="264" y="910"/>
                        <a:pt x="264" y="910"/>
                        <a:pt x="264" y="911"/>
                      </a:cubicBezTo>
                      <a:cubicBezTo>
                        <a:pt x="264" y="911"/>
                        <a:pt x="264" y="912"/>
                        <a:pt x="263" y="912"/>
                      </a:cubicBezTo>
                      <a:cubicBezTo>
                        <a:pt x="263" y="913"/>
                        <a:pt x="263" y="913"/>
                        <a:pt x="263" y="914"/>
                      </a:cubicBezTo>
                      <a:cubicBezTo>
                        <a:pt x="262" y="914"/>
                        <a:pt x="262" y="914"/>
                        <a:pt x="261" y="915"/>
                      </a:cubicBezTo>
                      <a:cubicBezTo>
                        <a:pt x="261" y="915"/>
                        <a:pt x="261" y="916"/>
                        <a:pt x="261" y="916"/>
                      </a:cubicBezTo>
                      <a:cubicBezTo>
                        <a:pt x="261" y="917"/>
                        <a:pt x="260" y="918"/>
                        <a:pt x="261" y="918"/>
                      </a:cubicBezTo>
                      <a:cubicBezTo>
                        <a:pt x="262" y="918"/>
                        <a:pt x="262" y="917"/>
                        <a:pt x="263" y="917"/>
                      </a:cubicBezTo>
                      <a:cubicBezTo>
                        <a:pt x="263" y="916"/>
                        <a:pt x="263" y="915"/>
                        <a:pt x="264" y="915"/>
                      </a:cubicBezTo>
                      <a:cubicBezTo>
                        <a:pt x="264" y="914"/>
                        <a:pt x="265" y="913"/>
                        <a:pt x="265" y="913"/>
                      </a:cubicBezTo>
                      <a:cubicBezTo>
                        <a:pt x="266" y="912"/>
                        <a:pt x="266" y="911"/>
                        <a:pt x="267" y="911"/>
                      </a:cubicBezTo>
                      <a:cubicBezTo>
                        <a:pt x="267" y="910"/>
                        <a:pt x="267" y="909"/>
                        <a:pt x="267" y="909"/>
                      </a:cubicBezTo>
                      <a:cubicBezTo>
                        <a:pt x="267" y="909"/>
                        <a:pt x="267" y="908"/>
                        <a:pt x="267" y="908"/>
                      </a:cubicBezTo>
                      <a:cubicBezTo>
                        <a:pt x="268" y="907"/>
                        <a:pt x="269" y="906"/>
                        <a:pt x="270" y="906"/>
                      </a:cubicBezTo>
                      <a:cubicBezTo>
                        <a:pt x="270" y="904"/>
                        <a:pt x="271" y="904"/>
                        <a:pt x="272" y="903"/>
                      </a:cubicBezTo>
                      <a:cubicBezTo>
                        <a:pt x="272" y="903"/>
                        <a:pt x="272" y="902"/>
                        <a:pt x="272" y="902"/>
                      </a:cubicBezTo>
                      <a:cubicBezTo>
                        <a:pt x="273" y="901"/>
                        <a:pt x="273" y="901"/>
                        <a:pt x="273" y="901"/>
                      </a:cubicBezTo>
                      <a:cubicBezTo>
                        <a:pt x="273" y="900"/>
                        <a:pt x="273" y="900"/>
                        <a:pt x="273" y="900"/>
                      </a:cubicBezTo>
                      <a:cubicBezTo>
                        <a:pt x="274" y="899"/>
                        <a:pt x="276" y="898"/>
                        <a:pt x="277" y="896"/>
                      </a:cubicBezTo>
                      <a:cubicBezTo>
                        <a:pt x="277" y="896"/>
                        <a:pt x="278" y="895"/>
                        <a:pt x="279" y="894"/>
                      </a:cubicBezTo>
                      <a:cubicBezTo>
                        <a:pt x="280" y="894"/>
                        <a:pt x="280" y="892"/>
                        <a:pt x="280" y="892"/>
                      </a:cubicBezTo>
                      <a:cubicBezTo>
                        <a:pt x="281" y="891"/>
                        <a:pt x="281" y="890"/>
                        <a:pt x="282" y="889"/>
                      </a:cubicBezTo>
                      <a:cubicBezTo>
                        <a:pt x="283" y="889"/>
                        <a:pt x="283" y="888"/>
                        <a:pt x="284" y="887"/>
                      </a:cubicBezTo>
                      <a:cubicBezTo>
                        <a:pt x="285" y="887"/>
                        <a:pt x="286" y="886"/>
                        <a:pt x="286" y="885"/>
                      </a:cubicBezTo>
                      <a:cubicBezTo>
                        <a:pt x="286" y="885"/>
                        <a:pt x="286" y="885"/>
                        <a:pt x="286" y="885"/>
                      </a:cubicBezTo>
                      <a:cubicBezTo>
                        <a:pt x="287" y="884"/>
                        <a:pt x="288" y="883"/>
                        <a:pt x="289" y="882"/>
                      </a:cubicBezTo>
                      <a:cubicBezTo>
                        <a:pt x="289" y="881"/>
                        <a:pt x="290" y="880"/>
                        <a:pt x="290" y="880"/>
                      </a:cubicBezTo>
                      <a:cubicBezTo>
                        <a:pt x="290" y="879"/>
                        <a:pt x="290" y="879"/>
                        <a:pt x="290" y="879"/>
                      </a:cubicBezTo>
                      <a:cubicBezTo>
                        <a:pt x="291" y="878"/>
                        <a:pt x="292" y="877"/>
                        <a:pt x="293" y="876"/>
                      </a:cubicBezTo>
                      <a:cubicBezTo>
                        <a:pt x="293" y="876"/>
                        <a:pt x="293" y="875"/>
                        <a:pt x="293" y="875"/>
                      </a:cubicBezTo>
                      <a:cubicBezTo>
                        <a:pt x="293" y="875"/>
                        <a:pt x="292" y="875"/>
                        <a:pt x="292" y="875"/>
                      </a:cubicBezTo>
                      <a:cubicBezTo>
                        <a:pt x="291" y="875"/>
                        <a:pt x="291" y="876"/>
                        <a:pt x="290" y="876"/>
                      </a:cubicBezTo>
                      <a:cubicBezTo>
                        <a:pt x="290" y="875"/>
                        <a:pt x="289" y="876"/>
                        <a:pt x="289" y="876"/>
                      </a:cubicBezTo>
                      <a:cubicBezTo>
                        <a:pt x="289" y="876"/>
                        <a:pt x="288" y="876"/>
                        <a:pt x="288" y="877"/>
                      </a:cubicBezTo>
                      <a:cubicBezTo>
                        <a:pt x="287" y="877"/>
                        <a:pt x="286" y="877"/>
                        <a:pt x="286" y="877"/>
                      </a:cubicBezTo>
                      <a:cubicBezTo>
                        <a:pt x="286" y="877"/>
                        <a:pt x="285" y="877"/>
                        <a:pt x="285" y="878"/>
                      </a:cubicBezTo>
                      <a:cubicBezTo>
                        <a:pt x="285" y="878"/>
                        <a:pt x="284" y="878"/>
                        <a:pt x="283" y="878"/>
                      </a:cubicBezTo>
                      <a:cubicBezTo>
                        <a:pt x="283" y="877"/>
                        <a:pt x="283" y="876"/>
                        <a:pt x="283" y="876"/>
                      </a:cubicBezTo>
                      <a:cubicBezTo>
                        <a:pt x="282" y="875"/>
                        <a:pt x="283" y="874"/>
                        <a:pt x="282" y="874"/>
                      </a:cubicBezTo>
                      <a:cubicBezTo>
                        <a:pt x="282" y="873"/>
                        <a:pt x="282" y="873"/>
                        <a:pt x="283" y="873"/>
                      </a:cubicBezTo>
                      <a:cubicBezTo>
                        <a:pt x="282" y="873"/>
                        <a:pt x="282" y="872"/>
                        <a:pt x="282" y="871"/>
                      </a:cubicBezTo>
                      <a:cubicBezTo>
                        <a:pt x="281" y="871"/>
                        <a:pt x="281" y="873"/>
                        <a:pt x="280" y="872"/>
                      </a:cubicBezTo>
                      <a:cubicBezTo>
                        <a:pt x="278" y="873"/>
                        <a:pt x="278" y="874"/>
                        <a:pt x="277" y="875"/>
                      </a:cubicBezTo>
                      <a:cubicBezTo>
                        <a:pt x="276" y="876"/>
                        <a:pt x="275" y="878"/>
                        <a:pt x="274" y="879"/>
                      </a:cubicBezTo>
                      <a:cubicBezTo>
                        <a:pt x="272" y="880"/>
                        <a:pt x="271" y="881"/>
                        <a:pt x="270" y="882"/>
                      </a:cubicBezTo>
                      <a:cubicBezTo>
                        <a:pt x="270" y="882"/>
                        <a:pt x="269" y="882"/>
                        <a:pt x="269" y="883"/>
                      </a:cubicBezTo>
                      <a:cubicBezTo>
                        <a:pt x="269" y="883"/>
                        <a:pt x="269" y="883"/>
                        <a:pt x="269" y="884"/>
                      </a:cubicBezTo>
                      <a:cubicBezTo>
                        <a:pt x="269" y="884"/>
                        <a:pt x="268" y="884"/>
                        <a:pt x="268" y="884"/>
                      </a:cubicBezTo>
                      <a:cubicBezTo>
                        <a:pt x="268" y="885"/>
                        <a:pt x="267" y="886"/>
                        <a:pt x="267" y="886"/>
                      </a:cubicBezTo>
                      <a:cubicBezTo>
                        <a:pt x="266" y="887"/>
                        <a:pt x="266" y="888"/>
                        <a:pt x="265" y="889"/>
                      </a:cubicBezTo>
                      <a:cubicBezTo>
                        <a:pt x="265" y="889"/>
                        <a:pt x="264" y="889"/>
                        <a:pt x="264" y="889"/>
                      </a:cubicBezTo>
                      <a:cubicBezTo>
                        <a:pt x="263" y="888"/>
                        <a:pt x="264" y="887"/>
                        <a:pt x="263" y="887"/>
                      </a:cubicBezTo>
                      <a:cubicBezTo>
                        <a:pt x="264" y="887"/>
                        <a:pt x="264" y="886"/>
                        <a:pt x="264" y="886"/>
                      </a:cubicBezTo>
                      <a:cubicBezTo>
                        <a:pt x="264" y="886"/>
                        <a:pt x="264" y="885"/>
                        <a:pt x="264" y="884"/>
                      </a:cubicBezTo>
                      <a:cubicBezTo>
                        <a:pt x="263" y="883"/>
                        <a:pt x="263" y="881"/>
                        <a:pt x="262" y="881"/>
                      </a:cubicBezTo>
                      <a:cubicBezTo>
                        <a:pt x="261" y="881"/>
                        <a:pt x="261" y="881"/>
                        <a:pt x="261" y="880"/>
                      </a:cubicBezTo>
                      <a:cubicBezTo>
                        <a:pt x="261" y="880"/>
                        <a:pt x="262" y="879"/>
                        <a:pt x="262" y="879"/>
                      </a:cubicBezTo>
                      <a:cubicBezTo>
                        <a:pt x="262" y="878"/>
                        <a:pt x="262" y="878"/>
                        <a:pt x="262" y="877"/>
                      </a:cubicBezTo>
                      <a:cubicBezTo>
                        <a:pt x="262" y="877"/>
                        <a:pt x="261" y="877"/>
                        <a:pt x="261" y="877"/>
                      </a:cubicBezTo>
                      <a:cubicBezTo>
                        <a:pt x="260" y="877"/>
                        <a:pt x="261" y="876"/>
                        <a:pt x="261" y="876"/>
                      </a:cubicBezTo>
                      <a:cubicBezTo>
                        <a:pt x="260" y="876"/>
                        <a:pt x="260" y="875"/>
                        <a:pt x="259" y="875"/>
                      </a:cubicBezTo>
                      <a:cubicBezTo>
                        <a:pt x="259" y="875"/>
                        <a:pt x="259" y="875"/>
                        <a:pt x="259" y="875"/>
                      </a:cubicBezTo>
                      <a:cubicBezTo>
                        <a:pt x="260" y="874"/>
                        <a:pt x="260" y="873"/>
                        <a:pt x="261" y="872"/>
                      </a:cubicBezTo>
                      <a:cubicBezTo>
                        <a:pt x="260" y="872"/>
                        <a:pt x="260" y="872"/>
                        <a:pt x="260" y="872"/>
                      </a:cubicBezTo>
                      <a:cubicBezTo>
                        <a:pt x="260" y="871"/>
                        <a:pt x="260" y="871"/>
                        <a:pt x="261" y="871"/>
                      </a:cubicBezTo>
                      <a:cubicBezTo>
                        <a:pt x="261" y="870"/>
                        <a:pt x="261" y="868"/>
                        <a:pt x="261" y="866"/>
                      </a:cubicBezTo>
                      <a:cubicBezTo>
                        <a:pt x="261" y="866"/>
                        <a:pt x="261" y="866"/>
                        <a:pt x="261" y="864"/>
                      </a:cubicBezTo>
                      <a:cubicBezTo>
                        <a:pt x="261" y="864"/>
                        <a:pt x="260" y="864"/>
                        <a:pt x="260" y="863"/>
                      </a:cubicBezTo>
                      <a:cubicBezTo>
                        <a:pt x="260" y="862"/>
                        <a:pt x="260" y="862"/>
                        <a:pt x="260" y="862"/>
                      </a:cubicBezTo>
                      <a:cubicBezTo>
                        <a:pt x="261" y="859"/>
                        <a:pt x="262" y="857"/>
                        <a:pt x="263" y="855"/>
                      </a:cubicBezTo>
                      <a:cubicBezTo>
                        <a:pt x="263" y="853"/>
                        <a:pt x="263" y="852"/>
                        <a:pt x="263" y="850"/>
                      </a:cubicBezTo>
                      <a:cubicBezTo>
                        <a:pt x="263" y="850"/>
                        <a:pt x="263" y="850"/>
                        <a:pt x="263" y="850"/>
                      </a:cubicBezTo>
                      <a:cubicBezTo>
                        <a:pt x="263" y="849"/>
                        <a:pt x="263" y="848"/>
                        <a:pt x="263" y="846"/>
                      </a:cubicBezTo>
                      <a:cubicBezTo>
                        <a:pt x="262" y="846"/>
                        <a:pt x="262" y="846"/>
                        <a:pt x="262" y="845"/>
                      </a:cubicBezTo>
                      <a:cubicBezTo>
                        <a:pt x="261" y="845"/>
                        <a:pt x="261" y="845"/>
                        <a:pt x="260" y="845"/>
                      </a:cubicBezTo>
                      <a:cubicBezTo>
                        <a:pt x="260" y="845"/>
                        <a:pt x="259" y="846"/>
                        <a:pt x="259" y="847"/>
                      </a:cubicBezTo>
                      <a:cubicBezTo>
                        <a:pt x="258" y="847"/>
                        <a:pt x="258" y="847"/>
                        <a:pt x="257" y="847"/>
                      </a:cubicBezTo>
                      <a:cubicBezTo>
                        <a:pt x="257" y="846"/>
                        <a:pt x="257" y="846"/>
                        <a:pt x="257" y="846"/>
                      </a:cubicBezTo>
                      <a:cubicBezTo>
                        <a:pt x="256" y="846"/>
                        <a:pt x="256" y="846"/>
                        <a:pt x="256" y="846"/>
                      </a:cubicBezTo>
                      <a:cubicBezTo>
                        <a:pt x="255" y="847"/>
                        <a:pt x="254" y="846"/>
                        <a:pt x="254" y="847"/>
                      </a:cubicBezTo>
                      <a:cubicBezTo>
                        <a:pt x="253" y="847"/>
                        <a:pt x="252" y="847"/>
                        <a:pt x="252" y="847"/>
                      </a:cubicBezTo>
                      <a:cubicBezTo>
                        <a:pt x="251" y="847"/>
                        <a:pt x="251" y="846"/>
                        <a:pt x="250" y="846"/>
                      </a:cubicBezTo>
                      <a:cubicBezTo>
                        <a:pt x="250" y="846"/>
                        <a:pt x="249" y="846"/>
                        <a:pt x="249" y="846"/>
                      </a:cubicBezTo>
                      <a:cubicBezTo>
                        <a:pt x="249" y="846"/>
                        <a:pt x="248" y="845"/>
                        <a:pt x="248" y="845"/>
                      </a:cubicBezTo>
                      <a:cubicBezTo>
                        <a:pt x="247" y="845"/>
                        <a:pt x="246" y="845"/>
                        <a:pt x="245" y="845"/>
                      </a:cubicBezTo>
                      <a:cubicBezTo>
                        <a:pt x="245" y="845"/>
                        <a:pt x="245" y="845"/>
                        <a:pt x="245" y="844"/>
                      </a:cubicBezTo>
                      <a:cubicBezTo>
                        <a:pt x="243" y="844"/>
                        <a:pt x="243" y="845"/>
                        <a:pt x="242" y="845"/>
                      </a:cubicBezTo>
                      <a:cubicBezTo>
                        <a:pt x="241" y="846"/>
                        <a:pt x="240" y="845"/>
                        <a:pt x="240" y="847"/>
                      </a:cubicBezTo>
                      <a:cubicBezTo>
                        <a:pt x="239" y="846"/>
                        <a:pt x="239" y="845"/>
                        <a:pt x="239" y="845"/>
                      </a:cubicBezTo>
                      <a:cubicBezTo>
                        <a:pt x="238" y="844"/>
                        <a:pt x="239" y="843"/>
                        <a:pt x="238" y="843"/>
                      </a:cubicBezTo>
                      <a:cubicBezTo>
                        <a:pt x="238" y="843"/>
                        <a:pt x="238" y="843"/>
                        <a:pt x="238" y="842"/>
                      </a:cubicBezTo>
                      <a:cubicBezTo>
                        <a:pt x="238" y="841"/>
                        <a:pt x="238" y="840"/>
                        <a:pt x="238" y="839"/>
                      </a:cubicBezTo>
                      <a:cubicBezTo>
                        <a:pt x="238" y="839"/>
                        <a:pt x="238" y="839"/>
                        <a:pt x="238" y="838"/>
                      </a:cubicBezTo>
                      <a:cubicBezTo>
                        <a:pt x="238" y="838"/>
                        <a:pt x="238" y="837"/>
                        <a:pt x="238" y="837"/>
                      </a:cubicBezTo>
                      <a:cubicBezTo>
                        <a:pt x="238" y="836"/>
                        <a:pt x="237" y="836"/>
                        <a:pt x="237" y="836"/>
                      </a:cubicBezTo>
                      <a:cubicBezTo>
                        <a:pt x="236" y="836"/>
                        <a:pt x="236" y="836"/>
                        <a:pt x="235" y="836"/>
                      </a:cubicBezTo>
                      <a:cubicBezTo>
                        <a:pt x="235" y="835"/>
                        <a:pt x="235" y="835"/>
                        <a:pt x="234" y="835"/>
                      </a:cubicBezTo>
                      <a:cubicBezTo>
                        <a:pt x="233" y="835"/>
                        <a:pt x="234" y="836"/>
                        <a:pt x="234" y="836"/>
                      </a:cubicBezTo>
                      <a:cubicBezTo>
                        <a:pt x="233" y="836"/>
                        <a:pt x="233" y="837"/>
                        <a:pt x="233" y="837"/>
                      </a:cubicBezTo>
                      <a:cubicBezTo>
                        <a:pt x="233" y="837"/>
                        <a:pt x="232" y="837"/>
                        <a:pt x="232" y="837"/>
                      </a:cubicBezTo>
                      <a:cubicBezTo>
                        <a:pt x="232" y="837"/>
                        <a:pt x="232" y="837"/>
                        <a:pt x="232" y="837"/>
                      </a:cubicBezTo>
                      <a:cubicBezTo>
                        <a:pt x="233" y="836"/>
                        <a:pt x="232" y="835"/>
                        <a:pt x="231" y="834"/>
                      </a:cubicBezTo>
                      <a:cubicBezTo>
                        <a:pt x="231" y="833"/>
                        <a:pt x="232" y="832"/>
                        <a:pt x="232" y="831"/>
                      </a:cubicBezTo>
                      <a:cubicBezTo>
                        <a:pt x="232" y="831"/>
                        <a:pt x="232" y="830"/>
                        <a:pt x="232" y="830"/>
                      </a:cubicBezTo>
                      <a:cubicBezTo>
                        <a:pt x="231" y="830"/>
                        <a:pt x="230" y="830"/>
                        <a:pt x="230" y="830"/>
                      </a:cubicBezTo>
                      <a:cubicBezTo>
                        <a:pt x="229" y="830"/>
                        <a:pt x="229" y="831"/>
                        <a:pt x="229" y="831"/>
                      </a:cubicBezTo>
                      <a:cubicBezTo>
                        <a:pt x="229" y="832"/>
                        <a:pt x="229" y="833"/>
                        <a:pt x="229" y="834"/>
                      </a:cubicBezTo>
                      <a:cubicBezTo>
                        <a:pt x="228" y="834"/>
                        <a:pt x="228" y="836"/>
                        <a:pt x="227" y="836"/>
                      </a:cubicBezTo>
                      <a:cubicBezTo>
                        <a:pt x="226" y="836"/>
                        <a:pt x="226" y="836"/>
                        <a:pt x="226" y="836"/>
                      </a:cubicBezTo>
                      <a:cubicBezTo>
                        <a:pt x="225" y="836"/>
                        <a:pt x="224" y="837"/>
                        <a:pt x="223" y="837"/>
                      </a:cubicBezTo>
                      <a:cubicBezTo>
                        <a:pt x="223" y="838"/>
                        <a:pt x="222" y="838"/>
                        <a:pt x="221" y="838"/>
                      </a:cubicBezTo>
                      <a:cubicBezTo>
                        <a:pt x="221" y="838"/>
                        <a:pt x="221" y="837"/>
                        <a:pt x="221" y="836"/>
                      </a:cubicBezTo>
                      <a:cubicBezTo>
                        <a:pt x="220" y="836"/>
                        <a:pt x="220" y="835"/>
                        <a:pt x="219" y="835"/>
                      </a:cubicBezTo>
                      <a:cubicBezTo>
                        <a:pt x="219" y="834"/>
                        <a:pt x="219" y="834"/>
                        <a:pt x="219" y="833"/>
                      </a:cubicBezTo>
                      <a:cubicBezTo>
                        <a:pt x="220" y="833"/>
                        <a:pt x="220" y="832"/>
                        <a:pt x="221" y="831"/>
                      </a:cubicBezTo>
                      <a:cubicBezTo>
                        <a:pt x="221" y="830"/>
                        <a:pt x="221" y="829"/>
                        <a:pt x="221" y="827"/>
                      </a:cubicBezTo>
                      <a:cubicBezTo>
                        <a:pt x="220" y="827"/>
                        <a:pt x="220" y="827"/>
                        <a:pt x="220" y="827"/>
                      </a:cubicBezTo>
                      <a:cubicBezTo>
                        <a:pt x="219" y="827"/>
                        <a:pt x="219" y="828"/>
                        <a:pt x="218" y="828"/>
                      </a:cubicBezTo>
                      <a:cubicBezTo>
                        <a:pt x="218" y="828"/>
                        <a:pt x="218" y="828"/>
                        <a:pt x="217" y="829"/>
                      </a:cubicBezTo>
                      <a:cubicBezTo>
                        <a:pt x="217" y="829"/>
                        <a:pt x="217" y="829"/>
                        <a:pt x="217" y="830"/>
                      </a:cubicBezTo>
                      <a:cubicBezTo>
                        <a:pt x="216" y="830"/>
                        <a:pt x="215" y="830"/>
                        <a:pt x="215" y="831"/>
                      </a:cubicBezTo>
                      <a:cubicBezTo>
                        <a:pt x="214" y="831"/>
                        <a:pt x="214" y="832"/>
                        <a:pt x="212" y="832"/>
                      </a:cubicBezTo>
                      <a:cubicBezTo>
                        <a:pt x="212" y="833"/>
                        <a:pt x="212" y="833"/>
                        <a:pt x="212" y="833"/>
                      </a:cubicBezTo>
                      <a:cubicBezTo>
                        <a:pt x="211" y="834"/>
                        <a:pt x="209" y="834"/>
                        <a:pt x="208" y="836"/>
                      </a:cubicBezTo>
                      <a:cubicBezTo>
                        <a:pt x="208" y="836"/>
                        <a:pt x="207" y="836"/>
                        <a:pt x="207" y="837"/>
                      </a:cubicBezTo>
                      <a:cubicBezTo>
                        <a:pt x="206" y="838"/>
                        <a:pt x="205" y="838"/>
                        <a:pt x="205" y="838"/>
                      </a:cubicBezTo>
                      <a:cubicBezTo>
                        <a:pt x="204" y="839"/>
                        <a:pt x="204" y="839"/>
                        <a:pt x="203" y="839"/>
                      </a:cubicBezTo>
                      <a:cubicBezTo>
                        <a:pt x="202" y="840"/>
                        <a:pt x="201" y="840"/>
                        <a:pt x="201" y="841"/>
                      </a:cubicBezTo>
                      <a:cubicBezTo>
                        <a:pt x="200" y="841"/>
                        <a:pt x="200" y="841"/>
                        <a:pt x="199" y="841"/>
                      </a:cubicBezTo>
                      <a:cubicBezTo>
                        <a:pt x="198" y="842"/>
                        <a:pt x="197" y="842"/>
                        <a:pt x="194" y="844"/>
                      </a:cubicBezTo>
                      <a:cubicBezTo>
                        <a:pt x="192" y="844"/>
                        <a:pt x="190" y="845"/>
                        <a:pt x="189" y="846"/>
                      </a:cubicBezTo>
                      <a:cubicBezTo>
                        <a:pt x="188" y="847"/>
                        <a:pt x="188" y="846"/>
                        <a:pt x="187" y="847"/>
                      </a:cubicBezTo>
                      <a:cubicBezTo>
                        <a:pt x="187" y="847"/>
                        <a:pt x="187" y="847"/>
                        <a:pt x="187" y="847"/>
                      </a:cubicBezTo>
                      <a:cubicBezTo>
                        <a:pt x="186" y="847"/>
                        <a:pt x="186" y="847"/>
                        <a:pt x="185" y="847"/>
                      </a:cubicBezTo>
                      <a:cubicBezTo>
                        <a:pt x="185" y="847"/>
                        <a:pt x="185" y="847"/>
                        <a:pt x="185" y="847"/>
                      </a:cubicBezTo>
                      <a:cubicBezTo>
                        <a:pt x="184" y="848"/>
                        <a:pt x="183" y="848"/>
                        <a:pt x="183" y="849"/>
                      </a:cubicBezTo>
                      <a:cubicBezTo>
                        <a:pt x="182" y="849"/>
                        <a:pt x="181" y="849"/>
                        <a:pt x="181" y="849"/>
                      </a:cubicBezTo>
                      <a:cubicBezTo>
                        <a:pt x="180" y="850"/>
                        <a:pt x="178" y="849"/>
                        <a:pt x="178" y="850"/>
                      </a:cubicBezTo>
                      <a:cubicBezTo>
                        <a:pt x="178" y="850"/>
                        <a:pt x="177" y="850"/>
                        <a:pt x="177" y="849"/>
                      </a:cubicBezTo>
                      <a:cubicBezTo>
                        <a:pt x="177" y="850"/>
                        <a:pt x="177" y="850"/>
                        <a:pt x="176" y="850"/>
                      </a:cubicBezTo>
                      <a:cubicBezTo>
                        <a:pt x="176" y="850"/>
                        <a:pt x="175" y="850"/>
                        <a:pt x="175" y="850"/>
                      </a:cubicBezTo>
                      <a:cubicBezTo>
                        <a:pt x="174" y="850"/>
                        <a:pt x="174" y="849"/>
                        <a:pt x="173" y="849"/>
                      </a:cubicBezTo>
                      <a:cubicBezTo>
                        <a:pt x="173" y="848"/>
                        <a:pt x="172" y="850"/>
                        <a:pt x="172" y="849"/>
                      </a:cubicBezTo>
                      <a:cubicBezTo>
                        <a:pt x="171" y="849"/>
                        <a:pt x="170" y="850"/>
                        <a:pt x="170" y="850"/>
                      </a:cubicBezTo>
                      <a:cubicBezTo>
                        <a:pt x="169" y="850"/>
                        <a:pt x="168" y="850"/>
                        <a:pt x="167" y="850"/>
                      </a:cubicBezTo>
                      <a:cubicBezTo>
                        <a:pt x="166" y="850"/>
                        <a:pt x="166" y="849"/>
                        <a:pt x="165" y="848"/>
                      </a:cubicBezTo>
                      <a:cubicBezTo>
                        <a:pt x="164" y="848"/>
                        <a:pt x="162" y="848"/>
                        <a:pt x="161" y="848"/>
                      </a:cubicBezTo>
                      <a:cubicBezTo>
                        <a:pt x="161" y="848"/>
                        <a:pt x="160" y="848"/>
                        <a:pt x="160" y="849"/>
                      </a:cubicBezTo>
                      <a:cubicBezTo>
                        <a:pt x="160" y="849"/>
                        <a:pt x="159" y="849"/>
                        <a:pt x="158" y="849"/>
                      </a:cubicBezTo>
                      <a:cubicBezTo>
                        <a:pt x="157" y="849"/>
                        <a:pt x="157" y="850"/>
                        <a:pt x="156" y="850"/>
                      </a:cubicBezTo>
                      <a:cubicBezTo>
                        <a:pt x="155" y="850"/>
                        <a:pt x="154" y="850"/>
                        <a:pt x="154" y="850"/>
                      </a:cubicBezTo>
                      <a:cubicBezTo>
                        <a:pt x="153" y="850"/>
                        <a:pt x="153" y="851"/>
                        <a:pt x="153" y="851"/>
                      </a:cubicBezTo>
                      <a:cubicBezTo>
                        <a:pt x="153" y="851"/>
                        <a:pt x="152" y="851"/>
                        <a:pt x="152" y="851"/>
                      </a:cubicBezTo>
                      <a:cubicBezTo>
                        <a:pt x="151" y="851"/>
                        <a:pt x="151" y="851"/>
                        <a:pt x="151" y="852"/>
                      </a:cubicBezTo>
                      <a:cubicBezTo>
                        <a:pt x="150" y="852"/>
                        <a:pt x="149" y="852"/>
                        <a:pt x="149" y="852"/>
                      </a:cubicBezTo>
                      <a:cubicBezTo>
                        <a:pt x="148" y="853"/>
                        <a:pt x="147" y="852"/>
                        <a:pt x="146" y="853"/>
                      </a:cubicBezTo>
                      <a:cubicBezTo>
                        <a:pt x="146" y="853"/>
                        <a:pt x="145" y="853"/>
                        <a:pt x="144" y="854"/>
                      </a:cubicBezTo>
                      <a:cubicBezTo>
                        <a:pt x="144" y="854"/>
                        <a:pt x="143" y="854"/>
                        <a:pt x="143" y="853"/>
                      </a:cubicBezTo>
                      <a:cubicBezTo>
                        <a:pt x="144" y="852"/>
                        <a:pt x="145" y="852"/>
                        <a:pt x="145" y="851"/>
                      </a:cubicBezTo>
                      <a:cubicBezTo>
                        <a:pt x="145" y="851"/>
                        <a:pt x="146" y="851"/>
                        <a:pt x="146" y="851"/>
                      </a:cubicBezTo>
                      <a:cubicBezTo>
                        <a:pt x="147" y="850"/>
                        <a:pt x="147" y="849"/>
                        <a:pt x="148" y="848"/>
                      </a:cubicBezTo>
                      <a:cubicBezTo>
                        <a:pt x="148" y="847"/>
                        <a:pt x="149" y="847"/>
                        <a:pt x="150" y="846"/>
                      </a:cubicBezTo>
                      <a:cubicBezTo>
                        <a:pt x="150" y="846"/>
                        <a:pt x="151" y="846"/>
                        <a:pt x="151" y="846"/>
                      </a:cubicBezTo>
                      <a:cubicBezTo>
                        <a:pt x="152" y="845"/>
                        <a:pt x="153" y="844"/>
                        <a:pt x="154" y="842"/>
                      </a:cubicBezTo>
                      <a:cubicBezTo>
                        <a:pt x="154" y="842"/>
                        <a:pt x="153" y="842"/>
                        <a:pt x="153" y="841"/>
                      </a:cubicBezTo>
                      <a:cubicBezTo>
                        <a:pt x="153" y="842"/>
                        <a:pt x="152" y="842"/>
                        <a:pt x="152" y="843"/>
                      </a:cubicBezTo>
                      <a:cubicBezTo>
                        <a:pt x="152" y="843"/>
                        <a:pt x="152" y="843"/>
                        <a:pt x="151" y="843"/>
                      </a:cubicBezTo>
                      <a:cubicBezTo>
                        <a:pt x="151" y="843"/>
                        <a:pt x="151" y="842"/>
                        <a:pt x="150" y="842"/>
                      </a:cubicBezTo>
                      <a:cubicBezTo>
                        <a:pt x="150" y="841"/>
                        <a:pt x="150" y="840"/>
                        <a:pt x="150" y="840"/>
                      </a:cubicBezTo>
                      <a:cubicBezTo>
                        <a:pt x="149" y="839"/>
                        <a:pt x="149" y="841"/>
                        <a:pt x="147" y="840"/>
                      </a:cubicBezTo>
                      <a:cubicBezTo>
                        <a:pt x="147" y="840"/>
                        <a:pt x="146" y="841"/>
                        <a:pt x="146" y="841"/>
                      </a:cubicBezTo>
                      <a:cubicBezTo>
                        <a:pt x="145" y="841"/>
                        <a:pt x="144" y="841"/>
                        <a:pt x="144" y="841"/>
                      </a:cubicBezTo>
                      <a:cubicBezTo>
                        <a:pt x="143" y="842"/>
                        <a:pt x="143" y="842"/>
                        <a:pt x="142" y="843"/>
                      </a:cubicBezTo>
                      <a:cubicBezTo>
                        <a:pt x="142" y="843"/>
                        <a:pt x="141" y="843"/>
                        <a:pt x="141" y="843"/>
                      </a:cubicBezTo>
                      <a:cubicBezTo>
                        <a:pt x="140" y="843"/>
                        <a:pt x="140" y="844"/>
                        <a:pt x="139" y="844"/>
                      </a:cubicBezTo>
                      <a:cubicBezTo>
                        <a:pt x="138" y="845"/>
                        <a:pt x="138" y="845"/>
                        <a:pt x="137" y="845"/>
                      </a:cubicBezTo>
                      <a:cubicBezTo>
                        <a:pt x="136" y="845"/>
                        <a:pt x="135" y="846"/>
                        <a:pt x="135" y="846"/>
                      </a:cubicBezTo>
                      <a:cubicBezTo>
                        <a:pt x="134" y="847"/>
                        <a:pt x="134" y="846"/>
                        <a:pt x="133" y="847"/>
                      </a:cubicBezTo>
                      <a:cubicBezTo>
                        <a:pt x="134" y="845"/>
                        <a:pt x="136" y="844"/>
                        <a:pt x="136" y="843"/>
                      </a:cubicBezTo>
                      <a:cubicBezTo>
                        <a:pt x="137" y="843"/>
                        <a:pt x="138" y="842"/>
                        <a:pt x="139" y="842"/>
                      </a:cubicBezTo>
                      <a:cubicBezTo>
                        <a:pt x="139" y="842"/>
                        <a:pt x="139" y="842"/>
                        <a:pt x="140" y="842"/>
                      </a:cubicBezTo>
                      <a:cubicBezTo>
                        <a:pt x="141" y="841"/>
                        <a:pt x="142" y="840"/>
                        <a:pt x="143" y="840"/>
                      </a:cubicBezTo>
                      <a:cubicBezTo>
                        <a:pt x="144" y="839"/>
                        <a:pt x="145" y="838"/>
                        <a:pt x="146" y="838"/>
                      </a:cubicBezTo>
                      <a:cubicBezTo>
                        <a:pt x="146" y="838"/>
                        <a:pt x="147" y="837"/>
                        <a:pt x="148" y="837"/>
                      </a:cubicBezTo>
                      <a:cubicBezTo>
                        <a:pt x="148" y="836"/>
                        <a:pt x="149" y="836"/>
                        <a:pt x="150" y="835"/>
                      </a:cubicBezTo>
                      <a:cubicBezTo>
                        <a:pt x="150" y="835"/>
                        <a:pt x="150" y="835"/>
                        <a:pt x="150" y="835"/>
                      </a:cubicBezTo>
                      <a:cubicBezTo>
                        <a:pt x="150" y="834"/>
                        <a:pt x="151" y="833"/>
                        <a:pt x="151" y="833"/>
                      </a:cubicBezTo>
                      <a:cubicBezTo>
                        <a:pt x="152" y="833"/>
                        <a:pt x="153" y="832"/>
                        <a:pt x="153" y="832"/>
                      </a:cubicBezTo>
                      <a:cubicBezTo>
                        <a:pt x="154" y="831"/>
                        <a:pt x="154" y="831"/>
                        <a:pt x="155" y="831"/>
                      </a:cubicBezTo>
                      <a:cubicBezTo>
                        <a:pt x="156" y="830"/>
                        <a:pt x="156" y="829"/>
                        <a:pt x="157" y="829"/>
                      </a:cubicBezTo>
                      <a:cubicBezTo>
                        <a:pt x="157" y="829"/>
                        <a:pt x="158" y="828"/>
                        <a:pt x="158" y="828"/>
                      </a:cubicBezTo>
                      <a:cubicBezTo>
                        <a:pt x="158" y="828"/>
                        <a:pt x="159" y="828"/>
                        <a:pt x="159" y="828"/>
                      </a:cubicBezTo>
                      <a:cubicBezTo>
                        <a:pt x="159" y="827"/>
                        <a:pt x="161" y="827"/>
                        <a:pt x="161" y="825"/>
                      </a:cubicBezTo>
                      <a:cubicBezTo>
                        <a:pt x="162" y="824"/>
                        <a:pt x="163" y="824"/>
                        <a:pt x="163" y="823"/>
                      </a:cubicBezTo>
                      <a:cubicBezTo>
                        <a:pt x="163" y="822"/>
                        <a:pt x="161" y="821"/>
                        <a:pt x="160" y="820"/>
                      </a:cubicBezTo>
                      <a:cubicBezTo>
                        <a:pt x="160" y="821"/>
                        <a:pt x="160" y="821"/>
                        <a:pt x="160" y="821"/>
                      </a:cubicBezTo>
                      <a:cubicBezTo>
                        <a:pt x="160" y="821"/>
                        <a:pt x="160" y="822"/>
                        <a:pt x="160" y="822"/>
                      </a:cubicBezTo>
                      <a:cubicBezTo>
                        <a:pt x="159" y="823"/>
                        <a:pt x="159" y="822"/>
                        <a:pt x="159" y="822"/>
                      </a:cubicBezTo>
                      <a:cubicBezTo>
                        <a:pt x="158" y="822"/>
                        <a:pt x="157" y="822"/>
                        <a:pt x="156" y="822"/>
                      </a:cubicBezTo>
                      <a:cubicBezTo>
                        <a:pt x="156" y="821"/>
                        <a:pt x="156" y="821"/>
                        <a:pt x="156" y="820"/>
                      </a:cubicBezTo>
                      <a:cubicBezTo>
                        <a:pt x="157" y="820"/>
                        <a:pt x="157" y="819"/>
                        <a:pt x="158" y="819"/>
                      </a:cubicBezTo>
                      <a:cubicBezTo>
                        <a:pt x="158" y="818"/>
                        <a:pt x="158" y="818"/>
                        <a:pt x="158" y="817"/>
                      </a:cubicBezTo>
                      <a:cubicBezTo>
                        <a:pt x="157" y="817"/>
                        <a:pt x="157" y="817"/>
                        <a:pt x="156" y="817"/>
                      </a:cubicBezTo>
                      <a:cubicBezTo>
                        <a:pt x="156" y="818"/>
                        <a:pt x="155" y="818"/>
                        <a:pt x="154" y="819"/>
                      </a:cubicBezTo>
                      <a:cubicBezTo>
                        <a:pt x="152" y="819"/>
                        <a:pt x="151" y="819"/>
                        <a:pt x="149" y="819"/>
                      </a:cubicBezTo>
                      <a:cubicBezTo>
                        <a:pt x="149" y="820"/>
                        <a:pt x="148" y="820"/>
                        <a:pt x="147" y="821"/>
                      </a:cubicBezTo>
                      <a:cubicBezTo>
                        <a:pt x="146" y="821"/>
                        <a:pt x="146" y="823"/>
                        <a:pt x="145" y="823"/>
                      </a:cubicBezTo>
                      <a:cubicBezTo>
                        <a:pt x="144" y="823"/>
                        <a:pt x="144" y="823"/>
                        <a:pt x="144" y="823"/>
                      </a:cubicBezTo>
                      <a:cubicBezTo>
                        <a:pt x="143" y="823"/>
                        <a:pt x="143" y="823"/>
                        <a:pt x="143" y="823"/>
                      </a:cubicBezTo>
                      <a:cubicBezTo>
                        <a:pt x="143" y="823"/>
                        <a:pt x="143" y="823"/>
                        <a:pt x="142" y="823"/>
                      </a:cubicBezTo>
                      <a:cubicBezTo>
                        <a:pt x="142" y="823"/>
                        <a:pt x="141" y="822"/>
                        <a:pt x="141" y="822"/>
                      </a:cubicBezTo>
                      <a:cubicBezTo>
                        <a:pt x="141" y="821"/>
                        <a:pt x="141" y="821"/>
                        <a:pt x="142" y="821"/>
                      </a:cubicBezTo>
                      <a:cubicBezTo>
                        <a:pt x="142" y="821"/>
                        <a:pt x="143" y="820"/>
                        <a:pt x="143" y="819"/>
                      </a:cubicBezTo>
                      <a:cubicBezTo>
                        <a:pt x="144" y="819"/>
                        <a:pt x="145" y="819"/>
                        <a:pt x="145" y="819"/>
                      </a:cubicBezTo>
                      <a:cubicBezTo>
                        <a:pt x="146" y="818"/>
                        <a:pt x="146" y="818"/>
                        <a:pt x="147" y="817"/>
                      </a:cubicBezTo>
                      <a:cubicBezTo>
                        <a:pt x="148" y="817"/>
                        <a:pt x="149" y="817"/>
                        <a:pt x="149" y="817"/>
                      </a:cubicBezTo>
                      <a:cubicBezTo>
                        <a:pt x="150" y="816"/>
                        <a:pt x="149" y="815"/>
                        <a:pt x="150" y="814"/>
                      </a:cubicBezTo>
                      <a:cubicBezTo>
                        <a:pt x="150" y="813"/>
                        <a:pt x="150" y="812"/>
                        <a:pt x="150" y="811"/>
                      </a:cubicBezTo>
                      <a:cubicBezTo>
                        <a:pt x="151" y="810"/>
                        <a:pt x="151" y="810"/>
                        <a:pt x="151" y="810"/>
                      </a:cubicBezTo>
                      <a:cubicBezTo>
                        <a:pt x="152" y="809"/>
                        <a:pt x="152" y="808"/>
                        <a:pt x="154" y="808"/>
                      </a:cubicBezTo>
                      <a:cubicBezTo>
                        <a:pt x="154" y="808"/>
                        <a:pt x="155" y="807"/>
                        <a:pt x="155" y="807"/>
                      </a:cubicBezTo>
                      <a:cubicBezTo>
                        <a:pt x="155" y="806"/>
                        <a:pt x="155" y="806"/>
                        <a:pt x="155" y="806"/>
                      </a:cubicBezTo>
                      <a:cubicBezTo>
                        <a:pt x="155" y="805"/>
                        <a:pt x="155" y="805"/>
                        <a:pt x="154" y="805"/>
                      </a:cubicBezTo>
                      <a:cubicBezTo>
                        <a:pt x="154" y="806"/>
                        <a:pt x="154" y="806"/>
                        <a:pt x="154" y="806"/>
                      </a:cubicBezTo>
                      <a:cubicBezTo>
                        <a:pt x="152" y="806"/>
                        <a:pt x="151" y="806"/>
                        <a:pt x="150" y="806"/>
                      </a:cubicBezTo>
                      <a:cubicBezTo>
                        <a:pt x="150" y="806"/>
                        <a:pt x="150" y="806"/>
                        <a:pt x="150" y="806"/>
                      </a:cubicBezTo>
                      <a:cubicBezTo>
                        <a:pt x="150" y="807"/>
                        <a:pt x="149" y="807"/>
                        <a:pt x="149" y="807"/>
                      </a:cubicBezTo>
                      <a:cubicBezTo>
                        <a:pt x="147" y="807"/>
                        <a:pt x="146" y="807"/>
                        <a:pt x="144" y="807"/>
                      </a:cubicBezTo>
                      <a:cubicBezTo>
                        <a:pt x="143" y="807"/>
                        <a:pt x="143" y="807"/>
                        <a:pt x="143" y="807"/>
                      </a:cubicBezTo>
                      <a:cubicBezTo>
                        <a:pt x="143" y="807"/>
                        <a:pt x="143" y="807"/>
                        <a:pt x="143" y="807"/>
                      </a:cubicBezTo>
                      <a:cubicBezTo>
                        <a:pt x="142" y="807"/>
                        <a:pt x="141" y="807"/>
                        <a:pt x="140" y="807"/>
                      </a:cubicBezTo>
                      <a:cubicBezTo>
                        <a:pt x="139" y="808"/>
                        <a:pt x="138" y="808"/>
                        <a:pt x="137" y="809"/>
                      </a:cubicBezTo>
                      <a:cubicBezTo>
                        <a:pt x="137" y="809"/>
                        <a:pt x="136" y="809"/>
                        <a:pt x="135" y="809"/>
                      </a:cubicBezTo>
                      <a:cubicBezTo>
                        <a:pt x="134" y="808"/>
                        <a:pt x="135" y="808"/>
                        <a:pt x="135" y="807"/>
                      </a:cubicBezTo>
                      <a:cubicBezTo>
                        <a:pt x="135" y="807"/>
                        <a:pt x="135" y="806"/>
                        <a:pt x="135" y="806"/>
                      </a:cubicBezTo>
                      <a:cubicBezTo>
                        <a:pt x="135" y="804"/>
                        <a:pt x="134" y="805"/>
                        <a:pt x="133" y="804"/>
                      </a:cubicBezTo>
                      <a:cubicBezTo>
                        <a:pt x="132" y="804"/>
                        <a:pt x="131" y="805"/>
                        <a:pt x="130" y="805"/>
                      </a:cubicBezTo>
                      <a:cubicBezTo>
                        <a:pt x="129" y="805"/>
                        <a:pt x="128" y="805"/>
                        <a:pt x="126" y="805"/>
                      </a:cubicBezTo>
                      <a:cubicBezTo>
                        <a:pt x="126" y="806"/>
                        <a:pt x="125" y="806"/>
                        <a:pt x="124" y="806"/>
                      </a:cubicBezTo>
                      <a:cubicBezTo>
                        <a:pt x="124" y="806"/>
                        <a:pt x="124" y="807"/>
                        <a:pt x="124" y="807"/>
                      </a:cubicBezTo>
                      <a:cubicBezTo>
                        <a:pt x="123" y="807"/>
                        <a:pt x="121" y="807"/>
                        <a:pt x="120" y="807"/>
                      </a:cubicBezTo>
                      <a:cubicBezTo>
                        <a:pt x="120" y="807"/>
                        <a:pt x="120" y="807"/>
                        <a:pt x="120" y="807"/>
                      </a:cubicBezTo>
                      <a:cubicBezTo>
                        <a:pt x="119" y="807"/>
                        <a:pt x="118" y="807"/>
                        <a:pt x="118" y="807"/>
                      </a:cubicBezTo>
                      <a:cubicBezTo>
                        <a:pt x="118" y="807"/>
                        <a:pt x="118" y="807"/>
                        <a:pt x="118" y="807"/>
                      </a:cubicBezTo>
                      <a:cubicBezTo>
                        <a:pt x="118" y="807"/>
                        <a:pt x="118" y="807"/>
                        <a:pt x="118" y="807"/>
                      </a:cubicBezTo>
                      <a:cubicBezTo>
                        <a:pt x="119" y="807"/>
                        <a:pt x="119" y="806"/>
                        <a:pt x="120" y="806"/>
                      </a:cubicBezTo>
                      <a:cubicBezTo>
                        <a:pt x="121" y="805"/>
                        <a:pt x="122" y="804"/>
                        <a:pt x="123" y="803"/>
                      </a:cubicBezTo>
                      <a:cubicBezTo>
                        <a:pt x="124" y="803"/>
                        <a:pt x="124" y="803"/>
                        <a:pt x="125" y="803"/>
                      </a:cubicBezTo>
                      <a:cubicBezTo>
                        <a:pt x="126" y="802"/>
                        <a:pt x="127" y="802"/>
                        <a:pt x="128" y="801"/>
                      </a:cubicBezTo>
                      <a:cubicBezTo>
                        <a:pt x="129" y="801"/>
                        <a:pt x="130" y="800"/>
                        <a:pt x="131" y="800"/>
                      </a:cubicBezTo>
                      <a:cubicBezTo>
                        <a:pt x="133" y="799"/>
                        <a:pt x="134" y="799"/>
                        <a:pt x="135" y="799"/>
                      </a:cubicBezTo>
                      <a:cubicBezTo>
                        <a:pt x="136" y="797"/>
                        <a:pt x="138" y="797"/>
                        <a:pt x="141" y="795"/>
                      </a:cubicBezTo>
                      <a:cubicBezTo>
                        <a:pt x="141" y="795"/>
                        <a:pt x="142" y="794"/>
                        <a:pt x="142" y="794"/>
                      </a:cubicBezTo>
                      <a:cubicBezTo>
                        <a:pt x="143" y="793"/>
                        <a:pt x="143" y="792"/>
                        <a:pt x="143" y="792"/>
                      </a:cubicBezTo>
                      <a:cubicBezTo>
                        <a:pt x="143" y="791"/>
                        <a:pt x="145" y="790"/>
                        <a:pt x="145" y="789"/>
                      </a:cubicBezTo>
                      <a:cubicBezTo>
                        <a:pt x="145" y="789"/>
                        <a:pt x="145" y="787"/>
                        <a:pt x="146" y="787"/>
                      </a:cubicBezTo>
                      <a:cubicBezTo>
                        <a:pt x="146" y="785"/>
                        <a:pt x="146" y="782"/>
                        <a:pt x="146" y="780"/>
                      </a:cubicBezTo>
                      <a:cubicBezTo>
                        <a:pt x="145" y="780"/>
                        <a:pt x="146" y="779"/>
                        <a:pt x="145" y="779"/>
                      </a:cubicBezTo>
                      <a:cubicBezTo>
                        <a:pt x="144" y="779"/>
                        <a:pt x="144" y="779"/>
                        <a:pt x="143" y="779"/>
                      </a:cubicBezTo>
                      <a:cubicBezTo>
                        <a:pt x="142" y="779"/>
                        <a:pt x="141" y="780"/>
                        <a:pt x="140" y="781"/>
                      </a:cubicBezTo>
                      <a:cubicBezTo>
                        <a:pt x="140" y="781"/>
                        <a:pt x="139" y="781"/>
                        <a:pt x="138" y="781"/>
                      </a:cubicBezTo>
                      <a:cubicBezTo>
                        <a:pt x="138" y="781"/>
                        <a:pt x="137" y="782"/>
                        <a:pt x="137" y="782"/>
                      </a:cubicBezTo>
                      <a:cubicBezTo>
                        <a:pt x="136" y="781"/>
                        <a:pt x="136" y="780"/>
                        <a:pt x="135" y="779"/>
                      </a:cubicBezTo>
                      <a:cubicBezTo>
                        <a:pt x="134" y="779"/>
                        <a:pt x="133" y="779"/>
                        <a:pt x="132" y="779"/>
                      </a:cubicBezTo>
                      <a:cubicBezTo>
                        <a:pt x="132" y="779"/>
                        <a:pt x="132" y="779"/>
                        <a:pt x="132" y="778"/>
                      </a:cubicBezTo>
                      <a:cubicBezTo>
                        <a:pt x="131" y="778"/>
                        <a:pt x="131" y="778"/>
                        <a:pt x="130" y="778"/>
                      </a:cubicBezTo>
                      <a:cubicBezTo>
                        <a:pt x="130" y="778"/>
                        <a:pt x="130" y="778"/>
                        <a:pt x="130" y="777"/>
                      </a:cubicBezTo>
                      <a:cubicBezTo>
                        <a:pt x="129" y="777"/>
                        <a:pt x="129" y="777"/>
                        <a:pt x="128" y="777"/>
                      </a:cubicBezTo>
                      <a:cubicBezTo>
                        <a:pt x="128" y="778"/>
                        <a:pt x="128" y="778"/>
                        <a:pt x="128" y="778"/>
                      </a:cubicBezTo>
                      <a:cubicBezTo>
                        <a:pt x="128" y="779"/>
                        <a:pt x="127" y="779"/>
                        <a:pt x="127" y="780"/>
                      </a:cubicBezTo>
                      <a:cubicBezTo>
                        <a:pt x="126" y="780"/>
                        <a:pt x="125" y="780"/>
                        <a:pt x="124" y="780"/>
                      </a:cubicBezTo>
                      <a:cubicBezTo>
                        <a:pt x="124" y="782"/>
                        <a:pt x="123" y="783"/>
                        <a:pt x="123" y="784"/>
                      </a:cubicBezTo>
                      <a:cubicBezTo>
                        <a:pt x="123" y="784"/>
                        <a:pt x="122" y="784"/>
                        <a:pt x="122" y="784"/>
                      </a:cubicBezTo>
                      <a:cubicBezTo>
                        <a:pt x="122" y="784"/>
                        <a:pt x="121" y="784"/>
                        <a:pt x="121" y="783"/>
                      </a:cubicBezTo>
                      <a:cubicBezTo>
                        <a:pt x="121" y="783"/>
                        <a:pt x="121" y="782"/>
                        <a:pt x="121" y="782"/>
                      </a:cubicBezTo>
                      <a:cubicBezTo>
                        <a:pt x="121" y="781"/>
                        <a:pt x="120" y="781"/>
                        <a:pt x="121" y="780"/>
                      </a:cubicBezTo>
                      <a:cubicBezTo>
                        <a:pt x="121" y="780"/>
                        <a:pt x="122" y="779"/>
                        <a:pt x="122" y="779"/>
                      </a:cubicBezTo>
                      <a:cubicBezTo>
                        <a:pt x="122" y="778"/>
                        <a:pt x="123" y="777"/>
                        <a:pt x="123" y="777"/>
                      </a:cubicBezTo>
                      <a:cubicBezTo>
                        <a:pt x="123" y="776"/>
                        <a:pt x="123" y="775"/>
                        <a:pt x="123" y="774"/>
                      </a:cubicBezTo>
                      <a:cubicBezTo>
                        <a:pt x="124" y="774"/>
                        <a:pt x="124" y="774"/>
                        <a:pt x="124" y="775"/>
                      </a:cubicBezTo>
                      <a:cubicBezTo>
                        <a:pt x="125" y="776"/>
                        <a:pt x="125" y="775"/>
                        <a:pt x="126" y="776"/>
                      </a:cubicBezTo>
                      <a:cubicBezTo>
                        <a:pt x="127" y="775"/>
                        <a:pt x="126" y="774"/>
                        <a:pt x="126" y="774"/>
                      </a:cubicBezTo>
                      <a:cubicBezTo>
                        <a:pt x="126" y="772"/>
                        <a:pt x="127" y="771"/>
                        <a:pt x="128" y="770"/>
                      </a:cubicBezTo>
                      <a:cubicBezTo>
                        <a:pt x="128" y="770"/>
                        <a:pt x="128" y="770"/>
                        <a:pt x="128" y="769"/>
                      </a:cubicBezTo>
                      <a:cubicBezTo>
                        <a:pt x="128" y="769"/>
                        <a:pt x="129" y="768"/>
                        <a:pt x="129" y="768"/>
                      </a:cubicBezTo>
                      <a:cubicBezTo>
                        <a:pt x="130" y="768"/>
                        <a:pt x="130" y="768"/>
                        <a:pt x="130" y="768"/>
                      </a:cubicBezTo>
                      <a:cubicBezTo>
                        <a:pt x="131" y="767"/>
                        <a:pt x="133" y="767"/>
                        <a:pt x="134" y="765"/>
                      </a:cubicBezTo>
                      <a:cubicBezTo>
                        <a:pt x="134" y="765"/>
                        <a:pt x="135" y="765"/>
                        <a:pt x="135" y="765"/>
                      </a:cubicBezTo>
                      <a:cubicBezTo>
                        <a:pt x="136" y="765"/>
                        <a:pt x="137" y="764"/>
                        <a:pt x="138" y="763"/>
                      </a:cubicBezTo>
                      <a:cubicBezTo>
                        <a:pt x="139" y="763"/>
                        <a:pt x="139" y="763"/>
                        <a:pt x="140" y="763"/>
                      </a:cubicBezTo>
                      <a:cubicBezTo>
                        <a:pt x="140" y="762"/>
                        <a:pt x="141" y="762"/>
                        <a:pt x="141" y="762"/>
                      </a:cubicBezTo>
                      <a:cubicBezTo>
                        <a:pt x="141" y="761"/>
                        <a:pt x="141" y="761"/>
                        <a:pt x="141" y="760"/>
                      </a:cubicBezTo>
                      <a:cubicBezTo>
                        <a:pt x="141" y="760"/>
                        <a:pt x="142" y="760"/>
                        <a:pt x="142" y="760"/>
                      </a:cubicBezTo>
                      <a:cubicBezTo>
                        <a:pt x="143" y="760"/>
                        <a:pt x="144" y="759"/>
                        <a:pt x="145" y="759"/>
                      </a:cubicBezTo>
                      <a:cubicBezTo>
                        <a:pt x="145" y="758"/>
                        <a:pt x="146" y="758"/>
                        <a:pt x="147" y="758"/>
                      </a:cubicBezTo>
                      <a:cubicBezTo>
                        <a:pt x="147" y="758"/>
                        <a:pt x="147" y="757"/>
                        <a:pt x="148" y="757"/>
                      </a:cubicBezTo>
                      <a:cubicBezTo>
                        <a:pt x="149" y="757"/>
                        <a:pt x="150" y="756"/>
                        <a:pt x="152" y="756"/>
                      </a:cubicBezTo>
                      <a:cubicBezTo>
                        <a:pt x="152" y="756"/>
                        <a:pt x="152" y="755"/>
                        <a:pt x="153" y="754"/>
                      </a:cubicBezTo>
                      <a:cubicBezTo>
                        <a:pt x="154" y="755"/>
                        <a:pt x="154" y="753"/>
                        <a:pt x="155" y="754"/>
                      </a:cubicBezTo>
                      <a:cubicBezTo>
                        <a:pt x="156" y="754"/>
                        <a:pt x="156" y="753"/>
                        <a:pt x="157" y="753"/>
                      </a:cubicBezTo>
                      <a:cubicBezTo>
                        <a:pt x="158" y="753"/>
                        <a:pt x="159" y="753"/>
                        <a:pt x="159" y="753"/>
                      </a:cubicBezTo>
                      <a:cubicBezTo>
                        <a:pt x="160" y="753"/>
                        <a:pt x="160" y="753"/>
                        <a:pt x="160" y="752"/>
                      </a:cubicBezTo>
                      <a:cubicBezTo>
                        <a:pt x="161" y="752"/>
                        <a:pt x="162" y="752"/>
                        <a:pt x="163" y="752"/>
                      </a:cubicBezTo>
                      <a:cubicBezTo>
                        <a:pt x="164" y="752"/>
                        <a:pt x="165" y="752"/>
                        <a:pt x="166" y="751"/>
                      </a:cubicBezTo>
                      <a:cubicBezTo>
                        <a:pt x="166" y="750"/>
                        <a:pt x="166" y="749"/>
                        <a:pt x="167" y="748"/>
                      </a:cubicBezTo>
                      <a:cubicBezTo>
                        <a:pt x="166" y="748"/>
                        <a:pt x="166" y="748"/>
                        <a:pt x="165" y="747"/>
                      </a:cubicBezTo>
                      <a:cubicBezTo>
                        <a:pt x="165" y="746"/>
                        <a:pt x="165" y="745"/>
                        <a:pt x="165" y="743"/>
                      </a:cubicBezTo>
                      <a:cubicBezTo>
                        <a:pt x="165" y="743"/>
                        <a:pt x="164" y="743"/>
                        <a:pt x="163" y="742"/>
                      </a:cubicBezTo>
                      <a:cubicBezTo>
                        <a:pt x="163" y="741"/>
                        <a:pt x="164" y="741"/>
                        <a:pt x="164" y="741"/>
                      </a:cubicBezTo>
                      <a:cubicBezTo>
                        <a:pt x="164" y="740"/>
                        <a:pt x="164" y="740"/>
                        <a:pt x="164" y="739"/>
                      </a:cubicBezTo>
                      <a:cubicBezTo>
                        <a:pt x="165" y="739"/>
                        <a:pt x="166" y="738"/>
                        <a:pt x="166" y="737"/>
                      </a:cubicBezTo>
                      <a:cubicBezTo>
                        <a:pt x="166" y="737"/>
                        <a:pt x="165" y="736"/>
                        <a:pt x="165" y="736"/>
                      </a:cubicBezTo>
                      <a:cubicBezTo>
                        <a:pt x="164" y="736"/>
                        <a:pt x="164" y="737"/>
                        <a:pt x="163" y="737"/>
                      </a:cubicBezTo>
                      <a:cubicBezTo>
                        <a:pt x="163" y="738"/>
                        <a:pt x="163" y="739"/>
                        <a:pt x="162" y="739"/>
                      </a:cubicBezTo>
                      <a:cubicBezTo>
                        <a:pt x="162" y="739"/>
                        <a:pt x="162" y="739"/>
                        <a:pt x="162" y="739"/>
                      </a:cubicBezTo>
                      <a:cubicBezTo>
                        <a:pt x="162" y="737"/>
                        <a:pt x="163" y="736"/>
                        <a:pt x="164" y="735"/>
                      </a:cubicBezTo>
                      <a:cubicBezTo>
                        <a:pt x="164" y="735"/>
                        <a:pt x="164" y="734"/>
                        <a:pt x="165" y="734"/>
                      </a:cubicBezTo>
                      <a:cubicBezTo>
                        <a:pt x="165" y="734"/>
                        <a:pt x="165" y="734"/>
                        <a:pt x="165" y="734"/>
                      </a:cubicBezTo>
                      <a:cubicBezTo>
                        <a:pt x="166" y="734"/>
                        <a:pt x="166" y="734"/>
                        <a:pt x="166" y="733"/>
                      </a:cubicBezTo>
                      <a:cubicBezTo>
                        <a:pt x="166" y="733"/>
                        <a:pt x="166" y="733"/>
                        <a:pt x="165" y="732"/>
                      </a:cubicBezTo>
                      <a:cubicBezTo>
                        <a:pt x="165" y="732"/>
                        <a:pt x="165" y="731"/>
                        <a:pt x="165" y="730"/>
                      </a:cubicBezTo>
                      <a:cubicBezTo>
                        <a:pt x="165" y="730"/>
                        <a:pt x="165" y="729"/>
                        <a:pt x="164" y="729"/>
                      </a:cubicBezTo>
                      <a:cubicBezTo>
                        <a:pt x="164" y="729"/>
                        <a:pt x="164" y="728"/>
                        <a:pt x="164" y="728"/>
                      </a:cubicBezTo>
                      <a:cubicBezTo>
                        <a:pt x="163" y="728"/>
                        <a:pt x="163" y="729"/>
                        <a:pt x="162" y="729"/>
                      </a:cubicBezTo>
                      <a:cubicBezTo>
                        <a:pt x="162" y="729"/>
                        <a:pt x="162" y="730"/>
                        <a:pt x="161" y="730"/>
                      </a:cubicBezTo>
                      <a:cubicBezTo>
                        <a:pt x="161" y="731"/>
                        <a:pt x="161" y="731"/>
                        <a:pt x="161" y="732"/>
                      </a:cubicBezTo>
                      <a:cubicBezTo>
                        <a:pt x="161" y="732"/>
                        <a:pt x="160" y="732"/>
                        <a:pt x="160" y="733"/>
                      </a:cubicBezTo>
                      <a:cubicBezTo>
                        <a:pt x="160" y="734"/>
                        <a:pt x="160" y="734"/>
                        <a:pt x="159" y="735"/>
                      </a:cubicBezTo>
                      <a:cubicBezTo>
                        <a:pt x="159" y="735"/>
                        <a:pt x="159" y="735"/>
                        <a:pt x="159" y="736"/>
                      </a:cubicBezTo>
                      <a:cubicBezTo>
                        <a:pt x="159" y="736"/>
                        <a:pt x="158" y="737"/>
                        <a:pt x="158" y="737"/>
                      </a:cubicBezTo>
                      <a:cubicBezTo>
                        <a:pt x="158" y="737"/>
                        <a:pt x="157" y="736"/>
                        <a:pt x="157" y="736"/>
                      </a:cubicBezTo>
                      <a:cubicBezTo>
                        <a:pt x="156" y="737"/>
                        <a:pt x="156" y="737"/>
                        <a:pt x="155" y="738"/>
                      </a:cubicBezTo>
                      <a:cubicBezTo>
                        <a:pt x="154" y="738"/>
                        <a:pt x="155" y="737"/>
                        <a:pt x="154" y="737"/>
                      </a:cubicBezTo>
                      <a:cubicBezTo>
                        <a:pt x="154" y="737"/>
                        <a:pt x="154" y="736"/>
                        <a:pt x="154" y="736"/>
                      </a:cubicBezTo>
                      <a:cubicBezTo>
                        <a:pt x="153" y="737"/>
                        <a:pt x="153" y="737"/>
                        <a:pt x="152" y="738"/>
                      </a:cubicBezTo>
                      <a:cubicBezTo>
                        <a:pt x="152" y="738"/>
                        <a:pt x="151" y="738"/>
                        <a:pt x="151" y="738"/>
                      </a:cubicBezTo>
                      <a:cubicBezTo>
                        <a:pt x="151" y="738"/>
                        <a:pt x="150" y="737"/>
                        <a:pt x="150" y="737"/>
                      </a:cubicBezTo>
                      <a:cubicBezTo>
                        <a:pt x="149" y="737"/>
                        <a:pt x="149" y="739"/>
                        <a:pt x="148" y="738"/>
                      </a:cubicBezTo>
                      <a:cubicBezTo>
                        <a:pt x="148" y="737"/>
                        <a:pt x="148" y="737"/>
                        <a:pt x="148" y="737"/>
                      </a:cubicBezTo>
                      <a:cubicBezTo>
                        <a:pt x="148" y="736"/>
                        <a:pt x="147" y="737"/>
                        <a:pt x="146" y="736"/>
                      </a:cubicBezTo>
                      <a:cubicBezTo>
                        <a:pt x="145" y="737"/>
                        <a:pt x="145" y="738"/>
                        <a:pt x="144" y="738"/>
                      </a:cubicBezTo>
                      <a:cubicBezTo>
                        <a:pt x="144" y="739"/>
                        <a:pt x="143" y="739"/>
                        <a:pt x="142" y="739"/>
                      </a:cubicBezTo>
                      <a:cubicBezTo>
                        <a:pt x="142" y="739"/>
                        <a:pt x="142" y="738"/>
                        <a:pt x="142" y="738"/>
                      </a:cubicBezTo>
                      <a:cubicBezTo>
                        <a:pt x="142" y="737"/>
                        <a:pt x="142" y="737"/>
                        <a:pt x="142" y="737"/>
                      </a:cubicBezTo>
                      <a:cubicBezTo>
                        <a:pt x="143" y="736"/>
                        <a:pt x="142" y="736"/>
                        <a:pt x="143" y="735"/>
                      </a:cubicBezTo>
                      <a:cubicBezTo>
                        <a:pt x="143" y="734"/>
                        <a:pt x="144" y="734"/>
                        <a:pt x="144" y="733"/>
                      </a:cubicBezTo>
                      <a:cubicBezTo>
                        <a:pt x="144" y="732"/>
                        <a:pt x="145" y="732"/>
                        <a:pt x="145" y="731"/>
                      </a:cubicBezTo>
                      <a:cubicBezTo>
                        <a:pt x="146" y="731"/>
                        <a:pt x="145" y="730"/>
                        <a:pt x="146" y="730"/>
                      </a:cubicBezTo>
                      <a:cubicBezTo>
                        <a:pt x="146" y="729"/>
                        <a:pt x="146" y="728"/>
                        <a:pt x="146" y="727"/>
                      </a:cubicBezTo>
                      <a:cubicBezTo>
                        <a:pt x="146" y="727"/>
                        <a:pt x="147" y="726"/>
                        <a:pt x="147" y="726"/>
                      </a:cubicBezTo>
                      <a:cubicBezTo>
                        <a:pt x="147" y="725"/>
                        <a:pt x="147" y="724"/>
                        <a:pt x="147" y="723"/>
                      </a:cubicBezTo>
                      <a:cubicBezTo>
                        <a:pt x="147" y="723"/>
                        <a:pt x="147" y="723"/>
                        <a:pt x="148" y="722"/>
                      </a:cubicBezTo>
                      <a:cubicBezTo>
                        <a:pt x="148" y="722"/>
                        <a:pt x="148" y="722"/>
                        <a:pt x="147" y="722"/>
                      </a:cubicBezTo>
                      <a:cubicBezTo>
                        <a:pt x="147" y="721"/>
                        <a:pt x="146" y="722"/>
                        <a:pt x="146" y="722"/>
                      </a:cubicBezTo>
                      <a:cubicBezTo>
                        <a:pt x="145" y="722"/>
                        <a:pt x="145" y="722"/>
                        <a:pt x="144" y="722"/>
                      </a:cubicBezTo>
                      <a:cubicBezTo>
                        <a:pt x="144" y="722"/>
                        <a:pt x="144" y="722"/>
                        <a:pt x="144" y="723"/>
                      </a:cubicBezTo>
                      <a:cubicBezTo>
                        <a:pt x="143" y="723"/>
                        <a:pt x="142" y="723"/>
                        <a:pt x="142" y="723"/>
                      </a:cubicBezTo>
                      <a:cubicBezTo>
                        <a:pt x="141" y="723"/>
                        <a:pt x="140" y="724"/>
                        <a:pt x="140" y="725"/>
                      </a:cubicBezTo>
                      <a:cubicBezTo>
                        <a:pt x="139" y="725"/>
                        <a:pt x="139" y="725"/>
                        <a:pt x="138" y="725"/>
                      </a:cubicBezTo>
                      <a:cubicBezTo>
                        <a:pt x="137" y="726"/>
                        <a:pt x="136" y="727"/>
                        <a:pt x="136" y="727"/>
                      </a:cubicBezTo>
                      <a:cubicBezTo>
                        <a:pt x="136" y="729"/>
                        <a:pt x="134" y="729"/>
                        <a:pt x="134" y="730"/>
                      </a:cubicBezTo>
                      <a:cubicBezTo>
                        <a:pt x="133" y="731"/>
                        <a:pt x="134" y="731"/>
                        <a:pt x="133" y="731"/>
                      </a:cubicBezTo>
                      <a:cubicBezTo>
                        <a:pt x="133" y="731"/>
                        <a:pt x="133" y="730"/>
                        <a:pt x="133" y="730"/>
                      </a:cubicBezTo>
                      <a:cubicBezTo>
                        <a:pt x="133" y="729"/>
                        <a:pt x="134" y="729"/>
                        <a:pt x="134" y="728"/>
                      </a:cubicBezTo>
                      <a:cubicBezTo>
                        <a:pt x="134" y="727"/>
                        <a:pt x="135" y="724"/>
                        <a:pt x="136" y="723"/>
                      </a:cubicBezTo>
                      <a:cubicBezTo>
                        <a:pt x="137" y="723"/>
                        <a:pt x="137" y="722"/>
                        <a:pt x="137" y="721"/>
                      </a:cubicBezTo>
                      <a:cubicBezTo>
                        <a:pt x="138" y="721"/>
                        <a:pt x="138" y="720"/>
                        <a:pt x="138" y="719"/>
                      </a:cubicBezTo>
                      <a:cubicBezTo>
                        <a:pt x="139" y="719"/>
                        <a:pt x="139" y="718"/>
                        <a:pt x="139" y="718"/>
                      </a:cubicBezTo>
                      <a:cubicBezTo>
                        <a:pt x="140" y="717"/>
                        <a:pt x="140" y="716"/>
                        <a:pt x="140" y="716"/>
                      </a:cubicBezTo>
                      <a:cubicBezTo>
                        <a:pt x="141" y="715"/>
                        <a:pt x="141" y="713"/>
                        <a:pt x="143" y="711"/>
                      </a:cubicBezTo>
                      <a:cubicBezTo>
                        <a:pt x="143" y="710"/>
                        <a:pt x="143" y="709"/>
                        <a:pt x="143" y="708"/>
                      </a:cubicBezTo>
                      <a:cubicBezTo>
                        <a:pt x="143" y="707"/>
                        <a:pt x="144" y="706"/>
                        <a:pt x="144" y="705"/>
                      </a:cubicBezTo>
                      <a:cubicBezTo>
                        <a:pt x="144" y="704"/>
                        <a:pt x="145" y="704"/>
                        <a:pt x="145" y="703"/>
                      </a:cubicBezTo>
                      <a:cubicBezTo>
                        <a:pt x="146" y="701"/>
                        <a:pt x="148" y="700"/>
                        <a:pt x="149" y="699"/>
                      </a:cubicBezTo>
                      <a:cubicBezTo>
                        <a:pt x="149" y="698"/>
                        <a:pt x="149" y="698"/>
                        <a:pt x="149" y="698"/>
                      </a:cubicBezTo>
                      <a:cubicBezTo>
                        <a:pt x="150" y="697"/>
                        <a:pt x="151" y="696"/>
                        <a:pt x="152" y="695"/>
                      </a:cubicBezTo>
                      <a:cubicBezTo>
                        <a:pt x="152" y="693"/>
                        <a:pt x="153" y="692"/>
                        <a:pt x="154" y="690"/>
                      </a:cubicBezTo>
                      <a:cubicBezTo>
                        <a:pt x="154" y="690"/>
                        <a:pt x="154" y="689"/>
                        <a:pt x="154" y="689"/>
                      </a:cubicBezTo>
                      <a:cubicBezTo>
                        <a:pt x="155" y="688"/>
                        <a:pt x="156" y="688"/>
                        <a:pt x="156" y="686"/>
                      </a:cubicBezTo>
                      <a:cubicBezTo>
                        <a:pt x="156" y="686"/>
                        <a:pt x="156" y="686"/>
                        <a:pt x="156" y="686"/>
                      </a:cubicBezTo>
                      <a:cubicBezTo>
                        <a:pt x="157" y="685"/>
                        <a:pt x="158" y="685"/>
                        <a:pt x="158" y="683"/>
                      </a:cubicBezTo>
                      <a:cubicBezTo>
                        <a:pt x="158" y="683"/>
                        <a:pt x="158" y="682"/>
                        <a:pt x="159" y="681"/>
                      </a:cubicBezTo>
                      <a:cubicBezTo>
                        <a:pt x="160" y="681"/>
                        <a:pt x="160" y="680"/>
                        <a:pt x="160" y="679"/>
                      </a:cubicBezTo>
                      <a:cubicBezTo>
                        <a:pt x="161" y="678"/>
                        <a:pt x="161" y="678"/>
                        <a:pt x="161" y="677"/>
                      </a:cubicBezTo>
                      <a:cubicBezTo>
                        <a:pt x="161" y="676"/>
                        <a:pt x="162" y="675"/>
                        <a:pt x="162" y="675"/>
                      </a:cubicBezTo>
                      <a:cubicBezTo>
                        <a:pt x="163" y="674"/>
                        <a:pt x="162" y="673"/>
                        <a:pt x="163" y="672"/>
                      </a:cubicBezTo>
                      <a:cubicBezTo>
                        <a:pt x="163" y="671"/>
                        <a:pt x="164" y="671"/>
                        <a:pt x="164" y="670"/>
                      </a:cubicBezTo>
                      <a:cubicBezTo>
                        <a:pt x="165" y="669"/>
                        <a:pt x="165" y="668"/>
                        <a:pt x="166" y="667"/>
                      </a:cubicBezTo>
                      <a:cubicBezTo>
                        <a:pt x="166" y="666"/>
                        <a:pt x="166" y="666"/>
                        <a:pt x="166" y="665"/>
                      </a:cubicBezTo>
                      <a:cubicBezTo>
                        <a:pt x="166" y="665"/>
                        <a:pt x="167" y="665"/>
                        <a:pt x="167" y="664"/>
                      </a:cubicBezTo>
                      <a:cubicBezTo>
                        <a:pt x="166" y="663"/>
                        <a:pt x="165" y="663"/>
                        <a:pt x="164" y="663"/>
                      </a:cubicBezTo>
                      <a:cubicBezTo>
                        <a:pt x="164" y="663"/>
                        <a:pt x="163" y="663"/>
                        <a:pt x="162" y="664"/>
                      </a:cubicBezTo>
                      <a:cubicBezTo>
                        <a:pt x="161" y="663"/>
                        <a:pt x="160" y="662"/>
                        <a:pt x="159" y="661"/>
                      </a:cubicBezTo>
                      <a:cubicBezTo>
                        <a:pt x="159" y="661"/>
                        <a:pt x="158" y="661"/>
                        <a:pt x="158" y="660"/>
                      </a:cubicBezTo>
                      <a:cubicBezTo>
                        <a:pt x="157" y="660"/>
                        <a:pt x="157" y="660"/>
                        <a:pt x="157" y="660"/>
                      </a:cubicBezTo>
                      <a:cubicBezTo>
                        <a:pt x="156" y="660"/>
                        <a:pt x="155" y="660"/>
                        <a:pt x="154" y="659"/>
                      </a:cubicBezTo>
                      <a:cubicBezTo>
                        <a:pt x="154" y="658"/>
                        <a:pt x="153" y="658"/>
                        <a:pt x="152" y="658"/>
                      </a:cubicBezTo>
                      <a:cubicBezTo>
                        <a:pt x="151" y="658"/>
                        <a:pt x="151" y="657"/>
                        <a:pt x="150" y="656"/>
                      </a:cubicBezTo>
                      <a:cubicBezTo>
                        <a:pt x="150" y="656"/>
                        <a:pt x="149" y="656"/>
                        <a:pt x="149" y="656"/>
                      </a:cubicBezTo>
                      <a:cubicBezTo>
                        <a:pt x="148" y="656"/>
                        <a:pt x="147" y="655"/>
                        <a:pt x="147" y="654"/>
                      </a:cubicBezTo>
                      <a:cubicBezTo>
                        <a:pt x="146" y="654"/>
                        <a:pt x="145" y="654"/>
                        <a:pt x="145" y="654"/>
                      </a:cubicBezTo>
                      <a:cubicBezTo>
                        <a:pt x="145" y="653"/>
                        <a:pt x="145" y="652"/>
                        <a:pt x="145" y="652"/>
                      </a:cubicBezTo>
                      <a:cubicBezTo>
                        <a:pt x="144" y="651"/>
                        <a:pt x="144" y="650"/>
                        <a:pt x="144" y="650"/>
                      </a:cubicBezTo>
                      <a:cubicBezTo>
                        <a:pt x="143" y="650"/>
                        <a:pt x="142" y="650"/>
                        <a:pt x="142" y="650"/>
                      </a:cubicBezTo>
                      <a:cubicBezTo>
                        <a:pt x="141" y="649"/>
                        <a:pt x="140" y="648"/>
                        <a:pt x="139" y="647"/>
                      </a:cubicBezTo>
                      <a:cubicBezTo>
                        <a:pt x="139" y="646"/>
                        <a:pt x="139" y="646"/>
                        <a:pt x="139" y="645"/>
                      </a:cubicBezTo>
                      <a:cubicBezTo>
                        <a:pt x="138" y="644"/>
                        <a:pt x="138" y="644"/>
                        <a:pt x="137" y="643"/>
                      </a:cubicBezTo>
                      <a:cubicBezTo>
                        <a:pt x="137" y="643"/>
                        <a:pt x="137" y="643"/>
                        <a:pt x="136" y="643"/>
                      </a:cubicBezTo>
                      <a:cubicBezTo>
                        <a:pt x="136" y="643"/>
                        <a:pt x="136" y="642"/>
                        <a:pt x="136" y="642"/>
                      </a:cubicBezTo>
                      <a:cubicBezTo>
                        <a:pt x="135" y="642"/>
                        <a:pt x="135" y="641"/>
                        <a:pt x="134" y="640"/>
                      </a:cubicBezTo>
                      <a:cubicBezTo>
                        <a:pt x="133" y="640"/>
                        <a:pt x="132" y="639"/>
                        <a:pt x="131" y="639"/>
                      </a:cubicBezTo>
                      <a:cubicBezTo>
                        <a:pt x="130" y="639"/>
                        <a:pt x="130" y="638"/>
                        <a:pt x="129" y="638"/>
                      </a:cubicBezTo>
                      <a:cubicBezTo>
                        <a:pt x="128" y="637"/>
                        <a:pt x="127" y="636"/>
                        <a:pt x="126" y="635"/>
                      </a:cubicBezTo>
                      <a:cubicBezTo>
                        <a:pt x="126" y="635"/>
                        <a:pt x="126" y="635"/>
                        <a:pt x="126" y="635"/>
                      </a:cubicBezTo>
                      <a:cubicBezTo>
                        <a:pt x="126" y="635"/>
                        <a:pt x="126" y="634"/>
                        <a:pt x="126" y="634"/>
                      </a:cubicBezTo>
                      <a:cubicBezTo>
                        <a:pt x="126" y="634"/>
                        <a:pt x="125" y="634"/>
                        <a:pt x="125" y="634"/>
                      </a:cubicBezTo>
                      <a:cubicBezTo>
                        <a:pt x="124" y="634"/>
                        <a:pt x="123" y="633"/>
                        <a:pt x="123" y="632"/>
                      </a:cubicBezTo>
                      <a:cubicBezTo>
                        <a:pt x="123" y="632"/>
                        <a:pt x="122" y="632"/>
                        <a:pt x="122" y="631"/>
                      </a:cubicBezTo>
                      <a:cubicBezTo>
                        <a:pt x="121" y="630"/>
                        <a:pt x="120" y="629"/>
                        <a:pt x="118" y="627"/>
                      </a:cubicBezTo>
                      <a:cubicBezTo>
                        <a:pt x="118" y="627"/>
                        <a:pt x="118" y="627"/>
                        <a:pt x="118" y="627"/>
                      </a:cubicBezTo>
                      <a:cubicBezTo>
                        <a:pt x="117" y="626"/>
                        <a:pt x="115" y="625"/>
                        <a:pt x="114" y="625"/>
                      </a:cubicBezTo>
                      <a:cubicBezTo>
                        <a:pt x="114" y="625"/>
                        <a:pt x="114" y="625"/>
                        <a:pt x="114" y="625"/>
                      </a:cubicBezTo>
                      <a:cubicBezTo>
                        <a:pt x="113" y="624"/>
                        <a:pt x="112" y="623"/>
                        <a:pt x="111" y="622"/>
                      </a:cubicBezTo>
                      <a:cubicBezTo>
                        <a:pt x="111" y="622"/>
                        <a:pt x="110" y="622"/>
                        <a:pt x="110" y="621"/>
                      </a:cubicBezTo>
                      <a:cubicBezTo>
                        <a:pt x="109" y="621"/>
                        <a:pt x="108" y="621"/>
                        <a:pt x="107" y="621"/>
                      </a:cubicBezTo>
                      <a:cubicBezTo>
                        <a:pt x="107" y="621"/>
                        <a:pt x="107" y="622"/>
                        <a:pt x="106" y="622"/>
                      </a:cubicBezTo>
                      <a:cubicBezTo>
                        <a:pt x="105" y="623"/>
                        <a:pt x="104" y="624"/>
                        <a:pt x="103" y="626"/>
                      </a:cubicBezTo>
                      <a:cubicBezTo>
                        <a:pt x="102" y="626"/>
                        <a:pt x="101" y="626"/>
                        <a:pt x="100" y="626"/>
                      </a:cubicBezTo>
                      <a:cubicBezTo>
                        <a:pt x="100" y="625"/>
                        <a:pt x="99" y="625"/>
                        <a:pt x="99" y="624"/>
                      </a:cubicBezTo>
                      <a:cubicBezTo>
                        <a:pt x="99" y="623"/>
                        <a:pt x="99" y="624"/>
                        <a:pt x="98" y="623"/>
                      </a:cubicBezTo>
                      <a:cubicBezTo>
                        <a:pt x="98" y="623"/>
                        <a:pt x="98" y="623"/>
                        <a:pt x="97" y="623"/>
                      </a:cubicBezTo>
                      <a:cubicBezTo>
                        <a:pt x="97" y="623"/>
                        <a:pt x="96" y="623"/>
                        <a:pt x="96" y="623"/>
                      </a:cubicBezTo>
                      <a:cubicBezTo>
                        <a:pt x="96" y="623"/>
                        <a:pt x="96" y="623"/>
                        <a:pt x="95" y="623"/>
                      </a:cubicBezTo>
                      <a:cubicBezTo>
                        <a:pt x="95" y="624"/>
                        <a:pt x="94" y="623"/>
                        <a:pt x="94" y="623"/>
                      </a:cubicBezTo>
                      <a:cubicBezTo>
                        <a:pt x="93" y="623"/>
                        <a:pt x="93" y="623"/>
                        <a:pt x="92" y="623"/>
                      </a:cubicBezTo>
                      <a:cubicBezTo>
                        <a:pt x="91" y="623"/>
                        <a:pt x="91" y="624"/>
                        <a:pt x="90" y="624"/>
                      </a:cubicBezTo>
                      <a:cubicBezTo>
                        <a:pt x="89" y="624"/>
                        <a:pt x="89" y="624"/>
                        <a:pt x="88" y="625"/>
                      </a:cubicBezTo>
                      <a:cubicBezTo>
                        <a:pt x="87" y="625"/>
                        <a:pt x="87" y="626"/>
                        <a:pt x="86" y="627"/>
                      </a:cubicBezTo>
                      <a:cubicBezTo>
                        <a:pt x="86" y="627"/>
                        <a:pt x="85" y="627"/>
                        <a:pt x="85" y="627"/>
                      </a:cubicBezTo>
                      <a:cubicBezTo>
                        <a:pt x="85" y="628"/>
                        <a:pt x="85" y="628"/>
                        <a:pt x="85" y="628"/>
                      </a:cubicBezTo>
                      <a:cubicBezTo>
                        <a:pt x="85" y="629"/>
                        <a:pt x="84" y="629"/>
                        <a:pt x="84" y="630"/>
                      </a:cubicBezTo>
                      <a:cubicBezTo>
                        <a:pt x="84" y="630"/>
                        <a:pt x="84" y="631"/>
                        <a:pt x="84" y="631"/>
                      </a:cubicBezTo>
                      <a:cubicBezTo>
                        <a:pt x="83" y="632"/>
                        <a:pt x="83" y="631"/>
                        <a:pt x="83" y="631"/>
                      </a:cubicBezTo>
                      <a:cubicBezTo>
                        <a:pt x="82" y="630"/>
                        <a:pt x="80" y="630"/>
                        <a:pt x="79" y="629"/>
                      </a:cubicBezTo>
                      <a:cubicBezTo>
                        <a:pt x="78" y="629"/>
                        <a:pt x="78" y="629"/>
                        <a:pt x="77" y="629"/>
                      </a:cubicBezTo>
                      <a:cubicBezTo>
                        <a:pt x="76" y="628"/>
                        <a:pt x="77" y="628"/>
                        <a:pt x="77" y="628"/>
                      </a:cubicBezTo>
                      <a:cubicBezTo>
                        <a:pt x="77" y="627"/>
                        <a:pt x="77" y="626"/>
                        <a:pt x="78" y="626"/>
                      </a:cubicBezTo>
                      <a:cubicBezTo>
                        <a:pt x="79" y="626"/>
                        <a:pt x="78" y="625"/>
                        <a:pt x="79" y="624"/>
                      </a:cubicBezTo>
                      <a:cubicBezTo>
                        <a:pt x="80" y="624"/>
                        <a:pt x="79" y="623"/>
                        <a:pt x="79" y="623"/>
                      </a:cubicBezTo>
                      <a:cubicBezTo>
                        <a:pt x="80" y="622"/>
                        <a:pt x="81" y="622"/>
                        <a:pt x="81" y="622"/>
                      </a:cubicBezTo>
                      <a:cubicBezTo>
                        <a:pt x="81" y="621"/>
                        <a:pt x="81" y="621"/>
                        <a:pt x="81" y="621"/>
                      </a:cubicBezTo>
                      <a:cubicBezTo>
                        <a:pt x="81" y="620"/>
                        <a:pt x="82" y="620"/>
                        <a:pt x="83" y="619"/>
                      </a:cubicBezTo>
                      <a:cubicBezTo>
                        <a:pt x="83" y="619"/>
                        <a:pt x="83" y="620"/>
                        <a:pt x="83" y="620"/>
                      </a:cubicBezTo>
                      <a:cubicBezTo>
                        <a:pt x="84" y="620"/>
                        <a:pt x="85" y="619"/>
                        <a:pt x="85" y="618"/>
                      </a:cubicBezTo>
                      <a:cubicBezTo>
                        <a:pt x="85" y="617"/>
                        <a:pt x="84" y="618"/>
                        <a:pt x="83" y="618"/>
                      </a:cubicBezTo>
                      <a:cubicBezTo>
                        <a:pt x="83" y="617"/>
                        <a:pt x="83" y="617"/>
                        <a:pt x="82" y="617"/>
                      </a:cubicBezTo>
                      <a:cubicBezTo>
                        <a:pt x="82" y="616"/>
                        <a:pt x="82" y="616"/>
                        <a:pt x="82" y="615"/>
                      </a:cubicBezTo>
                      <a:cubicBezTo>
                        <a:pt x="82" y="615"/>
                        <a:pt x="82" y="615"/>
                        <a:pt x="82" y="614"/>
                      </a:cubicBezTo>
                      <a:cubicBezTo>
                        <a:pt x="82" y="614"/>
                        <a:pt x="82" y="614"/>
                        <a:pt x="82" y="614"/>
                      </a:cubicBezTo>
                      <a:cubicBezTo>
                        <a:pt x="82" y="613"/>
                        <a:pt x="82" y="612"/>
                        <a:pt x="82" y="612"/>
                      </a:cubicBezTo>
                      <a:cubicBezTo>
                        <a:pt x="82" y="612"/>
                        <a:pt x="82" y="611"/>
                        <a:pt x="82" y="611"/>
                      </a:cubicBezTo>
                      <a:cubicBezTo>
                        <a:pt x="83" y="611"/>
                        <a:pt x="84" y="610"/>
                        <a:pt x="84" y="609"/>
                      </a:cubicBezTo>
                      <a:cubicBezTo>
                        <a:pt x="84" y="608"/>
                        <a:pt x="85" y="608"/>
                        <a:pt x="85" y="607"/>
                      </a:cubicBezTo>
                      <a:cubicBezTo>
                        <a:pt x="85" y="607"/>
                        <a:pt x="86" y="607"/>
                        <a:pt x="86" y="607"/>
                      </a:cubicBezTo>
                      <a:cubicBezTo>
                        <a:pt x="86" y="607"/>
                        <a:pt x="87" y="606"/>
                        <a:pt x="87" y="606"/>
                      </a:cubicBezTo>
                      <a:cubicBezTo>
                        <a:pt x="87" y="605"/>
                        <a:pt x="87" y="605"/>
                        <a:pt x="87" y="604"/>
                      </a:cubicBezTo>
                      <a:cubicBezTo>
                        <a:pt x="87" y="604"/>
                        <a:pt x="88" y="604"/>
                        <a:pt x="88" y="604"/>
                      </a:cubicBezTo>
                      <a:cubicBezTo>
                        <a:pt x="89" y="604"/>
                        <a:pt x="90" y="603"/>
                        <a:pt x="91" y="603"/>
                      </a:cubicBezTo>
                      <a:cubicBezTo>
                        <a:pt x="92" y="602"/>
                        <a:pt x="93" y="601"/>
                        <a:pt x="93" y="601"/>
                      </a:cubicBezTo>
                      <a:cubicBezTo>
                        <a:pt x="94" y="599"/>
                        <a:pt x="95" y="599"/>
                        <a:pt x="96" y="598"/>
                      </a:cubicBezTo>
                      <a:cubicBezTo>
                        <a:pt x="96" y="597"/>
                        <a:pt x="96" y="596"/>
                        <a:pt x="96" y="594"/>
                      </a:cubicBezTo>
                      <a:cubicBezTo>
                        <a:pt x="97" y="595"/>
                        <a:pt x="97" y="595"/>
                        <a:pt x="98" y="595"/>
                      </a:cubicBezTo>
                      <a:cubicBezTo>
                        <a:pt x="99" y="594"/>
                        <a:pt x="100" y="593"/>
                        <a:pt x="101" y="592"/>
                      </a:cubicBezTo>
                      <a:cubicBezTo>
                        <a:pt x="100" y="591"/>
                        <a:pt x="100" y="591"/>
                        <a:pt x="99" y="590"/>
                      </a:cubicBezTo>
                      <a:cubicBezTo>
                        <a:pt x="99" y="589"/>
                        <a:pt x="99" y="589"/>
                        <a:pt x="98" y="588"/>
                      </a:cubicBezTo>
                      <a:cubicBezTo>
                        <a:pt x="98" y="588"/>
                        <a:pt x="97" y="588"/>
                        <a:pt x="97" y="588"/>
                      </a:cubicBezTo>
                      <a:cubicBezTo>
                        <a:pt x="97" y="588"/>
                        <a:pt x="96" y="588"/>
                        <a:pt x="96" y="587"/>
                      </a:cubicBezTo>
                      <a:cubicBezTo>
                        <a:pt x="96" y="587"/>
                        <a:pt x="95" y="587"/>
                        <a:pt x="95" y="587"/>
                      </a:cubicBezTo>
                      <a:cubicBezTo>
                        <a:pt x="94" y="587"/>
                        <a:pt x="94" y="587"/>
                        <a:pt x="93" y="586"/>
                      </a:cubicBezTo>
                      <a:cubicBezTo>
                        <a:pt x="93" y="586"/>
                        <a:pt x="92" y="586"/>
                        <a:pt x="92" y="585"/>
                      </a:cubicBezTo>
                      <a:cubicBezTo>
                        <a:pt x="91" y="585"/>
                        <a:pt x="91" y="585"/>
                        <a:pt x="90" y="585"/>
                      </a:cubicBezTo>
                      <a:cubicBezTo>
                        <a:pt x="90" y="585"/>
                        <a:pt x="90" y="584"/>
                        <a:pt x="89" y="584"/>
                      </a:cubicBezTo>
                      <a:cubicBezTo>
                        <a:pt x="89" y="584"/>
                        <a:pt x="89" y="584"/>
                        <a:pt x="88" y="584"/>
                      </a:cubicBezTo>
                      <a:cubicBezTo>
                        <a:pt x="87" y="583"/>
                        <a:pt x="86" y="582"/>
                        <a:pt x="86" y="581"/>
                      </a:cubicBezTo>
                      <a:cubicBezTo>
                        <a:pt x="85" y="581"/>
                        <a:pt x="85" y="581"/>
                        <a:pt x="84" y="580"/>
                      </a:cubicBezTo>
                      <a:cubicBezTo>
                        <a:pt x="84" y="580"/>
                        <a:pt x="84" y="579"/>
                        <a:pt x="84" y="579"/>
                      </a:cubicBezTo>
                      <a:cubicBezTo>
                        <a:pt x="83" y="578"/>
                        <a:pt x="82" y="578"/>
                        <a:pt x="82" y="578"/>
                      </a:cubicBezTo>
                      <a:cubicBezTo>
                        <a:pt x="81" y="577"/>
                        <a:pt x="81" y="577"/>
                        <a:pt x="81" y="577"/>
                      </a:cubicBezTo>
                      <a:cubicBezTo>
                        <a:pt x="80" y="576"/>
                        <a:pt x="81" y="575"/>
                        <a:pt x="82" y="574"/>
                      </a:cubicBezTo>
                      <a:cubicBezTo>
                        <a:pt x="81" y="574"/>
                        <a:pt x="81" y="573"/>
                        <a:pt x="81" y="573"/>
                      </a:cubicBezTo>
                      <a:cubicBezTo>
                        <a:pt x="81" y="573"/>
                        <a:pt x="81" y="573"/>
                        <a:pt x="82" y="573"/>
                      </a:cubicBezTo>
                      <a:cubicBezTo>
                        <a:pt x="82" y="573"/>
                        <a:pt x="83" y="574"/>
                        <a:pt x="83" y="574"/>
                      </a:cubicBezTo>
                      <a:cubicBezTo>
                        <a:pt x="84" y="574"/>
                        <a:pt x="84" y="574"/>
                        <a:pt x="85" y="574"/>
                      </a:cubicBezTo>
                      <a:cubicBezTo>
                        <a:pt x="85" y="574"/>
                        <a:pt x="85" y="573"/>
                        <a:pt x="85" y="572"/>
                      </a:cubicBezTo>
                      <a:cubicBezTo>
                        <a:pt x="84" y="572"/>
                        <a:pt x="83" y="570"/>
                        <a:pt x="82" y="570"/>
                      </a:cubicBezTo>
                      <a:cubicBezTo>
                        <a:pt x="81" y="569"/>
                        <a:pt x="80" y="568"/>
                        <a:pt x="79" y="567"/>
                      </a:cubicBezTo>
                      <a:cubicBezTo>
                        <a:pt x="79" y="567"/>
                        <a:pt x="79" y="567"/>
                        <a:pt x="79" y="566"/>
                      </a:cubicBezTo>
                      <a:cubicBezTo>
                        <a:pt x="79" y="566"/>
                        <a:pt x="78" y="566"/>
                        <a:pt x="78" y="566"/>
                      </a:cubicBezTo>
                      <a:cubicBezTo>
                        <a:pt x="77" y="566"/>
                        <a:pt x="77" y="566"/>
                        <a:pt x="77" y="565"/>
                      </a:cubicBezTo>
                      <a:cubicBezTo>
                        <a:pt x="76" y="564"/>
                        <a:pt x="76" y="564"/>
                        <a:pt x="75" y="563"/>
                      </a:cubicBezTo>
                      <a:cubicBezTo>
                        <a:pt x="75" y="563"/>
                        <a:pt x="74" y="563"/>
                        <a:pt x="74" y="563"/>
                      </a:cubicBezTo>
                      <a:cubicBezTo>
                        <a:pt x="74" y="562"/>
                        <a:pt x="74" y="561"/>
                        <a:pt x="74" y="561"/>
                      </a:cubicBezTo>
                      <a:cubicBezTo>
                        <a:pt x="75" y="560"/>
                        <a:pt x="75" y="561"/>
                        <a:pt x="75" y="561"/>
                      </a:cubicBezTo>
                      <a:cubicBezTo>
                        <a:pt x="76" y="561"/>
                        <a:pt x="76" y="561"/>
                        <a:pt x="77" y="561"/>
                      </a:cubicBezTo>
                      <a:cubicBezTo>
                        <a:pt x="77" y="561"/>
                        <a:pt x="78" y="560"/>
                        <a:pt x="78" y="560"/>
                      </a:cubicBezTo>
                      <a:cubicBezTo>
                        <a:pt x="79" y="560"/>
                        <a:pt x="79" y="560"/>
                        <a:pt x="79" y="561"/>
                      </a:cubicBezTo>
                      <a:cubicBezTo>
                        <a:pt x="78" y="561"/>
                        <a:pt x="78" y="562"/>
                        <a:pt x="77" y="562"/>
                      </a:cubicBezTo>
                      <a:cubicBezTo>
                        <a:pt x="78" y="563"/>
                        <a:pt x="78" y="564"/>
                        <a:pt x="78" y="565"/>
                      </a:cubicBezTo>
                      <a:cubicBezTo>
                        <a:pt x="78" y="565"/>
                        <a:pt x="79" y="565"/>
                        <a:pt x="79" y="565"/>
                      </a:cubicBezTo>
                      <a:cubicBezTo>
                        <a:pt x="80" y="566"/>
                        <a:pt x="82" y="568"/>
                        <a:pt x="83" y="569"/>
                      </a:cubicBezTo>
                      <a:cubicBezTo>
                        <a:pt x="84" y="569"/>
                        <a:pt x="84" y="569"/>
                        <a:pt x="85" y="569"/>
                      </a:cubicBezTo>
                      <a:cubicBezTo>
                        <a:pt x="85" y="569"/>
                        <a:pt x="85" y="570"/>
                        <a:pt x="85" y="570"/>
                      </a:cubicBezTo>
                      <a:cubicBezTo>
                        <a:pt x="86" y="571"/>
                        <a:pt x="87" y="572"/>
                        <a:pt x="88" y="571"/>
                      </a:cubicBezTo>
                      <a:cubicBezTo>
                        <a:pt x="89" y="572"/>
                        <a:pt x="89" y="573"/>
                        <a:pt x="90" y="573"/>
                      </a:cubicBezTo>
                      <a:cubicBezTo>
                        <a:pt x="91" y="573"/>
                        <a:pt x="92" y="574"/>
                        <a:pt x="93" y="574"/>
                      </a:cubicBezTo>
                      <a:cubicBezTo>
                        <a:pt x="93" y="575"/>
                        <a:pt x="94" y="575"/>
                        <a:pt x="95" y="576"/>
                      </a:cubicBezTo>
                      <a:cubicBezTo>
                        <a:pt x="97" y="577"/>
                        <a:pt x="99" y="578"/>
                        <a:pt x="101" y="579"/>
                      </a:cubicBezTo>
                      <a:cubicBezTo>
                        <a:pt x="101" y="579"/>
                        <a:pt x="102" y="579"/>
                        <a:pt x="102" y="579"/>
                      </a:cubicBezTo>
                      <a:cubicBezTo>
                        <a:pt x="103" y="579"/>
                        <a:pt x="104" y="579"/>
                        <a:pt x="105" y="580"/>
                      </a:cubicBezTo>
                      <a:cubicBezTo>
                        <a:pt x="105" y="580"/>
                        <a:pt x="106" y="580"/>
                        <a:pt x="107" y="580"/>
                      </a:cubicBezTo>
                      <a:cubicBezTo>
                        <a:pt x="107" y="579"/>
                        <a:pt x="107" y="578"/>
                        <a:pt x="107" y="578"/>
                      </a:cubicBezTo>
                      <a:cubicBezTo>
                        <a:pt x="107" y="577"/>
                        <a:pt x="106" y="577"/>
                        <a:pt x="106" y="576"/>
                      </a:cubicBezTo>
                      <a:cubicBezTo>
                        <a:pt x="106" y="576"/>
                        <a:pt x="105" y="576"/>
                        <a:pt x="105" y="576"/>
                      </a:cubicBezTo>
                      <a:cubicBezTo>
                        <a:pt x="104" y="576"/>
                        <a:pt x="103" y="575"/>
                        <a:pt x="102" y="574"/>
                      </a:cubicBezTo>
                      <a:cubicBezTo>
                        <a:pt x="101" y="573"/>
                        <a:pt x="100" y="574"/>
                        <a:pt x="100" y="573"/>
                      </a:cubicBezTo>
                      <a:cubicBezTo>
                        <a:pt x="99" y="573"/>
                        <a:pt x="98" y="573"/>
                        <a:pt x="98" y="573"/>
                      </a:cubicBezTo>
                      <a:cubicBezTo>
                        <a:pt x="95" y="571"/>
                        <a:pt x="93" y="571"/>
                        <a:pt x="91" y="569"/>
                      </a:cubicBezTo>
                      <a:cubicBezTo>
                        <a:pt x="91" y="568"/>
                        <a:pt x="92" y="569"/>
                        <a:pt x="92" y="568"/>
                      </a:cubicBezTo>
                      <a:cubicBezTo>
                        <a:pt x="93" y="569"/>
                        <a:pt x="93" y="569"/>
                        <a:pt x="94" y="569"/>
                      </a:cubicBezTo>
                      <a:cubicBezTo>
                        <a:pt x="93" y="568"/>
                        <a:pt x="93" y="569"/>
                        <a:pt x="92" y="568"/>
                      </a:cubicBezTo>
                      <a:cubicBezTo>
                        <a:pt x="92" y="568"/>
                        <a:pt x="92" y="567"/>
                        <a:pt x="92" y="566"/>
                      </a:cubicBezTo>
                      <a:cubicBezTo>
                        <a:pt x="92" y="565"/>
                        <a:pt x="91" y="566"/>
                        <a:pt x="90" y="565"/>
                      </a:cubicBezTo>
                      <a:cubicBezTo>
                        <a:pt x="90" y="565"/>
                        <a:pt x="89" y="564"/>
                        <a:pt x="88" y="564"/>
                      </a:cubicBezTo>
                      <a:cubicBezTo>
                        <a:pt x="88" y="563"/>
                        <a:pt x="87" y="563"/>
                        <a:pt x="86" y="562"/>
                      </a:cubicBezTo>
                      <a:cubicBezTo>
                        <a:pt x="86" y="562"/>
                        <a:pt x="85" y="562"/>
                        <a:pt x="84" y="561"/>
                      </a:cubicBezTo>
                      <a:cubicBezTo>
                        <a:pt x="85" y="560"/>
                        <a:pt x="85" y="560"/>
                        <a:pt x="85" y="560"/>
                      </a:cubicBezTo>
                      <a:cubicBezTo>
                        <a:pt x="86" y="561"/>
                        <a:pt x="86" y="561"/>
                        <a:pt x="86" y="561"/>
                      </a:cubicBezTo>
                      <a:cubicBezTo>
                        <a:pt x="87" y="561"/>
                        <a:pt x="87" y="561"/>
                        <a:pt x="88" y="561"/>
                      </a:cubicBezTo>
                      <a:cubicBezTo>
                        <a:pt x="88" y="562"/>
                        <a:pt x="89" y="562"/>
                        <a:pt x="90" y="563"/>
                      </a:cubicBezTo>
                      <a:cubicBezTo>
                        <a:pt x="91" y="563"/>
                        <a:pt x="91" y="564"/>
                        <a:pt x="92" y="565"/>
                      </a:cubicBezTo>
                      <a:cubicBezTo>
                        <a:pt x="93" y="564"/>
                        <a:pt x="93" y="566"/>
                        <a:pt x="94" y="566"/>
                      </a:cubicBezTo>
                      <a:cubicBezTo>
                        <a:pt x="95" y="566"/>
                        <a:pt x="95" y="567"/>
                        <a:pt x="96" y="567"/>
                      </a:cubicBezTo>
                      <a:cubicBezTo>
                        <a:pt x="96" y="568"/>
                        <a:pt x="96" y="569"/>
                        <a:pt x="96" y="570"/>
                      </a:cubicBezTo>
                      <a:cubicBezTo>
                        <a:pt x="96" y="570"/>
                        <a:pt x="96" y="570"/>
                        <a:pt x="97" y="571"/>
                      </a:cubicBezTo>
                      <a:cubicBezTo>
                        <a:pt x="97" y="570"/>
                        <a:pt x="97" y="569"/>
                        <a:pt x="97" y="568"/>
                      </a:cubicBezTo>
                      <a:cubicBezTo>
                        <a:pt x="98" y="568"/>
                        <a:pt x="98" y="567"/>
                        <a:pt x="98" y="567"/>
                      </a:cubicBezTo>
                      <a:cubicBezTo>
                        <a:pt x="99" y="568"/>
                        <a:pt x="101" y="568"/>
                        <a:pt x="102" y="569"/>
                      </a:cubicBezTo>
                      <a:cubicBezTo>
                        <a:pt x="103" y="570"/>
                        <a:pt x="104" y="570"/>
                        <a:pt x="105" y="571"/>
                      </a:cubicBezTo>
                      <a:cubicBezTo>
                        <a:pt x="106" y="571"/>
                        <a:pt x="107" y="571"/>
                        <a:pt x="107" y="571"/>
                      </a:cubicBezTo>
                      <a:cubicBezTo>
                        <a:pt x="108" y="570"/>
                        <a:pt x="108" y="570"/>
                        <a:pt x="109" y="569"/>
                      </a:cubicBezTo>
                      <a:cubicBezTo>
                        <a:pt x="109" y="569"/>
                        <a:pt x="110" y="569"/>
                        <a:pt x="110" y="569"/>
                      </a:cubicBezTo>
                      <a:cubicBezTo>
                        <a:pt x="111" y="569"/>
                        <a:pt x="111" y="568"/>
                        <a:pt x="111" y="567"/>
                      </a:cubicBezTo>
                      <a:cubicBezTo>
                        <a:pt x="110" y="567"/>
                        <a:pt x="110" y="567"/>
                        <a:pt x="110" y="566"/>
                      </a:cubicBezTo>
                      <a:cubicBezTo>
                        <a:pt x="110" y="565"/>
                        <a:pt x="111" y="566"/>
                        <a:pt x="112" y="566"/>
                      </a:cubicBezTo>
                      <a:cubicBezTo>
                        <a:pt x="112" y="565"/>
                        <a:pt x="112" y="565"/>
                        <a:pt x="113" y="564"/>
                      </a:cubicBezTo>
                      <a:cubicBezTo>
                        <a:pt x="113" y="564"/>
                        <a:pt x="113" y="564"/>
                        <a:pt x="112" y="564"/>
                      </a:cubicBezTo>
                      <a:cubicBezTo>
                        <a:pt x="112" y="564"/>
                        <a:pt x="112" y="563"/>
                        <a:pt x="111" y="562"/>
                      </a:cubicBezTo>
                      <a:cubicBezTo>
                        <a:pt x="111" y="562"/>
                        <a:pt x="111" y="561"/>
                        <a:pt x="111" y="561"/>
                      </a:cubicBezTo>
                      <a:cubicBezTo>
                        <a:pt x="112" y="560"/>
                        <a:pt x="113" y="560"/>
                        <a:pt x="114" y="560"/>
                      </a:cubicBezTo>
                      <a:cubicBezTo>
                        <a:pt x="114" y="560"/>
                        <a:pt x="114" y="560"/>
                        <a:pt x="115" y="560"/>
                      </a:cubicBezTo>
                      <a:cubicBezTo>
                        <a:pt x="115" y="560"/>
                        <a:pt x="116" y="560"/>
                        <a:pt x="117" y="560"/>
                      </a:cubicBezTo>
                      <a:cubicBezTo>
                        <a:pt x="117" y="560"/>
                        <a:pt x="117" y="560"/>
                        <a:pt x="117" y="560"/>
                      </a:cubicBezTo>
                      <a:cubicBezTo>
                        <a:pt x="118" y="560"/>
                        <a:pt x="119" y="560"/>
                        <a:pt x="120" y="560"/>
                      </a:cubicBezTo>
                      <a:cubicBezTo>
                        <a:pt x="121" y="561"/>
                        <a:pt x="121" y="561"/>
                        <a:pt x="121" y="561"/>
                      </a:cubicBezTo>
                      <a:cubicBezTo>
                        <a:pt x="122" y="561"/>
                        <a:pt x="122" y="561"/>
                        <a:pt x="123" y="561"/>
                      </a:cubicBezTo>
                      <a:cubicBezTo>
                        <a:pt x="123" y="561"/>
                        <a:pt x="124" y="562"/>
                        <a:pt x="124" y="562"/>
                      </a:cubicBezTo>
                      <a:cubicBezTo>
                        <a:pt x="124" y="562"/>
                        <a:pt x="125" y="562"/>
                        <a:pt x="126" y="562"/>
                      </a:cubicBezTo>
                      <a:cubicBezTo>
                        <a:pt x="126" y="562"/>
                        <a:pt x="126" y="562"/>
                        <a:pt x="127" y="563"/>
                      </a:cubicBezTo>
                      <a:cubicBezTo>
                        <a:pt x="127" y="563"/>
                        <a:pt x="128" y="563"/>
                        <a:pt x="128" y="563"/>
                      </a:cubicBezTo>
                      <a:cubicBezTo>
                        <a:pt x="128" y="563"/>
                        <a:pt x="128" y="563"/>
                        <a:pt x="129" y="563"/>
                      </a:cubicBezTo>
                      <a:cubicBezTo>
                        <a:pt x="129" y="563"/>
                        <a:pt x="129" y="563"/>
                        <a:pt x="130" y="563"/>
                      </a:cubicBezTo>
                      <a:cubicBezTo>
                        <a:pt x="130" y="564"/>
                        <a:pt x="131" y="564"/>
                        <a:pt x="131" y="564"/>
                      </a:cubicBezTo>
                      <a:cubicBezTo>
                        <a:pt x="131" y="564"/>
                        <a:pt x="132" y="564"/>
                        <a:pt x="132" y="564"/>
                      </a:cubicBezTo>
                      <a:cubicBezTo>
                        <a:pt x="131" y="563"/>
                        <a:pt x="130" y="561"/>
                        <a:pt x="129" y="560"/>
                      </a:cubicBezTo>
                      <a:cubicBezTo>
                        <a:pt x="129" y="560"/>
                        <a:pt x="130" y="560"/>
                        <a:pt x="130" y="560"/>
                      </a:cubicBezTo>
                      <a:cubicBezTo>
                        <a:pt x="131" y="560"/>
                        <a:pt x="132" y="561"/>
                        <a:pt x="133" y="561"/>
                      </a:cubicBezTo>
                      <a:cubicBezTo>
                        <a:pt x="134" y="561"/>
                        <a:pt x="134" y="562"/>
                        <a:pt x="135" y="562"/>
                      </a:cubicBezTo>
                      <a:cubicBezTo>
                        <a:pt x="135" y="562"/>
                        <a:pt x="136" y="561"/>
                        <a:pt x="136" y="561"/>
                      </a:cubicBezTo>
                      <a:cubicBezTo>
                        <a:pt x="137" y="561"/>
                        <a:pt x="139" y="561"/>
                        <a:pt x="141" y="561"/>
                      </a:cubicBezTo>
                      <a:cubicBezTo>
                        <a:pt x="141" y="561"/>
                        <a:pt x="141" y="561"/>
                        <a:pt x="141" y="561"/>
                      </a:cubicBezTo>
                      <a:cubicBezTo>
                        <a:pt x="141" y="561"/>
                        <a:pt x="141" y="561"/>
                        <a:pt x="141" y="561"/>
                      </a:cubicBezTo>
                      <a:cubicBezTo>
                        <a:pt x="141" y="561"/>
                        <a:pt x="141" y="560"/>
                        <a:pt x="141" y="560"/>
                      </a:cubicBezTo>
                      <a:cubicBezTo>
                        <a:pt x="141" y="560"/>
                        <a:pt x="140" y="559"/>
                        <a:pt x="140" y="558"/>
                      </a:cubicBezTo>
                      <a:cubicBezTo>
                        <a:pt x="139" y="558"/>
                        <a:pt x="139" y="556"/>
                        <a:pt x="138" y="555"/>
                      </a:cubicBezTo>
                      <a:cubicBezTo>
                        <a:pt x="138" y="555"/>
                        <a:pt x="137" y="555"/>
                        <a:pt x="137" y="555"/>
                      </a:cubicBezTo>
                      <a:cubicBezTo>
                        <a:pt x="136" y="555"/>
                        <a:pt x="136" y="555"/>
                        <a:pt x="136" y="555"/>
                      </a:cubicBezTo>
                      <a:cubicBezTo>
                        <a:pt x="135" y="555"/>
                        <a:pt x="134" y="554"/>
                        <a:pt x="133" y="554"/>
                      </a:cubicBezTo>
                      <a:cubicBezTo>
                        <a:pt x="132" y="552"/>
                        <a:pt x="130" y="552"/>
                        <a:pt x="129" y="551"/>
                      </a:cubicBezTo>
                      <a:cubicBezTo>
                        <a:pt x="129" y="550"/>
                        <a:pt x="129" y="550"/>
                        <a:pt x="129" y="550"/>
                      </a:cubicBezTo>
                      <a:cubicBezTo>
                        <a:pt x="130" y="549"/>
                        <a:pt x="130" y="550"/>
                        <a:pt x="131" y="550"/>
                      </a:cubicBezTo>
                      <a:cubicBezTo>
                        <a:pt x="133" y="550"/>
                        <a:pt x="134" y="550"/>
                        <a:pt x="136" y="550"/>
                      </a:cubicBezTo>
                      <a:cubicBezTo>
                        <a:pt x="137" y="551"/>
                        <a:pt x="137" y="552"/>
                        <a:pt x="138" y="552"/>
                      </a:cubicBezTo>
                      <a:cubicBezTo>
                        <a:pt x="139" y="553"/>
                        <a:pt x="140" y="552"/>
                        <a:pt x="140" y="553"/>
                      </a:cubicBezTo>
                      <a:cubicBezTo>
                        <a:pt x="140" y="553"/>
                        <a:pt x="141" y="553"/>
                        <a:pt x="141" y="552"/>
                      </a:cubicBezTo>
                      <a:cubicBezTo>
                        <a:pt x="141" y="552"/>
                        <a:pt x="142" y="552"/>
                        <a:pt x="142" y="552"/>
                      </a:cubicBezTo>
                      <a:cubicBezTo>
                        <a:pt x="143" y="552"/>
                        <a:pt x="143" y="551"/>
                        <a:pt x="143" y="550"/>
                      </a:cubicBezTo>
                      <a:cubicBezTo>
                        <a:pt x="142" y="549"/>
                        <a:pt x="142" y="550"/>
                        <a:pt x="141" y="550"/>
                      </a:cubicBezTo>
                      <a:cubicBezTo>
                        <a:pt x="139" y="548"/>
                        <a:pt x="137" y="548"/>
                        <a:pt x="136" y="547"/>
                      </a:cubicBezTo>
                      <a:cubicBezTo>
                        <a:pt x="135" y="547"/>
                        <a:pt x="134" y="547"/>
                        <a:pt x="134" y="546"/>
                      </a:cubicBezTo>
                      <a:cubicBezTo>
                        <a:pt x="133" y="546"/>
                        <a:pt x="133" y="546"/>
                        <a:pt x="132" y="546"/>
                      </a:cubicBezTo>
                      <a:cubicBezTo>
                        <a:pt x="132" y="546"/>
                        <a:pt x="132" y="546"/>
                        <a:pt x="132" y="545"/>
                      </a:cubicBezTo>
                      <a:cubicBezTo>
                        <a:pt x="131" y="545"/>
                        <a:pt x="130" y="546"/>
                        <a:pt x="130" y="545"/>
                      </a:cubicBezTo>
                      <a:cubicBezTo>
                        <a:pt x="129" y="544"/>
                        <a:pt x="128" y="545"/>
                        <a:pt x="128" y="544"/>
                      </a:cubicBezTo>
                      <a:cubicBezTo>
                        <a:pt x="127" y="543"/>
                        <a:pt x="126" y="544"/>
                        <a:pt x="126" y="544"/>
                      </a:cubicBezTo>
                      <a:cubicBezTo>
                        <a:pt x="125" y="543"/>
                        <a:pt x="125" y="543"/>
                        <a:pt x="124" y="543"/>
                      </a:cubicBezTo>
                      <a:cubicBezTo>
                        <a:pt x="123" y="543"/>
                        <a:pt x="123" y="542"/>
                        <a:pt x="123" y="542"/>
                      </a:cubicBezTo>
                      <a:cubicBezTo>
                        <a:pt x="122" y="542"/>
                        <a:pt x="121" y="542"/>
                        <a:pt x="121" y="542"/>
                      </a:cubicBezTo>
                      <a:cubicBezTo>
                        <a:pt x="120" y="541"/>
                        <a:pt x="119" y="541"/>
                        <a:pt x="119" y="540"/>
                      </a:cubicBezTo>
                      <a:cubicBezTo>
                        <a:pt x="118" y="540"/>
                        <a:pt x="117" y="540"/>
                        <a:pt x="117" y="540"/>
                      </a:cubicBezTo>
                      <a:cubicBezTo>
                        <a:pt x="116" y="539"/>
                        <a:pt x="114" y="539"/>
                        <a:pt x="112" y="538"/>
                      </a:cubicBezTo>
                      <a:cubicBezTo>
                        <a:pt x="112" y="538"/>
                        <a:pt x="112" y="538"/>
                        <a:pt x="111" y="538"/>
                      </a:cubicBezTo>
                      <a:cubicBezTo>
                        <a:pt x="111" y="538"/>
                        <a:pt x="111" y="538"/>
                        <a:pt x="110" y="537"/>
                      </a:cubicBezTo>
                      <a:cubicBezTo>
                        <a:pt x="110" y="537"/>
                        <a:pt x="109" y="537"/>
                        <a:pt x="109" y="537"/>
                      </a:cubicBezTo>
                      <a:cubicBezTo>
                        <a:pt x="109" y="537"/>
                        <a:pt x="108" y="537"/>
                        <a:pt x="108" y="537"/>
                      </a:cubicBezTo>
                      <a:cubicBezTo>
                        <a:pt x="108" y="537"/>
                        <a:pt x="108" y="537"/>
                        <a:pt x="107" y="537"/>
                      </a:cubicBezTo>
                      <a:cubicBezTo>
                        <a:pt x="106" y="537"/>
                        <a:pt x="106" y="536"/>
                        <a:pt x="104" y="537"/>
                      </a:cubicBezTo>
                      <a:cubicBezTo>
                        <a:pt x="104" y="537"/>
                        <a:pt x="104" y="537"/>
                        <a:pt x="104" y="538"/>
                      </a:cubicBezTo>
                      <a:cubicBezTo>
                        <a:pt x="104" y="538"/>
                        <a:pt x="103" y="538"/>
                        <a:pt x="102" y="539"/>
                      </a:cubicBezTo>
                      <a:cubicBezTo>
                        <a:pt x="102" y="539"/>
                        <a:pt x="102" y="539"/>
                        <a:pt x="101" y="539"/>
                      </a:cubicBezTo>
                      <a:cubicBezTo>
                        <a:pt x="101" y="539"/>
                        <a:pt x="101" y="539"/>
                        <a:pt x="100" y="539"/>
                      </a:cubicBezTo>
                      <a:cubicBezTo>
                        <a:pt x="100" y="539"/>
                        <a:pt x="99" y="539"/>
                        <a:pt x="99" y="539"/>
                      </a:cubicBezTo>
                      <a:cubicBezTo>
                        <a:pt x="98" y="540"/>
                        <a:pt x="98" y="540"/>
                        <a:pt x="98" y="541"/>
                      </a:cubicBezTo>
                      <a:cubicBezTo>
                        <a:pt x="97" y="541"/>
                        <a:pt x="96" y="541"/>
                        <a:pt x="95" y="541"/>
                      </a:cubicBezTo>
                      <a:cubicBezTo>
                        <a:pt x="94" y="541"/>
                        <a:pt x="94" y="542"/>
                        <a:pt x="93" y="542"/>
                      </a:cubicBezTo>
                      <a:cubicBezTo>
                        <a:pt x="93" y="542"/>
                        <a:pt x="92" y="542"/>
                        <a:pt x="92" y="542"/>
                      </a:cubicBezTo>
                      <a:cubicBezTo>
                        <a:pt x="92" y="543"/>
                        <a:pt x="91" y="543"/>
                        <a:pt x="91" y="543"/>
                      </a:cubicBezTo>
                      <a:cubicBezTo>
                        <a:pt x="90" y="543"/>
                        <a:pt x="89" y="543"/>
                        <a:pt x="88" y="543"/>
                      </a:cubicBezTo>
                      <a:cubicBezTo>
                        <a:pt x="88" y="544"/>
                        <a:pt x="87" y="544"/>
                        <a:pt x="86" y="545"/>
                      </a:cubicBezTo>
                      <a:cubicBezTo>
                        <a:pt x="86" y="545"/>
                        <a:pt x="85" y="545"/>
                        <a:pt x="85" y="545"/>
                      </a:cubicBezTo>
                      <a:cubicBezTo>
                        <a:pt x="84" y="546"/>
                        <a:pt x="84" y="546"/>
                        <a:pt x="83" y="547"/>
                      </a:cubicBezTo>
                      <a:cubicBezTo>
                        <a:pt x="83" y="547"/>
                        <a:pt x="83" y="547"/>
                        <a:pt x="83" y="547"/>
                      </a:cubicBezTo>
                      <a:cubicBezTo>
                        <a:pt x="83" y="548"/>
                        <a:pt x="83" y="549"/>
                        <a:pt x="83" y="550"/>
                      </a:cubicBezTo>
                      <a:cubicBezTo>
                        <a:pt x="83" y="550"/>
                        <a:pt x="84" y="551"/>
                        <a:pt x="84" y="551"/>
                      </a:cubicBezTo>
                      <a:cubicBezTo>
                        <a:pt x="84" y="551"/>
                        <a:pt x="85" y="551"/>
                        <a:pt x="85" y="551"/>
                      </a:cubicBezTo>
                      <a:cubicBezTo>
                        <a:pt x="86" y="552"/>
                        <a:pt x="87" y="552"/>
                        <a:pt x="87" y="553"/>
                      </a:cubicBezTo>
                      <a:cubicBezTo>
                        <a:pt x="89" y="554"/>
                        <a:pt x="90" y="554"/>
                        <a:pt x="91" y="555"/>
                      </a:cubicBezTo>
                      <a:cubicBezTo>
                        <a:pt x="92" y="555"/>
                        <a:pt x="92" y="555"/>
                        <a:pt x="92" y="556"/>
                      </a:cubicBezTo>
                      <a:cubicBezTo>
                        <a:pt x="92" y="556"/>
                        <a:pt x="92" y="557"/>
                        <a:pt x="92" y="558"/>
                      </a:cubicBezTo>
                      <a:cubicBezTo>
                        <a:pt x="92" y="558"/>
                        <a:pt x="92" y="558"/>
                        <a:pt x="92" y="558"/>
                      </a:cubicBezTo>
                      <a:cubicBezTo>
                        <a:pt x="91" y="557"/>
                        <a:pt x="90" y="556"/>
                        <a:pt x="89" y="555"/>
                      </a:cubicBezTo>
                      <a:cubicBezTo>
                        <a:pt x="88" y="555"/>
                        <a:pt x="88" y="555"/>
                        <a:pt x="88" y="555"/>
                      </a:cubicBezTo>
                      <a:cubicBezTo>
                        <a:pt x="87" y="555"/>
                        <a:pt x="86" y="554"/>
                        <a:pt x="86" y="554"/>
                      </a:cubicBezTo>
                      <a:cubicBezTo>
                        <a:pt x="86" y="553"/>
                        <a:pt x="85" y="554"/>
                        <a:pt x="84" y="553"/>
                      </a:cubicBezTo>
                      <a:cubicBezTo>
                        <a:pt x="84" y="553"/>
                        <a:pt x="84" y="552"/>
                        <a:pt x="84" y="552"/>
                      </a:cubicBezTo>
                      <a:cubicBezTo>
                        <a:pt x="84" y="551"/>
                        <a:pt x="82" y="552"/>
                        <a:pt x="82" y="550"/>
                      </a:cubicBezTo>
                      <a:cubicBezTo>
                        <a:pt x="82" y="550"/>
                        <a:pt x="82" y="549"/>
                        <a:pt x="81" y="549"/>
                      </a:cubicBezTo>
                      <a:cubicBezTo>
                        <a:pt x="81" y="549"/>
                        <a:pt x="80" y="549"/>
                        <a:pt x="80" y="548"/>
                      </a:cubicBezTo>
                      <a:cubicBezTo>
                        <a:pt x="79" y="548"/>
                        <a:pt x="79" y="548"/>
                        <a:pt x="78" y="548"/>
                      </a:cubicBezTo>
                      <a:cubicBezTo>
                        <a:pt x="78" y="548"/>
                        <a:pt x="78" y="549"/>
                        <a:pt x="78" y="549"/>
                      </a:cubicBezTo>
                      <a:cubicBezTo>
                        <a:pt x="77" y="549"/>
                        <a:pt x="76" y="549"/>
                        <a:pt x="75" y="549"/>
                      </a:cubicBezTo>
                      <a:cubicBezTo>
                        <a:pt x="74" y="549"/>
                        <a:pt x="74" y="549"/>
                        <a:pt x="74" y="550"/>
                      </a:cubicBezTo>
                      <a:cubicBezTo>
                        <a:pt x="73" y="550"/>
                        <a:pt x="72" y="550"/>
                        <a:pt x="70" y="550"/>
                      </a:cubicBezTo>
                      <a:cubicBezTo>
                        <a:pt x="70" y="550"/>
                        <a:pt x="70" y="550"/>
                        <a:pt x="70" y="550"/>
                      </a:cubicBezTo>
                      <a:cubicBezTo>
                        <a:pt x="70" y="550"/>
                        <a:pt x="69" y="550"/>
                        <a:pt x="69" y="550"/>
                      </a:cubicBezTo>
                      <a:cubicBezTo>
                        <a:pt x="69" y="550"/>
                        <a:pt x="69" y="550"/>
                        <a:pt x="69" y="550"/>
                      </a:cubicBezTo>
                      <a:cubicBezTo>
                        <a:pt x="68" y="549"/>
                        <a:pt x="68" y="550"/>
                        <a:pt x="68" y="550"/>
                      </a:cubicBezTo>
                      <a:cubicBezTo>
                        <a:pt x="65" y="550"/>
                        <a:pt x="63" y="550"/>
                        <a:pt x="61" y="550"/>
                      </a:cubicBezTo>
                      <a:cubicBezTo>
                        <a:pt x="61" y="550"/>
                        <a:pt x="61" y="550"/>
                        <a:pt x="61" y="550"/>
                      </a:cubicBezTo>
                      <a:cubicBezTo>
                        <a:pt x="60" y="550"/>
                        <a:pt x="59" y="550"/>
                        <a:pt x="58" y="550"/>
                      </a:cubicBezTo>
                      <a:cubicBezTo>
                        <a:pt x="57" y="549"/>
                        <a:pt x="57" y="548"/>
                        <a:pt x="56" y="547"/>
                      </a:cubicBezTo>
                      <a:cubicBezTo>
                        <a:pt x="56" y="548"/>
                        <a:pt x="56" y="547"/>
                        <a:pt x="57" y="547"/>
                      </a:cubicBezTo>
                      <a:cubicBezTo>
                        <a:pt x="56" y="546"/>
                        <a:pt x="56" y="545"/>
                        <a:pt x="54" y="544"/>
                      </a:cubicBezTo>
                      <a:cubicBezTo>
                        <a:pt x="55" y="545"/>
                        <a:pt x="55" y="545"/>
                        <a:pt x="54" y="545"/>
                      </a:cubicBezTo>
                      <a:cubicBezTo>
                        <a:pt x="53" y="545"/>
                        <a:pt x="53" y="545"/>
                        <a:pt x="52" y="545"/>
                      </a:cubicBezTo>
                      <a:cubicBezTo>
                        <a:pt x="52" y="546"/>
                        <a:pt x="52" y="546"/>
                        <a:pt x="51" y="546"/>
                      </a:cubicBezTo>
                      <a:cubicBezTo>
                        <a:pt x="51" y="546"/>
                        <a:pt x="51" y="545"/>
                        <a:pt x="51" y="545"/>
                      </a:cubicBezTo>
                      <a:cubicBezTo>
                        <a:pt x="51" y="544"/>
                        <a:pt x="53" y="545"/>
                        <a:pt x="53" y="544"/>
                      </a:cubicBezTo>
                      <a:cubicBezTo>
                        <a:pt x="53" y="544"/>
                        <a:pt x="54" y="544"/>
                        <a:pt x="54" y="544"/>
                      </a:cubicBezTo>
                      <a:cubicBezTo>
                        <a:pt x="54" y="543"/>
                        <a:pt x="55" y="543"/>
                        <a:pt x="56" y="543"/>
                      </a:cubicBezTo>
                      <a:cubicBezTo>
                        <a:pt x="56" y="542"/>
                        <a:pt x="56" y="542"/>
                        <a:pt x="56" y="541"/>
                      </a:cubicBezTo>
                      <a:cubicBezTo>
                        <a:pt x="57" y="541"/>
                        <a:pt x="57" y="540"/>
                        <a:pt x="57" y="539"/>
                      </a:cubicBezTo>
                      <a:cubicBezTo>
                        <a:pt x="57" y="538"/>
                        <a:pt x="57" y="538"/>
                        <a:pt x="57" y="537"/>
                      </a:cubicBezTo>
                      <a:cubicBezTo>
                        <a:pt x="58" y="537"/>
                        <a:pt x="58" y="536"/>
                        <a:pt x="58" y="536"/>
                      </a:cubicBezTo>
                      <a:cubicBezTo>
                        <a:pt x="59" y="536"/>
                        <a:pt x="60" y="536"/>
                        <a:pt x="61" y="536"/>
                      </a:cubicBezTo>
                      <a:cubicBezTo>
                        <a:pt x="61" y="536"/>
                        <a:pt x="62" y="536"/>
                        <a:pt x="62" y="537"/>
                      </a:cubicBezTo>
                      <a:cubicBezTo>
                        <a:pt x="62" y="537"/>
                        <a:pt x="63" y="537"/>
                        <a:pt x="63" y="537"/>
                      </a:cubicBezTo>
                      <a:cubicBezTo>
                        <a:pt x="64" y="536"/>
                        <a:pt x="64" y="536"/>
                        <a:pt x="64" y="536"/>
                      </a:cubicBezTo>
                      <a:cubicBezTo>
                        <a:pt x="66" y="536"/>
                        <a:pt x="67" y="536"/>
                        <a:pt x="69" y="536"/>
                      </a:cubicBezTo>
                      <a:cubicBezTo>
                        <a:pt x="69" y="536"/>
                        <a:pt x="69" y="535"/>
                        <a:pt x="70" y="535"/>
                      </a:cubicBezTo>
                      <a:cubicBezTo>
                        <a:pt x="71" y="535"/>
                        <a:pt x="72" y="535"/>
                        <a:pt x="74" y="535"/>
                      </a:cubicBezTo>
                      <a:cubicBezTo>
                        <a:pt x="74" y="535"/>
                        <a:pt x="74" y="535"/>
                        <a:pt x="75" y="534"/>
                      </a:cubicBezTo>
                      <a:cubicBezTo>
                        <a:pt x="76" y="534"/>
                        <a:pt x="78" y="534"/>
                        <a:pt x="80" y="534"/>
                      </a:cubicBezTo>
                      <a:cubicBezTo>
                        <a:pt x="80" y="534"/>
                        <a:pt x="80" y="534"/>
                        <a:pt x="80" y="534"/>
                      </a:cubicBezTo>
                      <a:cubicBezTo>
                        <a:pt x="82" y="534"/>
                        <a:pt x="83" y="534"/>
                        <a:pt x="85" y="534"/>
                      </a:cubicBezTo>
                      <a:cubicBezTo>
                        <a:pt x="85" y="533"/>
                        <a:pt x="85" y="533"/>
                        <a:pt x="85" y="533"/>
                      </a:cubicBezTo>
                      <a:cubicBezTo>
                        <a:pt x="86" y="533"/>
                        <a:pt x="86" y="533"/>
                        <a:pt x="86" y="534"/>
                      </a:cubicBezTo>
                      <a:cubicBezTo>
                        <a:pt x="87" y="534"/>
                        <a:pt x="88" y="534"/>
                        <a:pt x="88" y="534"/>
                      </a:cubicBezTo>
                      <a:cubicBezTo>
                        <a:pt x="88" y="533"/>
                        <a:pt x="89" y="533"/>
                        <a:pt x="89" y="533"/>
                      </a:cubicBezTo>
                      <a:cubicBezTo>
                        <a:pt x="89" y="533"/>
                        <a:pt x="90" y="533"/>
                        <a:pt x="90" y="533"/>
                      </a:cubicBezTo>
                      <a:cubicBezTo>
                        <a:pt x="91" y="533"/>
                        <a:pt x="91" y="532"/>
                        <a:pt x="91" y="532"/>
                      </a:cubicBezTo>
                      <a:cubicBezTo>
                        <a:pt x="91" y="532"/>
                        <a:pt x="91" y="531"/>
                        <a:pt x="91" y="531"/>
                      </a:cubicBezTo>
                      <a:cubicBezTo>
                        <a:pt x="91" y="531"/>
                        <a:pt x="90" y="531"/>
                        <a:pt x="89" y="531"/>
                      </a:cubicBezTo>
                      <a:cubicBezTo>
                        <a:pt x="89" y="530"/>
                        <a:pt x="88" y="529"/>
                        <a:pt x="88" y="528"/>
                      </a:cubicBezTo>
                      <a:cubicBezTo>
                        <a:pt x="87" y="529"/>
                        <a:pt x="87" y="528"/>
                        <a:pt x="86" y="528"/>
                      </a:cubicBezTo>
                      <a:cubicBezTo>
                        <a:pt x="85" y="528"/>
                        <a:pt x="85" y="527"/>
                        <a:pt x="84" y="527"/>
                      </a:cubicBezTo>
                      <a:cubicBezTo>
                        <a:pt x="84" y="526"/>
                        <a:pt x="83" y="527"/>
                        <a:pt x="83" y="526"/>
                      </a:cubicBezTo>
                      <a:cubicBezTo>
                        <a:pt x="83" y="526"/>
                        <a:pt x="83" y="526"/>
                        <a:pt x="83" y="525"/>
                      </a:cubicBezTo>
                      <a:cubicBezTo>
                        <a:pt x="82" y="525"/>
                        <a:pt x="82" y="524"/>
                        <a:pt x="82" y="524"/>
                      </a:cubicBezTo>
                      <a:cubicBezTo>
                        <a:pt x="82" y="523"/>
                        <a:pt x="82" y="523"/>
                        <a:pt x="82" y="522"/>
                      </a:cubicBezTo>
                      <a:cubicBezTo>
                        <a:pt x="82" y="521"/>
                        <a:pt x="83" y="520"/>
                        <a:pt x="84" y="519"/>
                      </a:cubicBezTo>
                      <a:cubicBezTo>
                        <a:pt x="85" y="519"/>
                        <a:pt x="86" y="518"/>
                        <a:pt x="87" y="518"/>
                      </a:cubicBezTo>
                      <a:cubicBezTo>
                        <a:pt x="87" y="518"/>
                        <a:pt x="87" y="517"/>
                        <a:pt x="87" y="516"/>
                      </a:cubicBezTo>
                      <a:cubicBezTo>
                        <a:pt x="87" y="515"/>
                        <a:pt x="87" y="515"/>
                        <a:pt x="86" y="514"/>
                      </a:cubicBezTo>
                      <a:cubicBezTo>
                        <a:pt x="86" y="513"/>
                        <a:pt x="85" y="513"/>
                        <a:pt x="84" y="512"/>
                      </a:cubicBezTo>
                      <a:cubicBezTo>
                        <a:pt x="85" y="511"/>
                        <a:pt x="83" y="511"/>
                        <a:pt x="84" y="510"/>
                      </a:cubicBezTo>
                      <a:cubicBezTo>
                        <a:pt x="83" y="510"/>
                        <a:pt x="83" y="509"/>
                        <a:pt x="83" y="508"/>
                      </a:cubicBezTo>
                      <a:cubicBezTo>
                        <a:pt x="82" y="507"/>
                        <a:pt x="81" y="508"/>
                        <a:pt x="80" y="508"/>
                      </a:cubicBezTo>
                      <a:cubicBezTo>
                        <a:pt x="80" y="508"/>
                        <a:pt x="80" y="508"/>
                        <a:pt x="80" y="508"/>
                      </a:cubicBezTo>
                      <a:cubicBezTo>
                        <a:pt x="79" y="508"/>
                        <a:pt x="79" y="508"/>
                        <a:pt x="79" y="508"/>
                      </a:cubicBezTo>
                      <a:cubicBezTo>
                        <a:pt x="78" y="508"/>
                        <a:pt x="77" y="508"/>
                        <a:pt x="76" y="509"/>
                      </a:cubicBezTo>
                      <a:cubicBezTo>
                        <a:pt x="75" y="509"/>
                        <a:pt x="74" y="509"/>
                        <a:pt x="73" y="509"/>
                      </a:cubicBezTo>
                      <a:cubicBezTo>
                        <a:pt x="72" y="509"/>
                        <a:pt x="72" y="509"/>
                        <a:pt x="72" y="510"/>
                      </a:cubicBezTo>
                      <a:cubicBezTo>
                        <a:pt x="71" y="510"/>
                        <a:pt x="70" y="510"/>
                        <a:pt x="69" y="510"/>
                      </a:cubicBezTo>
                      <a:cubicBezTo>
                        <a:pt x="69" y="510"/>
                        <a:pt x="69" y="510"/>
                        <a:pt x="68" y="510"/>
                      </a:cubicBezTo>
                      <a:cubicBezTo>
                        <a:pt x="68" y="510"/>
                        <a:pt x="68" y="510"/>
                        <a:pt x="68" y="510"/>
                      </a:cubicBezTo>
                      <a:cubicBezTo>
                        <a:pt x="66" y="510"/>
                        <a:pt x="64" y="510"/>
                        <a:pt x="62" y="510"/>
                      </a:cubicBezTo>
                      <a:cubicBezTo>
                        <a:pt x="62" y="509"/>
                        <a:pt x="61" y="509"/>
                        <a:pt x="60" y="509"/>
                      </a:cubicBezTo>
                      <a:cubicBezTo>
                        <a:pt x="60" y="508"/>
                        <a:pt x="60" y="508"/>
                        <a:pt x="60" y="508"/>
                      </a:cubicBezTo>
                      <a:cubicBezTo>
                        <a:pt x="61" y="508"/>
                        <a:pt x="61" y="507"/>
                        <a:pt x="61" y="507"/>
                      </a:cubicBezTo>
                      <a:cubicBezTo>
                        <a:pt x="62" y="507"/>
                        <a:pt x="62" y="507"/>
                        <a:pt x="63" y="507"/>
                      </a:cubicBezTo>
                      <a:cubicBezTo>
                        <a:pt x="63" y="507"/>
                        <a:pt x="63" y="507"/>
                        <a:pt x="63" y="508"/>
                      </a:cubicBezTo>
                      <a:cubicBezTo>
                        <a:pt x="64" y="508"/>
                        <a:pt x="65" y="508"/>
                        <a:pt x="66" y="508"/>
                      </a:cubicBezTo>
                      <a:cubicBezTo>
                        <a:pt x="66" y="507"/>
                        <a:pt x="67" y="507"/>
                        <a:pt x="67" y="507"/>
                      </a:cubicBezTo>
                      <a:cubicBezTo>
                        <a:pt x="70" y="507"/>
                        <a:pt x="73" y="507"/>
                        <a:pt x="75" y="507"/>
                      </a:cubicBezTo>
                      <a:cubicBezTo>
                        <a:pt x="76" y="507"/>
                        <a:pt x="76" y="507"/>
                        <a:pt x="76" y="506"/>
                      </a:cubicBezTo>
                      <a:cubicBezTo>
                        <a:pt x="77" y="506"/>
                        <a:pt x="79" y="506"/>
                        <a:pt x="80" y="506"/>
                      </a:cubicBezTo>
                      <a:cubicBezTo>
                        <a:pt x="80" y="506"/>
                        <a:pt x="80" y="506"/>
                        <a:pt x="80" y="506"/>
                      </a:cubicBezTo>
                      <a:cubicBezTo>
                        <a:pt x="80" y="505"/>
                        <a:pt x="80" y="504"/>
                        <a:pt x="80" y="503"/>
                      </a:cubicBezTo>
                      <a:cubicBezTo>
                        <a:pt x="80" y="503"/>
                        <a:pt x="80" y="502"/>
                        <a:pt x="79" y="502"/>
                      </a:cubicBezTo>
                      <a:cubicBezTo>
                        <a:pt x="79" y="501"/>
                        <a:pt x="79" y="501"/>
                        <a:pt x="79" y="500"/>
                      </a:cubicBezTo>
                      <a:cubicBezTo>
                        <a:pt x="78" y="499"/>
                        <a:pt x="78" y="498"/>
                        <a:pt x="77" y="497"/>
                      </a:cubicBezTo>
                      <a:cubicBezTo>
                        <a:pt x="77" y="496"/>
                        <a:pt x="76" y="496"/>
                        <a:pt x="75" y="495"/>
                      </a:cubicBezTo>
                      <a:cubicBezTo>
                        <a:pt x="76" y="494"/>
                        <a:pt x="74" y="493"/>
                        <a:pt x="74" y="492"/>
                      </a:cubicBezTo>
                      <a:cubicBezTo>
                        <a:pt x="73" y="491"/>
                        <a:pt x="74" y="491"/>
                        <a:pt x="74" y="490"/>
                      </a:cubicBezTo>
                      <a:cubicBezTo>
                        <a:pt x="73" y="489"/>
                        <a:pt x="73" y="489"/>
                        <a:pt x="73" y="489"/>
                      </a:cubicBezTo>
                      <a:cubicBezTo>
                        <a:pt x="71" y="489"/>
                        <a:pt x="70" y="489"/>
                        <a:pt x="69" y="489"/>
                      </a:cubicBezTo>
                      <a:cubicBezTo>
                        <a:pt x="69" y="489"/>
                        <a:pt x="69" y="489"/>
                        <a:pt x="68" y="489"/>
                      </a:cubicBezTo>
                      <a:cubicBezTo>
                        <a:pt x="67" y="490"/>
                        <a:pt x="66" y="489"/>
                        <a:pt x="64" y="490"/>
                      </a:cubicBezTo>
                      <a:cubicBezTo>
                        <a:pt x="64" y="490"/>
                        <a:pt x="64" y="490"/>
                        <a:pt x="64" y="490"/>
                      </a:cubicBezTo>
                      <a:cubicBezTo>
                        <a:pt x="63" y="490"/>
                        <a:pt x="63" y="490"/>
                        <a:pt x="63" y="490"/>
                      </a:cubicBezTo>
                      <a:cubicBezTo>
                        <a:pt x="62" y="490"/>
                        <a:pt x="62" y="490"/>
                        <a:pt x="62" y="490"/>
                      </a:cubicBezTo>
                      <a:cubicBezTo>
                        <a:pt x="59" y="490"/>
                        <a:pt x="57" y="490"/>
                        <a:pt x="54" y="490"/>
                      </a:cubicBezTo>
                      <a:cubicBezTo>
                        <a:pt x="54" y="490"/>
                        <a:pt x="54" y="491"/>
                        <a:pt x="53" y="491"/>
                      </a:cubicBezTo>
                      <a:cubicBezTo>
                        <a:pt x="53" y="491"/>
                        <a:pt x="52" y="490"/>
                        <a:pt x="51" y="490"/>
                      </a:cubicBezTo>
                      <a:cubicBezTo>
                        <a:pt x="51" y="490"/>
                        <a:pt x="51" y="491"/>
                        <a:pt x="51" y="491"/>
                      </a:cubicBezTo>
                      <a:cubicBezTo>
                        <a:pt x="50" y="491"/>
                        <a:pt x="49" y="491"/>
                        <a:pt x="48" y="491"/>
                      </a:cubicBezTo>
                      <a:cubicBezTo>
                        <a:pt x="48" y="491"/>
                        <a:pt x="48" y="491"/>
                        <a:pt x="48" y="490"/>
                      </a:cubicBezTo>
                      <a:cubicBezTo>
                        <a:pt x="47" y="490"/>
                        <a:pt x="46" y="490"/>
                        <a:pt x="44" y="490"/>
                      </a:cubicBezTo>
                      <a:cubicBezTo>
                        <a:pt x="44" y="490"/>
                        <a:pt x="44" y="491"/>
                        <a:pt x="43" y="491"/>
                      </a:cubicBezTo>
                      <a:cubicBezTo>
                        <a:pt x="43" y="491"/>
                        <a:pt x="43" y="490"/>
                        <a:pt x="43" y="490"/>
                      </a:cubicBezTo>
                      <a:cubicBezTo>
                        <a:pt x="43" y="490"/>
                        <a:pt x="42" y="491"/>
                        <a:pt x="42" y="491"/>
                      </a:cubicBezTo>
                      <a:cubicBezTo>
                        <a:pt x="42" y="491"/>
                        <a:pt x="41" y="491"/>
                        <a:pt x="41" y="491"/>
                      </a:cubicBezTo>
                      <a:cubicBezTo>
                        <a:pt x="40" y="491"/>
                        <a:pt x="40" y="491"/>
                        <a:pt x="40" y="491"/>
                      </a:cubicBezTo>
                      <a:cubicBezTo>
                        <a:pt x="40" y="492"/>
                        <a:pt x="40" y="492"/>
                        <a:pt x="40" y="492"/>
                      </a:cubicBezTo>
                      <a:cubicBezTo>
                        <a:pt x="39" y="492"/>
                        <a:pt x="38" y="492"/>
                        <a:pt x="37" y="492"/>
                      </a:cubicBezTo>
                      <a:cubicBezTo>
                        <a:pt x="37" y="491"/>
                        <a:pt x="37" y="491"/>
                        <a:pt x="36" y="491"/>
                      </a:cubicBezTo>
                      <a:cubicBezTo>
                        <a:pt x="36" y="491"/>
                        <a:pt x="36" y="491"/>
                        <a:pt x="36" y="491"/>
                      </a:cubicBezTo>
                      <a:cubicBezTo>
                        <a:pt x="35" y="492"/>
                        <a:pt x="34" y="492"/>
                        <a:pt x="33" y="492"/>
                      </a:cubicBezTo>
                      <a:cubicBezTo>
                        <a:pt x="32" y="492"/>
                        <a:pt x="31" y="493"/>
                        <a:pt x="30" y="493"/>
                      </a:cubicBezTo>
                      <a:cubicBezTo>
                        <a:pt x="30" y="493"/>
                        <a:pt x="29" y="494"/>
                        <a:pt x="29" y="494"/>
                      </a:cubicBezTo>
                      <a:cubicBezTo>
                        <a:pt x="28" y="494"/>
                        <a:pt x="28" y="494"/>
                        <a:pt x="27" y="495"/>
                      </a:cubicBezTo>
                      <a:cubicBezTo>
                        <a:pt x="26" y="494"/>
                        <a:pt x="25" y="495"/>
                        <a:pt x="25" y="495"/>
                      </a:cubicBezTo>
                      <a:cubicBezTo>
                        <a:pt x="23" y="495"/>
                        <a:pt x="23" y="496"/>
                        <a:pt x="22" y="496"/>
                      </a:cubicBezTo>
                      <a:cubicBezTo>
                        <a:pt x="21" y="496"/>
                        <a:pt x="21" y="497"/>
                        <a:pt x="19" y="497"/>
                      </a:cubicBezTo>
                      <a:cubicBezTo>
                        <a:pt x="19" y="497"/>
                        <a:pt x="19" y="497"/>
                        <a:pt x="19" y="497"/>
                      </a:cubicBezTo>
                      <a:cubicBezTo>
                        <a:pt x="17" y="497"/>
                        <a:pt x="16" y="497"/>
                        <a:pt x="14" y="497"/>
                      </a:cubicBezTo>
                      <a:cubicBezTo>
                        <a:pt x="14" y="498"/>
                        <a:pt x="14" y="498"/>
                        <a:pt x="14" y="498"/>
                      </a:cubicBezTo>
                      <a:cubicBezTo>
                        <a:pt x="13" y="498"/>
                        <a:pt x="12" y="498"/>
                        <a:pt x="12" y="498"/>
                      </a:cubicBezTo>
                      <a:cubicBezTo>
                        <a:pt x="11" y="498"/>
                        <a:pt x="11" y="498"/>
                        <a:pt x="11" y="497"/>
                      </a:cubicBezTo>
                      <a:cubicBezTo>
                        <a:pt x="11" y="498"/>
                        <a:pt x="10" y="498"/>
                        <a:pt x="10" y="498"/>
                      </a:cubicBezTo>
                      <a:cubicBezTo>
                        <a:pt x="9" y="498"/>
                        <a:pt x="9" y="497"/>
                        <a:pt x="8" y="496"/>
                      </a:cubicBezTo>
                      <a:cubicBezTo>
                        <a:pt x="8" y="496"/>
                        <a:pt x="8" y="495"/>
                        <a:pt x="9" y="495"/>
                      </a:cubicBezTo>
                      <a:cubicBezTo>
                        <a:pt x="9" y="495"/>
                        <a:pt x="10" y="495"/>
                        <a:pt x="10" y="495"/>
                      </a:cubicBezTo>
                      <a:cubicBezTo>
                        <a:pt x="11" y="495"/>
                        <a:pt x="11" y="495"/>
                        <a:pt x="11" y="495"/>
                      </a:cubicBezTo>
                      <a:cubicBezTo>
                        <a:pt x="12" y="494"/>
                        <a:pt x="13" y="493"/>
                        <a:pt x="14" y="492"/>
                      </a:cubicBezTo>
                      <a:cubicBezTo>
                        <a:pt x="14" y="492"/>
                        <a:pt x="15" y="492"/>
                        <a:pt x="15" y="492"/>
                      </a:cubicBezTo>
                      <a:cubicBezTo>
                        <a:pt x="16" y="492"/>
                        <a:pt x="17" y="492"/>
                        <a:pt x="18" y="491"/>
                      </a:cubicBezTo>
                      <a:cubicBezTo>
                        <a:pt x="18" y="490"/>
                        <a:pt x="20" y="490"/>
                        <a:pt x="20" y="490"/>
                      </a:cubicBezTo>
                      <a:cubicBezTo>
                        <a:pt x="21" y="490"/>
                        <a:pt x="21" y="490"/>
                        <a:pt x="22" y="490"/>
                      </a:cubicBezTo>
                      <a:cubicBezTo>
                        <a:pt x="22" y="490"/>
                        <a:pt x="23" y="490"/>
                        <a:pt x="23" y="490"/>
                      </a:cubicBezTo>
                      <a:cubicBezTo>
                        <a:pt x="24" y="490"/>
                        <a:pt x="25" y="489"/>
                        <a:pt x="27" y="488"/>
                      </a:cubicBezTo>
                      <a:cubicBezTo>
                        <a:pt x="27" y="488"/>
                        <a:pt x="27" y="487"/>
                        <a:pt x="27" y="486"/>
                      </a:cubicBezTo>
                      <a:cubicBezTo>
                        <a:pt x="26" y="486"/>
                        <a:pt x="26" y="485"/>
                        <a:pt x="25" y="484"/>
                      </a:cubicBezTo>
                      <a:cubicBezTo>
                        <a:pt x="24" y="485"/>
                        <a:pt x="23" y="484"/>
                        <a:pt x="22" y="483"/>
                      </a:cubicBezTo>
                      <a:cubicBezTo>
                        <a:pt x="22" y="483"/>
                        <a:pt x="22" y="482"/>
                        <a:pt x="21" y="482"/>
                      </a:cubicBezTo>
                      <a:cubicBezTo>
                        <a:pt x="21" y="481"/>
                        <a:pt x="21" y="481"/>
                        <a:pt x="21" y="481"/>
                      </a:cubicBezTo>
                      <a:cubicBezTo>
                        <a:pt x="22" y="480"/>
                        <a:pt x="22" y="479"/>
                        <a:pt x="22" y="478"/>
                      </a:cubicBezTo>
                      <a:cubicBezTo>
                        <a:pt x="23" y="478"/>
                        <a:pt x="24" y="477"/>
                        <a:pt x="24" y="476"/>
                      </a:cubicBezTo>
                      <a:cubicBezTo>
                        <a:pt x="24" y="476"/>
                        <a:pt x="25" y="475"/>
                        <a:pt x="26" y="475"/>
                      </a:cubicBezTo>
                      <a:cubicBezTo>
                        <a:pt x="27" y="474"/>
                        <a:pt x="28" y="474"/>
                        <a:pt x="29" y="473"/>
                      </a:cubicBezTo>
                      <a:cubicBezTo>
                        <a:pt x="30" y="473"/>
                        <a:pt x="32" y="473"/>
                        <a:pt x="33" y="473"/>
                      </a:cubicBezTo>
                      <a:cubicBezTo>
                        <a:pt x="33" y="473"/>
                        <a:pt x="33" y="473"/>
                        <a:pt x="33" y="473"/>
                      </a:cubicBezTo>
                      <a:cubicBezTo>
                        <a:pt x="34" y="474"/>
                        <a:pt x="34" y="474"/>
                        <a:pt x="35" y="474"/>
                      </a:cubicBezTo>
                      <a:cubicBezTo>
                        <a:pt x="35" y="474"/>
                        <a:pt x="36" y="474"/>
                        <a:pt x="36" y="474"/>
                      </a:cubicBezTo>
                      <a:cubicBezTo>
                        <a:pt x="37" y="474"/>
                        <a:pt x="38" y="474"/>
                        <a:pt x="38" y="473"/>
                      </a:cubicBezTo>
                      <a:cubicBezTo>
                        <a:pt x="39" y="473"/>
                        <a:pt x="40" y="473"/>
                        <a:pt x="41" y="473"/>
                      </a:cubicBezTo>
                      <a:cubicBezTo>
                        <a:pt x="41" y="473"/>
                        <a:pt x="41" y="472"/>
                        <a:pt x="41" y="472"/>
                      </a:cubicBezTo>
                      <a:cubicBezTo>
                        <a:pt x="42" y="472"/>
                        <a:pt x="43" y="472"/>
                        <a:pt x="43" y="472"/>
                      </a:cubicBezTo>
                      <a:cubicBezTo>
                        <a:pt x="44" y="472"/>
                        <a:pt x="45" y="471"/>
                        <a:pt x="46" y="471"/>
                      </a:cubicBezTo>
                      <a:cubicBezTo>
                        <a:pt x="47" y="471"/>
                        <a:pt x="48" y="470"/>
                        <a:pt x="49" y="470"/>
                      </a:cubicBezTo>
                      <a:cubicBezTo>
                        <a:pt x="49" y="470"/>
                        <a:pt x="50" y="469"/>
                        <a:pt x="51" y="469"/>
                      </a:cubicBezTo>
                      <a:cubicBezTo>
                        <a:pt x="52" y="468"/>
                        <a:pt x="52" y="469"/>
                        <a:pt x="53" y="468"/>
                      </a:cubicBezTo>
                      <a:cubicBezTo>
                        <a:pt x="53" y="468"/>
                        <a:pt x="53" y="468"/>
                        <a:pt x="53" y="468"/>
                      </a:cubicBezTo>
                      <a:cubicBezTo>
                        <a:pt x="54" y="468"/>
                        <a:pt x="54" y="468"/>
                        <a:pt x="55" y="468"/>
                      </a:cubicBezTo>
                      <a:cubicBezTo>
                        <a:pt x="55" y="468"/>
                        <a:pt x="55" y="467"/>
                        <a:pt x="56" y="467"/>
                      </a:cubicBezTo>
                      <a:cubicBezTo>
                        <a:pt x="56" y="467"/>
                        <a:pt x="57" y="467"/>
                        <a:pt x="57" y="467"/>
                      </a:cubicBezTo>
                      <a:cubicBezTo>
                        <a:pt x="58" y="466"/>
                        <a:pt x="59" y="465"/>
                        <a:pt x="61" y="465"/>
                      </a:cubicBezTo>
                      <a:cubicBezTo>
                        <a:pt x="62" y="465"/>
                        <a:pt x="63" y="464"/>
                        <a:pt x="64" y="463"/>
                      </a:cubicBezTo>
                      <a:cubicBezTo>
                        <a:pt x="65" y="463"/>
                        <a:pt x="66" y="462"/>
                        <a:pt x="67" y="462"/>
                      </a:cubicBezTo>
                      <a:cubicBezTo>
                        <a:pt x="68" y="461"/>
                        <a:pt x="69" y="460"/>
                        <a:pt x="70" y="459"/>
                      </a:cubicBezTo>
                      <a:cubicBezTo>
                        <a:pt x="70" y="459"/>
                        <a:pt x="70" y="459"/>
                        <a:pt x="70" y="459"/>
                      </a:cubicBezTo>
                      <a:cubicBezTo>
                        <a:pt x="69" y="459"/>
                        <a:pt x="68" y="459"/>
                        <a:pt x="67" y="459"/>
                      </a:cubicBezTo>
                      <a:cubicBezTo>
                        <a:pt x="67" y="459"/>
                        <a:pt x="66" y="459"/>
                        <a:pt x="66" y="458"/>
                      </a:cubicBezTo>
                      <a:cubicBezTo>
                        <a:pt x="66" y="458"/>
                        <a:pt x="65" y="458"/>
                        <a:pt x="65" y="459"/>
                      </a:cubicBezTo>
                      <a:cubicBezTo>
                        <a:pt x="63" y="459"/>
                        <a:pt x="61" y="459"/>
                        <a:pt x="58" y="459"/>
                      </a:cubicBezTo>
                      <a:cubicBezTo>
                        <a:pt x="58" y="459"/>
                        <a:pt x="58" y="458"/>
                        <a:pt x="57" y="458"/>
                      </a:cubicBezTo>
                      <a:cubicBezTo>
                        <a:pt x="57" y="458"/>
                        <a:pt x="57" y="457"/>
                        <a:pt x="57" y="457"/>
                      </a:cubicBezTo>
                      <a:cubicBezTo>
                        <a:pt x="57" y="457"/>
                        <a:pt x="58" y="457"/>
                        <a:pt x="58" y="457"/>
                      </a:cubicBezTo>
                      <a:cubicBezTo>
                        <a:pt x="60" y="457"/>
                        <a:pt x="63" y="457"/>
                        <a:pt x="65" y="457"/>
                      </a:cubicBezTo>
                      <a:cubicBezTo>
                        <a:pt x="66" y="457"/>
                        <a:pt x="66" y="456"/>
                        <a:pt x="66" y="456"/>
                      </a:cubicBezTo>
                      <a:cubicBezTo>
                        <a:pt x="68" y="456"/>
                        <a:pt x="69" y="456"/>
                        <a:pt x="71" y="456"/>
                      </a:cubicBezTo>
                      <a:cubicBezTo>
                        <a:pt x="71" y="456"/>
                        <a:pt x="72" y="456"/>
                        <a:pt x="72" y="455"/>
                      </a:cubicBezTo>
                      <a:cubicBezTo>
                        <a:pt x="73" y="455"/>
                        <a:pt x="74" y="455"/>
                        <a:pt x="74" y="455"/>
                      </a:cubicBezTo>
                      <a:cubicBezTo>
                        <a:pt x="74" y="456"/>
                        <a:pt x="73" y="457"/>
                        <a:pt x="73" y="457"/>
                      </a:cubicBezTo>
                      <a:cubicBezTo>
                        <a:pt x="74" y="458"/>
                        <a:pt x="75" y="458"/>
                        <a:pt x="76" y="457"/>
                      </a:cubicBezTo>
                      <a:cubicBezTo>
                        <a:pt x="77" y="456"/>
                        <a:pt x="77" y="456"/>
                        <a:pt x="76" y="455"/>
                      </a:cubicBezTo>
                      <a:cubicBezTo>
                        <a:pt x="76" y="455"/>
                        <a:pt x="75" y="455"/>
                        <a:pt x="74" y="455"/>
                      </a:cubicBezTo>
                      <a:cubicBezTo>
                        <a:pt x="74" y="455"/>
                        <a:pt x="74" y="454"/>
                        <a:pt x="74" y="454"/>
                      </a:cubicBezTo>
                      <a:cubicBezTo>
                        <a:pt x="74" y="453"/>
                        <a:pt x="74" y="453"/>
                        <a:pt x="74" y="453"/>
                      </a:cubicBezTo>
                      <a:cubicBezTo>
                        <a:pt x="74" y="453"/>
                        <a:pt x="74" y="452"/>
                        <a:pt x="75" y="452"/>
                      </a:cubicBezTo>
                      <a:cubicBezTo>
                        <a:pt x="75" y="452"/>
                        <a:pt x="75" y="452"/>
                        <a:pt x="75" y="453"/>
                      </a:cubicBezTo>
                      <a:cubicBezTo>
                        <a:pt x="76" y="452"/>
                        <a:pt x="76" y="452"/>
                        <a:pt x="76" y="452"/>
                      </a:cubicBezTo>
                      <a:cubicBezTo>
                        <a:pt x="77" y="451"/>
                        <a:pt x="77" y="451"/>
                        <a:pt x="77" y="450"/>
                      </a:cubicBezTo>
                      <a:cubicBezTo>
                        <a:pt x="77" y="451"/>
                        <a:pt x="77" y="451"/>
                        <a:pt x="77" y="451"/>
                      </a:cubicBezTo>
                      <a:cubicBezTo>
                        <a:pt x="77" y="452"/>
                        <a:pt x="78" y="452"/>
                        <a:pt x="78" y="452"/>
                      </a:cubicBezTo>
                      <a:cubicBezTo>
                        <a:pt x="79" y="452"/>
                        <a:pt x="79" y="453"/>
                        <a:pt x="80" y="453"/>
                      </a:cubicBezTo>
                      <a:cubicBezTo>
                        <a:pt x="81" y="453"/>
                        <a:pt x="81" y="453"/>
                        <a:pt x="81" y="453"/>
                      </a:cubicBezTo>
                      <a:cubicBezTo>
                        <a:pt x="82" y="452"/>
                        <a:pt x="82" y="453"/>
                        <a:pt x="83" y="453"/>
                      </a:cubicBezTo>
                      <a:cubicBezTo>
                        <a:pt x="83" y="453"/>
                        <a:pt x="84" y="453"/>
                        <a:pt x="84" y="453"/>
                      </a:cubicBezTo>
                      <a:cubicBezTo>
                        <a:pt x="84" y="453"/>
                        <a:pt x="84" y="453"/>
                        <a:pt x="84" y="453"/>
                      </a:cubicBezTo>
                      <a:cubicBezTo>
                        <a:pt x="84" y="452"/>
                        <a:pt x="84" y="452"/>
                        <a:pt x="84" y="452"/>
                      </a:cubicBezTo>
                      <a:cubicBezTo>
                        <a:pt x="84" y="451"/>
                        <a:pt x="84" y="450"/>
                        <a:pt x="83" y="450"/>
                      </a:cubicBezTo>
                      <a:cubicBezTo>
                        <a:pt x="83" y="449"/>
                        <a:pt x="83" y="449"/>
                        <a:pt x="83" y="448"/>
                      </a:cubicBezTo>
                      <a:cubicBezTo>
                        <a:pt x="82" y="447"/>
                        <a:pt x="81" y="446"/>
                        <a:pt x="79" y="445"/>
                      </a:cubicBezTo>
                      <a:cubicBezTo>
                        <a:pt x="79" y="445"/>
                        <a:pt x="79" y="444"/>
                        <a:pt x="79" y="444"/>
                      </a:cubicBezTo>
                      <a:cubicBezTo>
                        <a:pt x="79" y="444"/>
                        <a:pt x="79" y="444"/>
                        <a:pt x="79" y="444"/>
                      </a:cubicBezTo>
                      <a:cubicBezTo>
                        <a:pt x="78" y="444"/>
                        <a:pt x="76" y="444"/>
                        <a:pt x="75" y="444"/>
                      </a:cubicBezTo>
                      <a:cubicBezTo>
                        <a:pt x="74" y="444"/>
                        <a:pt x="74" y="444"/>
                        <a:pt x="74" y="445"/>
                      </a:cubicBezTo>
                      <a:cubicBezTo>
                        <a:pt x="73" y="445"/>
                        <a:pt x="73" y="445"/>
                        <a:pt x="72" y="445"/>
                      </a:cubicBezTo>
                      <a:cubicBezTo>
                        <a:pt x="71" y="445"/>
                        <a:pt x="70" y="445"/>
                        <a:pt x="70" y="446"/>
                      </a:cubicBezTo>
                      <a:cubicBezTo>
                        <a:pt x="69" y="446"/>
                        <a:pt x="68" y="446"/>
                        <a:pt x="68" y="446"/>
                      </a:cubicBezTo>
                      <a:cubicBezTo>
                        <a:pt x="67" y="446"/>
                        <a:pt x="67" y="446"/>
                        <a:pt x="67" y="447"/>
                      </a:cubicBezTo>
                      <a:cubicBezTo>
                        <a:pt x="67" y="447"/>
                        <a:pt x="67" y="446"/>
                        <a:pt x="66" y="446"/>
                      </a:cubicBezTo>
                      <a:cubicBezTo>
                        <a:pt x="66" y="446"/>
                        <a:pt x="66" y="446"/>
                        <a:pt x="65" y="447"/>
                      </a:cubicBezTo>
                      <a:cubicBezTo>
                        <a:pt x="64" y="447"/>
                        <a:pt x="63" y="447"/>
                        <a:pt x="62" y="447"/>
                      </a:cubicBezTo>
                      <a:cubicBezTo>
                        <a:pt x="62" y="447"/>
                        <a:pt x="61" y="447"/>
                        <a:pt x="61" y="447"/>
                      </a:cubicBezTo>
                      <a:cubicBezTo>
                        <a:pt x="60" y="447"/>
                        <a:pt x="59" y="447"/>
                        <a:pt x="58" y="447"/>
                      </a:cubicBezTo>
                      <a:cubicBezTo>
                        <a:pt x="57" y="447"/>
                        <a:pt x="57" y="447"/>
                        <a:pt x="57" y="447"/>
                      </a:cubicBezTo>
                      <a:cubicBezTo>
                        <a:pt x="55" y="447"/>
                        <a:pt x="53" y="447"/>
                        <a:pt x="51" y="447"/>
                      </a:cubicBezTo>
                      <a:cubicBezTo>
                        <a:pt x="50" y="447"/>
                        <a:pt x="50" y="446"/>
                        <a:pt x="50" y="446"/>
                      </a:cubicBezTo>
                      <a:cubicBezTo>
                        <a:pt x="48" y="446"/>
                        <a:pt x="45" y="446"/>
                        <a:pt x="43" y="446"/>
                      </a:cubicBezTo>
                      <a:cubicBezTo>
                        <a:pt x="42" y="446"/>
                        <a:pt x="42" y="445"/>
                        <a:pt x="42" y="445"/>
                      </a:cubicBezTo>
                      <a:cubicBezTo>
                        <a:pt x="41" y="445"/>
                        <a:pt x="41" y="445"/>
                        <a:pt x="41" y="445"/>
                      </a:cubicBezTo>
                      <a:cubicBezTo>
                        <a:pt x="40" y="445"/>
                        <a:pt x="39" y="445"/>
                        <a:pt x="38" y="444"/>
                      </a:cubicBezTo>
                      <a:cubicBezTo>
                        <a:pt x="38" y="443"/>
                        <a:pt x="37" y="444"/>
                        <a:pt x="36" y="444"/>
                      </a:cubicBezTo>
                      <a:cubicBezTo>
                        <a:pt x="36" y="443"/>
                        <a:pt x="35" y="443"/>
                        <a:pt x="34" y="443"/>
                      </a:cubicBezTo>
                      <a:cubicBezTo>
                        <a:pt x="34" y="443"/>
                        <a:pt x="34" y="443"/>
                        <a:pt x="34" y="442"/>
                      </a:cubicBezTo>
                      <a:cubicBezTo>
                        <a:pt x="32" y="442"/>
                        <a:pt x="30" y="442"/>
                        <a:pt x="28" y="442"/>
                      </a:cubicBezTo>
                      <a:cubicBezTo>
                        <a:pt x="28" y="443"/>
                        <a:pt x="27" y="443"/>
                        <a:pt x="27" y="443"/>
                      </a:cubicBezTo>
                      <a:cubicBezTo>
                        <a:pt x="27" y="443"/>
                        <a:pt x="26" y="443"/>
                        <a:pt x="26" y="443"/>
                      </a:cubicBezTo>
                      <a:cubicBezTo>
                        <a:pt x="25" y="443"/>
                        <a:pt x="26" y="442"/>
                        <a:pt x="25" y="441"/>
                      </a:cubicBezTo>
                      <a:cubicBezTo>
                        <a:pt x="24" y="440"/>
                        <a:pt x="23" y="439"/>
                        <a:pt x="21" y="437"/>
                      </a:cubicBezTo>
                      <a:cubicBezTo>
                        <a:pt x="20" y="438"/>
                        <a:pt x="20" y="436"/>
                        <a:pt x="19" y="437"/>
                      </a:cubicBezTo>
                      <a:cubicBezTo>
                        <a:pt x="18" y="436"/>
                        <a:pt x="17" y="436"/>
                        <a:pt x="17" y="435"/>
                      </a:cubicBezTo>
                      <a:cubicBezTo>
                        <a:pt x="17" y="435"/>
                        <a:pt x="17" y="434"/>
                        <a:pt x="17" y="433"/>
                      </a:cubicBezTo>
                      <a:cubicBezTo>
                        <a:pt x="17" y="433"/>
                        <a:pt x="16" y="433"/>
                        <a:pt x="16" y="433"/>
                      </a:cubicBezTo>
                      <a:cubicBezTo>
                        <a:pt x="16" y="433"/>
                        <a:pt x="16" y="432"/>
                        <a:pt x="16" y="432"/>
                      </a:cubicBezTo>
                      <a:cubicBezTo>
                        <a:pt x="16" y="431"/>
                        <a:pt x="16" y="430"/>
                        <a:pt x="16" y="430"/>
                      </a:cubicBezTo>
                      <a:cubicBezTo>
                        <a:pt x="17" y="429"/>
                        <a:pt x="18" y="429"/>
                        <a:pt x="19" y="429"/>
                      </a:cubicBezTo>
                      <a:cubicBezTo>
                        <a:pt x="19" y="429"/>
                        <a:pt x="20" y="428"/>
                        <a:pt x="20" y="428"/>
                      </a:cubicBezTo>
                      <a:cubicBezTo>
                        <a:pt x="21" y="428"/>
                        <a:pt x="21" y="427"/>
                        <a:pt x="22" y="427"/>
                      </a:cubicBezTo>
                      <a:cubicBezTo>
                        <a:pt x="23" y="426"/>
                        <a:pt x="24" y="425"/>
                        <a:pt x="25" y="424"/>
                      </a:cubicBezTo>
                      <a:cubicBezTo>
                        <a:pt x="26" y="424"/>
                        <a:pt x="26" y="424"/>
                        <a:pt x="26" y="424"/>
                      </a:cubicBezTo>
                      <a:cubicBezTo>
                        <a:pt x="27" y="424"/>
                        <a:pt x="27" y="424"/>
                        <a:pt x="28" y="424"/>
                      </a:cubicBezTo>
                      <a:cubicBezTo>
                        <a:pt x="28" y="423"/>
                        <a:pt x="29" y="423"/>
                        <a:pt x="29" y="422"/>
                      </a:cubicBezTo>
                      <a:cubicBezTo>
                        <a:pt x="30" y="422"/>
                        <a:pt x="30" y="422"/>
                        <a:pt x="31" y="422"/>
                      </a:cubicBezTo>
                      <a:cubicBezTo>
                        <a:pt x="31" y="422"/>
                        <a:pt x="32" y="421"/>
                        <a:pt x="33" y="421"/>
                      </a:cubicBezTo>
                      <a:cubicBezTo>
                        <a:pt x="36" y="421"/>
                        <a:pt x="38" y="421"/>
                        <a:pt x="41" y="421"/>
                      </a:cubicBezTo>
                      <a:cubicBezTo>
                        <a:pt x="42" y="420"/>
                        <a:pt x="42" y="420"/>
                        <a:pt x="42" y="420"/>
                      </a:cubicBezTo>
                      <a:cubicBezTo>
                        <a:pt x="44" y="420"/>
                        <a:pt x="45" y="420"/>
                        <a:pt x="47" y="420"/>
                      </a:cubicBezTo>
                      <a:cubicBezTo>
                        <a:pt x="47" y="420"/>
                        <a:pt x="48" y="420"/>
                        <a:pt x="48" y="421"/>
                      </a:cubicBezTo>
                      <a:cubicBezTo>
                        <a:pt x="48" y="421"/>
                        <a:pt x="49" y="421"/>
                        <a:pt x="49" y="420"/>
                      </a:cubicBezTo>
                      <a:cubicBezTo>
                        <a:pt x="50" y="420"/>
                        <a:pt x="51" y="420"/>
                        <a:pt x="51" y="420"/>
                      </a:cubicBezTo>
                      <a:cubicBezTo>
                        <a:pt x="52" y="420"/>
                        <a:pt x="52" y="420"/>
                        <a:pt x="52" y="421"/>
                      </a:cubicBezTo>
                      <a:cubicBezTo>
                        <a:pt x="53" y="421"/>
                        <a:pt x="54" y="421"/>
                        <a:pt x="55" y="421"/>
                      </a:cubicBezTo>
                      <a:cubicBezTo>
                        <a:pt x="55" y="420"/>
                        <a:pt x="57" y="420"/>
                        <a:pt x="57" y="419"/>
                      </a:cubicBezTo>
                      <a:cubicBezTo>
                        <a:pt x="57" y="419"/>
                        <a:pt x="60" y="418"/>
                        <a:pt x="60" y="418"/>
                      </a:cubicBezTo>
                      <a:cubicBezTo>
                        <a:pt x="60" y="418"/>
                        <a:pt x="61" y="418"/>
                        <a:pt x="61" y="417"/>
                      </a:cubicBezTo>
                      <a:cubicBezTo>
                        <a:pt x="62" y="417"/>
                        <a:pt x="63" y="417"/>
                        <a:pt x="63" y="418"/>
                      </a:cubicBezTo>
                      <a:cubicBezTo>
                        <a:pt x="63" y="418"/>
                        <a:pt x="64" y="418"/>
                        <a:pt x="64" y="418"/>
                      </a:cubicBezTo>
                      <a:cubicBezTo>
                        <a:pt x="65" y="417"/>
                        <a:pt x="65" y="417"/>
                        <a:pt x="66" y="416"/>
                      </a:cubicBezTo>
                      <a:cubicBezTo>
                        <a:pt x="66" y="416"/>
                        <a:pt x="66" y="416"/>
                        <a:pt x="67" y="417"/>
                      </a:cubicBezTo>
                      <a:cubicBezTo>
                        <a:pt x="66" y="417"/>
                        <a:pt x="66" y="417"/>
                        <a:pt x="66" y="417"/>
                      </a:cubicBezTo>
                      <a:cubicBezTo>
                        <a:pt x="66" y="418"/>
                        <a:pt x="66" y="418"/>
                        <a:pt x="67" y="418"/>
                      </a:cubicBezTo>
                      <a:cubicBezTo>
                        <a:pt x="66" y="419"/>
                        <a:pt x="66" y="419"/>
                        <a:pt x="66" y="420"/>
                      </a:cubicBezTo>
                      <a:cubicBezTo>
                        <a:pt x="66" y="420"/>
                        <a:pt x="66" y="420"/>
                        <a:pt x="67" y="420"/>
                      </a:cubicBezTo>
                      <a:cubicBezTo>
                        <a:pt x="67" y="420"/>
                        <a:pt x="68" y="419"/>
                        <a:pt x="68" y="419"/>
                      </a:cubicBezTo>
                      <a:cubicBezTo>
                        <a:pt x="68" y="419"/>
                        <a:pt x="68" y="419"/>
                        <a:pt x="67" y="418"/>
                      </a:cubicBezTo>
                      <a:cubicBezTo>
                        <a:pt x="67" y="418"/>
                        <a:pt x="67" y="417"/>
                        <a:pt x="67" y="417"/>
                      </a:cubicBezTo>
                      <a:cubicBezTo>
                        <a:pt x="68" y="416"/>
                        <a:pt x="69" y="416"/>
                        <a:pt x="69" y="417"/>
                      </a:cubicBezTo>
                      <a:cubicBezTo>
                        <a:pt x="69" y="417"/>
                        <a:pt x="69" y="417"/>
                        <a:pt x="69" y="417"/>
                      </a:cubicBezTo>
                      <a:cubicBezTo>
                        <a:pt x="69" y="418"/>
                        <a:pt x="69" y="418"/>
                        <a:pt x="70" y="418"/>
                      </a:cubicBezTo>
                      <a:cubicBezTo>
                        <a:pt x="70" y="418"/>
                        <a:pt x="71" y="416"/>
                        <a:pt x="72" y="416"/>
                      </a:cubicBezTo>
                      <a:cubicBezTo>
                        <a:pt x="72" y="416"/>
                        <a:pt x="74" y="416"/>
                        <a:pt x="74" y="415"/>
                      </a:cubicBezTo>
                      <a:cubicBezTo>
                        <a:pt x="75" y="415"/>
                        <a:pt x="76" y="415"/>
                        <a:pt x="77" y="415"/>
                      </a:cubicBezTo>
                      <a:cubicBezTo>
                        <a:pt x="77" y="414"/>
                        <a:pt x="79" y="415"/>
                        <a:pt x="79" y="413"/>
                      </a:cubicBezTo>
                      <a:cubicBezTo>
                        <a:pt x="80" y="413"/>
                        <a:pt x="81" y="413"/>
                        <a:pt x="81" y="413"/>
                      </a:cubicBezTo>
                      <a:cubicBezTo>
                        <a:pt x="82" y="412"/>
                        <a:pt x="83" y="413"/>
                        <a:pt x="84" y="412"/>
                      </a:cubicBezTo>
                      <a:cubicBezTo>
                        <a:pt x="85" y="412"/>
                        <a:pt x="85" y="412"/>
                        <a:pt x="86" y="412"/>
                      </a:cubicBezTo>
                      <a:cubicBezTo>
                        <a:pt x="87" y="412"/>
                        <a:pt x="87" y="411"/>
                        <a:pt x="87" y="410"/>
                      </a:cubicBezTo>
                      <a:cubicBezTo>
                        <a:pt x="88" y="410"/>
                        <a:pt x="89" y="410"/>
                        <a:pt x="89" y="410"/>
                      </a:cubicBezTo>
                      <a:cubicBezTo>
                        <a:pt x="90" y="410"/>
                        <a:pt x="91" y="410"/>
                        <a:pt x="91" y="410"/>
                      </a:cubicBezTo>
                      <a:cubicBezTo>
                        <a:pt x="91" y="410"/>
                        <a:pt x="92" y="409"/>
                        <a:pt x="92" y="409"/>
                      </a:cubicBezTo>
                      <a:cubicBezTo>
                        <a:pt x="93" y="410"/>
                        <a:pt x="94" y="408"/>
                        <a:pt x="95" y="408"/>
                      </a:cubicBezTo>
                      <a:cubicBezTo>
                        <a:pt x="96" y="408"/>
                        <a:pt x="96" y="408"/>
                        <a:pt x="97" y="407"/>
                      </a:cubicBezTo>
                      <a:cubicBezTo>
                        <a:pt x="98" y="407"/>
                        <a:pt x="99" y="407"/>
                        <a:pt x="100" y="406"/>
                      </a:cubicBezTo>
                      <a:cubicBezTo>
                        <a:pt x="101" y="406"/>
                        <a:pt x="101" y="405"/>
                        <a:pt x="102" y="405"/>
                      </a:cubicBezTo>
                      <a:cubicBezTo>
                        <a:pt x="103" y="405"/>
                        <a:pt x="104" y="404"/>
                        <a:pt x="105" y="404"/>
                      </a:cubicBezTo>
                      <a:cubicBezTo>
                        <a:pt x="105" y="404"/>
                        <a:pt x="106" y="404"/>
                        <a:pt x="106" y="405"/>
                      </a:cubicBezTo>
                      <a:cubicBezTo>
                        <a:pt x="107" y="404"/>
                        <a:pt x="107" y="403"/>
                        <a:pt x="108" y="403"/>
                      </a:cubicBezTo>
                      <a:cubicBezTo>
                        <a:pt x="109" y="403"/>
                        <a:pt x="109" y="403"/>
                        <a:pt x="109" y="402"/>
                      </a:cubicBezTo>
                      <a:cubicBezTo>
                        <a:pt x="110" y="402"/>
                        <a:pt x="111" y="402"/>
                        <a:pt x="112" y="402"/>
                      </a:cubicBezTo>
                      <a:cubicBezTo>
                        <a:pt x="113" y="402"/>
                        <a:pt x="114" y="402"/>
                        <a:pt x="115" y="402"/>
                      </a:cubicBezTo>
                      <a:cubicBezTo>
                        <a:pt x="115" y="401"/>
                        <a:pt x="115" y="401"/>
                        <a:pt x="116" y="400"/>
                      </a:cubicBezTo>
                      <a:cubicBezTo>
                        <a:pt x="116" y="400"/>
                        <a:pt x="117" y="400"/>
                        <a:pt x="117" y="400"/>
                      </a:cubicBezTo>
                      <a:cubicBezTo>
                        <a:pt x="118" y="400"/>
                        <a:pt x="118" y="400"/>
                        <a:pt x="118" y="399"/>
                      </a:cubicBezTo>
                      <a:cubicBezTo>
                        <a:pt x="118" y="399"/>
                        <a:pt x="118" y="399"/>
                        <a:pt x="118" y="398"/>
                      </a:cubicBezTo>
                      <a:cubicBezTo>
                        <a:pt x="118" y="398"/>
                        <a:pt x="118" y="397"/>
                        <a:pt x="117" y="397"/>
                      </a:cubicBezTo>
                      <a:cubicBezTo>
                        <a:pt x="117" y="397"/>
                        <a:pt x="116" y="397"/>
                        <a:pt x="116" y="397"/>
                      </a:cubicBezTo>
                      <a:cubicBezTo>
                        <a:pt x="116" y="396"/>
                        <a:pt x="115" y="396"/>
                        <a:pt x="115" y="396"/>
                      </a:cubicBezTo>
                      <a:cubicBezTo>
                        <a:pt x="114" y="396"/>
                        <a:pt x="114" y="396"/>
                        <a:pt x="113" y="396"/>
                      </a:cubicBezTo>
                      <a:cubicBezTo>
                        <a:pt x="113" y="396"/>
                        <a:pt x="113" y="396"/>
                        <a:pt x="112" y="395"/>
                      </a:cubicBezTo>
                      <a:cubicBezTo>
                        <a:pt x="111" y="395"/>
                        <a:pt x="110" y="395"/>
                        <a:pt x="109" y="395"/>
                      </a:cubicBezTo>
                      <a:cubicBezTo>
                        <a:pt x="109" y="395"/>
                        <a:pt x="108" y="395"/>
                        <a:pt x="108" y="395"/>
                      </a:cubicBezTo>
                      <a:cubicBezTo>
                        <a:pt x="106" y="395"/>
                        <a:pt x="104" y="395"/>
                        <a:pt x="102" y="395"/>
                      </a:cubicBezTo>
                      <a:cubicBezTo>
                        <a:pt x="102" y="394"/>
                        <a:pt x="102" y="394"/>
                        <a:pt x="102" y="394"/>
                      </a:cubicBezTo>
                      <a:cubicBezTo>
                        <a:pt x="101" y="394"/>
                        <a:pt x="100" y="394"/>
                        <a:pt x="100" y="394"/>
                      </a:cubicBezTo>
                      <a:cubicBezTo>
                        <a:pt x="99" y="394"/>
                        <a:pt x="99" y="394"/>
                        <a:pt x="99" y="395"/>
                      </a:cubicBezTo>
                      <a:cubicBezTo>
                        <a:pt x="99" y="394"/>
                        <a:pt x="98" y="394"/>
                        <a:pt x="98" y="394"/>
                      </a:cubicBezTo>
                      <a:cubicBezTo>
                        <a:pt x="98" y="394"/>
                        <a:pt x="98" y="394"/>
                        <a:pt x="98" y="395"/>
                      </a:cubicBezTo>
                      <a:cubicBezTo>
                        <a:pt x="97" y="395"/>
                        <a:pt x="96" y="395"/>
                        <a:pt x="95" y="395"/>
                      </a:cubicBezTo>
                      <a:cubicBezTo>
                        <a:pt x="94" y="394"/>
                        <a:pt x="94" y="394"/>
                        <a:pt x="94" y="394"/>
                      </a:cubicBezTo>
                      <a:cubicBezTo>
                        <a:pt x="93" y="394"/>
                        <a:pt x="92" y="394"/>
                        <a:pt x="90" y="394"/>
                      </a:cubicBezTo>
                      <a:cubicBezTo>
                        <a:pt x="90" y="393"/>
                        <a:pt x="90" y="393"/>
                        <a:pt x="89" y="392"/>
                      </a:cubicBezTo>
                      <a:cubicBezTo>
                        <a:pt x="88" y="393"/>
                        <a:pt x="87" y="392"/>
                        <a:pt x="86" y="392"/>
                      </a:cubicBezTo>
                      <a:cubicBezTo>
                        <a:pt x="85" y="390"/>
                        <a:pt x="83" y="390"/>
                        <a:pt x="83" y="389"/>
                      </a:cubicBezTo>
                      <a:cubicBezTo>
                        <a:pt x="82" y="388"/>
                        <a:pt x="80" y="388"/>
                        <a:pt x="80" y="387"/>
                      </a:cubicBezTo>
                      <a:cubicBezTo>
                        <a:pt x="79" y="387"/>
                        <a:pt x="78" y="387"/>
                        <a:pt x="77" y="387"/>
                      </a:cubicBezTo>
                      <a:cubicBezTo>
                        <a:pt x="76" y="386"/>
                        <a:pt x="76" y="386"/>
                        <a:pt x="75" y="386"/>
                      </a:cubicBezTo>
                      <a:cubicBezTo>
                        <a:pt x="75" y="386"/>
                        <a:pt x="74" y="385"/>
                        <a:pt x="73" y="385"/>
                      </a:cubicBezTo>
                      <a:cubicBezTo>
                        <a:pt x="73" y="385"/>
                        <a:pt x="72" y="385"/>
                        <a:pt x="72" y="384"/>
                      </a:cubicBezTo>
                      <a:cubicBezTo>
                        <a:pt x="71" y="384"/>
                        <a:pt x="70" y="384"/>
                        <a:pt x="69" y="384"/>
                      </a:cubicBezTo>
                      <a:cubicBezTo>
                        <a:pt x="69" y="384"/>
                        <a:pt x="69" y="384"/>
                        <a:pt x="69" y="383"/>
                      </a:cubicBezTo>
                      <a:cubicBezTo>
                        <a:pt x="70" y="383"/>
                        <a:pt x="71" y="383"/>
                        <a:pt x="72" y="383"/>
                      </a:cubicBezTo>
                      <a:cubicBezTo>
                        <a:pt x="72" y="382"/>
                        <a:pt x="74" y="382"/>
                        <a:pt x="74" y="381"/>
                      </a:cubicBezTo>
                      <a:cubicBezTo>
                        <a:pt x="74" y="380"/>
                        <a:pt x="74" y="380"/>
                        <a:pt x="75" y="379"/>
                      </a:cubicBezTo>
                      <a:cubicBezTo>
                        <a:pt x="76" y="379"/>
                        <a:pt x="77" y="379"/>
                        <a:pt x="78" y="378"/>
                      </a:cubicBezTo>
                      <a:cubicBezTo>
                        <a:pt x="79" y="378"/>
                        <a:pt x="80" y="378"/>
                        <a:pt x="82" y="378"/>
                      </a:cubicBezTo>
                      <a:cubicBezTo>
                        <a:pt x="82" y="378"/>
                        <a:pt x="82" y="378"/>
                        <a:pt x="83" y="379"/>
                      </a:cubicBezTo>
                      <a:cubicBezTo>
                        <a:pt x="84" y="379"/>
                        <a:pt x="85" y="379"/>
                        <a:pt x="87" y="379"/>
                      </a:cubicBezTo>
                      <a:cubicBezTo>
                        <a:pt x="87" y="379"/>
                        <a:pt x="88" y="380"/>
                        <a:pt x="88" y="380"/>
                      </a:cubicBezTo>
                      <a:cubicBezTo>
                        <a:pt x="89" y="380"/>
                        <a:pt x="90" y="380"/>
                        <a:pt x="92" y="380"/>
                      </a:cubicBezTo>
                      <a:cubicBezTo>
                        <a:pt x="92" y="380"/>
                        <a:pt x="92" y="380"/>
                        <a:pt x="93" y="381"/>
                      </a:cubicBezTo>
                      <a:cubicBezTo>
                        <a:pt x="95" y="381"/>
                        <a:pt x="97" y="381"/>
                        <a:pt x="100" y="381"/>
                      </a:cubicBezTo>
                      <a:cubicBezTo>
                        <a:pt x="100" y="381"/>
                        <a:pt x="100" y="380"/>
                        <a:pt x="100" y="380"/>
                      </a:cubicBezTo>
                      <a:cubicBezTo>
                        <a:pt x="102" y="380"/>
                        <a:pt x="102" y="381"/>
                        <a:pt x="103" y="381"/>
                      </a:cubicBezTo>
                      <a:cubicBezTo>
                        <a:pt x="104" y="382"/>
                        <a:pt x="105" y="382"/>
                        <a:pt x="105" y="382"/>
                      </a:cubicBezTo>
                      <a:cubicBezTo>
                        <a:pt x="106" y="381"/>
                        <a:pt x="106" y="381"/>
                        <a:pt x="106" y="380"/>
                      </a:cubicBezTo>
                      <a:cubicBezTo>
                        <a:pt x="106" y="380"/>
                        <a:pt x="106" y="379"/>
                        <a:pt x="106" y="378"/>
                      </a:cubicBezTo>
                      <a:cubicBezTo>
                        <a:pt x="106" y="378"/>
                        <a:pt x="106" y="377"/>
                        <a:pt x="105" y="377"/>
                      </a:cubicBezTo>
                      <a:cubicBezTo>
                        <a:pt x="105" y="376"/>
                        <a:pt x="105" y="376"/>
                        <a:pt x="104" y="375"/>
                      </a:cubicBezTo>
                      <a:cubicBezTo>
                        <a:pt x="105" y="375"/>
                        <a:pt x="105" y="375"/>
                        <a:pt x="106" y="375"/>
                      </a:cubicBezTo>
                      <a:cubicBezTo>
                        <a:pt x="106" y="375"/>
                        <a:pt x="107" y="374"/>
                        <a:pt x="107" y="374"/>
                      </a:cubicBezTo>
                      <a:cubicBezTo>
                        <a:pt x="107" y="373"/>
                        <a:pt x="107" y="373"/>
                        <a:pt x="107" y="372"/>
                      </a:cubicBezTo>
                      <a:cubicBezTo>
                        <a:pt x="107" y="371"/>
                        <a:pt x="106" y="371"/>
                        <a:pt x="106" y="371"/>
                      </a:cubicBezTo>
                      <a:cubicBezTo>
                        <a:pt x="105" y="371"/>
                        <a:pt x="104" y="370"/>
                        <a:pt x="104" y="369"/>
                      </a:cubicBezTo>
                      <a:cubicBezTo>
                        <a:pt x="104" y="368"/>
                        <a:pt x="103" y="367"/>
                        <a:pt x="102" y="366"/>
                      </a:cubicBezTo>
                      <a:cubicBezTo>
                        <a:pt x="102" y="366"/>
                        <a:pt x="102" y="366"/>
                        <a:pt x="102" y="366"/>
                      </a:cubicBezTo>
                      <a:cubicBezTo>
                        <a:pt x="101" y="366"/>
                        <a:pt x="102" y="365"/>
                        <a:pt x="101" y="365"/>
                      </a:cubicBezTo>
                      <a:cubicBezTo>
                        <a:pt x="101" y="364"/>
                        <a:pt x="100" y="363"/>
                        <a:pt x="101" y="362"/>
                      </a:cubicBezTo>
                      <a:cubicBezTo>
                        <a:pt x="103" y="362"/>
                        <a:pt x="105" y="362"/>
                        <a:pt x="106" y="362"/>
                      </a:cubicBezTo>
                      <a:cubicBezTo>
                        <a:pt x="107" y="362"/>
                        <a:pt x="108" y="361"/>
                        <a:pt x="108" y="361"/>
                      </a:cubicBezTo>
                      <a:cubicBezTo>
                        <a:pt x="108" y="361"/>
                        <a:pt x="109" y="360"/>
                        <a:pt x="109" y="360"/>
                      </a:cubicBezTo>
                      <a:cubicBezTo>
                        <a:pt x="110" y="360"/>
                        <a:pt x="111" y="359"/>
                        <a:pt x="112" y="358"/>
                      </a:cubicBezTo>
                      <a:cubicBezTo>
                        <a:pt x="115" y="358"/>
                        <a:pt x="118" y="358"/>
                        <a:pt x="121" y="358"/>
                      </a:cubicBezTo>
                      <a:cubicBezTo>
                        <a:pt x="121" y="359"/>
                        <a:pt x="121" y="359"/>
                        <a:pt x="121" y="359"/>
                      </a:cubicBezTo>
                      <a:cubicBezTo>
                        <a:pt x="122" y="359"/>
                        <a:pt x="123" y="359"/>
                        <a:pt x="124" y="359"/>
                      </a:cubicBezTo>
                      <a:cubicBezTo>
                        <a:pt x="125" y="360"/>
                        <a:pt x="127" y="360"/>
                        <a:pt x="128" y="361"/>
                      </a:cubicBezTo>
                      <a:cubicBezTo>
                        <a:pt x="129" y="361"/>
                        <a:pt x="131" y="361"/>
                        <a:pt x="132" y="361"/>
                      </a:cubicBezTo>
                      <a:cubicBezTo>
                        <a:pt x="133" y="362"/>
                        <a:pt x="133" y="362"/>
                        <a:pt x="134" y="363"/>
                      </a:cubicBezTo>
                      <a:cubicBezTo>
                        <a:pt x="134" y="363"/>
                        <a:pt x="134" y="362"/>
                        <a:pt x="134" y="362"/>
                      </a:cubicBezTo>
                      <a:cubicBezTo>
                        <a:pt x="136" y="362"/>
                        <a:pt x="137" y="362"/>
                        <a:pt x="138" y="362"/>
                      </a:cubicBezTo>
                      <a:cubicBezTo>
                        <a:pt x="138" y="362"/>
                        <a:pt x="138" y="362"/>
                        <a:pt x="139" y="361"/>
                      </a:cubicBezTo>
                      <a:cubicBezTo>
                        <a:pt x="139" y="361"/>
                        <a:pt x="140" y="361"/>
                        <a:pt x="140" y="361"/>
                      </a:cubicBezTo>
                      <a:cubicBezTo>
                        <a:pt x="141" y="361"/>
                        <a:pt x="141" y="361"/>
                        <a:pt x="141" y="361"/>
                      </a:cubicBezTo>
                      <a:cubicBezTo>
                        <a:pt x="141" y="363"/>
                        <a:pt x="143" y="362"/>
                        <a:pt x="143" y="362"/>
                      </a:cubicBezTo>
                      <a:cubicBezTo>
                        <a:pt x="144" y="363"/>
                        <a:pt x="145" y="363"/>
                        <a:pt x="145" y="363"/>
                      </a:cubicBezTo>
                      <a:cubicBezTo>
                        <a:pt x="145" y="363"/>
                        <a:pt x="146" y="363"/>
                        <a:pt x="146" y="363"/>
                      </a:cubicBezTo>
                      <a:cubicBezTo>
                        <a:pt x="148" y="363"/>
                        <a:pt x="150" y="363"/>
                        <a:pt x="152" y="363"/>
                      </a:cubicBezTo>
                      <a:cubicBezTo>
                        <a:pt x="152" y="363"/>
                        <a:pt x="152" y="363"/>
                        <a:pt x="153" y="362"/>
                      </a:cubicBezTo>
                      <a:cubicBezTo>
                        <a:pt x="153" y="362"/>
                        <a:pt x="153" y="361"/>
                        <a:pt x="153" y="361"/>
                      </a:cubicBezTo>
                      <a:cubicBezTo>
                        <a:pt x="152" y="361"/>
                        <a:pt x="152" y="360"/>
                        <a:pt x="152" y="359"/>
                      </a:cubicBezTo>
                      <a:cubicBezTo>
                        <a:pt x="150" y="358"/>
                        <a:pt x="149" y="354"/>
                        <a:pt x="146" y="354"/>
                      </a:cubicBezTo>
                      <a:cubicBezTo>
                        <a:pt x="146" y="353"/>
                        <a:pt x="146" y="353"/>
                        <a:pt x="146" y="353"/>
                      </a:cubicBezTo>
                      <a:cubicBezTo>
                        <a:pt x="147" y="352"/>
                        <a:pt x="147" y="353"/>
                        <a:pt x="148" y="353"/>
                      </a:cubicBezTo>
                      <a:cubicBezTo>
                        <a:pt x="148" y="353"/>
                        <a:pt x="149" y="353"/>
                        <a:pt x="149" y="353"/>
                      </a:cubicBezTo>
                      <a:cubicBezTo>
                        <a:pt x="150" y="354"/>
                        <a:pt x="150" y="354"/>
                        <a:pt x="151" y="355"/>
                      </a:cubicBezTo>
                      <a:cubicBezTo>
                        <a:pt x="152" y="355"/>
                        <a:pt x="152" y="354"/>
                        <a:pt x="153" y="354"/>
                      </a:cubicBezTo>
                      <a:cubicBezTo>
                        <a:pt x="152" y="352"/>
                        <a:pt x="151" y="352"/>
                        <a:pt x="150" y="351"/>
                      </a:cubicBezTo>
                      <a:cubicBezTo>
                        <a:pt x="150" y="350"/>
                        <a:pt x="151" y="350"/>
                        <a:pt x="151" y="350"/>
                      </a:cubicBezTo>
                      <a:cubicBezTo>
                        <a:pt x="151" y="349"/>
                        <a:pt x="152" y="350"/>
                        <a:pt x="152" y="350"/>
                      </a:cubicBezTo>
                      <a:cubicBezTo>
                        <a:pt x="152" y="350"/>
                        <a:pt x="153" y="351"/>
                        <a:pt x="153" y="351"/>
                      </a:cubicBezTo>
                      <a:cubicBezTo>
                        <a:pt x="153" y="351"/>
                        <a:pt x="153" y="351"/>
                        <a:pt x="153" y="351"/>
                      </a:cubicBezTo>
                      <a:cubicBezTo>
                        <a:pt x="154" y="350"/>
                        <a:pt x="155" y="350"/>
                        <a:pt x="155" y="351"/>
                      </a:cubicBezTo>
                      <a:cubicBezTo>
                        <a:pt x="156" y="351"/>
                        <a:pt x="157" y="352"/>
                        <a:pt x="159" y="352"/>
                      </a:cubicBezTo>
                      <a:cubicBezTo>
                        <a:pt x="159" y="352"/>
                        <a:pt x="159" y="353"/>
                        <a:pt x="160" y="353"/>
                      </a:cubicBezTo>
                      <a:cubicBezTo>
                        <a:pt x="160" y="353"/>
                        <a:pt x="161" y="353"/>
                        <a:pt x="161" y="353"/>
                      </a:cubicBezTo>
                      <a:cubicBezTo>
                        <a:pt x="161" y="354"/>
                        <a:pt x="162" y="354"/>
                        <a:pt x="162" y="355"/>
                      </a:cubicBezTo>
                      <a:cubicBezTo>
                        <a:pt x="163" y="355"/>
                        <a:pt x="164" y="355"/>
                        <a:pt x="165" y="355"/>
                      </a:cubicBezTo>
                      <a:cubicBezTo>
                        <a:pt x="166" y="353"/>
                        <a:pt x="167" y="352"/>
                        <a:pt x="169" y="351"/>
                      </a:cubicBezTo>
                      <a:cubicBezTo>
                        <a:pt x="168" y="350"/>
                        <a:pt x="168" y="350"/>
                        <a:pt x="167" y="349"/>
                      </a:cubicBezTo>
                      <a:cubicBezTo>
                        <a:pt x="165" y="349"/>
                        <a:pt x="163" y="349"/>
                        <a:pt x="161" y="349"/>
                      </a:cubicBezTo>
                      <a:cubicBezTo>
                        <a:pt x="161" y="349"/>
                        <a:pt x="160" y="349"/>
                        <a:pt x="160" y="348"/>
                      </a:cubicBezTo>
                      <a:cubicBezTo>
                        <a:pt x="160" y="348"/>
                        <a:pt x="159" y="348"/>
                        <a:pt x="159" y="348"/>
                      </a:cubicBezTo>
                      <a:cubicBezTo>
                        <a:pt x="158" y="348"/>
                        <a:pt x="158" y="348"/>
                        <a:pt x="158" y="348"/>
                      </a:cubicBezTo>
                      <a:cubicBezTo>
                        <a:pt x="157" y="348"/>
                        <a:pt x="156" y="348"/>
                        <a:pt x="156" y="348"/>
                      </a:cubicBezTo>
                      <a:cubicBezTo>
                        <a:pt x="156" y="347"/>
                        <a:pt x="155" y="347"/>
                        <a:pt x="155" y="347"/>
                      </a:cubicBezTo>
                      <a:cubicBezTo>
                        <a:pt x="155" y="345"/>
                        <a:pt x="155" y="343"/>
                        <a:pt x="155" y="341"/>
                      </a:cubicBezTo>
                      <a:cubicBezTo>
                        <a:pt x="155" y="341"/>
                        <a:pt x="155" y="341"/>
                        <a:pt x="155" y="340"/>
                      </a:cubicBezTo>
                      <a:cubicBezTo>
                        <a:pt x="155" y="340"/>
                        <a:pt x="156" y="339"/>
                        <a:pt x="157" y="339"/>
                      </a:cubicBezTo>
                      <a:cubicBezTo>
                        <a:pt x="157" y="338"/>
                        <a:pt x="157" y="337"/>
                        <a:pt x="157" y="337"/>
                      </a:cubicBezTo>
                      <a:cubicBezTo>
                        <a:pt x="157" y="337"/>
                        <a:pt x="157" y="337"/>
                        <a:pt x="157" y="336"/>
                      </a:cubicBezTo>
                      <a:cubicBezTo>
                        <a:pt x="157" y="335"/>
                        <a:pt x="156" y="334"/>
                        <a:pt x="155" y="332"/>
                      </a:cubicBezTo>
                      <a:cubicBezTo>
                        <a:pt x="155" y="332"/>
                        <a:pt x="154" y="332"/>
                        <a:pt x="154" y="332"/>
                      </a:cubicBezTo>
                      <a:cubicBezTo>
                        <a:pt x="153" y="332"/>
                        <a:pt x="153" y="332"/>
                        <a:pt x="153" y="332"/>
                      </a:cubicBezTo>
                      <a:cubicBezTo>
                        <a:pt x="152" y="332"/>
                        <a:pt x="152" y="332"/>
                        <a:pt x="151" y="332"/>
                      </a:cubicBezTo>
                      <a:cubicBezTo>
                        <a:pt x="151" y="331"/>
                        <a:pt x="150" y="331"/>
                        <a:pt x="150" y="331"/>
                      </a:cubicBezTo>
                      <a:cubicBezTo>
                        <a:pt x="147" y="331"/>
                        <a:pt x="145" y="331"/>
                        <a:pt x="142" y="331"/>
                      </a:cubicBezTo>
                      <a:cubicBezTo>
                        <a:pt x="142" y="331"/>
                        <a:pt x="142" y="331"/>
                        <a:pt x="142" y="330"/>
                      </a:cubicBezTo>
                      <a:cubicBezTo>
                        <a:pt x="142" y="330"/>
                        <a:pt x="141" y="330"/>
                        <a:pt x="141" y="330"/>
                      </a:cubicBezTo>
                      <a:cubicBezTo>
                        <a:pt x="138" y="330"/>
                        <a:pt x="134" y="330"/>
                        <a:pt x="131" y="330"/>
                      </a:cubicBezTo>
                      <a:cubicBezTo>
                        <a:pt x="131" y="330"/>
                        <a:pt x="131" y="331"/>
                        <a:pt x="130" y="331"/>
                      </a:cubicBezTo>
                      <a:cubicBezTo>
                        <a:pt x="130" y="331"/>
                        <a:pt x="130" y="331"/>
                        <a:pt x="130" y="331"/>
                      </a:cubicBezTo>
                      <a:cubicBezTo>
                        <a:pt x="127" y="331"/>
                        <a:pt x="123" y="331"/>
                        <a:pt x="120" y="331"/>
                      </a:cubicBezTo>
                      <a:cubicBezTo>
                        <a:pt x="120" y="331"/>
                        <a:pt x="120" y="331"/>
                        <a:pt x="120" y="332"/>
                      </a:cubicBezTo>
                      <a:cubicBezTo>
                        <a:pt x="119" y="332"/>
                        <a:pt x="118" y="332"/>
                        <a:pt x="117" y="332"/>
                      </a:cubicBezTo>
                      <a:cubicBezTo>
                        <a:pt x="117" y="332"/>
                        <a:pt x="117" y="332"/>
                        <a:pt x="117" y="332"/>
                      </a:cubicBezTo>
                      <a:cubicBezTo>
                        <a:pt x="115" y="332"/>
                        <a:pt x="114" y="332"/>
                        <a:pt x="112" y="332"/>
                      </a:cubicBezTo>
                      <a:cubicBezTo>
                        <a:pt x="112" y="331"/>
                        <a:pt x="113" y="331"/>
                        <a:pt x="113" y="331"/>
                      </a:cubicBezTo>
                      <a:cubicBezTo>
                        <a:pt x="114" y="330"/>
                        <a:pt x="113" y="330"/>
                        <a:pt x="114" y="329"/>
                      </a:cubicBezTo>
                      <a:cubicBezTo>
                        <a:pt x="115" y="329"/>
                        <a:pt x="115" y="328"/>
                        <a:pt x="115" y="328"/>
                      </a:cubicBezTo>
                      <a:cubicBezTo>
                        <a:pt x="116" y="328"/>
                        <a:pt x="116" y="327"/>
                        <a:pt x="117" y="327"/>
                      </a:cubicBezTo>
                      <a:cubicBezTo>
                        <a:pt x="118" y="327"/>
                        <a:pt x="118" y="327"/>
                        <a:pt x="119" y="327"/>
                      </a:cubicBezTo>
                      <a:cubicBezTo>
                        <a:pt x="119" y="327"/>
                        <a:pt x="120" y="327"/>
                        <a:pt x="121" y="327"/>
                      </a:cubicBezTo>
                      <a:cubicBezTo>
                        <a:pt x="121" y="326"/>
                        <a:pt x="121" y="326"/>
                        <a:pt x="122" y="326"/>
                      </a:cubicBezTo>
                      <a:cubicBezTo>
                        <a:pt x="122" y="326"/>
                        <a:pt x="123" y="326"/>
                        <a:pt x="123" y="326"/>
                      </a:cubicBezTo>
                      <a:cubicBezTo>
                        <a:pt x="123" y="326"/>
                        <a:pt x="124" y="326"/>
                        <a:pt x="124" y="326"/>
                      </a:cubicBezTo>
                      <a:cubicBezTo>
                        <a:pt x="125" y="326"/>
                        <a:pt x="126" y="325"/>
                        <a:pt x="126" y="325"/>
                      </a:cubicBezTo>
                      <a:cubicBezTo>
                        <a:pt x="127" y="325"/>
                        <a:pt x="128" y="325"/>
                        <a:pt x="129" y="325"/>
                      </a:cubicBezTo>
                      <a:cubicBezTo>
                        <a:pt x="130" y="325"/>
                        <a:pt x="131" y="325"/>
                        <a:pt x="132" y="325"/>
                      </a:cubicBezTo>
                      <a:cubicBezTo>
                        <a:pt x="132" y="325"/>
                        <a:pt x="132" y="325"/>
                        <a:pt x="132" y="324"/>
                      </a:cubicBezTo>
                      <a:cubicBezTo>
                        <a:pt x="133" y="325"/>
                        <a:pt x="133" y="325"/>
                        <a:pt x="133" y="325"/>
                      </a:cubicBezTo>
                      <a:cubicBezTo>
                        <a:pt x="134" y="325"/>
                        <a:pt x="136" y="325"/>
                        <a:pt x="137" y="325"/>
                      </a:cubicBezTo>
                      <a:cubicBezTo>
                        <a:pt x="138" y="325"/>
                        <a:pt x="138" y="324"/>
                        <a:pt x="138" y="324"/>
                      </a:cubicBezTo>
                      <a:cubicBezTo>
                        <a:pt x="138" y="324"/>
                        <a:pt x="138" y="323"/>
                        <a:pt x="138" y="322"/>
                      </a:cubicBezTo>
                      <a:cubicBezTo>
                        <a:pt x="136" y="322"/>
                        <a:pt x="135" y="321"/>
                        <a:pt x="134" y="320"/>
                      </a:cubicBezTo>
                      <a:cubicBezTo>
                        <a:pt x="133" y="320"/>
                        <a:pt x="133" y="320"/>
                        <a:pt x="132" y="320"/>
                      </a:cubicBezTo>
                      <a:cubicBezTo>
                        <a:pt x="132" y="320"/>
                        <a:pt x="131" y="319"/>
                        <a:pt x="131" y="319"/>
                      </a:cubicBezTo>
                      <a:cubicBezTo>
                        <a:pt x="130" y="319"/>
                        <a:pt x="130" y="318"/>
                        <a:pt x="129" y="319"/>
                      </a:cubicBezTo>
                      <a:cubicBezTo>
                        <a:pt x="129" y="318"/>
                        <a:pt x="128" y="317"/>
                        <a:pt x="127" y="316"/>
                      </a:cubicBezTo>
                      <a:cubicBezTo>
                        <a:pt x="127" y="316"/>
                        <a:pt x="126" y="315"/>
                        <a:pt x="125" y="315"/>
                      </a:cubicBezTo>
                      <a:cubicBezTo>
                        <a:pt x="124" y="314"/>
                        <a:pt x="123" y="314"/>
                        <a:pt x="123" y="313"/>
                      </a:cubicBezTo>
                      <a:cubicBezTo>
                        <a:pt x="122" y="312"/>
                        <a:pt x="121" y="312"/>
                        <a:pt x="120" y="311"/>
                      </a:cubicBezTo>
                      <a:cubicBezTo>
                        <a:pt x="119" y="312"/>
                        <a:pt x="118" y="313"/>
                        <a:pt x="117" y="313"/>
                      </a:cubicBezTo>
                      <a:cubicBezTo>
                        <a:pt x="116" y="313"/>
                        <a:pt x="115" y="313"/>
                        <a:pt x="115" y="313"/>
                      </a:cubicBezTo>
                      <a:cubicBezTo>
                        <a:pt x="114" y="314"/>
                        <a:pt x="113" y="314"/>
                        <a:pt x="113" y="315"/>
                      </a:cubicBezTo>
                      <a:cubicBezTo>
                        <a:pt x="112" y="315"/>
                        <a:pt x="111" y="315"/>
                        <a:pt x="111" y="315"/>
                      </a:cubicBezTo>
                      <a:cubicBezTo>
                        <a:pt x="110" y="316"/>
                        <a:pt x="109" y="316"/>
                        <a:pt x="108" y="316"/>
                      </a:cubicBezTo>
                      <a:cubicBezTo>
                        <a:pt x="107" y="317"/>
                        <a:pt x="105" y="317"/>
                        <a:pt x="104" y="318"/>
                      </a:cubicBezTo>
                      <a:cubicBezTo>
                        <a:pt x="103" y="318"/>
                        <a:pt x="103" y="318"/>
                        <a:pt x="102" y="318"/>
                      </a:cubicBezTo>
                      <a:cubicBezTo>
                        <a:pt x="101" y="319"/>
                        <a:pt x="100" y="319"/>
                        <a:pt x="99" y="320"/>
                      </a:cubicBezTo>
                      <a:cubicBezTo>
                        <a:pt x="99" y="320"/>
                        <a:pt x="98" y="320"/>
                        <a:pt x="98" y="320"/>
                      </a:cubicBezTo>
                      <a:cubicBezTo>
                        <a:pt x="97" y="321"/>
                        <a:pt x="96" y="321"/>
                        <a:pt x="95" y="321"/>
                      </a:cubicBezTo>
                      <a:cubicBezTo>
                        <a:pt x="95" y="321"/>
                        <a:pt x="94" y="321"/>
                        <a:pt x="93" y="321"/>
                      </a:cubicBezTo>
                      <a:cubicBezTo>
                        <a:pt x="93" y="322"/>
                        <a:pt x="93" y="322"/>
                        <a:pt x="93" y="322"/>
                      </a:cubicBezTo>
                      <a:cubicBezTo>
                        <a:pt x="93" y="322"/>
                        <a:pt x="92" y="322"/>
                        <a:pt x="92" y="322"/>
                      </a:cubicBezTo>
                      <a:cubicBezTo>
                        <a:pt x="91" y="322"/>
                        <a:pt x="89" y="322"/>
                        <a:pt x="88" y="322"/>
                      </a:cubicBezTo>
                      <a:cubicBezTo>
                        <a:pt x="88" y="321"/>
                        <a:pt x="86" y="321"/>
                        <a:pt x="85" y="320"/>
                      </a:cubicBezTo>
                      <a:cubicBezTo>
                        <a:pt x="85" y="320"/>
                        <a:pt x="84" y="320"/>
                        <a:pt x="83" y="320"/>
                      </a:cubicBezTo>
                      <a:cubicBezTo>
                        <a:pt x="83" y="319"/>
                        <a:pt x="82" y="318"/>
                        <a:pt x="81" y="318"/>
                      </a:cubicBezTo>
                      <a:cubicBezTo>
                        <a:pt x="81" y="318"/>
                        <a:pt x="81" y="318"/>
                        <a:pt x="80" y="318"/>
                      </a:cubicBezTo>
                      <a:cubicBezTo>
                        <a:pt x="80" y="316"/>
                        <a:pt x="79" y="315"/>
                        <a:pt x="78" y="314"/>
                      </a:cubicBezTo>
                      <a:cubicBezTo>
                        <a:pt x="77" y="313"/>
                        <a:pt x="76" y="311"/>
                        <a:pt x="75" y="310"/>
                      </a:cubicBezTo>
                      <a:cubicBezTo>
                        <a:pt x="75" y="310"/>
                        <a:pt x="75" y="310"/>
                        <a:pt x="75" y="309"/>
                      </a:cubicBezTo>
                      <a:cubicBezTo>
                        <a:pt x="75" y="309"/>
                        <a:pt x="74" y="309"/>
                        <a:pt x="74" y="308"/>
                      </a:cubicBezTo>
                      <a:cubicBezTo>
                        <a:pt x="74" y="307"/>
                        <a:pt x="74" y="306"/>
                        <a:pt x="74" y="304"/>
                      </a:cubicBezTo>
                      <a:cubicBezTo>
                        <a:pt x="74" y="304"/>
                        <a:pt x="75" y="304"/>
                        <a:pt x="75" y="303"/>
                      </a:cubicBezTo>
                      <a:cubicBezTo>
                        <a:pt x="76" y="303"/>
                        <a:pt x="76" y="303"/>
                        <a:pt x="77" y="303"/>
                      </a:cubicBezTo>
                      <a:cubicBezTo>
                        <a:pt x="77" y="303"/>
                        <a:pt x="78" y="303"/>
                        <a:pt x="78" y="302"/>
                      </a:cubicBezTo>
                      <a:cubicBezTo>
                        <a:pt x="78" y="302"/>
                        <a:pt x="78" y="302"/>
                        <a:pt x="78" y="301"/>
                      </a:cubicBezTo>
                      <a:cubicBezTo>
                        <a:pt x="79" y="301"/>
                        <a:pt x="79" y="300"/>
                        <a:pt x="80" y="300"/>
                      </a:cubicBezTo>
                      <a:cubicBezTo>
                        <a:pt x="80" y="300"/>
                        <a:pt x="81" y="300"/>
                        <a:pt x="81" y="300"/>
                      </a:cubicBezTo>
                      <a:cubicBezTo>
                        <a:pt x="81" y="299"/>
                        <a:pt x="82" y="299"/>
                        <a:pt x="82" y="299"/>
                      </a:cubicBezTo>
                      <a:cubicBezTo>
                        <a:pt x="82" y="299"/>
                        <a:pt x="83" y="299"/>
                        <a:pt x="83" y="299"/>
                      </a:cubicBezTo>
                      <a:cubicBezTo>
                        <a:pt x="84" y="299"/>
                        <a:pt x="84" y="299"/>
                        <a:pt x="84" y="298"/>
                      </a:cubicBezTo>
                      <a:cubicBezTo>
                        <a:pt x="88" y="298"/>
                        <a:pt x="91" y="298"/>
                        <a:pt x="95" y="298"/>
                      </a:cubicBezTo>
                      <a:cubicBezTo>
                        <a:pt x="95" y="298"/>
                        <a:pt x="95" y="298"/>
                        <a:pt x="95" y="298"/>
                      </a:cubicBezTo>
                      <a:cubicBezTo>
                        <a:pt x="96" y="298"/>
                        <a:pt x="96" y="298"/>
                        <a:pt x="97" y="298"/>
                      </a:cubicBezTo>
                      <a:cubicBezTo>
                        <a:pt x="97" y="297"/>
                        <a:pt x="97" y="297"/>
                        <a:pt x="98" y="297"/>
                      </a:cubicBezTo>
                      <a:cubicBezTo>
                        <a:pt x="98" y="297"/>
                        <a:pt x="98" y="297"/>
                        <a:pt x="98" y="297"/>
                      </a:cubicBezTo>
                      <a:cubicBezTo>
                        <a:pt x="98" y="297"/>
                        <a:pt x="99" y="297"/>
                        <a:pt x="99" y="297"/>
                      </a:cubicBezTo>
                      <a:cubicBezTo>
                        <a:pt x="99" y="297"/>
                        <a:pt x="99" y="297"/>
                        <a:pt x="100" y="298"/>
                      </a:cubicBezTo>
                      <a:cubicBezTo>
                        <a:pt x="100" y="297"/>
                        <a:pt x="100" y="297"/>
                        <a:pt x="100" y="297"/>
                      </a:cubicBezTo>
                      <a:cubicBezTo>
                        <a:pt x="101" y="297"/>
                        <a:pt x="101" y="297"/>
                        <a:pt x="102" y="297"/>
                      </a:cubicBezTo>
                      <a:cubicBezTo>
                        <a:pt x="102" y="296"/>
                        <a:pt x="103" y="296"/>
                        <a:pt x="103" y="296"/>
                      </a:cubicBezTo>
                      <a:cubicBezTo>
                        <a:pt x="104" y="295"/>
                        <a:pt x="102" y="295"/>
                        <a:pt x="103" y="294"/>
                      </a:cubicBezTo>
                      <a:cubicBezTo>
                        <a:pt x="102" y="293"/>
                        <a:pt x="102" y="292"/>
                        <a:pt x="101" y="292"/>
                      </a:cubicBezTo>
                      <a:cubicBezTo>
                        <a:pt x="101" y="292"/>
                        <a:pt x="101" y="292"/>
                        <a:pt x="100" y="292"/>
                      </a:cubicBezTo>
                      <a:cubicBezTo>
                        <a:pt x="100" y="291"/>
                        <a:pt x="100" y="291"/>
                        <a:pt x="100" y="291"/>
                      </a:cubicBezTo>
                      <a:cubicBezTo>
                        <a:pt x="99" y="290"/>
                        <a:pt x="99" y="290"/>
                        <a:pt x="99" y="289"/>
                      </a:cubicBezTo>
                      <a:cubicBezTo>
                        <a:pt x="99" y="289"/>
                        <a:pt x="99" y="288"/>
                        <a:pt x="99" y="287"/>
                      </a:cubicBezTo>
                      <a:cubicBezTo>
                        <a:pt x="98" y="286"/>
                        <a:pt x="97" y="286"/>
                        <a:pt x="96" y="285"/>
                      </a:cubicBezTo>
                      <a:cubicBezTo>
                        <a:pt x="95" y="285"/>
                        <a:pt x="95" y="285"/>
                        <a:pt x="94" y="284"/>
                      </a:cubicBezTo>
                      <a:cubicBezTo>
                        <a:pt x="94" y="283"/>
                        <a:pt x="93" y="282"/>
                        <a:pt x="92" y="281"/>
                      </a:cubicBezTo>
                      <a:cubicBezTo>
                        <a:pt x="92" y="281"/>
                        <a:pt x="92" y="280"/>
                        <a:pt x="92" y="280"/>
                      </a:cubicBezTo>
                      <a:cubicBezTo>
                        <a:pt x="92" y="279"/>
                        <a:pt x="91" y="279"/>
                        <a:pt x="91" y="278"/>
                      </a:cubicBezTo>
                      <a:cubicBezTo>
                        <a:pt x="91" y="278"/>
                        <a:pt x="91" y="277"/>
                        <a:pt x="91" y="277"/>
                      </a:cubicBezTo>
                      <a:cubicBezTo>
                        <a:pt x="90" y="276"/>
                        <a:pt x="89" y="277"/>
                        <a:pt x="89" y="276"/>
                      </a:cubicBezTo>
                      <a:cubicBezTo>
                        <a:pt x="88" y="276"/>
                        <a:pt x="87" y="275"/>
                        <a:pt x="86" y="274"/>
                      </a:cubicBezTo>
                      <a:cubicBezTo>
                        <a:pt x="86" y="273"/>
                        <a:pt x="86" y="273"/>
                        <a:pt x="86" y="273"/>
                      </a:cubicBezTo>
                      <a:cubicBezTo>
                        <a:pt x="86" y="272"/>
                        <a:pt x="85" y="272"/>
                        <a:pt x="85" y="271"/>
                      </a:cubicBezTo>
                      <a:cubicBezTo>
                        <a:pt x="85" y="270"/>
                        <a:pt x="84" y="269"/>
                        <a:pt x="84" y="269"/>
                      </a:cubicBezTo>
                      <a:cubicBezTo>
                        <a:pt x="84" y="269"/>
                        <a:pt x="84" y="268"/>
                        <a:pt x="84" y="268"/>
                      </a:cubicBezTo>
                      <a:cubicBezTo>
                        <a:pt x="83" y="267"/>
                        <a:pt x="83" y="267"/>
                        <a:pt x="83" y="266"/>
                      </a:cubicBezTo>
                      <a:cubicBezTo>
                        <a:pt x="82" y="265"/>
                        <a:pt x="82" y="265"/>
                        <a:pt x="81" y="264"/>
                      </a:cubicBezTo>
                      <a:cubicBezTo>
                        <a:pt x="81" y="263"/>
                        <a:pt x="81" y="262"/>
                        <a:pt x="81" y="261"/>
                      </a:cubicBezTo>
                      <a:cubicBezTo>
                        <a:pt x="80" y="260"/>
                        <a:pt x="79" y="259"/>
                        <a:pt x="78" y="259"/>
                      </a:cubicBezTo>
                      <a:cubicBezTo>
                        <a:pt x="78" y="258"/>
                        <a:pt x="78" y="257"/>
                        <a:pt x="78" y="257"/>
                      </a:cubicBezTo>
                      <a:cubicBezTo>
                        <a:pt x="77" y="256"/>
                        <a:pt x="77" y="255"/>
                        <a:pt x="76" y="253"/>
                      </a:cubicBezTo>
                      <a:cubicBezTo>
                        <a:pt x="76" y="253"/>
                        <a:pt x="76" y="252"/>
                        <a:pt x="76" y="251"/>
                      </a:cubicBezTo>
                      <a:cubicBezTo>
                        <a:pt x="75" y="250"/>
                        <a:pt x="75" y="251"/>
                        <a:pt x="74" y="250"/>
                      </a:cubicBezTo>
                      <a:cubicBezTo>
                        <a:pt x="74" y="250"/>
                        <a:pt x="73" y="250"/>
                        <a:pt x="73" y="249"/>
                      </a:cubicBezTo>
                      <a:cubicBezTo>
                        <a:pt x="73" y="249"/>
                        <a:pt x="73" y="249"/>
                        <a:pt x="73" y="249"/>
                      </a:cubicBezTo>
                      <a:cubicBezTo>
                        <a:pt x="73" y="248"/>
                        <a:pt x="72" y="249"/>
                        <a:pt x="71" y="248"/>
                      </a:cubicBezTo>
                      <a:cubicBezTo>
                        <a:pt x="71" y="248"/>
                        <a:pt x="71" y="249"/>
                        <a:pt x="70" y="248"/>
                      </a:cubicBezTo>
                      <a:cubicBezTo>
                        <a:pt x="69" y="248"/>
                        <a:pt x="70" y="247"/>
                        <a:pt x="69" y="247"/>
                      </a:cubicBezTo>
                      <a:cubicBezTo>
                        <a:pt x="69" y="246"/>
                        <a:pt x="69" y="246"/>
                        <a:pt x="69" y="246"/>
                      </a:cubicBezTo>
                      <a:cubicBezTo>
                        <a:pt x="70" y="245"/>
                        <a:pt x="71" y="244"/>
                        <a:pt x="73" y="243"/>
                      </a:cubicBezTo>
                      <a:cubicBezTo>
                        <a:pt x="74" y="243"/>
                        <a:pt x="74" y="243"/>
                        <a:pt x="75" y="243"/>
                      </a:cubicBezTo>
                      <a:cubicBezTo>
                        <a:pt x="76" y="242"/>
                        <a:pt x="76" y="242"/>
                        <a:pt x="76" y="242"/>
                      </a:cubicBezTo>
                      <a:cubicBezTo>
                        <a:pt x="76" y="242"/>
                        <a:pt x="77" y="242"/>
                        <a:pt x="77" y="242"/>
                      </a:cubicBezTo>
                      <a:cubicBezTo>
                        <a:pt x="78" y="241"/>
                        <a:pt x="79" y="240"/>
                        <a:pt x="80" y="239"/>
                      </a:cubicBezTo>
                      <a:cubicBezTo>
                        <a:pt x="80" y="239"/>
                        <a:pt x="81" y="239"/>
                        <a:pt x="81" y="239"/>
                      </a:cubicBezTo>
                      <a:cubicBezTo>
                        <a:pt x="82" y="239"/>
                        <a:pt x="82" y="240"/>
                        <a:pt x="83" y="240"/>
                      </a:cubicBezTo>
                      <a:cubicBezTo>
                        <a:pt x="84" y="241"/>
                        <a:pt x="84" y="241"/>
                        <a:pt x="84" y="242"/>
                      </a:cubicBezTo>
                      <a:cubicBezTo>
                        <a:pt x="85" y="243"/>
                        <a:pt x="86" y="244"/>
                        <a:pt x="87" y="245"/>
                      </a:cubicBezTo>
                      <a:cubicBezTo>
                        <a:pt x="87" y="246"/>
                        <a:pt x="88" y="247"/>
                        <a:pt x="89" y="249"/>
                      </a:cubicBezTo>
                      <a:cubicBezTo>
                        <a:pt x="90" y="249"/>
                        <a:pt x="90" y="251"/>
                        <a:pt x="91" y="252"/>
                      </a:cubicBezTo>
                      <a:cubicBezTo>
                        <a:pt x="92" y="253"/>
                        <a:pt x="93" y="255"/>
                        <a:pt x="94" y="256"/>
                      </a:cubicBezTo>
                      <a:cubicBezTo>
                        <a:pt x="95" y="256"/>
                        <a:pt x="95" y="258"/>
                        <a:pt x="95" y="258"/>
                      </a:cubicBezTo>
                      <a:cubicBezTo>
                        <a:pt x="96" y="258"/>
                        <a:pt x="97" y="258"/>
                        <a:pt x="98" y="258"/>
                      </a:cubicBezTo>
                      <a:cubicBezTo>
                        <a:pt x="99" y="258"/>
                        <a:pt x="100" y="257"/>
                        <a:pt x="100" y="256"/>
                      </a:cubicBezTo>
                      <a:cubicBezTo>
                        <a:pt x="101" y="256"/>
                        <a:pt x="101" y="257"/>
                        <a:pt x="101" y="257"/>
                      </a:cubicBezTo>
                      <a:cubicBezTo>
                        <a:pt x="102" y="257"/>
                        <a:pt x="102" y="257"/>
                        <a:pt x="103" y="257"/>
                      </a:cubicBezTo>
                      <a:cubicBezTo>
                        <a:pt x="103" y="256"/>
                        <a:pt x="103" y="256"/>
                        <a:pt x="103" y="255"/>
                      </a:cubicBezTo>
                      <a:cubicBezTo>
                        <a:pt x="103" y="255"/>
                        <a:pt x="104" y="254"/>
                        <a:pt x="104" y="254"/>
                      </a:cubicBezTo>
                      <a:cubicBezTo>
                        <a:pt x="104" y="255"/>
                        <a:pt x="104" y="255"/>
                        <a:pt x="104" y="256"/>
                      </a:cubicBezTo>
                      <a:cubicBezTo>
                        <a:pt x="105" y="257"/>
                        <a:pt x="106" y="257"/>
                        <a:pt x="107" y="258"/>
                      </a:cubicBezTo>
                      <a:cubicBezTo>
                        <a:pt x="106" y="258"/>
                        <a:pt x="106" y="258"/>
                        <a:pt x="106" y="258"/>
                      </a:cubicBezTo>
                      <a:cubicBezTo>
                        <a:pt x="107" y="259"/>
                        <a:pt x="108" y="261"/>
                        <a:pt x="108" y="262"/>
                      </a:cubicBezTo>
                      <a:cubicBezTo>
                        <a:pt x="108" y="262"/>
                        <a:pt x="109" y="262"/>
                        <a:pt x="109" y="262"/>
                      </a:cubicBezTo>
                      <a:cubicBezTo>
                        <a:pt x="110" y="263"/>
                        <a:pt x="110" y="263"/>
                        <a:pt x="110" y="264"/>
                      </a:cubicBezTo>
                      <a:cubicBezTo>
                        <a:pt x="111" y="265"/>
                        <a:pt x="111" y="265"/>
                        <a:pt x="112" y="266"/>
                      </a:cubicBezTo>
                      <a:cubicBezTo>
                        <a:pt x="112" y="266"/>
                        <a:pt x="112" y="267"/>
                        <a:pt x="112" y="267"/>
                      </a:cubicBezTo>
                      <a:cubicBezTo>
                        <a:pt x="113" y="267"/>
                        <a:pt x="114" y="267"/>
                        <a:pt x="115" y="267"/>
                      </a:cubicBezTo>
                      <a:cubicBezTo>
                        <a:pt x="115" y="266"/>
                        <a:pt x="116" y="266"/>
                        <a:pt x="117" y="265"/>
                      </a:cubicBezTo>
                      <a:cubicBezTo>
                        <a:pt x="117" y="265"/>
                        <a:pt x="118" y="265"/>
                        <a:pt x="119" y="264"/>
                      </a:cubicBezTo>
                      <a:cubicBezTo>
                        <a:pt x="120" y="263"/>
                        <a:pt x="121" y="264"/>
                        <a:pt x="121" y="263"/>
                      </a:cubicBezTo>
                      <a:cubicBezTo>
                        <a:pt x="121" y="262"/>
                        <a:pt x="122" y="262"/>
                        <a:pt x="123" y="262"/>
                      </a:cubicBezTo>
                      <a:cubicBezTo>
                        <a:pt x="124" y="261"/>
                        <a:pt x="125" y="261"/>
                        <a:pt x="126" y="260"/>
                      </a:cubicBezTo>
                      <a:cubicBezTo>
                        <a:pt x="127" y="259"/>
                        <a:pt x="128" y="259"/>
                        <a:pt x="129" y="258"/>
                      </a:cubicBezTo>
                      <a:cubicBezTo>
                        <a:pt x="130" y="257"/>
                        <a:pt x="131" y="257"/>
                        <a:pt x="132" y="256"/>
                      </a:cubicBezTo>
                      <a:cubicBezTo>
                        <a:pt x="132" y="256"/>
                        <a:pt x="132" y="256"/>
                        <a:pt x="133" y="256"/>
                      </a:cubicBezTo>
                      <a:cubicBezTo>
                        <a:pt x="133" y="256"/>
                        <a:pt x="134" y="254"/>
                        <a:pt x="135" y="255"/>
                      </a:cubicBezTo>
                      <a:cubicBezTo>
                        <a:pt x="135" y="254"/>
                        <a:pt x="136" y="253"/>
                        <a:pt x="137" y="253"/>
                      </a:cubicBezTo>
                      <a:cubicBezTo>
                        <a:pt x="138" y="253"/>
                        <a:pt x="139" y="252"/>
                        <a:pt x="140" y="252"/>
                      </a:cubicBezTo>
                      <a:cubicBezTo>
                        <a:pt x="140" y="251"/>
                        <a:pt x="142" y="250"/>
                        <a:pt x="143" y="249"/>
                      </a:cubicBezTo>
                      <a:cubicBezTo>
                        <a:pt x="143" y="249"/>
                        <a:pt x="144" y="248"/>
                        <a:pt x="145" y="247"/>
                      </a:cubicBezTo>
                      <a:cubicBezTo>
                        <a:pt x="146" y="247"/>
                        <a:pt x="147" y="246"/>
                        <a:pt x="147" y="245"/>
                      </a:cubicBezTo>
                      <a:cubicBezTo>
                        <a:pt x="148" y="245"/>
                        <a:pt x="148" y="245"/>
                        <a:pt x="148" y="245"/>
                      </a:cubicBezTo>
                      <a:cubicBezTo>
                        <a:pt x="148" y="246"/>
                        <a:pt x="148" y="246"/>
                        <a:pt x="148" y="246"/>
                      </a:cubicBezTo>
                      <a:cubicBezTo>
                        <a:pt x="147" y="247"/>
                        <a:pt x="147" y="248"/>
                        <a:pt x="146" y="249"/>
                      </a:cubicBezTo>
                      <a:cubicBezTo>
                        <a:pt x="145" y="249"/>
                        <a:pt x="144" y="250"/>
                        <a:pt x="143" y="251"/>
                      </a:cubicBezTo>
                      <a:cubicBezTo>
                        <a:pt x="143" y="252"/>
                        <a:pt x="142" y="252"/>
                        <a:pt x="142" y="253"/>
                      </a:cubicBezTo>
                      <a:cubicBezTo>
                        <a:pt x="142" y="254"/>
                        <a:pt x="143" y="255"/>
                        <a:pt x="143" y="255"/>
                      </a:cubicBezTo>
                      <a:cubicBezTo>
                        <a:pt x="144" y="255"/>
                        <a:pt x="144" y="255"/>
                        <a:pt x="144" y="255"/>
                      </a:cubicBezTo>
                      <a:cubicBezTo>
                        <a:pt x="144" y="255"/>
                        <a:pt x="144" y="255"/>
                        <a:pt x="144" y="256"/>
                      </a:cubicBezTo>
                      <a:cubicBezTo>
                        <a:pt x="145" y="256"/>
                        <a:pt x="146" y="256"/>
                        <a:pt x="147" y="256"/>
                      </a:cubicBezTo>
                      <a:cubicBezTo>
                        <a:pt x="147" y="256"/>
                        <a:pt x="147" y="256"/>
                        <a:pt x="147" y="256"/>
                      </a:cubicBezTo>
                      <a:cubicBezTo>
                        <a:pt x="149" y="256"/>
                        <a:pt x="151" y="256"/>
                        <a:pt x="153" y="256"/>
                      </a:cubicBezTo>
                      <a:cubicBezTo>
                        <a:pt x="153" y="256"/>
                        <a:pt x="153" y="256"/>
                        <a:pt x="154" y="256"/>
                      </a:cubicBezTo>
                      <a:cubicBezTo>
                        <a:pt x="154" y="256"/>
                        <a:pt x="155" y="256"/>
                        <a:pt x="156" y="256"/>
                      </a:cubicBezTo>
                      <a:cubicBezTo>
                        <a:pt x="157" y="256"/>
                        <a:pt x="158" y="256"/>
                        <a:pt x="159" y="257"/>
                      </a:cubicBezTo>
                      <a:cubicBezTo>
                        <a:pt x="159" y="257"/>
                        <a:pt x="160" y="257"/>
                        <a:pt x="161" y="257"/>
                      </a:cubicBezTo>
                      <a:cubicBezTo>
                        <a:pt x="161" y="257"/>
                        <a:pt x="161" y="257"/>
                        <a:pt x="161" y="258"/>
                      </a:cubicBezTo>
                      <a:cubicBezTo>
                        <a:pt x="162" y="258"/>
                        <a:pt x="162" y="258"/>
                        <a:pt x="163" y="258"/>
                      </a:cubicBezTo>
                      <a:cubicBezTo>
                        <a:pt x="163" y="257"/>
                        <a:pt x="163" y="257"/>
                        <a:pt x="164" y="257"/>
                      </a:cubicBezTo>
                      <a:cubicBezTo>
                        <a:pt x="164" y="257"/>
                        <a:pt x="164" y="258"/>
                        <a:pt x="165" y="258"/>
                      </a:cubicBezTo>
                      <a:cubicBezTo>
                        <a:pt x="166" y="259"/>
                        <a:pt x="166" y="258"/>
                        <a:pt x="167" y="258"/>
                      </a:cubicBezTo>
                      <a:cubicBezTo>
                        <a:pt x="168" y="258"/>
                        <a:pt x="167" y="257"/>
                        <a:pt x="167" y="256"/>
                      </a:cubicBezTo>
                      <a:cubicBezTo>
                        <a:pt x="168" y="256"/>
                        <a:pt x="168" y="255"/>
                        <a:pt x="168" y="255"/>
                      </a:cubicBezTo>
                      <a:cubicBezTo>
                        <a:pt x="168" y="253"/>
                        <a:pt x="168" y="252"/>
                        <a:pt x="168" y="250"/>
                      </a:cubicBezTo>
                      <a:cubicBezTo>
                        <a:pt x="167" y="249"/>
                        <a:pt x="167" y="247"/>
                        <a:pt x="165" y="246"/>
                      </a:cubicBezTo>
                      <a:cubicBezTo>
                        <a:pt x="165" y="245"/>
                        <a:pt x="165" y="244"/>
                        <a:pt x="165" y="244"/>
                      </a:cubicBezTo>
                      <a:cubicBezTo>
                        <a:pt x="165" y="243"/>
                        <a:pt x="165" y="243"/>
                        <a:pt x="165" y="243"/>
                      </a:cubicBezTo>
                      <a:cubicBezTo>
                        <a:pt x="165" y="242"/>
                        <a:pt x="165" y="241"/>
                        <a:pt x="165" y="240"/>
                      </a:cubicBezTo>
                      <a:cubicBezTo>
                        <a:pt x="164" y="239"/>
                        <a:pt x="164" y="239"/>
                        <a:pt x="163" y="239"/>
                      </a:cubicBezTo>
                      <a:cubicBezTo>
                        <a:pt x="163" y="239"/>
                        <a:pt x="163" y="238"/>
                        <a:pt x="163" y="238"/>
                      </a:cubicBezTo>
                      <a:cubicBezTo>
                        <a:pt x="163" y="237"/>
                        <a:pt x="163" y="236"/>
                        <a:pt x="163" y="235"/>
                      </a:cubicBezTo>
                      <a:close/>
                      <a:moveTo>
                        <a:pt x="86" y="577"/>
                      </a:moveTo>
                      <a:cubicBezTo>
                        <a:pt x="86" y="577"/>
                        <a:pt x="86" y="578"/>
                        <a:pt x="86" y="578"/>
                      </a:cubicBezTo>
                      <a:cubicBezTo>
                        <a:pt x="86" y="577"/>
                        <a:pt x="86" y="577"/>
                        <a:pt x="86" y="577"/>
                      </a:cubicBezTo>
                      <a:cubicBezTo>
                        <a:pt x="86" y="576"/>
                        <a:pt x="85" y="576"/>
                        <a:pt x="85" y="576"/>
                      </a:cubicBezTo>
                      <a:cubicBezTo>
                        <a:pt x="85" y="576"/>
                        <a:pt x="84" y="576"/>
                        <a:pt x="84" y="576"/>
                      </a:cubicBezTo>
                      <a:cubicBezTo>
                        <a:pt x="84" y="577"/>
                        <a:pt x="84" y="577"/>
                        <a:pt x="85" y="577"/>
                      </a:cubicBezTo>
                      <a:cubicBezTo>
                        <a:pt x="85" y="577"/>
                        <a:pt x="85" y="577"/>
                        <a:pt x="86" y="577"/>
                      </a:cubicBezTo>
                      <a:close/>
                      <a:moveTo>
                        <a:pt x="125" y="275"/>
                      </a:moveTo>
                      <a:cubicBezTo>
                        <a:pt x="125" y="275"/>
                        <a:pt x="126" y="276"/>
                        <a:pt x="126" y="276"/>
                      </a:cubicBezTo>
                      <a:cubicBezTo>
                        <a:pt x="126" y="276"/>
                        <a:pt x="127" y="276"/>
                        <a:pt x="128" y="277"/>
                      </a:cubicBezTo>
                      <a:cubicBezTo>
                        <a:pt x="129" y="277"/>
                        <a:pt x="129" y="278"/>
                        <a:pt x="130" y="279"/>
                      </a:cubicBezTo>
                      <a:cubicBezTo>
                        <a:pt x="131" y="280"/>
                        <a:pt x="132" y="281"/>
                        <a:pt x="133" y="282"/>
                      </a:cubicBezTo>
                      <a:cubicBezTo>
                        <a:pt x="133" y="282"/>
                        <a:pt x="134" y="282"/>
                        <a:pt x="134" y="282"/>
                      </a:cubicBezTo>
                      <a:cubicBezTo>
                        <a:pt x="135" y="282"/>
                        <a:pt x="135" y="282"/>
                        <a:pt x="135" y="282"/>
                      </a:cubicBezTo>
                      <a:cubicBezTo>
                        <a:pt x="135" y="282"/>
                        <a:pt x="136" y="282"/>
                        <a:pt x="136" y="282"/>
                      </a:cubicBezTo>
                      <a:cubicBezTo>
                        <a:pt x="137" y="283"/>
                        <a:pt x="137" y="284"/>
                        <a:pt x="138" y="284"/>
                      </a:cubicBezTo>
                      <a:cubicBezTo>
                        <a:pt x="139" y="285"/>
                        <a:pt x="139" y="284"/>
                        <a:pt x="140" y="285"/>
                      </a:cubicBezTo>
                      <a:cubicBezTo>
                        <a:pt x="140" y="285"/>
                        <a:pt x="142" y="285"/>
                        <a:pt x="142" y="287"/>
                      </a:cubicBezTo>
                      <a:cubicBezTo>
                        <a:pt x="143" y="287"/>
                        <a:pt x="144" y="287"/>
                        <a:pt x="144" y="287"/>
                      </a:cubicBezTo>
                      <a:cubicBezTo>
                        <a:pt x="145" y="286"/>
                        <a:pt x="145" y="286"/>
                        <a:pt x="145" y="285"/>
                      </a:cubicBezTo>
                      <a:cubicBezTo>
                        <a:pt x="146" y="284"/>
                        <a:pt x="144" y="285"/>
                        <a:pt x="144" y="284"/>
                      </a:cubicBezTo>
                      <a:cubicBezTo>
                        <a:pt x="144" y="284"/>
                        <a:pt x="144" y="284"/>
                        <a:pt x="144" y="283"/>
                      </a:cubicBezTo>
                      <a:cubicBezTo>
                        <a:pt x="143" y="283"/>
                        <a:pt x="143" y="283"/>
                        <a:pt x="142" y="283"/>
                      </a:cubicBezTo>
                      <a:cubicBezTo>
                        <a:pt x="142" y="283"/>
                        <a:pt x="142" y="282"/>
                        <a:pt x="142" y="282"/>
                      </a:cubicBezTo>
                      <a:cubicBezTo>
                        <a:pt x="141" y="281"/>
                        <a:pt x="141" y="281"/>
                        <a:pt x="140" y="281"/>
                      </a:cubicBezTo>
                      <a:cubicBezTo>
                        <a:pt x="141" y="280"/>
                        <a:pt x="142" y="281"/>
                        <a:pt x="143" y="280"/>
                      </a:cubicBezTo>
                      <a:cubicBezTo>
                        <a:pt x="143" y="280"/>
                        <a:pt x="144" y="280"/>
                        <a:pt x="144" y="279"/>
                      </a:cubicBezTo>
                      <a:cubicBezTo>
                        <a:pt x="144" y="279"/>
                        <a:pt x="145" y="279"/>
                        <a:pt x="146" y="279"/>
                      </a:cubicBezTo>
                      <a:cubicBezTo>
                        <a:pt x="146" y="280"/>
                        <a:pt x="147" y="280"/>
                        <a:pt x="148" y="280"/>
                      </a:cubicBezTo>
                      <a:cubicBezTo>
                        <a:pt x="148" y="281"/>
                        <a:pt x="148" y="281"/>
                        <a:pt x="148" y="281"/>
                      </a:cubicBezTo>
                      <a:cubicBezTo>
                        <a:pt x="149" y="282"/>
                        <a:pt x="149" y="281"/>
                        <a:pt x="150" y="281"/>
                      </a:cubicBezTo>
                      <a:cubicBezTo>
                        <a:pt x="150" y="281"/>
                        <a:pt x="151" y="280"/>
                        <a:pt x="152" y="280"/>
                      </a:cubicBezTo>
                      <a:cubicBezTo>
                        <a:pt x="152" y="281"/>
                        <a:pt x="152" y="281"/>
                        <a:pt x="152" y="281"/>
                      </a:cubicBezTo>
                      <a:cubicBezTo>
                        <a:pt x="153" y="281"/>
                        <a:pt x="153" y="281"/>
                        <a:pt x="154" y="281"/>
                      </a:cubicBezTo>
                      <a:cubicBezTo>
                        <a:pt x="154" y="280"/>
                        <a:pt x="155" y="279"/>
                        <a:pt x="155" y="278"/>
                      </a:cubicBezTo>
                      <a:cubicBezTo>
                        <a:pt x="155" y="278"/>
                        <a:pt x="155" y="277"/>
                        <a:pt x="155" y="277"/>
                      </a:cubicBezTo>
                      <a:cubicBezTo>
                        <a:pt x="155" y="277"/>
                        <a:pt x="155" y="276"/>
                        <a:pt x="155" y="276"/>
                      </a:cubicBezTo>
                      <a:cubicBezTo>
                        <a:pt x="155" y="276"/>
                        <a:pt x="155" y="275"/>
                        <a:pt x="155" y="275"/>
                      </a:cubicBezTo>
                      <a:cubicBezTo>
                        <a:pt x="154" y="274"/>
                        <a:pt x="153" y="274"/>
                        <a:pt x="153" y="272"/>
                      </a:cubicBezTo>
                      <a:cubicBezTo>
                        <a:pt x="153" y="271"/>
                        <a:pt x="152" y="272"/>
                        <a:pt x="151" y="271"/>
                      </a:cubicBezTo>
                      <a:cubicBezTo>
                        <a:pt x="152" y="270"/>
                        <a:pt x="152" y="269"/>
                        <a:pt x="153" y="268"/>
                      </a:cubicBezTo>
                      <a:cubicBezTo>
                        <a:pt x="152" y="267"/>
                        <a:pt x="152" y="267"/>
                        <a:pt x="152" y="267"/>
                      </a:cubicBezTo>
                      <a:cubicBezTo>
                        <a:pt x="153" y="266"/>
                        <a:pt x="152" y="265"/>
                        <a:pt x="153" y="265"/>
                      </a:cubicBezTo>
                      <a:cubicBezTo>
                        <a:pt x="153" y="264"/>
                        <a:pt x="153" y="264"/>
                        <a:pt x="154" y="263"/>
                      </a:cubicBezTo>
                      <a:cubicBezTo>
                        <a:pt x="154" y="264"/>
                        <a:pt x="154" y="264"/>
                        <a:pt x="154" y="264"/>
                      </a:cubicBezTo>
                      <a:cubicBezTo>
                        <a:pt x="155" y="263"/>
                        <a:pt x="156" y="264"/>
                        <a:pt x="156" y="263"/>
                      </a:cubicBezTo>
                      <a:cubicBezTo>
                        <a:pt x="156" y="263"/>
                        <a:pt x="156" y="263"/>
                        <a:pt x="156" y="263"/>
                      </a:cubicBezTo>
                      <a:cubicBezTo>
                        <a:pt x="156" y="262"/>
                        <a:pt x="155" y="262"/>
                        <a:pt x="155" y="262"/>
                      </a:cubicBezTo>
                      <a:cubicBezTo>
                        <a:pt x="155" y="261"/>
                        <a:pt x="155" y="260"/>
                        <a:pt x="154" y="260"/>
                      </a:cubicBezTo>
                      <a:cubicBezTo>
                        <a:pt x="154" y="260"/>
                        <a:pt x="153" y="260"/>
                        <a:pt x="152" y="260"/>
                      </a:cubicBezTo>
                      <a:cubicBezTo>
                        <a:pt x="152" y="260"/>
                        <a:pt x="152" y="259"/>
                        <a:pt x="152" y="259"/>
                      </a:cubicBezTo>
                      <a:cubicBezTo>
                        <a:pt x="151" y="259"/>
                        <a:pt x="150" y="259"/>
                        <a:pt x="150" y="259"/>
                      </a:cubicBezTo>
                      <a:cubicBezTo>
                        <a:pt x="149" y="258"/>
                        <a:pt x="148" y="258"/>
                        <a:pt x="147" y="257"/>
                      </a:cubicBezTo>
                      <a:cubicBezTo>
                        <a:pt x="145" y="257"/>
                        <a:pt x="144" y="256"/>
                        <a:pt x="143" y="256"/>
                      </a:cubicBezTo>
                      <a:cubicBezTo>
                        <a:pt x="142" y="255"/>
                        <a:pt x="141" y="256"/>
                        <a:pt x="141" y="255"/>
                      </a:cubicBezTo>
                      <a:cubicBezTo>
                        <a:pt x="141" y="255"/>
                        <a:pt x="140" y="255"/>
                        <a:pt x="140" y="255"/>
                      </a:cubicBezTo>
                      <a:cubicBezTo>
                        <a:pt x="139" y="256"/>
                        <a:pt x="138" y="255"/>
                        <a:pt x="137" y="256"/>
                      </a:cubicBezTo>
                      <a:cubicBezTo>
                        <a:pt x="137" y="256"/>
                        <a:pt x="136" y="256"/>
                        <a:pt x="135" y="256"/>
                      </a:cubicBezTo>
                      <a:cubicBezTo>
                        <a:pt x="135" y="257"/>
                        <a:pt x="134" y="257"/>
                        <a:pt x="134" y="257"/>
                      </a:cubicBezTo>
                      <a:cubicBezTo>
                        <a:pt x="133" y="258"/>
                        <a:pt x="132" y="259"/>
                        <a:pt x="131" y="260"/>
                      </a:cubicBezTo>
                      <a:cubicBezTo>
                        <a:pt x="131" y="260"/>
                        <a:pt x="130" y="260"/>
                        <a:pt x="130" y="260"/>
                      </a:cubicBezTo>
                      <a:cubicBezTo>
                        <a:pt x="129" y="261"/>
                        <a:pt x="128" y="262"/>
                        <a:pt x="126" y="262"/>
                      </a:cubicBezTo>
                      <a:cubicBezTo>
                        <a:pt x="126" y="263"/>
                        <a:pt x="125" y="264"/>
                        <a:pt x="124" y="265"/>
                      </a:cubicBezTo>
                      <a:cubicBezTo>
                        <a:pt x="123" y="265"/>
                        <a:pt x="123" y="266"/>
                        <a:pt x="123" y="267"/>
                      </a:cubicBezTo>
                      <a:cubicBezTo>
                        <a:pt x="122" y="267"/>
                        <a:pt x="121" y="268"/>
                        <a:pt x="121" y="268"/>
                      </a:cubicBezTo>
                      <a:cubicBezTo>
                        <a:pt x="120" y="269"/>
                        <a:pt x="119" y="270"/>
                        <a:pt x="118" y="271"/>
                      </a:cubicBezTo>
                      <a:cubicBezTo>
                        <a:pt x="117" y="272"/>
                        <a:pt x="115" y="272"/>
                        <a:pt x="115" y="274"/>
                      </a:cubicBezTo>
                      <a:cubicBezTo>
                        <a:pt x="114" y="274"/>
                        <a:pt x="114" y="274"/>
                        <a:pt x="114" y="274"/>
                      </a:cubicBezTo>
                      <a:cubicBezTo>
                        <a:pt x="115" y="275"/>
                        <a:pt x="115" y="275"/>
                        <a:pt x="116" y="276"/>
                      </a:cubicBezTo>
                      <a:cubicBezTo>
                        <a:pt x="116" y="276"/>
                        <a:pt x="116" y="275"/>
                        <a:pt x="117" y="275"/>
                      </a:cubicBezTo>
                      <a:cubicBezTo>
                        <a:pt x="117" y="276"/>
                        <a:pt x="118" y="276"/>
                        <a:pt x="118" y="277"/>
                      </a:cubicBezTo>
                      <a:cubicBezTo>
                        <a:pt x="118" y="276"/>
                        <a:pt x="119" y="276"/>
                        <a:pt x="119" y="276"/>
                      </a:cubicBezTo>
                      <a:cubicBezTo>
                        <a:pt x="119" y="276"/>
                        <a:pt x="120" y="276"/>
                        <a:pt x="120" y="276"/>
                      </a:cubicBezTo>
                      <a:cubicBezTo>
                        <a:pt x="121" y="276"/>
                        <a:pt x="121" y="275"/>
                        <a:pt x="121" y="275"/>
                      </a:cubicBezTo>
                      <a:cubicBezTo>
                        <a:pt x="122" y="275"/>
                        <a:pt x="124" y="275"/>
                        <a:pt x="125" y="275"/>
                      </a:cubicBezTo>
                      <a:close/>
                      <a:moveTo>
                        <a:pt x="177" y="446"/>
                      </a:moveTo>
                      <a:cubicBezTo>
                        <a:pt x="177" y="444"/>
                        <a:pt x="177" y="443"/>
                        <a:pt x="177" y="443"/>
                      </a:cubicBezTo>
                      <a:cubicBezTo>
                        <a:pt x="177" y="441"/>
                        <a:pt x="176" y="441"/>
                        <a:pt x="175" y="440"/>
                      </a:cubicBezTo>
                      <a:cubicBezTo>
                        <a:pt x="175" y="440"/>
                        <a:pt x="175" y="440"/>
                        <a:pt x="175" y="440"/>
                      </a:cubicBezTo>
                      <a:cubicBezTo>
                        <a:pt x="175" y="440"/>
                        <a:pt x="175" y="440"/>
                        <a:pt x="174" y="439"/>
                      </a:cubicBezTo>
                      <a:cubicBezTo>
                        <a:pt x="173" y="439"/>
                        <a:pt x="173" y="438"/>
                        <a:pt x="172" y="437"/>
                      </a:cubicBezTo>
                      <a:cubicBezTo>
                        <a:pt x="171" y="437"/>
                        <a:pt x="171" y="438"/>
                        <a:pt x="170" y="438"/>
                      </a:cubicBezTo>
                      <a:cubicBezTo>
                        <a:pt x="169" y="438"/>
                        <a:pt x="168" y="439"/>
                        <a:pt x="167" y="439"/>
                      </a:cubicBezTo>
                      <a:cubicBezTo>
                        <a:pt x="166" y="439"/>
                        <a:pt x="166" y="440"/>
                        <a:pt x="165" y="441"/>
                      </a:cubicBezTo>
                      <a:cubicBezTo>
                        <a:pt x="164" y="440"/>
                        <a:pt x="164" y="442"/>
                        <a:pt x="163" y="442"/>
                      </a:cubicBezTo>
                      <a:cubicBezTo>
                        <a:pt x="162" y="442"/>
                        <a:pt x="162" y="443"/>
                        <a:pt x="161" y="443"/>
                      </a:cubicBezTo>
                      <a:cubicBezTo>
                        <a:pt x="160" y="443"/>
                        <a:pt x="160" y="443"/>
                        <a:pt x="159" y="443"/>
                      </a:cubicBezTo>
                      <a:cubicBezTo>
                        <a:pt x="160" y="444"/>
                        <a:pt x="160" y="445"/>
                        <a:pt x="161" y="445"/>
                      </a:cubicBezTo>
                      <a:cubicBezTo>
                        <a:pt x="161" y="445"/>
                        <a:pt x="162" y="445"/>
                        <a:pt x="163" y="445"/>
                      </a:cubicBezTo>
                      <a:cubicBezTo>
                        <a:pt x="163" y="446"/>
                        <a:pt x="163" y="447"/>
                        <a:pt x="164" y="447"/>
                      </a:cubicBezTo>
                      <a:cubicBezTo>
                        <a:pt x="165" y="448"/>
                        <a:pt x="167" y="449"/>
                        <a:pt x="168" y="450"/>
                      </a:cubicBezTo>
                      <a:cubicBezTo>
                        <a:pt x="169" y="450"/>
                        <a:pt x="169" y="450"/>
                        <a:pt x="169" y="450"/>
                      </a:cubicBezTo>
                      <a:cubicBezTo>
                        <a:pt x="171" y="450"/>
                        <a:pt x="173" y="450"/>
                        <a:pt x="175" y="450"/>
                      </a:cubicBezTo>
                      <a:cubicBezTo>
                        <a:pt x="176" y="450"/>
                        <a:pt x="176" y="449"/>
                        <a:pt x="177" y="448"/>
                      </a:cubicBezTo>
                      <a:cubicBezTo>
                        <a:pt x="177" y="447"/>
                        <a:pt x="177" y="447"/>
                        <a:pt x="177" y="446"/>
                      </a:cubicBezTo>
                      <a:cubicBezTo>
                        <a:pt x="177" y="446"/>
                        <a:pt x="177" y="446"/>
                        <a:pt x="177" y="446"/>
                      </a:cubicBezTo>
                      <a:close/>
                      <a:moveTo>
                        <a:pt x="127" y="430"/>
                      </a:moveTo>
                      <a:cubicBezTo>
                        <a:pt x="128" y="430"/>
                        <a:pt x="128" y="431"/>
                        <a:pt x="128" y="431"/>
                      </a:cubicBezTo>
                      <a:cubicBezTo>
                        <a:pt x="129" y="432"/>
                        <a:pt x="129" y="432"/>
                        <a:pt x="130" y="432"/>
                      </a:cubicBezTo>
                      <a:cubicBezTo>
                        <a:pt x="130" y="432"/>
                        <a:pt x="130" y="432"/>
                        <a:pt x="130" y="432"/>
                      </a:cubicBezTo>
                      <a:cubicBezTo>
                        <a:pt x="132" y="432"/>
                        <a:pt x="133" y="432"/>
                        <a:pt x="135" y="432"/>
                      </a:cubicBezTo>
                      <a:cubicBezTo>
                        <a:pt x="135" y="433"/>
                        <a:pt x="135" y="433"/>
                        <a:pt x="136" y="434"/>
                      </a:cubicBezTo>
                      <a:cubicBezTo>
                        <a:pt x="137" y="434"/>
                        <a:pt x="138" y="434"/>
                        <a:pt x="139" y="434"/>
                      </a:cubicBezTo>
                      <a:cubicBezTo>
                        <a:pt x="140" y="433"/>
                        <a:pt x="141" y="433"/>
                        <a:pt x="142" y="432"/>
                      </a:cubicBezTo>
                      <a:cubicBezTo>
                        <a:pt x="142" y="432"/>
                        <a:pt x="143" y="432"/>
                        <a:pt x="144" y="432"/>
                      </a:cubicBezTo>
                      <a:cubicBezTo>
                        <a:pt x="144" y="432"/>
                        <a:pt x="145" y="431"/>
                        <a:pt x="146" y="431"/>
                      </a:cubicBezTo>
                      <a:cubicBezTo>
                        <a:pt x="147" y="431"/>
                        <a:pt x="148" y="431"/>
                        <a:pt x="149" y="431"/>
                      </a:cubicBezTo>
                      <a:cubicBezTo>
                        <a:pt x="150" y="430"/>
                        <a:pt x="150" y="430"/>
                        <a:pt x="150" y="430"/>
                      </a:cubicBezTo>
                      <a:cubicBezTo>
                        <a:pt x="151" y="430"/>
                        <a:pt x="151" y="430"/>
                        <a:pt x="152" y="430"/>
                      </a:cubicBezTo>
                      <a:cubicBezTo>
                        <a:pt x="153" y="430"/>
                        <a:pt x="154" y="429"/>
                        <a:pt x="155" y="429"/>
                      </a:cubicBezTo>
                      <a:cubicBezTo>
                        <a:pt x="155" y="429"/>
                        <a:pt x="156" y="429"/>
                        <a:pt x="156" y="429"/>
                      </a:cubicBezTo>
                      <a:cubicBezTo>
                        <a:pt x="157" y="428"/>
                        <a:pt x="158" y="428"/>
                        <a:pt x="158" y="428"/>
                      </a:cubicBezTo>
                      <a:cubicBezTo>
                        <a:pt x="158" y="427"/>
                        <a:pt x="158" y="427"/>
                        <a:pt x="158" y="427"/>
                      </a:cubicBezTo>
                      <a:cubicBezTo>
                        <a:pt x="158" y="427"/>
                        <a:pt x="158" y="426"/>
                        <a:pt x="157" y="426"/>
                      </a:cubicBezTo>
                      <a:cubicBezTo>
                        <a:pt x="157" y="427"/>
                        <a:pt x="157" y="427"/>
                        <a:pt x="157" y="427"/>
                      </a:cubicBezTo>
                      <a:cubicBezTo>
                        <a:pt x="156" y="427"/>
                        <a:pt x="155" y="426"/>
                        <a:pt x="154" y="426"/>
                      </a:cubicBezTo>
                      <a:cubicBezTo>
                        <a:pt x="153" y="426"/>
                        <a:pt x="153" y="426"/>
                        <a:pt x="153" y="426"/>
                      </a:cubicBezTo>
                      <a:cubicBezTo>
                        <a:pt x="152" y="426"/>
                        <a:pt x="151" y="426"/>
                        <a:pt x="151" y="426"/>
                      </a:cubicBezTo>
                      <a:cubicBezTo>
                        <a:pt x="151" y="427"/>
                        <a:pt x="150" y="427"/>
                        <a:pt x="150" y="427"/>
                      </a:cubicBezTo>
                      <a:cubicBezTo>
                        <a:pt x="150" y="427"/>
                        <a:pt x="150" y="427"/>
                        <a:pt x="149" y="426"/>
                      </a:cubicBezTo>
                      <a:cubicBezTo>
                        <a:pt x="149" y="428"/>
                        <a:pt x="148" y="427"/>
                        <a:pt x="147" y="427"/>
                      </a:cubicBezTo>
                      <a:cubicBezTo>
                        <a:pt x="147" y="427"/>
                        <a:pt x="146" y="426"/>
                        <a:pt x="146" y="427"/>
                      </a:cubicBezTo>
                      <a:cubicBezTo>
                        <a:pt x="145" y="427"/>
                        <a:pt x="145" y="427"/>
                        <a:pt x="145" y="428"/>
                      </a:cubicBezTo>
                      <a:cubicBezTo>
                        <a:pt x="140" y="428"/>
                        <a:pt x="136" y="428"/>
                        <a:pt x="132" y="428"/>
                      </a:cubicBezTo>
                      <a:cubicBezTo>
                        <a:pt x="131" y="428"/>
                        <a:pt x="131" y="428"/>
                        <a:pt x="131" y="429"/>
                      </a:cubicBezTo>
                      <a:cubicBezTo>
                        <a:pt x="130" y="429"/>
                        <a:pt x="129" y="429"/>
                        <a:pt x="128" y="429"/>
                      </a:cubicBezTo>
                      <a:cubicBezTo>
                        <a:pt x="128" y="429"/>
                        <a:pt x="127" y="429"/>
                        <a:pt x="127" y="430"/>
                      </a:cubicBezTo>
                      <a:close/>
                      <a:moveTo>
                        <a:pt x="98" y="489"/>
                      </a:moveTo>
                      <a:cubicBezTo>
                        <a:pt x="99" y="489"/>
                        <a:pt x="100" y="489"/>
                        <a:pt x="100" y="488"/>
                      </a:cubicBezTo>
                      <a:cubicBezTo>
                        <a:pt x="100" y="487"/>
                        <a:pt x="99" y="487"/>
                        <a:pt x="99" y="486"/>
                      </a:cubicBezTo>
                      <a:cubicBezTo>
                        <a:pt x="99" y="485"/>
                        <a:pt x="99" y="485"/>
                        <a:pt x="98" y="484"/>
                      </a:cubicBezTo>
                      <a:cubicBezTo>
                        <a:pt x="97" y="483"/>
                        <a:pt x="95" y="482"/>
                        <a:pt x="93" y="481"/>
                      </a:cubicBezTo>
                      <a:cubicBezTo>
                        <a:pt x="93" y="482"/>
                        <a:pt x="93" y="482"/>
                        <a:pt x="93" y="482"/>
                      </a:cubicBezTo>
                      <a:cubicBezTo>
                        <a:pt x="92" y="482"/>
                        <a:pt x="92" y="482"/>
                        <a:pt x="91" y="482"/>
                      </a:cubicBezTo>
                      <a:cubicBezTo>
                        <a:pt x="91" y="483"/>
                        <a:pt x="90" y="483"/>
                        <a:pt x="90" y="483"/>
                      </a:cubicBezTo>
                      <a:cubicBezTo>
                        <a:pt x="90" y="484"/>
                        <a:pt x="90" y="484"/>
                        <a:pt x="90" y="484"/>
                      </a:cubicBezTo>
                      <a:cubicBezTo>
                        <a:pt x="90" y="485"/>
                        <a:pt x="92" y="485"/>
                        <a:pt x="93" y="486"/>
                      </a:cubicBezTo>
                      <a:cubicBezTo>
                        <a:pt x="94" y="486"/>
                        <a:pt x="95" y="488"/>
                        <a:pt x="96" y="487"/>
                      </a:cubicBezTo>
                      <a:cubicBezTo>
                        <a:pt x="96" y="487"/>
                        <a:pt x="96" y="487"/>
                        <a:pt x="96" y="487"/>
                      </a:cubicBezTo>
                      <a:cubicBezTo>
                        <a:pt x="97" y="488"/>
                        <a:pt x="98" y="489"/>
                        <a:pt x="98" y="489"/>
                      </a:cubicBezTo>
                      <a:cubicBezTo>
                        <a:pt x="98" y="490"/>
                        <a:pt x="98" y="489"/>
                        <a:pt x="98" y="489"/>
                      </a:cubicBezTo>
                      <a:close/>
                      <a:moveTo>
                        <a:pt x="120" y="415"/>
                      </a:moveTo>
                      <a:cubicBezTo>
                        <a:pt x="120" y="415"/>
                        <a:pt x="119" y="415"/>
                        <a:pt x="119" y="415"/>
                      </a:cubicBezTo>
                      <a:cubicBezTo>
                        <a:pt x="119" y="415"/>
                        <a:pt x="118" y="415"/>
                        <a:pt x="118" y="416"/>
                      </a:cubicBezTo>
                      <a:cubicBezTo>
                        <a:pt x="118" y="416"/>
                        <a:pt x="117" y="416"/>
                        <a:pt x="117" y="416"/>
                      </a:cubicBezTo>
                      <a:cubicBezTo>
                        <a:pt x="116" y="416"/>
                        <a:pt x="116" y="416"/>
                        <a:pt x="116" y="416"/>
                      </a:cubicBezTo>
                      <a:cubicBezTo>
                        <a:pt x="115" y="416"/>
                        <a:pt x="114" y="416"/>
                        <a:pt x="112" y="416"/>
                      </a:cubicBezTo>
                      <a:cubicBezTo>
                        <a:pt x="112" y="417"/>
                        <a:pt x="111" y="417"/>
                        <a:pt x="110" y="418"/>
                      </a:cubicBezTo>
                      <a:cubicBezTo>
                        <a:pt x="110" y="419"/>
                        <a:pt x="108" y="418"/>
                        <a:pt x="108" y="420"/>
                      </a:cubicBezTo>
                      <a:cubicBezTo>
                        <a:pt x="108" y="420"/>
                        <a:pt x="109" y="420"/>
                        <a:pt x="109" y="421"/>
                      </a:cubicBezTo>
                      <a:cubicBezTo>
                        <a:pt x="110" y="421"/>
                        <a:pt x="112" y="421"/>
                        <a:pt x="113" y="421"/>
                      </a:cubicBezTo>
                      <a:cubicBezTo>
                        <a:pt x="114" y="420"/>
                        <a:pt x="115" y="420"/>
                        <a:pt x="116" y="419"/>
                      </a:cubicBezTo>
                      <a:cubicBezTo>
                        <a:pt x="116" y="418"/>
                        <a:pt x="117" y="418"/>
                        <a:pt x="118" y="418"/>
                      </a:cubicBezTo>
                      <a:cubicBezTo>
                        <a:pt x="119" y="417"/>
                        <a:pt x="120" y="417"/>
                        <a:pt x="121" y="416"/>
                      </a:cubicBezTo>
                      <a:cubicBezTo>
                        <a:pt x="121" y="416"/>
                        <a:pt x="121" y="415"/>
                        <a:pt x="120" y="415"/>
                      </a:cubicBezTo>
                      <a:close/>
                      <a:moveTo>
                        <a:pt x="213" y="768"/>
                      </a:moveTo>
                      <a:cubicBezTo>
                        <a:pt x="212" y="769"/>
                        <a:pt x="211" y="770"/>
                        <a:pt x="210" y="771"/>
                      </a:cubicBezTo>
                      <a:cubicBezTo>
                        <a:pt x="209" y="770"/>
                        <a:pt x="209" y="772"/>
                        <a:pt x="208" y="772"/>
                      </a:cubicBezTo>
                      <a:cubicBezTo>
                        <a:pt x="207" y="772"/>
                        <a:pt x="207" y="773"/>
                        <a:pt x="206" y="774"/>
                      </a:cubicBezTo>
                      <a:cubicBezTo>
                        <a:pt x="206" y="774"/>
                        <a:pt x="206" y="775"/>
                        <a:pt x="206" y="775"/>
                      </a:cubicBezTo>
                      <a:cubicBezTo>
                        <a:pt x="206" y="775"/>
                        <a:pt x="207" y="774"/>
                        <a:pt x="207" y="774"/>
                      </a:cubicBezTo>
                      <a:cubicBezTo>
                        <a:pt x="207" y="774"/>
                        <a:pt x="208" y="774"/>
                        <a:pt x="208" y="774"/>
                      </a:cubicBezTo>
                      <a:cubicBezTo>
                        <a:pt x="209" y="774"/>
                        <a:pt x="209" y="774"/>
                        <a:pt x="209" y="773"/>
                      </a:cubicBezTo>
                      <a:cubicBezTo>
                        <a:pt x="209" y="774"/>
                        <a:pt x="209" y="774"/>
                        <a:pt x="210" y="774"/>
                      </a:cubicBezTo>
                      <a:cubicBezTo>
                        <a:pt x="210" y="774"/>
                        <a:pt x="211" y="773"/>
                        <a:pt x="211" y="773"/>
                      </a:cubicBezTo>
                      <a:cubicBezTo>
                        <a:pt x="213" y="772"/>
                        <a:pt x="214" y="772"/>
                        <a:pt x="215" y="770"/>
                      </a:cubicBezTo>
                      <a:cubicBezTo>
                        <a:pt x="215" y="769"/>
                        <a:pt x="215" y="769"/>
                        <a:pt x="215" y="768"/>
                      </a:cubicBezTo>
                      <a:cubicBezTo>
                        <a:pt x="214" y="768"/>
                        <a:pt x="213" y="768"/>
                        <a:pt x="213" y="768"/>
                      </a:cubicBezTo>
                      <a:close/>
                      <a:moveTo>
                        <a:pt x="200" y="364"/>
                      </a:moveTo>
                      <a:cubicBezTo>
                        <a:pt x="200" y="363"/>
                        <a:pt x="201" y="363"/>
                        <a:pt x="202" y="362"/>
                      </a:cubicBezTo>
                      <a:cubicBezTo>
                        <a:pt x="202" y="362"/>
                        <a:pt x="202" y="361"/>
                        <a:pt x="202" y="361"/>
                      </a:cubicBezTo>
                      <a:cubicBezTo>
                        <a:pt x="201" y="361"/>
                        <a:pt x="201" y="361"/>
                        <a:pt x="201" y="361"/>
                      </a:cubicBezTo>
                      <a:cubicBezTo>
                        <a:pt x="200" y="361"/>
                        <a:pt x="199" y="361"/>
                        <a:pt x="198" y="361"/>
                      </a:cubicBezTo>
                      <a:cubicBezTo>
                        <a:pt x="198" y="361"/>
                        <a:pt x="197" y="361"/>
                        <a:pt x="197" y="362"/>
                      </a:cubicBezTo>
                      <a:cubicBezTo>
                        <a:pt x="197" y="362"/>
                        <a:pt x="197" y="362"/>
                        <a:pt x="198" y="363"/>
                      </a:cubicBezTo>
                      <a:cubicBezTo>
                        <a:pt x="198" y="363"/>
                        <a:pt x="199" y="364"/>
                        <a:pt x="200" y="364"/>
                      </a:cubicBezTo>
                      <a:close/>
                      <a:moveTo>
                        <a:pt x="108" y="306"/>
                      </a:moveTo>
                      <a:cubicBezTo>
                        <a:pt x="108" y="307"/>
                        <a:pt x="108" y="308"/>
                        <a:pt x="108" y="308"/>
                      </a:cubicBezTo>
                      <a:cubicBezTo>
                        <a:pt x="109" y="308"/>
                        <a:pt x="110" y="308"/>
                        <a:pt x="110" y="308"/>
                      </a:cubicBezTo>
                      <a:cubicBezTo>
                        <a:pt x="111" y="307"/>
                        <a:pt x="112" y="307"/>
                        <a:pt x="113" y="307"/>
                      </a:cubicBezTo>
                      <a:cubicBezTo>
                        <a:pt x="112" y="306"/>
                        <a:pt x="111" y="306"/>
                        <a:pt x="111" y="306"/>
                      </a:cubicBezTo>
                      <a:cubicBezTo>
                        <a:pt x="110" y="306"/>
                        <a:pt x="109" y="306"/>
                        <a:pt x="108" y="306"/>
                      </a:cubicBezTo>
                      <a:close/>
                      <a:moveTo>
                        <a:pt x="83" y="476"/>
                      </a:moveTo>
                      <a:cubicBezTo>
                        <a:pt x="84" y="477"/>
                        <a:pt x="85" y="476"/>
                        <a:pt x="86" y="476"/>
                      </a:cubicBezTo>
                      <a:cubicBezTo>
                        <a:pt x="87" y="476"/>
                        <a:pt x="87" y="476"/>
                        <a:pt x="87" y="475"/>
                      </a:cubicBezTo>
                      <a:cubicBezTo>
                        <a:pt x="87" y="475"/>
                        <a:pt x="87" y="474"/>
                        <a:pt x="87" y="474"/>
                      </a:cubicBezTo>
                      <a:cubicBezTo>
                        <a:pt x="86" y="474"/>
                        <a:pt x="86" y="473"/>
                        <a:pt x="85" y="474"/>
                      </a:cubicBezTo>
                      <a:cubicBezTo>
                        <a:pt x="85" y="474"/>
                        <a:pt x="83" y="474"/>
                        <a:pt x="83" y="475"/>
                      </a:cubicBezTo>
                      <a:cubicBezTo>
                        <a:pt x="83" y="476"/>
                        <a:pt x="83" y="476"/>
                        <a:pt x="83" y="476"/>
                      </a:cubicBezTo>
                      <a:close/>
                      <a:moveTo>
                        <a:pt x="101" y="537"/>
                      </a:moveTo>
                      <a:cubicBezTo>
                        <a:pt x="102" y="537"/>
                        <a:pt x="102" y="537"/>
                        <a:pt x="102" y="537"/>
                      </a:cubicBezTo>
                      <a:cubicBezTo>
                        <a:pt x="103" y="537"/>
                        <a:pt x="103" y="537"/>
                        <a:pt x="104" y="536"/>
                      </a:cubicBezTo>
                      <a:cubicBezTo>
                        <a:pt x="103" y="536"/>
                        <a:pt x="102" y="535"/>
                        <a:pt x="102" y="534"/>
                      </a:cubicBezTo>
                      <a:cubicBezTo>
                        <a:pt x="102" y="534"/>
                        <a:pt x="102" y="535"/>
                        <a:pt x="102" y="535"/>
                      </a:cubicBezTo>
                      <a:cubicBezTo>
                        <a:pt x="101" y="535"/>
                        <a:pt x="101" y="535"/>
                        <a:pt x="101" y="535"/>
                      </a:cubicBezTo>
                      <a:cubicBezTo>
                        <a:pt x="101" y="536"/>
                        <a:pt x="101" y="537"/>
                        <a:pt x="101" y="537"/>
                      </a:cubicBezTo>
                      <a:close/>
                      <a:moveTo>
                        <a:pt x="257" y="926"/>
                      </a:moveTo>
                      <a:cubicBezTo>
                        <a:pt x="258" y="925"/>
                        <a:pt x="258" y="924"/>
                        <a:pt x="258" y="924"/>
                      </a:cubicBezTo>
                      <a:cubicBezTo>
                        <a:pt x="259" y="924"/>
                        <a:pt x="259" y="923"/>
                        <a:pt x="258" y="923"/>
                      </a:cubicBezTo>
                      <a:cubicBezTo>
                        <a:pt x="257" y="924"/>
                        <a:pt x="257" y="925"/>
                        <a:pt x="256" y="925"/>
                      </a:cubicBezTo>
                      <a:cubicBezTo>
                        <a:pt x="256" y="926"/>
                        <a:pt x="257" y="925"/>
                        <a:pt x="257" y="926"/>
                      </a:cubicBezTo>
                      <a:close/>
                      <a:moveTo>
                        <a:pt x="154" y="841"/>
                      </a:moveTo>
                      <a:cubicBezTo>
                        <a:pt x="155" y="842"/>
                        <a:pt x="155" y="842"/>
                        <a:pt x="155" y="841"/>
                      </a:cubicBezTo>
                      <a:cubicBezTo>
                        <a:pt x="155" y="841"/>
                        <a:pt x="155" y="841"/>
                        <a:pt x="154" y="841"/>
                      </a:cubicBezTo>
                      <a:close/>
                      <a:moveTo>
                        <a:pt x="177" y="463"/>
                      </a:moveTo>
                      <a:cubicBezTo>
                        <a:pt x="178" y="463"/>
                        <a:pt x="178" y="463"/>
                        <a:pt x="179" y="463"/>
                      </a:cubicBezTo>
                      <a:cubicBezTo>
                        <a:pt x="179" y="463"/>
                        <a:pt x="179" y="463"/>
                        <a:pt x="179" y="463"/>
                      </a:cubicBezTo>
                      <a:cubicBezTo>
                        <a:pt x="179" y="463"/>
                        <a:pt x="179" y="463"/>
                        <a:pt x="178" y="463"/>
                      </a:cubicBezTo>
                      <a:cubicBezTo>
                        <a:pt x="178" y="463"/>
                        <a:pt x="178" y="463"/>
                        <a:pt x="177" y="463"/>
                      </a:cubicBezTo>
                      <a:close/>
                      <a:moveTo>
                        <a:pt x="90" y="441"/>
                      </a:moveTo>
                      <a:cubicBezTo>
                        <a:pt x="90" y="441"/>
                        <a:pt x="90" y="441"/>
                        <a:pt x="90" y="441"/>
                      </a:cubicBezTo>
                      <a:cubicBezTo>
                        <a:pt x="90" y="441"/>
                        <a:pt x="90" y="440"/>
                        <a:pt x="90" y="440"/>
                      </a:cubicBezTo>
                      <a:cubicBezTo>
                        <a:pt x="89" y="440"/>
                        <a:pt x="89" y="441"/>
                        <a:pt x="89" y="441"/>
                      </a:cubicBezTo>
                      <a:cubicBezTo>
                        <a:pt x="89" y="441"/>
                        <a:pt x="90" y="441"/>
                        <a:pt x="90" y="441"/>
                      </a:cubicBezTo>
                      <a:close/>
                      <a:moveTo>
                        <a:pt x="75" y="416"/>
                      </a:moveTo>
                      <a:cubicBezTo>
                        <a:pt x="75" y="416"/>
                        <a:pt x="75" y="416"/>
                        <a:pt x="75" y="416"/>
                      </a:cubicBezTo>
                      <a:cubicBezTo>
                        <a:pt x="75" y="416"/>
                        <a:pt x="75" y="416"/>
                        <a:pt x="75" y="416"/>
                      </a:cubicBezTo>
                      <a:cubicBezTo>
                        <a:pt x="75" y="416"/>
                        <a:pt x="75" y="416"/>
                        <a:pt x="75" y="416"/>
                      </a:cubicBezTo>
                      <a:cubicBezTo>
                        <a:pt x="75" y="416"/>
                        <a:pt x="75" y="416"/>
                        <a:pt x="75" y="416"/>
                      </a:cubicBezTo>
                      <a:close/>
                      <a:moveTo>
                        <a:pt x="103" y="407"/>
                      </a:moveTo>
                      <a:cubicBezTo>
                        <a:pt x="103" y="407"/>
                        <a:pt x="103" y="407"/>
                        <a:pt x="103" y="407"/>
                      </a:cubicBezTo>
                      <a:cubicBezTo>
                        <a:pt x="103" y="407"/>
                        <a:pt x="103" y="408"/>
                        <a:pt x="103" y="408"/>
                      </a:cubicBezTo>
                      <a:cubicBezTo>
                        <a:pt x="103" y="407"/>
                        <a:pt x="103" y="407"/>
                        <a:pt x="104" y="407"/>
                      </a:cubicBezTo>
                      <a:cubicBezTo>
                        <a:pt x="103" y="407"/>
                        <a:pt x="103" y="407"/>
                        <a:pt x="103" y="407"/>
                      </a:cubicBezTo>
                      <a:close/>
                      <a:moveTo>
                        <a:pt x="114" y="404"/>
                      </a:moveTo>
                      <a:cubicBezTo>
                        <a:pt x="114" y="404"/>
                        <a:pt x="114" y="404"/>
                        <a:pt x="114" y="404"/>
                      </a:cubicBezTo>
                      <a:cubicBezTo>
                        <a:pt x="114" y="404"/>
                        <a:pt x="114" y="405"/>
                        <a:pt x="114" y="405"/>
                      </a:cubicBezTo>
                      <a:cubicBezTo>
                        <a:pt x="114" y="405"/>
                        <a:pt x="114" y="405"/>
                        <a:pt x="114" y="405"/>
                      </a:cubicBezTo>
                      <a:cubicBezTo>
                        <a:pt x="114" y="404"/>
                        <a:pt x="114" y="404"/>
                        <a:pt x="114" y="404"/>
                      </a:cubicBezTo>
                      <a:close/>
                      <a:moveTo>
                        <a:pt x="115" y="268"/>
                      </a:moveTo>
                      <a:cubicBezTo>
                        <a:pt x="114" y="268"/>
                        <a:pt x="114" y="268"/>
                        <a:pt x="114" y="268"/>
                      </a:cubicBezTo>
                      <a:cubicBezTo>
                        <a:pt x="114" y="268"/>
                        <a:pt x="114" y="268"/>
                        <a:pt x="115" y="269"/>
                      </a:cubicBezTo>
                      <a:cubicBezTo>
                        <a:pt x="115" y="268"/>
                        <a:pt x="115" y="268"/>
                        <a:pt x="115" y="268"/>
                      </a:cubicBezTo>
                      <a:cubicBezTo>
                        <a:pt x="115" y="268"/>
                        <a:pt x="115" y="268"/>
                        <a:pt x="115" y="268"/>
                      </a:cubicBezTo>
                      <a:close/>
                      <a:moveTo>
                        <a:pt x="50" y="514"/>
                      </a:moveTo>
                      <a:cubicBezTo>
                        <a:pt x="51" y="514"/>
                        <a:pt x="51" y="515"/>
                        <a:pt x="51" y="515"/>
                      </a:cubicBezTo>
                      <a:cubicBezTo>
                        <a:pt x="52" y="515"/>
                        <a:pt x="52" y="515"/>
                        <a:pt x="53" y="515"/>
                      </a:cubicBezTo>
                      <a:cubicBezTo>
                        <a:pt x="53" y="515"/>
                        <a:pt x="53" y="515"/>
                        <a:pt x="53" y="515"/>
                      </a:cubicBezTo>
                      <a:cubicBezTo>
                        <a:pt x="54" y="515"/>
                        <a:pt x="55" y="515"/>
                        <a:pt x="56" y="515"/>
                      </a:cubicBezTo>
                      <a:cubicBezTo>
                        <a:pt x="56" y="515"/>
                        <a:pt x="56" y="515"/>
                        <a:pt x="56" y="515"/>
                      </a:cubicBezTo>
                      <a:cubicBezTo>
                        <a:pt x="57" y="515"/>
                        <a:pt x="57" y="516"/>
                        <a:pt x="58" y="516"/>
                      </a:cubicBezTo>
                      <a:cubicBezTo>
                        <a:pt x="58" y="516"/>
                        <a:pt x="59" y="515"/>
                        <a:pt x="59" y="515"/>
                      </a:cubicBezTo>
                      <a:cubicBezTo>
                        <a:pt x="60" y="515"/>
                        <a:pt x="61" y="515"/>
                        <a:pt x="62" y="515"/>
                      </a:cubicBezTo>
                      <a:cubicBezTo>
                        <a:pt x="62" y="515"/>
                        <a:pt x="62" y="515"/>
                        <a:pt x="62" y="515"/>
                      </a:cubicBezTo>
                      <a:cubicBezTo>
                        <a:pt x="62" y="515"/>
                        <a:pt x="62" y="516"/>
                        <a:pt x="62" y="516"/>
                      </a:cubicBezTo>
                      <a:cubicBezTo>
                        <a:pt x="63" y="516"/>
                        <a:pt x="64" y="517"/>
                        <a:pt x="66" y="518"/>
                      </a:cubicBezTo>
                      <a:cubicBezTo>
                        <a:pt x="66" y="518"/>
                        <a:pt x="67" y="518"/>
                        <a:pt x="68" y="518"/>
                      </a:cubicBezTo>
                      <a:cubicBezTo>
                        <a:pt x="69" y="518"/>
                        <a:pt x="69" y="517"/>
                        <a:pt x="69" y="517"/>
                      </a:cubicBezTo>
                      <a:cubicBezTo>
                        <a:pt x="69" y="517"/>
                        <a:pt x="69" y="517"/>
                        <a:pt x="69" y="517"/>
                      </a:cubicBezTo>
                      <a:cubicBezTo>
                        <a:pt x="70" y="518"/>
                        <a:pt x="71" y="519"/>
                        <a:pt x="72" y="519"/>
                      </a:cubicBezTo>
                      <a:cubicBezTo>
                        <a:pt x="73" y="519"/>
                        <a:pt x="73" y="518"/>
                        <a:pt x="73" y="518"/>
                      </a:cubicBezTo>
                      <a:cubicBezTo>
                        <a:pt x="74" y="519"/>
                        <a:pt x="74" y="518"/>
                        <a:pt x="75" y="518"/>
                      </a:cubicBezTo>
                      <a:cubicBezTo>
                        <a:pt x="75" y="518"/>
                        <a:pt x="76" y="518"/>
                        <a:pt x="76" y="518"/>
                      </a:cubicBezTo>
                      <a:cubicBezTo>
                        <a:pt x="77" y="518"/>
                        <a:pt x="77" y="518"/>
                        <a:pt x="77" y="519"/>
                      </a:cubicBezTo>
                      <a:cubicBezTo>
                        <a:pt x="76" y="519"/>
                        <a:pt x="76" y="519"/>
                        <a:pt x="76" y="520"/>
                      </a:cubicBezTo>
                      <a:cubicBezTo>
                        <a:pt x="76" y="520"/>
                        <a:pt x="76" y="521"/>
                        <a:pt x="76" y="522"/>
                      </a:cubicBezTo>
                      <a:cubicBezTo>
                        <a:pt x="74" y="522"/>
                        <a:pt x="75" y="524"/>
                        <a:pt x="73" y="525"/>
                      </a:cubicBezTo>
                      <a:cubicBezTo>
                        <a:pt x="73" y="525"/>
                        <a:pt x="73" y="525"/>
                        <a:pt x="73" y="525"/>
                      </a:cubicBezTo>
                      <a:cubicBezTo>
                        <a:pt x="72" y="525"/>
                        <a:pt x="72" y="526"/>
                        <a:pt x="71" y="526"/>
                      </a:cubicBezTo>
                      <a:cubicBezTo>
                        <a:pt x="71" y="526"/>
                        <a:pt x="70" y="526"/>
                        <a:pt x="69" y="526"/>
                      </a:cubicBezTo>
                      <a:cubicBezTo>
                        <a:pt x="69" y="527"/>
                        <a:pt x="69" y="527"/>
                        <a:pt x="68" y="527"/>
                      </a:cubicBezTo>
                      <a:cubicBezTo>
                        <a:pt x="68" y="527"/>
                        <a:pt x="67" y="527"/>
                        <a:pt x="66" y="527"/>
                      </a:cubicBezTo>
                      <a:cubicBezTo>
                        <a:pt x="66" y="527"/>
                        <a:pt x="66" y="528"/>
                        <a:pt x="66" y="528"/>
                      </a:cubicBezTo>
                      <a:cubicBezTo>
                        <a:pt x="63" y="528"/>
                        <a:pt x="61" y="528"/>
                        <a:pt x="59" y="528"/>
                      </a:cubicBezTo>
                      <a:cubicBezTo>
                        <a:pt x="58" y="528"/>
                        <a:pt x="58" y="528"/>
                        <a:pt x="58" y="529"/>
                      </a:cubicBezTo>
                      <a:cubicBezTo>
                        <a:pt x="57" y="528"/>
                        <a:pt x="57" y="528"/>
                        <a:pt x="56" y="528"/>
                      </a:cubicBezTo>
                      <a:cubicBezTo>
                        <a:pt x="56" y="528"/>
                        <a:pt x="56" y="528"/>
                        <a:pt x="56" y="529"/>
                      </a:cubicBezTo>
                      <a:cubicBezTo>
                        <a:pt x="55" y="529"/>
                        <a:pt x="54" y="529"/>
                        <a:pt x="53" y="529"/>
                      </a:cubicBezTo>
                      <a:cubicBezTo>
                        <a:pt x="53" y="528"/>
                        <a:pt x="53" y="528"/>
                        <a:pt x="53" y="528"/>
                      </a:cubicBezTo>
                      <a:cubicBezTo>
                        <a:pt x="51" y="528"/>
                        <a:pt x="49" y="528"/>
                        <a:pt x="47" y="528"/>
                      </a:cubicBezTo>
                      <a:cubicBezTo>
                        <a:pt x="46" y="527"/>
                        <a:pt x="47" y="526"/>
                        <a:pt x="46" y="525"/>
                      </a:cubicBezTo>
                      <a:cubicBezTo>
                        <a:pt x="46" y="525"/>
                        <a:pt x="46" y="525"/>
                        <a:pt x="46" y="525"/>
                      </a:cubicBezTo>
                      <a:cubicBezTo>
                        <a:pt x="45" y="525"/>
                        <a:pt x="45" y="526"/>
                        <a:pt x="45" y="526"/>
                      </a:cubicBezTo>
                      <a:cubicBezTo>
                        <a:pt x="43" y="526"/>
                        <a:pt x="42" y="526"/>
                        <a:pt x="40" y="526"/>
                      </a:cubicBezTo>
                      <a:cubicBezTo>
                        <a:pt x="40" y="526"/>
                        <a:pt x="41" y="526"/>
                        <a:pt x="41" y="526"/>
                      </a:cubicBezTo>
                      <a:cubicBezTo>
                        <a:pt x="42" y="526"/>
                        <a:pt x="42" y="525"/>
                        <a:pt x="42" y="525"/>
                      </a:cubicBezTo>
                      <a:cubicBezTo>
                        <a:pt x="42" y="525"/>
                        <a:pt x="43" y="526"/>
                        <a:pt x="43" y="526"/>
                      </a:cubicBezTo>
                      <a:cubicBezTo>
                        <a:pt x="44" y="526"/>
                        <a:pt x="44" y="525"/>
                        <a:pt x="45" y="525"/>
                      </a:cubicBezTo>
                      <a:cubicBezTo>
                        <a:pt x="45" y="524"/>
                        <a:pt x="45" y="524"/>
                        <a:pt x="45" y="524"/>
                      </a:cubicBezTo>
                      <a:cubicBezTo>
                        <a:pt x="44" y="523"/>
                        <a:pt x="43" y="524"/>
                        <a:pt x="43" y="523"/>
                      </a:cubicBezTo>
                      <a:cubicBezTo>
                        <a:pt x="42" y="523"/>
                        <a:pt x="41" y="523"/>
                        <a:pt x="41" y="523"/>
                      </a:cubicBezTo>
                      <a:cubicBezTo>
                        <a:pt x="40" y="523"/>
                        <a:pt x="40" y="522"/>
                        <a:pt x="40" y="522"/>
                      </a:cubicBezTo>
                      <a:cubicBezTo>
                        <a:pt x="40" y="521"/>
                        <a:pt x="40" y="520"/>
                        <a:pt x="40" y="519"/>
                      </a:cubicBezTo>
                      <a:cubicBezTo>
                        <a:pt x="39" y="519"/>
                        <a:pt x="39" y="518"/>
                        <a:pt x="39" y="518"/>
                      </a:cubicBezTo>
                      <a:cubicBezTo>
                        <a:pt x="39" y="518"/>
                        <a:pt x="40" y="517"/>
                        <a:pt x="40" y="517"/>
                      </a:cubicBezTo>
                      <a:cubicBezTo>
                        <a:pt x="40" y="517"/>
                        <a:pt x="40" y="517"/>
                        <a:pt x="41" y="518"/>
                      </a:cubicBezTo>
                      <a:cubicBezTo>
                        <a:pt x="41" y="518"/>
                        <a:pt x="42" y="518"/>
                        <a:pt x="43" y="518"/>
                      </a:cubicBezTo>
                      <a:cubicBezTo>
                        <a:pt x="43" y="518"/>
                        <a:pt x="44" y="518"/>
                        <a:pt x="44" y="519"/>
                      </a:cubicBezTo>
                      <a:cubicBezTo>
                        <a:pt x="44" y="520"/>
                        <a:pt x="44" y="520"/>
                        <a:pt x="44" y="521"/>
                      </a:cubicBezTo>
                      <a:cubicBezTo>
                        <a:pt x="44" y="521"/>
                        <a:pt x="45" y="522"/>
                        <a:pt x="45" y="522"/>
                      </a:cubicBezTo>
                      <a:cubicBezTo>
                        <a:pt x="46" y="522"/>
                        <a:pt x="47" y="522"/>
                        <a:pt x="48" y="522"/>
                      </a:cubicBezTo>
                      <a:cubicBezTo>
                        <a:pt x="48" y="522"/>
                        <a:pt x="48" y="522"/>
                        <a:pt x="48" y="521"/>
                      </a:cubicBezTo>
                      <a:cubicBezTo>
                        <a:pt x="50" y="521"/>
                        <a:pt x="51" y="521"/>
                        <a:pt x="53" y="521"/>
                      </a:cubicBezTo>
                      <a:cubicBezTo>
                        <a:pt x="54" y="520"/>
                        <a:pt x="53" y="519"/>
                        <a:pt x="55" y="518"/>
                      </a:cubicBezTo>
                      <a:cubicBezTo>
                        <a:pt x="54" y="518"/>
                        <a:pt x="54" y="517"/>
                        <a:pt x="53" y="517"/>
                      </a:cubicBezTo>
                      <a:cubicBezTo>
                        <a:pt x="53" y="517"/>
                        <a:pt x="53" y="517"/>
                        <a:pt x="53" y="518"/>
                      </a:cubicBezTo>
                      <a:cubicBezTo>
                        <a:pt x="52" y="518"/>
                        <a:pt x="52" y="518"/>
                        <a:pt x="51" y="518"/>
                      </a:cubicBezTo>
                      <a:cubicBezTo>
                        <a:pt x="51" y="517"/>
                        <a:pt x="49" y="517"/>
                        <a:pt x="49" y="516"/>
                      </a:cubicBezTo>
                      <a:cubicBezTo>
                        <a:pt x="49" y="515"/>
                        <a:pt x="50" y="515"/>
                        <a:pt x="50" y="514"/>
                      </a:cubicBezTo>
                      <a:close/>
                      <a:moveTo>
                        <a:pt x="59" y="519"/>
                      </a:moveTo>
                      <a:cubicBezTo>
                        <a:pt x="60" y="519"/>
                        <a:pt x="59" y="518"/>
                        <a:pt x="59" y="518"/>
                      </a:cubicBezTo>
                      <a:cubicBezTo>
                        <a:pt x="59" y="518"/>
                        <a:pt x="59" y="518"/>
                        <a:pt x="59" y="518"/>
                      </a:cubicBezTo>
                      <a:cubicBezTo>
                        <a:pt x="59" y="518"/>
                        <a:pt x="59" y="518"/>
                        <a:pt x="59" y="518"/>
                      </a:cubicBezTo>
                      <a:cubicBezTo>
                        <a:pt x="59" y="518"/>
                        <a:pt x="59" y="519"/>
                        <a:pt x="59" y="519"/>
                      </a:cubicBezTo>
                      <a:close/>
                      <a:moveTo>
                        <a:pt x="825" y="876"/>
                      </a:moveTo>
                      <a:cubicBezTo>
                        <a:pt x="825" y="876"/>
                        <a:pt x="825" y="876"/>
                        <a:pt x="825" y="876"/>
                      </a:cubicBezTo>
                      <a:cubicBezTo>
                        <a:pt x="826" y="874"/>
                        <a:pt x="826" y="874"/>
                        <a:pt x="824" y="872"/>
                      </a:cubicBezTo>
                      <a:cubicBezTo>
                        <a:pt x="824" y="872"/>
                        <a:pt x="824" y="871"/>
                        <a:pt x="824" y="870"/>
                      </a:cubicBezTo>
                      <a:cubicBezTo>
                        <a:pt x="823" y="869"/>
                        <a:pt x="822" y="870"/>
                        <a:pt x="821" y="869"/>
                      </a:cubicBezTo>
                      <a:cubicBezTo>
                        <a:pt x="821" y="869"/>
                        <a:pt x="822" y="868"/>
                        <a:pt x="822" y="868"/>
                      </a:cubicBezTo>
                      <a:cubicBezTo>
                        <a:pt x="822" y="868"/>
                        <a:pt x="821" y="867"/>
                        <a:pt x="821" y="867"/>
                      </a:cubicBezTo>
                      <a:cubicBezTo>
                        <a:pt x="821" y="867"/>
                        <a:pt x="820" y="867"/>
                        <a:pt x="820" y="868"/>
                      </a:cubicBezTo>
                      <a:cubicBezTo>
                        <a:pt x="820" y="867"/>
                        <a:pt x="820" y="867"/>
                        <a:pt x="819" y="867"/>
                      </a:cubicBezTo>
                      <a:cubicBezTo>
                        <a:pt x="819" y="867"/>
                        <a:pt x="819" y="867"/>
                        <a:pt x="818" y="867"/>
                      </a:cubicBezTo>
                      <a:cubicBezTo>
                        <a:pt x="818" y="866"/>
                        <a:pt x="817" y="866"/>
                        <a:pt x="816" y="866"/>
                      </a:cubicBezTo>
                      <a:cubicBezTo>
                        <a:pt x="816" y="867"/>
                        <a:pt x="815" y="867"/>
                        <a:pt x="815" y="867"/>
                      </a:cubicBezTo>
                      <a:cubicBezTo>
                        <a:pt x="815" y="868"/>
                        <a:pt x="815" y="869"/>
                        <a:pt x="815" y="869"/>
                      </a:cubicBezTo>
                      <a:cubicBezTo>
                        <a:pt x="815" y="870"/>
                        <a:pt x="816" y="870"/>
                        <a:pt x="817" y="871"/>
                      </a:cubicBezTo>
                      <a:cubicBezTo>
                        <a:pt x="818" y="871"/>
                        <a:pt x="818" y="872"/>
                        <a:pt x="819" y="873"/>
                      </a:cubicBezTo>
                      <a:cubicBezTo>
                        <a:pt x="820" y="873"/>
                        <a:pt x="821" y="874"/>
                        <a:pt x="822" y="874"/>
                      </a:cubicBezTo>
                      <a:cubicBezTo>
                        <a:pt x="822" y="875"/>
                        <a:pt x="823" y="876"/>
                        <a:pt x="824" y="876"/>
                      </a:cubicBezTo>
                      <a:cubicBezTo>
                        <a:pt x="824" y="876"/>
                        <a:pt x="825" y="876"/>
                        <a:pt x="825" y="876"/>
                      </a:cubicBezTo>
                      <a:close/>
                      <a:moveTo>
                        <a:pt x="51" y="455"/>
                      </a:moveTo>
                      <a:cubicBezTo>
                        <a:pt x="50" y="455"/>
                        <a:pt x="50" y="454"/>
                        <a:pt x="49" y="454"/>
                      </a:cubicBezTo>
                      <a:cubicBezTo>
                        <a:pt x="48" y="454"/>
                        <a:pt x="48" y="453"/>
                        <a:pt x="47" y="453"/>
                      </a:cubicBezTo>
                      <a:cubicBezTo>
                        <a:pt x="46" y="453"/>
                        <a:pt x="46" y="453"/>
                        <a:pt x="45" y="453"/>
                      </a:cubicBezTo>
                      <a:cubicBezTo>
                        <a:pt x="45" y="453"/>
                        <a:pt x="44" y="453"/>
                        <a:pt x="44" y="453"/>
                      </a:cubicBezTo>
                      <a:cubicBezTo>
                        <a:pt x="44" y="453"/>
                        <a:pt x="43" y="452"/>
                        <a:pt x="43" y="452"/>
                      </a:cubicBezTo>
                      <a:cubicBezTo>
                        <a:pt x="43" y="452"/>
                        <a:pt x="42" y="452"/>
                        <a:pt x="42" y="452"/>
                      </a:cubicBezTo>
                      <a:cubicBezTo>
                        <a:pt x="42" y="452"/>
                        <a:pt x="42" y="452"/>
                        <a:pt x="41" y="452"/>
                      </a:cubicBezTo>
                      <a:cubicBezTo>
                        <a:pt x="41" y="451"/>
                        <a:pt x="41" y="451"/>
                        <a:pt x="41" y="451"/>
                      </a:cubicBezTo>
                      <a:cubicBezTo>
                        <a:pt x="39" y="451"/>
                        <a:pt x="37" y="451"/>
                        <a:pt x="36" y="451"/>
                      </a:cubicBezTo>
                      <a:cubicBezTo>
                        <a:pt x="35" y="452"/>
                        <a:pt x="35" y="452"/>
                        <a:pt x="35" y="452"/>
                      </a:cubicBezTo>
                      <a:cubicBezTo>
                        <a:pt x="34" y="452"/>
                        <a:pt x="34" y="450"/>
                        <a:pt x="33" y="451"/>
                      </a:cubicBezTo>
                      <a:cubicBezTo>
                        <a:pt x="33" y="452"/>
                        <a:pt x="33" y="452"/>
                        <a:pt x="33" y="453"/>
                      </a:cubicBezTo>
                      <a:cubicBezTo>
                        <a:pt x="33" y="454"/>
                        <a:pt x="32" y="454"/>
                        <a:pt x="31" y="454"/>
                      </a:cubicBezTo>
                      <a:cubicBezTo>
                        <a:pt x="31" y="455"/>
                        <a:pt x="31" y="455"/>
                        <a:pt x="31" y="455"/>
                      </a:cubicBezTo>
                      <a:cubicBezTo>
                        <a:pt x="31" y="455"/>
                        <a:pt x="32" y="456"/>
                        <a:pt x="32" y="456"/>
                      </a:cubicBezTo>
                      <a:cubicBezTo>
                        <a:pt x="33" y="456"/>
                        <a:pt x="33" y="456"/>
                        <a:pt x="34" y="456"/>
                      </a:cubicBezTo>
                      <a:cubicBezTo>
                        <a:pt x="35" y="455"/>
                        <a:pt x="35" y="453"/>
                        <a:pt x="36" y="453"/>
                      </a:cubicBezTo>
                      <a:cubicBezTo>
                        <a:pt x="37" y="453"/>
                        <a:pt x="38" y="453"/>
                        <a:pt x="38" y="453"/>
                      </a:cubicBezTo>
                      <a:cubicBezTo>
                        <a:pt x="39" y="453"/>
                        <a:pt x="40" y="454"/>
                        <a:pt x="41" y="454"/>
                      </a:cubicBezTo>
                      <a:cubicBezTo>
                        <a:pt x="42" y="454"/>
                        <a:pt x="43" y="454"/>
                        <a:pt x="44" y="454"/>
                      </a:cubicBezTo>
                      <a:cubicBezTo>
                        <a:pt x="45" y="454"/>
                        <a:pt x="45" y="454"/>
                        <a:pt x="45" y="455"/>
                      </a:cubicBezTo>
                      <a:cubicBezTo>
                        <a:pt x="46" y="455"/>
                        <a:pt x="46" y="455"/>
                        <a:pt x="47" y="455"/>
                      </a:cubicBezTo>
                      <a:cubicBezTo>
                        <a:pt x="47" y="456"/>
                        <a:pt x="49" y="455"/>
                        <a:pt x="49" y="456"/>
                      </a:cubicBezTo>
                      <a:cubicBezTo>
                        <a:pt x="50" y="456"/>
                        <a:pt x="51" y="456"/>
                        <a:pt x="52" y="456"/>
                      </a:cubicBezTo>
                      <a:cubicBezTo>
                        <a:pt x="52" y="455"/>
                        <a:pt x="51" y="456"/>
                        <a:pt x="51" y="455"/>
                      </a:cubicBezTo>
                      <a:close/>
                      <a:moveTo>
                        <a:pt x="373" y="844"/>
                      </a:moveTo>
                      <a:cubicBezTo>
                        <a:pt x="373" y="844"/>
                        <a:pt x="373" y="844"/>
                        <a:pt x="373" y="844"/>
                      </a:cubicBezTo>
                      <a:cubicBezTo>
                        <a:pt x="374" y="844"/>
                        <a:pt x="375" y="844"/>
                        <a:pt x="376" y="842"/>
                      </a:cubicBezTo>
                      <a:cubicBezTo>
                        <a:pt x="376" y="840"/>
                        <a:pt x="376" y="837"/>
                        <a:pt x="376" y="835"/>
                      </a:cubicBezTo>
                      <a:cubicBezTo>
                        <a:pt x="375" y="834"/>
                        <a:pt x="375" y="833"/>
                        <a:pt x="374" y="832"/>
                      </a:cubicBezTo>
                      <a:cubicBezTo>
                        <a:pt x="374" y="831"/>
                        <a:pt x="373" y="830"/>
                        <a:pt x="373" y="829"/>
                      </a:cubicBezTo>
                      <a:cubicBezTo>
                        <a:pt x="372" y="830"/>
                        <a:pt x="372" y="831"/>
                        <a:pt x="371" y="832"/>
                      </a:cubicBezTo>
                      <a:cubicBezTo>
                        <a:pt x="372" y="833"/>
                        <a:pt x="372" y="833"/>
                        <a:pt x="373" y="834"/>
                      </a:cubicBezTo>
                      <a:cubicBezTo>
                        <a:pt x="373" y="837"/>
                        <a:pt x="373" y="841"/>
                        <a:pt x="373" y="844"/>
                      </a:cubicBezTo>
                      <a:close/>
                      <a:moveTo>
                        <a:pt x="75" y="610"/>
                      </a:moveTo>
                      <a:cubicBezTo>
                        <a:pt x="75" y="610"/>
                        <a:pt x="75" y="610"/>
                        <a:pt x="75" y="611"/>
                      </a:cubicBezTo>
                      <a:cubicBezTo>
                        <a:pt x="75" y="612"/>
                        <a:pt x="73" y="612"/>
                        <a:pt x="73" y="613"/>
                      </a:cubicBezTo>
                      <a:cubicBezTo>
                        <a:pt x="73" y="615"/>
                        <a:pt x="73" y="616"/>
                        <a:pt x="73" y="617"/>
                      </a:cubicBezTo>
                      <a:cubicBezTo>
                        <a:pt x="73" y="618"/>
                        <a:pt x="73" y="618"/>
                        <a:pt x="74" y="618"/>
                      </a:cubicBezTo>
                      <a:cubicBezTo>
                        <a:pt x="73" y="616"/>
                        <a:pt x="74" y="616"/>
                        <a:pt x="75" y="615"/>
                      </a:cubicBezTo>
                      <a:cubicBezTo>
                        <a:pt x="75" y="615"/>
                        <a:pt x="75" y="614"/>
                        <a:pt x="75" y="614"/>
                      </a:cubicBezTo>
                      <a:cubicBezTo>
                        <a:pt x="76" y="613"/>
                        <a:pt x="78" y="612"/>
                        <a:pt x="78" y="611"/>
                      </a:cubicBezTo>
                      <a:cubicBezTo>
                        <a:pt x="79" y="611"/>
                        <a:pt x="79" y="611"/>
                        <a:pt x="79" y="611"/>
                      </a:cubicBezTo>
                      <a:cubicBezTo>
                        <a:pt x="80" y="610"/>
                        <a:pt x="82" y="608"/>
                        <a:pt x="83" y="607"/>
                      </a:cubicBezTo>
                      <a:cubicBezTo>
                        <a:pt x="84" y="607"/>
                        <a:pt x="84" y="607"/>
                        <a:pt x="84" y="607"/>
                      </a:cubicBezTo>
                      <a:cubicBezTo>
                        <a:pt x="84" y="606"/>
                        <a:pt x="85" y="605"/>
                        <a:pt x="85" y="605"/>
                      </a:cubicBezTo>
                      <a:cubicBezTo>
                        <a:pt x="85" y="605"/>
                        <a:pt x="84" y="605"/>
                        <a:pt x="84" y="605"/>
                      </a:cubicBezTo>
                      <a:cubicBezTo>
                        <a:pt x="82" y="606"/>
                        <a:pt x="80" y="606"/>
                        <a:pt x="79" y="608"/>
                      </a:cubicBezTo>
                      <a:cubicBezTo>
                        <a:pt x="78" y="609"/>
                        <a:pt x="77" y="609"/>
                        <a:pt x="75" y="610"/>
                      </a:cubicBezTo>
                      <a:close/>
                      <a:moveTo>
                        <a:pt x="585" y="957"/>
                      </a:moveTo>
                      <a:cubicBezTo>
                        <a:pt x="585" y="959"/>
                        <a:pt x="585" y="959"/>
                        <a:pt x="585" y="959"/>
                      </a:cubicBezTo>
                      <a:cubicBezTo>
                        <a:pt x="585" y="959"/>
                        <a:pt x="586" y="959"/>
                        <a:pt x="587" y="959"/>
                      </a:cubicBezTo>
                      <a:cubicBezTo>
                        <a:pt x="587" y="959"/>
                        <a:pt x="587" y="960"/>
                        <a:pt x="588" y="960"/>
                      </a:cubicBezTo>
                      <a:cubicBezTo>
                        <a:pt x="588" y="961"/>
                        <a:pt x="587" y="962"/>
                        <a:pt x="588" y="962"/>
                      </a:cubicBezTo>
                      <a:cubicBezTo>
                        <a:pt x="589" y="963"/>
                        <a:pt x="590" y="962"/>
                        <a:pt x="591" y="962"/>
                      </a:cubicBezTo>
                      <a:cubicBezTo>
                        <a:pt x="591" y="961"/>
                        <a:pt x="591" y="960"/>
                        <a:pt x="592" y="959"/>
                      </a:cubicBezTo>
                      <a:cubicBezTo>
                        <a:pt x="592" y="959"/>
                        <a:pt x="592" y="959"/>
                        <a:pt x="591" y="959"/>
                      </a:cubicBezTo>
                      <a:cubicBezTo>
                        <a:pt x="591" y="959"/>
                        <a:pt x="590" y="960"/>
                        <a:pt x="590" y="960"/>
                      </a:cubicBezTo>
                      <a:cubicBezTo>
                        <a:pt x="590" y="960"/>
                        <a:pt x="589" y="960"/>
                        <a:pt x="589" y="960"/>
                      </a:cubicBezTo>
                      <a:cubicBezTo>
                        <a:pt x="589" y="960"/>
                        <a:pt x="589" y="959"/>
                        <a:pt x="589" y="959"/>
                      </a:cubicBezTo>
                      <a:cubicBezTo>
                        <a:pt x="588" y="959"/>
                        <a:pt x="588" y="959"/>
                        <a:pt x="587" y="959"/>
                      </a:cubicBezTo>
                      <a:cubicBezTo>
                        <a:pt x="588" y="958"/>
                        <a:pt x="588" y="958"/>
                        <a:pt x="588" y="958"/>
                      </a:cubicBezTo>
                      <a:cubicBezTo>
                        <a:pt x="588" y="957"/>
                        <a:pt x="588" y="957"/>
                        <a:pt x="588" y="956"/>
                      </a:cubicBezTo>
                      <a:cubicBezTo>
                        <a:pt x="588" y="956"/>
                        <a:pt x="587" y="956"/>
                        <a:pt x="588" y="955"/>
                      </a:cubicBezTo>
                      <a:cubicBezTo>
                        <a:pt x="587" y="956"/>
                        <a:pt x="585" y="956"/>
                        <a:pt x="585" y="957"/>
                      </a:cubicBezTo>
                      <a:close/>
                      <a:moveTo>
                        <a:pt x="976" y="509"/>
                      </a:moveTo>
                      <a:cubicBezTo>
                        <a:pt x="977" y="510"/>
                        <a:pt x="978" y="511"/>
                        <a:pt x="980" y="510"/>
                      </a:cubicBezTo>
                      <a:cubicBezTo>
                        <a:pt x="980" y="510"/>
                        <a:pt x="980" y="510"/>
                        <a:pt x="980" y="510"/>
                      </a:cubicBezTo>
                      <a:cubicBezTo>
                        <a:pt x="981" y="510"/>
                        <a:pt x="981" y="510"/>
                        <a:pt x="982" y="510"/>
                      </a:cubicBezTo>
                      <a:cubicBezTo>
                        <a:pt x="982" y="510"/>
                        <a:pt x="982" y="510"/>
                        <a:pt x="982" y="510"/>
                      </a:cubicBezTo>
                      <a:cubicBezTo>
                        <a:pt x="983" y="510"/>
                        <a:pt x="983" y="510"/>
                        <a:pt x="983" y="510"/>
                      </a:cubicBezTo>
                      <a:cubicBezTo>
                        <a:pt x="983" y="510"/>
                        <a:pt x="984" y="510"/>
                        <a:pt x="984" y="509"/>
                      </a:cubicBezTo>
                      <a:cubicBezTo>
                        <a:pt x="984" y="509"/>
                        <a:pt x="984" y="508"/>
                        <a:pt x="984" y="508"/>
                      </a:cubicBezTo>
                      <a:cubicBezTo>
                        <a:pt x="983" y="507"/>
                        <a:pt x="983" y="508"/>
                        <a:pt x="982" y="508"/>
                      </a:cubicBezTo>
                      <a:cubicBezTo>
                        <a:pt x="982" y="508"/>
                        <a:pt x="982" y="508"/>
                        <a:pt x="982" y="508"/>
                      </a:cubicBezTo>
                      <a:cubicBezTo>
                        <a:pt x="980" y="508"/>
                        <a:pt x="978" y="508"/>
                        <a:pt x="976" y="508"/>
                      </a:cubicBezTo>
                      <a:cubicBezTo>
                        <a:pt x="975" y="509"/>
                        <a:pt x="976" y="509"/>
                        <a:pt x="976" y="509"/>
                      </a:cubicBezTo>
                      <a:close/>
                      <a:moveTo>
                        <a:pt x="258" y="947"/>
                      </a:moveTo>
                      <a:cubicBezTo>
                        <a:pt x="260" y="948"/>
                        <a:pt x="262" y="948"/>
                        <a:pt x="263" y="949"/>
                      </a:cubicBezTo>
                      <a:cubicBezTo>
                        <a:pt x="263" y="949"/>
                        <a:pt x="264" y="949"/>
                        <a:pt x="264" y="948"/>
                      </a:cubicBezTo>
                      <a:cubicBezTo>
                        <a:pt x="264" y="947"/>
                        <a:pt x="264" y="946"/>
                        <a:pt x="264" y="945"/>
                      </a:cubicBezTo>
                      <a:cubicBezTo>
                        <a:pt x="265" y="944"/>
                        <a:pt x="265" y="944"/>
                        <a:pt x="265" y="944"/>
                      </a:cubicBezTo>
                      <a:cubicBezTo>
                        <a:pt x="265" y="943"/>
                        <a:pt x="265" y="943"/>
                        <a:pt x="265" y="943"/>
                      </a:cubicBezTo>
                      <a:cubicBezTo>
                        <a:pt x="265" y="943"/>
                        <a:pt x="264" y="943"/>
                        <a:pt x="264" y="943"/>
                      </a:cubicBezTo>
                      <a:cubicBezTo>
                        <a:pt x="264" y="944"/>
                        <a:pt x="263" y="944"/>
                        <a:pt x="262" y="945"/>
                      </a:cubicBezTo>
                      <a:cubicBezTo>
                        <a:pt x="261" y="945"/>
                        <a:pt x="260" y="945"/>
                        <a:pt x="260" y="945"/>
                      </a:cubicBezTo>
                      <a:cubicBezTo>
                        <a:pt x="259" y="945"/>
                        <a:pt x="259" y="946"/>
                        <a:pt x="258" y="946"/>
                      </a:cubicBezTo>
                      <a:cubicBezTo>
                        <a:pt x="258" y="946"/>
                        <a:pt x="258" y="947"/>
                        <a:pt x="258" y="947"/>
                      </a:cubicBezTo>
                      <a:close/>
                      <a:moveTo>
                        <a:pt x="887" y="900"/>
                      </a:moveTo>
                      <a:cubicBezTo>
                        <a:pt x="887" y="900"/>
                        <a:pt x="886" y="901"/>
                        <a:pt x="887" y="902"/>
                      </a:cubicBezTo>
                      <a:cubicBezTo>
                        <a:pt x="888" y="902"/>
                        <a:pt x="888" y="902"/>
                        <a:pt x="888" y="902"/>
                      </a:cubicBezTo>
                      <a:cubicBezTo>
                        <a:pt x="889" y="901"/>
                        <a:pt x="890" y="900"/>
                        <a:pt x="890" y="900"/>
                      </a:cubicBezTo>
                      <a:cubicBezTo>
                        <a:pt x="890" y="899"/>
                        <a:pt x="889" y="899"/>
                        <a:pt x="889" y="898"/>
                      </a:cubicBezTo>
                      <a:cubicBezTo>
                        <a:pt x="889" y="898"/>
                        <a:pt x="889" y="897"/>
                        <a:pt x="889" y="897"/>
                      </a:cubicBezTo>
                      <a:cubicBezTo>
                        <a:pt x="888" y="897"/>
                        <a:pt x="888" y="896"/>
                        <a:pt x="887" y="896"/>
                      </a:cubicBezTo>
                      <a:cubicBezTo>
                        <a:pt x="886" y="897"/>
                        <a:pt x="885" y="898"/>
                        <a:pt x="885" y="899"/>
                      </a:cubicBezTo>
                      <a:cubicBezTo>
                        <a:pt x="885" y="900"/>
                        <a:pt x="886" y="899"/>
                        <a:pt x="887" y="900"/>
                      </a:cubicBezTo>
                      <a:close/>
                      <a:moveTo>
                        <a:pt x="847" y="878"/>
                      </a:moveTo>
                      <a:cubicBezTo>
                        <a:pt x="846" y="877"/>
                        <a:pt x="845" y="875"/>
                        <a:pt x="843" y="874"/>
                      </a:cubicBezTo>
                      <a:cubicBezTo>
                        <a:pt x="843" y="874"/>
                        <a:pt x="843" y="874"/>
                        <a:pt x="843" y="874"/>
                      </a:cubicBezTo>
                      <a:cubicBezTo>
                        <a:pt x="842" y="875"/>
                        <a:pt x="841" y="875"/>
                        <a:pt x="842" y="876"/>
                      </a:cubicBezTo>
                      <a:cubicBezTo>
                        <a:pt x="843" y="876"/>
                        <a:pt x="843" y="876"/>
                        <a:pt x="843" y="876"/>
                      </a:cubicBezTo>
                      <a:cubicBezTo>
                        <a:pt x="843" y="877"/>
                        <a:pt x="843" y="878"/>
                        <a:pt x="843" y="879"/>
                      </a:cubicBezTo>
                      <a:cubicBezTo>
                        <a:pt x="844" y="879"/>
                        <a:pt x="845" y="880"/>
                        <a:pt x="845" y="880"/>
                      </a:cubicBezTo>
                      <a:cubicBezTo>
                        <a:pt x="846" y="879"/>
                        <a:pt x="846" y="879"/>
                        <a:pt x="847" y="879"/>
                      </a:cubicBezTo>
                      <a:cubicBezTo>
                        <a:pt x="848" y="879"/>
                        <a:pt x="848" y="878"/>
                        <a:pt x="848" y="878"/>
                      </a:cubicBezTo>
                      <a:cubicBezTo>
                        <a:pt x="848" y="878"/>
                        <a:pt x="848" y="878"/>
                        <a:pt x="847" y="878"/>
                      </a:cubicBezTo>
                      <a:close/>
                      <a:moveTo>
                        <a:pt x="342" y="104"/>
                      </a:moveTo>
                      <a:cubicBezTo>
                        <a:pt x="342" y="104"/>
                        <a:pt x="341" y="104"/>
                        <a:pt x="341" y="104"/>
                      </a:cubicBezTo>
                      <a:cubicBezTo>
                        <a:pt x="340" y="104"/>
                        <a:pt x="340" y="104"/>
                        <a:pt x="340" y="104"/>
                      </a:cubicBezTo>
                      <a:cubicBezTo>
                        <a:pt x="339" y="104"/>
                        <a:pt x="339" y="105"/>
                        <a:pt x="338" y="105"/>
                      </a:cubicBezTo>
                      <a:cubicBezTo>
                        <a:pt x="338" y="106"/>
                        <a:pt x="338" y="108"/>
                        <a:pt x="338" y="109"/>
                      </a:cubicBezTo>
                      <a:cubicBezTo>
                        <a:pt x="339" y="108"/>
                        <a:pt x="339" y="108"/>
                        <a:pt x="340" y="108"/>
                      </a:cubicBezTo>
                      <a:cubicBezTo>
                        <a:pt x="340" y="108"/>
                        <a:pt x="340" y="108"/>
                        <a:pt x="341" y="108"/>
                      </a:cubicBezTo>
                      <a:cubicBezTo>
                        <a:pt x="341" y="108"/>
                        <a:pt x="342" y="107"/>
                        <a:pt x="342" y="107"/>
                      </a:cubicBezTo>
                      <a:cubicBezTo>
                        <a:pt x="342" y="106"/>
                        <a:pt x="343" y="105"/>
                        <a:pt x="342" y="104"/>
                      </a:cubicBezTo>
                      <a:close/>
                      <a:moveTo>
                        <a:pt x="133" y="859"/>
                      </a:moveTo>
                      <a:cubicBezTo>
                        <a:pt x="134" y="858"/>
                        <a:pt x="135" y="858"/>
                        <a:pt x="136" y="857"/>
                      </a:cubicBezTo>
                      <a:cubicBezTo>
                        <a:pt x="137" y="857"/>
                        <a:pt x="138" y="856"/>
                        <a:pt x="139" y="856"/>
                      </a:cubicBezTo>
                      <a:cubicBezTo>
                        <a:pt x="140" y="855"/>
                        <a:pt x="141" y="855"/>
                        <a:pt x="141" y="854"/>
                      </a:cubicBezTo>
                      <a:cubicBezTo>
                        <a:pt x="140" y="853"/>
                        <a:pt x="140" y="854"/>
                        <a:pt x="139" y="854"/>
                      </a:cubicBezTo>
                      <a:cubicBezTo>
                        <a:pt x="138" y="855"/>
                        <a:pt x="136" y="855"/>
                        <a:pt x="136" y="856"/>
                      </a:cubicBezTo>
                      <a:cubicBezTo>
                        <a:pt x="135" y="856"/>
                        <a:pt x="135" y="856"/>
                        <a:pt x="135" y="856"/>
                      </a:cubicBezTo>
                      <a:cubicBezTo>
                        <a:pt x="133" y="857"/>
                        <a:pt x="132" y="857"/>
                        <a:pt x="131" y="859"/>
                      </a:cubicBezTo>
                      <a:cubicBezTo>
                        <a:pt x="132" y="859"/>
                        <a:pt x="132" y="859"/>
                        <a:pt x="133" y="859"/>
                      </a:cubicBezTo>
                      <a:close/>
                      <a:moveTo>
                        <a:pt x="871" y="889"/>
                      </a:moveTo>
                      <a:cubicBezTo>
                        <a:pt x="871" y="889"/>
                        <a:pt x="871" y="889"/>
                        <a:pt x="872" y="888"/>
                      </a:cubicBezTo>
                      <a:cubicBezTo>
                        <a:pt x="872" y="887"/>
                        <a:pt x="872" y="887"/>
                        <a:pt x="872" y="886"/>
                      </a:cubicBezTo>
                      <a:cubicBezTo>
                        <a:pt x="871" y="885"/>
                        <a:pt x="871" y="885"/>
                        <a:pt x="870" y="885"/>
                      </a:cubicBezTo>
                      <a:cubicBezTo>
                        <a:pt x="870" y="884"/>
                        <a:pt x="870" y="884"/>
                        <a:pt x="870" y="884"/>
                      </a:cubicBezTo>
                      <a:cubicBezTo>
                        <a:pt x="870" y="884"/>
                        <a:pt x="870" y="884"/>
                        <a:pt x="869" y="883"/>
                      </a:cubicBezTo>
                      <a:cubicBezTo>
                        <a:pt x="869" y="884"/>
                        <a:pt x="869" y="884"/>
                        <a:pt x="868" y="885"/>
                      </a:cubicBezTo>
                      <a:cubicBezTo>
                        <a:pt x="868" y="885"/>
                        <a:pt x="868" y="886"/>
                        <a:pt x="868" y="886"/>
                      </a:cubicBezTo>
                      <a:cubicBezTo>
                        <a:pt x="868" y="886"/>
                        <a:pt x="869" y="887"/>
                        <a:pt x="869" y="887"/>
                      </a:cubicBezTo>
                      <a:cubicBezTo>
                        <a:pt x="869" y="888"/>
                        <a:pt x="869" y="888"/>
                        <a:pt x="869" y="889"/>
                      </a:cubicBezTo>
                      <a:cubicBezTo>
                        <a:pt x="870" y="889"/>
                        <a:pt x="870" y="889"/>
                        <a:pt x="871" y="889"/>
                      </a:cubicBezTo>
                      <a:close/>
                      <a:moveTo>
                        <a:pt x="581" y="58"/>
                      </a:moveTo>
                      <a:cubicBezTo>
                        <a:pt x="581" y="58"/>
                        <a:pt x="581" y="57"/>
                        <a:pt x="581" y="57"/>
                      </a:cubicBezTo>
                      <a:cubicBezTo>
                        <a:pt x="580" y="57"/>
                        <a:pt x="580" y="58"/>
                        <a:pt x="580" y="58"/>
                      </a:cubicBezTo>
                      <a:cubicBezTo>
                        <a:pt x="579" y="58"/>
                        <a:pt x="579" y="58"/>
                        <a:pt x="578" y="57"/>
                      </a:cubicBezTo>
                      <a:cubicBezTo>
                        <a:pt x="579" y="57"/>
                        <a:pt x="580" y="56"/>
                        <a:pt x="580" y="55"/>
                      </a:cubicBezTo>
                      <a:cubicBezTo>
                        <a:pt x="580" y="55"/>
                        <a:pt x="579" y="54"/>
                        <a:pt x="579" y="53"/>
                      </a:cubicBezTo>
                      <a:cubicBezTo>
                        <a:pt x="578" y="53"/>
                        <a:pt x="578" y="53"/>
                        <a:pt x="578" y="54"/>
                      </a:cubicBezTo>
                      <a:cubicBezTo>
                        <a:pt x="578" y="54"/>
                        <a:pt x="578" y="54"/>
                        <a:pt x="578" y="54"/>
                      </a:cubicBezTo>
                      <a:cubicBezTo>
                        <a:pt x="578" y="55"/>
                        <a:pt x="578" y="55"/>
                        <a:pt x="578" y="55"/>
                      </a:cubicBezTo>
                      <a:cubicBezTo>
                        <a:pt x="578" y="56"/>
                        <a:pt x="577" y="57"/>
                        <a:pt x="577" y="57"/>
                      </a:cubicBezTo>
                      <a:cubicBezTo>
                        <a:pt x="577" y="58"/>
                        <a:pt x="577" y="58"/>
                        <a:pt x="578" y="58"/>
                      </a:cubicBezTo>
                      <a:cubicBezTo>
                        <a:pt x="578" y="59"/>
                        <a:pt x="577" y="59"/>
                        <a:pt x="578" y="60"/>
                      </a:cubicBezTo>
                      <a:cubicBezTo>
                        <a:pt x="578" y="60"/>
                        <a:pt x="579" y="60"/>
                        <a:pt x="579" y="60"/>
                      </a:cubicBezTo>
                      <a:cubicBezTo>
                        <a:pt x="580" y="59"/>
                        <a:pt x="581" y="59"/>
                        <a:pt x="581" y="58"/>
                      </a:cubicBezTo>
                      <a:close/>
                      <a:moveTo>
                        <a:pt x="281" y="879"/>
                      </a:moveTo>
                      <a:cubicBezTo>
                        <a:pt x="281" y="880"/>
                        <a:pt x="280" y="880"/>
                        <a:pt x="280" y="881"/>
                      </a:cubicBezTo>
                      <a:cubicBezTo>
                        <a:pt x="280" y="881"/>
                        <a:pt x="280" y="882"/>
                        <a:pt x="280" y="883"/>
                      </a:cubicBezTo>
                      <a:cubicBezTo>
                        <a:pt x="279" y="883"/>
                        <a:pt x="279" y="883"/>
                        <a:pt x="278" y="883"/>
                      </a:cubicBezTo>
                      <a:cubicBezTo>
                        <a:pt x="279" y="884"/>
                        <a:pt x="277" y="884"/>
                        <a:pt x="278" y="886"/>
                      </a:cubicBezTo>
                      <a:cubicBezTo>
                        <a:pt x="278" y="886"/>
                        <a:pt x="279" y="886"/>
                        <a:pt x="279" y="885"/>
                      </a:cubicBezTo>
                      <a:cubicBezTo>
                        <a:pt x="279" y="885"/>
                        <a:pt x="279" y="885"/>
                        <a:pt x="279" y="884"/>
                      </a:cubicBezTo>
                      <a:cubicBezTo>
                        <a:pt x="280" y="884"/>
                        <a:pt x="280" y="883"/>
                        <a:pt x="281" y="882"/>
                      </a:cubicBezTo>
                      <a:cubicBezTo>
                        <a:pt x="281" y="881"/>
                        <a:pt x="282" y="880"/>
                        <a:pt x="283" y="878"/>
                      </a:cubicBezTo>
                      <a:cubicBezTo>
                        <a:pt x="282" y="877"/>
                        <a:pt x="282" y="879"/>
                        <a:pt x="281" y="879"/>
                      </a:cubicBezTo>
                      <a:close/>
                      <a:moveTo>
                        <a:pt x="773" y="922"/>
                      </a:moveTo>
                      <a:cubicBezTo>
                        <a:pt x="774" y="923"/>
                        <a:pt x="774" y="925"/>
                        <a:pt x="776" y="926"/>
                      </a:cubicBezTo>
                      <a:cubicBezTo>
                        <a:pt x="776" y="925"/>
                        <a:pt x="776" y="925"/>
                        <a:pt x="776" y="924"/>
                      </a:cubicBezTo>
                      <a:cubicBezTo>
                        <a:pt x="776" y="924"/>
                        <a:pt x="776" y="923"/>
                        <a:pt x="775" y="922"/>
                      </a:cubicBezTo>
                      <a:cubicBezTo>
                        <a:pt x="775" y="922"/>
                        <a:pt x="775" y="921"/>
                        <a:pt x="775" y="920"/>
                      </a:cubicBezTo>
                      <a:cubicBezTo>
                        <a:pt x="775" y="920"/>
                        <a:pt x="774" y="919"/>
                        <a:pt x="773" y="919"/>
                      </a:cubicBezTo>
                      <a:cubicBezTo>
                        <a:pt x="773" y="920"/>
                        <a:pt x="773" y="921"/>
                        <a:pt x="773" y="922"/>
                      </a:cubicBezTo>
                      <a:close/>
                      <a:moveTo>
                        <a:pt x="106" y="641"/>
                      </a:moveTo>
                      <a:cubicBezTo>
                        <a:pt x="105" y="641"/>
                        <a:pt x="103" y="641"/>
                        <a:pt x="102" y="641"/>
                      </a:cubicBezTo>
                      <a:cubicBezTo>
                        <a:pt x="102" y="641"/>
                        <a:pt x="102" y="641"/>
                        <a:pt x="101" y="641"/>
                      </a:cubicBezTo>
                      <a:cubicBezTo>
                        <a:pt x="103" y="642"/>
                        <a:pt x="105" y="643"/>
                        <a:pt x="106" y="644"/>
                      </a:cubicBezTo>
                      <a:cubicBezTo>
                        <a:pt x="107" y="643"/>
                        <a:pt x="108" y="641"/>
                        <a:pt x="108" y="640"/>
                      </a:cubicBezTo>
                      <a:cubicBezTo>
                        <a:pt x="107" y="640"/>
                        <a:pt x="106" y="641"/>
                        <a:pt x="106" y="641"/>
                      </a:cubicBezTo>
                      <a:close/>
                      <a:moveTo>
                        <a:pt x="922" y="254"/>
                      </a:moveTo>
                      <a:cubicBezTo>
                        <a:pt x="923" y="253"/>
                        <a:pt x="923" y="253"/>
                        <a:pt x="923" y="253"/>
                      </a:cubicBezTo>
                      <a:cubicBezTo>
                        <a:pt x="924" y="254"/>
                        <a:pt x="924" y="254"/>
                        <a:pt x="925" y="254"/>
                      </a:cubicBezTo>
                      <a:cubicBezTo>
                        <a:pt x="925" y="253"/>
                        <a:pt x="926" y="253"/>
                        <a:pt x="926" y="252"/>
                      </a:cubicBezTo>
                      <a:cubicBezTo>
                        <a:pt x="925" y="252"/>
                        <a:pt x="924" y="252"/>
                        <a:pt x="924" y="252"/>
                      </a:cubicBezTo>
                      <a:cubicBezTo>
                        <a:pt x="924" y="251"/>
                        <a:pt x="924" y="251"/>
                        <a:pt x="923" y="250"/>
                      </a:cubicBezTo>
                      <a:cubicBezTo>
                        <a:pt x="923" y="251"/>
                        <a:pt x="923" y="251"/>
                        <a:pt x="922" y="251"/>
                      </a:cubicBezTo>
                      <a:cubicBezTo>
                        <a:pt x="922" y="252"/>
                        <a:pt x="922" y="252"/>
                        <a:pt x="922" y="253"/>
                      </a:cubicBezTo>
                      <a:cubicBezTo>
                        <a:pt x="921" y="252"/>
                        <a:pt x="921" y="253"/>
                        <a:pt x="920" y="254"/>
                      </a:cubicBezTo>
                      <a:cubicBezTo>
                        <a:pt x="920" y="254"/>
                        <a:pt x="920" y="255"/>
                        <a:pt x="920" y="256"/>
                      </a:cubicBezTo>
                      <a:cubicBezTo>
                        <a:pt x="921" y="255"/>
                        <a:pt x="922" y="254"/>
                        <a:pt x="922" y="254"/>
                      </a:cubicBezTo>
                      <a:close/>
                      <a:moveTo>
                        <a:pt x="227" y="970"/>
                      </a:moveTo>
                      <a:cubicBezTo>
                        <a:pt x="227" y="969"/>
                        <a:pt x="228" y="969"/>
                        <a:pt x="228" y="968"/>
                      </a:cubicBezTo>
                      <a:cubicBezTo>
                        <a:pt x="229" y="968"/>
                        <a:pt x="229" y="968"/>
                        <a:pt x="229" y="967"/>
                      </a:cubicBezTo>
                      <a:cubicBezTo>
                        <a:pt x="228" y="967"/>
                        <a:pt x="228" y="967"/>
                        <a:pt x="227" y="966"/>
                      </a:cubicBezTo>
                      <a:cubicBezTo>
                        <a:pt x="227" y="967"/>
                        <a:pt x="226" y="966"/>
                        <a:pt x="225" y="967"/>
                      </a:cubicBezTo>
                      <a:cubicBezTo>
                        <a:pt x="225" y="967"/>
                        <a:pt x="225" y="968"/>
                        <a:pt x="224" y="968"/>
                      </a:cubicBezTo>
                      <a:cubicBezTo>
                        <a:pt x="224" y="969"/>
                        <a:pt x="224" y="969"/>
                        <a:pt x="224" y="970"/>
                      </a:cubicBezTo>
                      <a:cubicBezTo>
                        <a:pt x="225" y="970"/>
                        <a:pt x="226" y="970"/>
                        <a:pt x="227" y="970"/>
                      </a:cubicBezTo>
                      <a:close/>
                      <a:moveTo>
                        <a:pt x="45" y="559"/>
                      </a:moveTo>
                      <a:cubicBezTo>
                        <a:pt x="45" y="559"/>
                        <a:pt x="45" y="559"/>
                        <a:pt x="46" y="559"/>
                      </a:cubicBezTo>
                      <a:cubicBezTo>
                        <a:pt x="46" y="559"/>
                        <a:pt x="47" y="560"/>
                        <a:pt x="47" y="561"/>
                      </a:cubicBezTo>
                      <a:cubicBezTo>
                        <a:pt x="48" y="560"/>
                        <a:pt x="49" y="561"/>
                        <a:pt x="49" y="560"/>
                      </a:cubicBezTo>
                      <a:cubicBezTo>
                        <a:pt x="49" y="560"/>
                        <a:pt x="49" y="559"/>
                        <a:pt x="49" y="559"/>
                      </a:cubicBezTo>
                      <a:cubicBezTo>
                        <a:pt x="48" y="559"/>
                        <a:pt x="47" y="559"/>
                        <a:pt x="47" y="559"/>
                      </a:cubicBezTo>
                      <a:cubicBezTo>
                        <a:pt x="46" y="558"/>
                        <a:pt x="46" y="557"/>
                        <a:pt x="45" y="557"/>
                      </a:cubicBezTo>
                      <a:cubicBezTo>
                        <a:pt x="44" y="557"/>
                        <a:pt x="44" y="557"/>
                        <a:pt x="43" y="557"/>
                      </a:cubicBezTo>
                      <a:cubicBezTo>
                        <a:pt x="43" y="557"/>
                        <a:pt x="43" y="558"/>
                        <a:pt x="43" y="558"/>
                      </a:cubicBezTo>
                      <a:cubicBezTo>
                        <a:pt x="43" y="558"/>
                        <a:pt x="44" y="559"/>
                        <a:pt x="45" y="559"/>
                      </a:cubicBezTo>
                      <a:close/>
                      <a:moveTo>
                        <a:pt x="996" y="557"/>
                      </a:moveTo>
                      <a:cubicBezTo>
                        <a:pt x="996" y="558"/>
                        <a:pt x="996" y="559"/>
                        <a:pt x="997" y="560"/>
                      </a:cubicBezTo>
                      <a:cubicBezTo>
                        <a:pt x="997" y="559"/>
                        <a:pt x="998" y="559"/>
                        <a:pt x="998" y="559"/>
                      </a:cubicBezTo>
                      <a:cubicBezTo>
                        <a:pt x="999" y="558"/>
                        <a:pt x="998" y="557"/>
                        <a:pt x="999" y="557"/>
                      </a:cubicBezTo>
                      <a:cubicBezTo>
                        <a:pt x="999" y="557"/>
                        <a:pt x="1000" y="557"/>
                        <a:pt x="1000" y="557"/>
                      </a:cubicBezTo>
                      <a:cubicBezTo>
                        <a:pt x="1001" y="556"/>
                        <a:pt x="1000" y="556"/>
                        <a:pt x="1000" y="555"/>
                      </a:cubicBezTo>
                      <a:cubicBezTo>
                        <a:pt x="1000" y="556"/>
                        <a:pt x="1000" y="556"/>
                        <a:pt x="999" y="556"/>
                      </a:cubicBezTo>
                      <a:cubicBezTo>
                        <a:pt x="999" y="556"/>
                        <a:pt x="999" y="556"/>
                        <a:pt x="999" y="556"/>
                      </a:cubicBezTo>
                      <a:cubicBezTo>
                        <a:pt x="998" y="556"/>
                        <a:pt x="999" y="555"/>
                        <a:pt x="998" y="555"/>
                      </a:cubicBezTo>
                      <a:cubicBezTo>
                        <a:pt x="998" y="555"/>
                        <a:pt x="997" y="555"/>
                        <a:pt x="997" y="556"/>
                      </a:cubicBezTo>
                      <a:cubicBezTo>
                        <a:pt x="997" y="557"/>
                        <a:pt x="996" y="557"/>
                        <a:pt x="996" y="557"/>
                      </a:cubicBezTo>
                      <a:close/>
                      <a:moveTo>
                        <a:pt x="191" y="538"/>
                      </a:moveTo>
                      <a:cubicBezTo>
                        <a:pt x="192" y="538"/>
                        <a:pt x="192" y="538"/>
                        <a:pt x="192" y="539"/>
                      </a:cubicBezTo>
                      <a:cubicBezTo>
                        <a:pt x="192" y="539"/>
                        <a:pt x="193" y="540"/>
                        <a:pt x="194" y="540"/>
                      </a:cubicBezTo>
                      <a:cubicBezTo>
                        <a:pt x="194" y="540"/>
                        <a:pt x="194" y="540"/>
                        <a:pt x="194" y="540"/>
                      </a:cubicBezTo>
                      <a:cubicBezTo>
                        <a:pt x="194" y="539"/>
                        <a:pt x="193" y="538"/>
                        <a:pt x="192" y="537"/>
                      </a:cubicBezTo>
                      <a:cubicBezTo>
                        <a:pt x="192" y="536"/>
                        <a:pt x="193" y="535"/>
                        <a:pt x="192" y="534"/>
                      </a:cubicBezTo>
                      <a:cubicBezTo>
                        <a:pt x="191" y="535"/>
                        <a:pt x="191" y="534"/>
                        <a:pt x="190" y="535"/>
                      </a:cubicBezTo>
                      <a:cubicBezTo>
                        <a:pt x="190" y="535"/>
                        <a:pt x="190" y="536"/>
                        <a:pt x="190" y="537"/>
                      </a:cubicBezTo>
                      <a:cubicBezTo>
                        <a:pt x="191" y="537"/>
                        <a:pt x="191" y="538"/>
                        <a:pt x="191" y="538"/>
                      </a:cubicBezTo>
                      <a:close/>
                      <a:moveTo>
                        <a:pt x="860" y="887"/>
                      </a:moveTo>
                      <a:cubicBezTo>
                        <a:pt x="859" y="886"/>
                        <a:pt x="860" y="885"/>
                        <a:pt x="859" y="885"/>
                      </a:cubicBezTo>
                      <a:cubicBezTo>
                        <a:pt x="859" y="885"/>
                        <a:pt x="858" y="885"/>
                        <a:pt x="858" y="885"/>
                      </a:cubicBezTo>
                      <a:cubicBezTo>
                        <a:pt x="858" y="886"/>
                        <a:pt x="858" y="886"/>
                        <a:pt x="857" y="887"/>
                      </a:cubicBezTo>
                      <a:cubicBezTo>
                        <a:pt x="857" y="887"/>
                        <a:pt x="857" y="887"/>
                        <a:pt x="857" y="887"/>
                      </a:cubicBezTo>
                      <a:cubicBezTo>
                        <a:pt x="857" y="888"/>
                        <a:pt x="857" y="888"/>
                        <a:pt x="858" y="888"/>
                      </a:cubicBezTo>
                      <a:cubicBezTo>
                        <a:pt x="858" y="889"/>
                        <a:pt x="857" y="889"/>
                        <a:pt x="858" y="889"/>
                      </a:cubicBezTo>
                      <a:cubicBezTo>
                        <a:pt x="860" y="889"/>
                        <a:pt x="860" y="887"/>
                        <a:pt x="860" y="887"/>
                      </a:cubicBezTo>
                      <a:close/>
                      <a:moveTo>
                        <a:pt x="951" y="629"/>
                      </a:moveTo>
                      <a:cubicBezTo>
                        <a:pt x="950" y="628"/>
                        <a:pt x="950" y="629"/>
                        <a:pt x="949" y="629"/>
                      </a:cubicBezTo>
                      <a:cubicBezTo>
                        <a:pt x="948" y="629"/>
                        <a:pt x="947" y="629"/>
                        <a:pt x="946" y="629"/>
                      </a:cubicBezTo>
                      <a:cubicBezTo>
                        <a:pt x="946" y="630"/>
                        <a:pt x="945" y="630"/>
                        <a:pt x="945" y="630"/>
                      </a:cubicBezTo>
                      <a:cubicBezTo>
                        <a:pt x="945" y="631"/>
                        <a:pt x="945" y="631"/>
                        <a:pt x="945" y="631"/>
                      </a:cubicBezTo>
                      <a:cubicBezTo>
                        <a:pt x="946" y="632"/>
                        <a:pt x="946" y="631"/>
                        <a:pt x="947" y="631"/>
                      </a:cubicBezTo>
                      <a:cubicBezTo>
                        <a:pt x="947" y="631"/>
                        <a:pt x="948" y="631"/>
                        <a:pt x="948" y="631"/>
                      </a:cubicBezTo>
                      <a:cubicBezTo>
                        <a:pt x="948" y="630"/>
                        <a:pt x="949" y="630"/>
                        <a:pt x="949" y="630"/>
                      </a:cubicBezTo>
                      <a:cubicBezTo>
                        <a:pt x="950" y="630"/>
                        <a:pt x="950" y="630"/>
                        <a:pt x="951" y="630"/>
                      </a:cubicBezTo>
                      <a:cubicBezTo>
                        <a:pt x="951" y="629"/>
                        <a:pt x="952" y="629"/>
                        <a:pt x="951" y="629"/>
                      </a:cubicBezTo>
                      <a:close/>
                      <a:moveTo>
                        <a:pt x="587" y="971"/>
                      </a:moveTo>
                      <a:cubicBezTo>
                        <a:pt x="587" y="972"/>
                        <a:pt x="587" y="972"/>
                        <a:pt x="587" y="973"/>
                      </a:cubicBezTo>
                      <a:cubicBezTo>
                        <a:pt x="587" y="973"/>
                        <a:pt x="587" y="974"/>
                        <a:pt x="588" y="974"/>
                      </a:cubicBezTo>
                      <a:cubicBezTo>
                        <a:pt x="590" y="974"/>
                        <a:pt x="590" y="974"/>
                        <a:pt x="590" y="974"/>
                      </a:cubicBezTo>
                      <a:cubicBezTo>
                        <a:pt x="590" y="973"/>
                        <a:pt x="590" y="973"/>
                        <a:pt x="590" y="972"/>
                      </a:cubicBezTo>
                      <a:cubicBezTo>
                        <a:pt x="590" y="972"/>
                        <a:pt x="590" y="972"/>
                        <a:pt x="589" y="971"/>
                      </a:cubicBezTo>
                      <a:cubicBezTo>
                        <a:pt x="589" y="971"/>
                        <a:pt x="589" y="972"/>
                        <a:pt x="589" y="972"/>
                      </a:cubicBezTo>
                      <a:cubicBezTo>
                        <a:pt x="588" y="972"/>
                        <a:pt x="588" y="971"/>
                        <a:pt x="588" y="970"/>
                      </a:cubicBezTo>
                      <a:cubicBezTo>
                        <a:pt x="588" y="971"/>
                        <a:pt x="587" y="971"/>
                        <a:pt x="587" y="971"/>
                      </a:cubicBezTo>
                      <a:close/>
                      <a:moveTo>
                        <a:pt x="891" y="874"/>
                      </a:moveTo>
                      <a:cubicBezTo>
                        <a:pt x="891" y="874"/>
                        <a:pt x="891" y="874"/>
                        <a:pt x="891" y="875"/>
                      </a:cubicBezTo>
                      <a:cubicBezTo>
                        <a:pt x="892" y="875"/>
                        <a:pt x="892" y="875"/>
                        <a:pt x="892" y="875"/>
                      </a:cubicBezTo>
                      <a:cubicBezTo>
                        <a:pt x="892" y="876"/>
                        <a:pt x="892" y="876"/>
                        <a:pt x="893" y="876"/>
                      </a:cubicBezTo>
                      <a:cubicBezTo>
                        <a:pt x="893" y="876"/>
                        <a:pt x="893" y="875"/>
                        <a:pt x="893" y="875"/>
                      </a:cubicBezTo>
                      <a:cubicBezTo>
                        <a:pt x="894" y="875"/>
                        <a:pt x="894" y="875"/>
                        <a:pt x="895" y="875"/>
                      </a:cubicBezTo>
                      <a:cubicBezTo>
                        <a:pt x="894" y="874"/>
                        <a:pt x="895" y="873"/>
                        <a:pt x="894" y="873"/>
                      </a:cubicBezTo>
                      <a:cubicBezTo>
                        <a:pt x="894" y="873"/>
                        <a:pt x="893" y="873"/>
                        <a:pt x="893" y="873"/>
                      </a:cubicBezTo>
                      <a:cubicBezTo>
                        <a:pt x="892" y="872"/>
                        <a:pt x="892" y="872"/>
                        <a:pt x="892" y="872"/>
                      </a:cubicBezTo>
                      <a:cubicBezTo>
                        <a:pt x="892" y="873"/>
                        <a:pt x="892" y="873"/>
                        <a:pt x="891" y="874"/>
                      </a:cubicBezTo>
                      <a:close/>
                      <a:moveTo>
                        <a:pt x="138" y="759"/>
                      </a:moveTo>
                      <a:cubicBezTo>
                        <a:pt x="138" y="758"/>
                        <a:pt x="138" y="758"/>
                        <a:pt x="139" y="757"/>
                      </a:cubicBezTo>
                      <a:cubicBezTo>
                        <a:pt x="139" y="757"/>
                        <a:pt x="139" y="756"/>
                        <a:pt x="139" y="755"/>
                      </a:cubicBezTo>
                      <a:cubicBezTo>
                        <a:pt x="138" y="756"/>
                        <a:pt x="137" y="756"/>
                        <a:pt x="136" y="757"/>
                      </a:cubicBezTo>
                      <a:cubicBezTo>
                        <a:pt x="136" y="758"/>
                        <a:pt x="136" y="760"/>
                        <a:pt x="136" y="761"/>
                      </a:cubicBezTo>
                      <a:cubicBezTo>
                        <a:pt x="137" y="761"/>
                        <a:pt x="137" y="760"/>
                        <a:pt x="138" y="759"/>
                      </a:cubicBezTo>
                      <a:close/>
                      <a:moveTo>
                        <a:pt x="944" y="461"/>
                      </a:moveTo>
                      <a:cubicBezTo>
                        <a:pt x="944" y="461"/>
                        <a:pt x="943" y="461"/>
                        <a:pt x="943" y="461"/>
                      </a:cubicBezTo>
                      <a:cubicBezTo>
                        <a:pt x="943" y="461"/>
                        <a:pt x="942" y="461"/>
                        <a:pt x="942" y="461"/>
                      </a:cubicBezTo>
                      <a:cubicBezTo>
                        <a:pt x="942" y="461"/>
                        <a:pt x="942" y="461"/>
                        <a:pt x="941" y="461"/>
                      </a:cubicBezTo>
                      <a:cubicBezTo>
                        <a:pt x="941" y="460"/>
                        <a:pt x="941" y="460"/>
                        <a:pt x="940" y="461"/>
                      </a:cubicBezTo>
                      <a:cubicBezTo>
                        <a:pt x="941" y="462"/>
                        <a:pt x="941" y="462"/>
                        <a:pt x="942" y="463"/>
                      </a:cubicBezTo>
                      <a:cubicBezTo>
                        <a:pt x="943" y="463"/>
                        <a:pt x="944" y="463"/>
                        <a:pt x="945" y="463"/>
                      </a:cubicBezTo>
                      <a:cubicBezTo>
                        <a:pt x="946" y="463"/>
                        <a:pt x="946" y="462"/>
                        <a:pt x="946" y="462"/>
                      </a:cubicBezTo>
                      <a:cubicBezTo>
                        <a:pt x="946" y="462"/>
                        <a:pt x="946" y="462"/>
                        <a:pt x="946" y="461"/>
                      </a:cubicBezTo>
                      <a:cubicBezTo>
                        <a:pt x="945" y="461"/>
                        <a:pt x="945" y="461"/>
                        <a:pt x="944" y="461"/>
                      </a:cubicBezTo>
                      <a:close/>
                      <a:moveTo>
                        <a:pt x="584" y="950"/>
                      </a:moveTo>
                      <a:cubicBezTo>
                        <a:pt x="584" y="950"/>
                        <a:pt x="583" y="950"/>
                        <a:pt x="583" y="951"/>
                      </a:cubicBezTo>
                      <a:cubicBezTo>
                        <a:pt x="583" y="951"/>
                        <a:pt x="584" y="951"/>
                        <a:pt x="584" y="951"/>
                      </a:cubicBezTo>
                      <a:cubicBezTo>
                        <a:pt x="584" y="952"/>
                        <a:pt x="584" y="953"/>
                        <a:pt x="584" y="954"/>
                      </a:cubicBezTo>
                      <a:cubicBezTo>
                        <a:pt x="584" y="954"/>
                        <a:pt x="585" y="955"/>
                        <a:pt x="585" y="955"/>
                      </a:cubicBezTo>
                      <a:cubicBezTo>
                        <a:pt x="585" y="954"/>
                        <a:pt x="585" y="953"/>
                        <a:pt x="585" y="953"/>
                      </a:cubicBezTo>
                      <a:cubicBezTo>
                        <a:pt x="585" y="952"/>
                        <a:pt x="585" y="952"/>
                        <a:pt x="585" y="952"/>
                      </a:cubicBezTo>
                      <a:cubicBezTo>
                        <a:pt x="585" y="951"/>
                        <a:pt x="585" y="951"/>
                        <a:pt x="585" y="951"/>
                      </a:cubicBezTo>
                      <a:cubicBezTo>
                        <a:pt x="585" y="950"/>
                        <a:pt x="585" y="950"/>
                        <a:pt x="585" y="950"/>
                      </a:cubicBezTo>
                      <a:cubicBezTo>
                        <a:pt x="585" y="949"/>
                        <a:pt x="585" y="949"/>
                        <a:pt x="584" y="948"/>
                      </a:cubicBezTo>
                      <a:cubicBezTo>
                        <a:pt x="584" y="949"/>
                        <a:pt x="584" y="949"/>
                        <a:pt x="584" y="950"/>
                      </a:cubicBezTo>
                      <a:close/>
                      <a:moveTo>
                        <a:pt x="775" y="946"/>
                      </a:moveTo>
                      <a:cubicBezTo>
                        <a:pt x="775" y="946"/>
                        <a:pt x="775" y="946"/>
                        <a:pt x="775" y="945"/>
                      </a:cubicBezTo>
                      <a:cubicBezTo>
                        <a:pt x="775" y="944"/>
                        <a:pt x="774" y="943"/>
                        <a:pt x="773" y="942"/>
                      </a:cubicBezTo>
                      <a:cubicBezTo>
                        <a:pt x="773" y="943"/>
                        <a:pt x="772" y="943"/>
                        <a:pt x="772" y="944"/>
                      </a:cubicBezTo>
                      <a:cubicBezTo>
                        <a:pt x="772" y="945"/>
                        <a:pt x="774" y="945"/>
                        <a:pt x="775" y="946"/>
                      </a:cubicBezTo>
                      <a:close/>
                      <a:moveTo>
                        <a:pt x="809" y="283"/>
                      </a:moveTo>
                      <a:cubicBezTo>
                        <a:pt x="808" y="284"/>
                        <a:pt x="807" y="284"/>
                        <a:pt x="808" y="285"/>
                      </a:cubicBezTo>
                      <a:cubicBezTo>
                        <a:pt x="808" y="285"/>
                        <a:pt x="809" y="285"/>
                        <a:pt x="810" y="285"/>
                      </a:cubicBezTo>
                      <a:cubicBezTo>
                        <a:pt x="810" y="284"/>
                        <a:pt x="812" y="285"/>
                        <a:pt x="812" y="283"/>
                      </a:cubicBezTo>
                      <a:cubicBezTo>
                        <a:pt x="811" y="283"/>
                        <a:pt x="810" y="283"/>
                        <a:pt x="809" y="283"/>
                      </a:cubicBezTo>
                      <a:close/>
                      <a:moveTo>
                        <a:pt x="877" y="890"/>
                      </a:moveTo>
                      <a:cubicBezTo>
                        <a:pt x="876" y="889"/>
                        <a:pt x="875" y="890"/>
                        <a:pt x="874" y="889"/>
                      </a:cubicBezTo>
                      <a:cubicBezTo>
                        <a:pt x="874" y="889"/>
                        <a:pt x="874" y="888"/>
                        <a:pt x="873" y="889"/>
                      </a:cubicBezTo>
                      <a:cubicBezTo>
                        <a:pt x="873" y="889"/>
                        <a:pt x="873" y="889"/>
                        <a:pt x="873" y="890"/>
                      </a:cubicBezTo>
                      <a:cubicBezTo>
                        <a:pt x="873" y="890"/>
                        <a:pt x="874" y="891"/>
                        <a:pt x="874" y="891"/>
                      </a:cubicBezTo>
                      <a:cubicBezTo>
                        <a:pt x="875" y="891"/>
                        <a:pt x="875" y="891"/>
                        <a:pt x="875" y="891"/>
                      </a:cubicBezTo>
                      <a:cubicBezTo>
                        <a:pt x="875" y="891"/>
                        <a:pt x="876" y="890"/>
                        <a:pt x="877" y="890"/>
                      </a:cubicBezTo>
                      <a:close/>
                      <a:moveTo>
                        <a:pt x="329" y="83"/>
                      </a:moveTo>
                      <a:cubicBezTo>
                        <a:pt x="329" y="83"/>
                        <a:pt x="329" y="82"/>
                        <a:pt x="330" y="82"/>
                      </a:cubicBezTo>
                      <a:cubicBezTo>
                        <a:pt x="330" y="81"/>
                        <a:pt x="330" y="80"/>
                        <a:pt x="330" y="78"/>
                      </a:cubicBezTo>
                      <a:cubicBezTo>
                        <a:pt x="330" y="78"/>
                        <a:pt x="330" y="78"/>
                        <a:pt x="330" y="78"/>
                      </a:cubicBezTo>
                      <a:cubicBezTo>
                        <a:pt x="330" y="77"/>
                        <a:pt x="330" y="76"/>
                        <a:pt x="330" y="76"/>
                      </a:cubicBezTo>
                      <a:cubicBezTo>
                        <a:pt x="330" y="77"/>
                        <a:pt x="329" y="77"/>
                        <a:pt x="329" y="78"/>
                      </a:cubicBezTo>
                      <a:cubicBezTo>
                        <a:pt x="329" y="79"/>
                        <a:pt x="329" y="80"/>
                        <a:pt x="329" y="81"/>
                      </a:cubicBezTo>
                      <a:cubicBezTo>
                        <a:pt x="328" y="82"/>
                        <a:pt x="328" y="82"/>
                        <a:pt x="329" y="83"/>
                      </a:cubicBezTo>
                      <a:close/>
                      <a:moveTo>
                        <a:pt x="880" y="258"/>
                      </a:moveTo>
                      <a:cubicBezTo>
                        <a:pt x="878" y="258"/>
                        <a:pt x="877" y="258"/>
                        <a:pt x="875" y="258"/>
                      </a:cubicBezTo>
                      <a:cubicBezTo>
                        <a:pt x="875" y="258"/>
                        <a:pt x="875" y="259"/>
                        <a:pt x="875" y="259"/>
                      </a:cubicBezTo>
                      <a:cubicBezTo>
                        <a:pt x="875" y="259"/>
                        <a:pt x="876" y="259"/>
                        <a:pt x="876" y="259"/>
                      </a:cubicBezTo>
                      <a:cubicBezTo>
                        <a:pt x="877" y="259"/>
                        <a:pt x="877" y="260"/>
                        <a:pt x="877" y="260"/>
                      </a:cubicBezTo>
                      <a:cubicBezTo>
                        <a:pt x="878" y="260"/>
                        <a:pt x="879" y="260"/>
                        <a:pt x="879" y="260"/>
                      </a:cubicBezTo>
                      <a:cubicBezTo>
                        <a:pt x="880" y="259"/>
                        <a:pt x="880" y="259"/>
                        <a:pt x="880" y="259"/>
                      </a:cubicBezTo>
                      <a:cubicBezTo>
                        <a:pt x="880" y="259"/>
                        <a:pt x="880" y="258"/>
                        <a:pt x="880" y="258"/>
                      </a:cubicBezTo>
                      <a:close/>
                      <a:moveTo>
                        <a:pt x="588" y="965"/>
                      </a:moveTo>
                      <a:cubicBezTo>
                        <a:pt x="587" y="965"/>
                        <a:pt x="586" y="964"/>
                        <a:pt x="586" y="964"/>
                      </a:cubicBezTo>
                      <a:cubicBezTo>
                        <a:pt x="586" y="963"/>
                        <a:pt x="587" y="963"/>
                        <a:pt x="587" y="963"/>
                      </a:cubicBezTo>
                      <a:cubicBezTo>
                        <a:pt x="587" y="963"/>
                        <a:pt x="586" y="962"/>
                        <a:pt x="586" y="962"/>
                      </a:cubicBezTo>
                      <a:cubicBezTo>
                        <a:pt x="586" y="962"/>
                        <a:pt x="586" y="961"/>
                        <a:pt x="585" y="961"/>
                      </a:cubicBezTo>
                      <a:cubicBezTo>
                        <a:pt x="585" y="962"/>
                        <a:pt x="585" y="964"/>
                        <a:pt x="585" y="965"/>
                      </a:cubicBezTo>
                      <a:cubicBezTo>
                        <a:pt x="586" y="965"/>
                        <a:pt x="586" y="966"/>
                        <a:pt x="586" y="966"/>
                      </a:cubicBezTo>
                      <a:cubicBezTo>
                        <a:pt x="587" y="966"/>
                        <a:pt x="587" y="965"/>
                        <a:pt x="588" y="965"/>
                      </a:cubicBezTo>
                      <a:close/>
                      <a:moveTo>
                        <a:pt x="801" y="873"/>
                      </a:moveTo>
                      <a:cubicBezTo>
                        <a:pt x="802" y="872"/>
                        <a:pt x="802" y="871"/>
                        <a:pt x="803" y="871"/>
                      </a:cubicBezTo>
                      <a:cubicBezTo>
                        <a:pt x="803" y="870"/>
                        <a:pt x="802" y="870"/>
                        <a:pt x="802" y="870"/>
                      </a:cubicBezTo>
                      <a:cubicBezTo>
                        <a:pt x="801" y="870"/>
                        <a:pt x="801" y="871"/>
                        <a:pt x="801" y="871"/>
                      </a:cubicBezTo>
                      <a:cubicBezTo>
                        <a:pt x="800" y="871"/>
                        <a:pt x="800" y="871"/>
                        <a:pt x="799" y="871"/>
                      </a:cubicBezTo>
                      <a:cubicBezTo>
                        <a:pt x="800" y="872"/>
                        <a:pt x="800" y="873"/>
                        <a:pt x="801" y="873"/>
                      </a:cubicBezTo>
                      <a:close/>
                      <a:moveTo>
                        <a:pt x="265" y="86"/>
                      </a:moveTo>
                      <a:cubicBezTo>
                        <a:pt x="264" y="86"/>
                        <a:pt x="264" y="85"/>
                        <a:pt x="264" y="85"/>
                      </a:cubicBezTo>
                      <a:cubicBezTo>
                        <a:pt x="263" y="85"/>
                        <a:pt x="264" y="84"/>
                        <a:pt x="263" y="84"/>
                      </a:cubicBezTo>
                      <a:cubicBezTo>
                        <a:pt x="263" y="84"/>
                        <a:pt x="263" y="85"/>
                        <a:pt x="263" y="86"/>
                      </a:cubicBezTo>
                      <a:cubicBezTo>
                        <a:pt x="263" y="86"/>
                        <a:pt x="263" y="86"/>
                        <a:pt x="263" y="86"/>
                      </a:cubicBezTo>
                      <a:cubicBezTo>
                        <a:pt x="263" y="87"/>
                        <a:pt x="263" y="87"/>
                        <a:pt x="264" y="88"/>
                      </a:cubicBezTo>
                      <a:cubicBezTo>
                        <a:pt x="264" y="88"/>
                        <a:pt x="264" y="89"/>
                        <a:pt x="265" y="89"/>
                      </a:cubicBezTo>
                      <a:cubicBezTo>
                        <a:pt x="265" y="88"/>
                        <a:pt x="265" y="87"/>
                        <a:pt x="265" y="86"/>
                      </a:cubicBezTo>
                      <a:close/>
                      <a:moveTo>
                        <a:pt x="914" y="265"/>
                      </a:moveTo>
                      <a:cubicBezTo>
                        <a:pt x="914" y="264"/>
                        <a:pt x="914" y="263"/>
                        <a:pt x="914" y="263"/>
                      </a:cubicBezTo>
                      <a:cubicBezTo>
                        <a:pt x="913" y="263"/>
                        <a:pt x="912" y="264"/>
                        <a:pt x="912" y="265"/>
                      </a:cubicBezTo>
                      <a:cubicBezTo>
                        <a:pt x="912" y="266"/>
                        <a:pt x="911" y="266"/>
                        <a:pt x="911" y="267"/>
                      </a:cubicBezTo>
                      <a:cubicBezTo>
                        <a:pt x="912" y="267"/>
                        <a:pt x="913" y="265"/>
                        <a:pt x="914" y="265"/>
                      </a:cubicBezTo>
                      <a:close/>
                      <a:moveTo>
                        <a:pt x="881" y="845"/>
                      </a:moveTo>
                      <a:cubicBezTo>
                        <a:pt x="882" y="846"/>
                        <a:pt x="882" y="847"/>
                        <a:pt x="883" y="847"/>
                      </a:cubicBezTo>
                      <a:cubicBezTo>
                        <a:pt x="883" y="847"/>
                        <a:pt x="884" y="847"/>
                        <a:pt x="884" y="846"/>
                      </a:cubicBezTo>
                      <a:cubicBezTo>
                        <a:pt x="883" y="845"/>
                        <a:pt x="882" y="845"/>
                        <a:pt x="881" y="844"/>
                      </a:cubicBezTo>
                      <a:cubicBezTo>
                        <a:pt x="881" y="844"/>
                        <a:pt x="880" y="844"/>
                        <a:pt x="880" y="844"/>
                      </a:cubicBezTo>
                      <a:cubicBezTo>
                        <a:pt x="880" y="845"/>
                        <a:pt x="881" y="845"/>
                        <a:pt x="881" y="845"/>
                      </a:cubicBezTo>
                      <a:close/>
                      <a:moveTo>
                        <a:pt x="320" y="129"/>
                      </a:moveTo>
                      <a:cubicBezTo>
                        <a:pt x="320" y="129"/>
                        <a:pt x="320" y="129"/>
                        <a:pt x="320" y="129"/>
                      </a:cubicBezTo>
                      <a:cubicBezTo>
                        <a:pt x="320" y="129"/>
                        <a:pt x="320" y="129"/>
                        <a:pt x="321" y="129"/>
                      </a:cubicBezTo>
                      <a:cubicBezTo>
                        <a:pt x="321" y="128"/>
                        <a:pt x="321" y="128"/>
                        <a:pt x="322" y="128"/>
                      </a:cubicBezTo>
                      <a:cubicBezTo>
                        <a:pt x="322" y="127"/>
                        <a:pt x="322" y="126"/>
                        <a:pt x="322" y="124"/>
                      </a:cubicBezTo>
                      <a:cubicBezTo>
                        <a:pt x="320" y="126"/>
                        <a:pt x="320" y="127"/>
                        <a:pt x="320" y="129"/>
                      </a:cubicBezTo>
                      <a:close/>
                      <a:moveTo>
                        <a:pt x="511" y="838"/>
                      </a:moveTo>
                      <a:cubicBezTo>
                        <a:pt x="511" y="837"/>
                        <a:pt x="511" y="836"/>
                        <a:pt x="510" y="836"/>
                      </a:cubicBezTo>
                      <a:cubicBezTo>
                        <a:pt x="510" y="836"/>
                        <a:pt x="510" y="836"/>
                        <a:pt x="510" y="836"/>
                      </a:cubicBezTo>
                      <a:cubicBezTo>
                        <a:pt x="509" y="836"/>
                        <a:pt x="508" y="837"/>
                        <a:pt x="509" y="838"/>
                      </a:cubicBezTo>
                      <a:cubicBezTo>
                        <a:pt x="509" y="838"/>
                        <a:pt x="509" y="838"/>
                        <a:pt x="510" y="839"/>
                      </a:cubicBezTo>
                      <a:cubicBezTo>
                        <a:pt x="510" y="838"/>
                        <a:pt x="510" y="838"/>
                        <a:pt x="511" y="838"/>
                      </a:cubicBezTo>
                      <a:close/>
                      <a:moveTo>
                        <a:pt x="590" y="51"/>
                      </a:moveTo>
                      <a:cubicBezTo>
                        <a:pt x="590" y="52"/>
                        <a:pt x="590" y="52"/>
                        <a:pt x="590" y="53"/>
                      </a:cubicBezTo>
                      <a:cubicBezTo>
                        <a:pt x="591" y="53"/>
                        <a:pt x="590" y="52"/>
                        <a:pt x="590" y="52"/>
                      </a:cubicBezTo>
                      <a:cubicBezTo>
                        <a:pt x="591" y="51"/>
                        <a:pt x="592" y="50"/>
                        <a:pt x="592" y="49"/>
                      </a:cubicBezTo>
                      <a:cubicBezTo>
                        <a:pt x="592" y="49"/>
                        <a:pt x="592" y="49"/>
                        <a:pt x="592" y="48"/>
                      </a:cubicBezTo>
                      <a:cubicBezTo>
                        <a:pt x="591" y="49"/>
                        <a:pt x="591" y="50"/>
                        <a:pt x="590" y="51"/>
                      </a:cubicBezTo>
                      <a:close/>
                      <a:moveTo>
                        <a:pt x="882" y="896"/>
                      </a:moveTo>
                      <a:cubicBezTo>
                        <a:pt x="883" y="895"/>
                        <a:pt x="883" y="895"/>
                        <a:pt x="884" y="895"/>
                      </a:cubicBezTo>
                      <a:cubicBezTo>
                        <a:pt x="884" y="894"/>
                        <a:pt x="884" y="894"/>
                        <a:pt x="884" y="894"/>
                      </a:cubicBezTo>
                      <a:cubicBezTo>
                        <a:pt x="883" y="894"/>
                        <a:pt x="883" y="894"/>
                        <a:pt x="882" y="894"/>
                      </a:cubicBezTo>
                      <a:cubicBezTo>
                        <a:pt x="882" y="894"/>
                        <a:pt x="881" y="894"/>
                        <a:pt x="881" y="895"/>
                      </a:cubicBezTo>
                      <a:cubicBezTo>
                        <a:pt x="881" y="895"/>
                        <a:pt x="881" y="895"/>
                        <a:pt x="881" y="896"/>
                      </a:cubicBezTo>
                      <a:cubicBezTo>
                        <a:pt x="881" y="896"/>
                        <a:pt x="882" y="896"/>
                        <a:pt x="882" y="896"/>
                      </a:cubicBezTo>
                      <a:close/>
                      <a:moveTo>
                        <a:pt x="653" y="79"/>
                      </a:moveTo>
                      <a:cubicBezTo>
                        <a:pt x="653" y="78"/>
                        <a:pt x="653" y="77"/>
                        <a:pt x="653" y="76"/>
                      </a:cubicBezTo>
                      <a:cubicBezTo>
                        <a:pt x="653" y="76"/>
                        <a:pt x="652" y="76"/>
                        <a:pt x="652" y="76"/>
                      </a:cubicBezTo>
                      <a:cubicBezTo>
                        <a:pt x="652" y="75"/>
                        <a:pt x="653" y="74"/>
                        <a:pt x="651" y="74"/>
                      </a:cubicBezTo>
                      <a:cubicBezTo>
                        <a:pt x="651" y="75"/>
                        <a:pt x="651" y="75"/>
                        <a:pt x="651" y="76"/>
                      </a:cubicBezTo>
                      <a:cubicBezTo>
                        <a:pt x="652" y="77"/>
                        <a:pt x="652" y="77"/>
                        <a:pt x="652" y="77"/>
                      </a:cubicBezTo>
                      <a:cubicBezTo>
                        <a:pt x="652" y="78"/>
                        <a:pt x="652" y="79"/>
                        <a:pt x="653" y="80"/>
                      </a:cubicBezTo>
                      <a:cubicBezTo>
                        <a:pt x="653" y="79"/>
                        <a:pt x="653" y="79"/>
                        <a:pt x="653" y="79"/>
                      </a:cubicBezTo>
                      <a:close/>
                      <a:moveTo>
                        <a:pt x="948" y="739"/>
                      </a:moveTo>
                      <a:cubicBezTo>
                        <a:pt x="948" y="739"/>
                        <a:pt x="949" y="740"/>
                        <a:pt x="949" y="740"/>
                      </a:cubicBezTo>
                      <a:cubicBezTo>
                        <a:pt x="949" y="740"/>
                        <a:pt x="950" y="740"/>
                        <a:pt x="950" y="740"/>
                      </a:cubicBezTo>
                      <a:cubicBezTo>
                        <a:pt x="950" y="739"/>
                        <a:pt x="950" y="738"/>
                        <a:pt x="950" y="738"/>
                      </a:cubicBezTo>
                      <a:cubicBezTo>
                        <a:pt x="949" y="738"/>
                        <a:pt x="949" y="738"/>
                        <a:pt x="948" y="738"/>
                      </a:cubicBezTo>
                      <a:cubicBezTo>
                        <a:pt x="948" y="738"/>
                        <a:pt x="948" y="738"/>
                        <a:pt x="948" y="739"/>
                      </a:cubicBezTo>
                      <a:close/>
                      <a:moveTo>
                        <a:pt x="276" y="95"/>
                      </a:moveTo>
                      <a:cubicBezTo>
                        <a:pt x="275" y="97"/>
                        <a:pt x="277" y="97"/>
                        <a:pt x="276" y="98"/>
                      </a:cubicBezTo>
                      <a:cubicBezTo>
                        <a:pt x="276" y="98"/>
                        <a:pt x="276" y="98"/>
                        <a:pt x="276" y="99"/>
                      </a:cubicBezTo>
                      <a:cubicBezTo>
                        <a:pt x="276" y="99"/>
                        <a:pt x="276" y="99"/>
                        <a:pt x="277" y="99"/>
                      </a:cubicBezTo>
                      <a:cubicBezTo>
                        <a:pt x="277" y="98"/>
                        <a:pt x="277" y="98"/>
                        <a:pt x="277" y="97"/>
                      </a:cubicBezTo>
                      <a:cubicBezTo>
                        <a:pt x="277" y="97"/>
                        <a:pt x="276" y="96"/>
                        <a:pt x="276" y="95"/>
                      </a:cubicBezTo>
                      <a:close/>
                      <a:moveTo>
                        <a:pt x="843" y="891"/>
                      </a:moveTo>
                      <a:cubicBezTo>
                        <a:pt x="844" y="891"/>
                        <a:pt x="844" y="890"/>
                        <a:pt x="844" y="890"/>
                      </a:cubicBezTo>
                      <a:cubicBezTo>
                        <a:pt x="844" y="889"/>
                        <a:pt x="843" y="889"/>
                        <a:pt x="843" y="889"/>
                      </a:cubicBezTo>
                      <a:cubicBezTo>
                        <a:pt x="842" y="889"/>
                        <a:pt x="842" y="889"/>
                        <a:pt x="841" y="889"/>
                      </a:cubicBezTo>
                      <a:cubicBezTo>
                        <a:pt x="842" y="889"/>
                        <a:pt x="843" y="890"/>
                        <a:pt x="843" y="891"/>
                      </a:cubicBezTo>
                      <a:close/>
                      <a:moveTo>
                        <a:pt x="892" y="877"/>
                      </a:moveTo>
                      <a:cubicBezTo>
                        <a:pt x="892" y="877"/>
                        <a:pt x="892" y="877"/>
                        <a:pt x="891" y="877"/>
                      </a:cubicBezTo>
                      <a:cubicBezTo>
                        <a:pt x="891" y="878"/>
                        <a:pt x="892" y="878"/>
                        <a:pt x="893" y="879"/>
                      </a:cubicBezTo>
                      <a:cubicBezTo>
                        <a:pt x="893" y="879"/>
                        <a:pt x="893" y="879"/>
                        <a:pt x="893" y="879"/>
                      </a:cubicBezTo>
                      <a:cubicBezTo>
                        <a:pt x="894" y="879"/>
                        <a:pt x="894" y="879"/>
                        <a:pt x="894" y="878"/>
                      </a:cubicBezTo>
                      <a:cubicBezTo>
                        <a:pt x="894" y="878"/>
                        <a:pt x="893" y="877"/>
                        <a:pt x="892" y="877"/>
                      </a:cubicBezTo>
                      <a:close/>
                      <a:moveTo>
                        <a:pt x="875" y="893"/>
                      </a:moveTo>
                      <a:cubicBezTo>
                        <a:pt x="876" y="893"/>
                        <a:pt x="876" y="893"/>
                        <a:pt x="876" y="894"/>
                      </a:cubicBezTo>
                      <a:cubicBezTo>
                        <a:pt x="877" y="893"/>
                        <a:pt x="877" y="893"/>
                        <a:pt x="878" y="893"/>
                      </a:cubicBezTo>
                      <a:cubicBezTo>
                        <a:pt x="877" y="892"/>
                        <a:pt x="878" y="891"/>
                        <a:pt x="877" y="891"/>
                      </a:cubicBezTo>
                      <a:cubicBezTo>
                        <a:pt x="877" y="891"/>
                        <a:pt x="876" y="892"/>
                        <a:pt x="875" y="891"/>
                      </a:cubicBezTo>
                      <a:cubicBezTo>
                        <a:pt x="875" y="892"/>
                        <a:pt x="875" y="892"/>
                        <a:pt x="875" y="893"/>
                      </a:cubicBezTo>
                      <a:close/>
                      <a:moveTo>
                        <a:pt x="17" y="471"/>
                      </a:moveTo>
                      <a:cubicBezTo>
                        <a:pt x="17" y="471"/>
                        <a:pt x="16" y="470"/>
                        <a:pt x="15" y="470"/>
                      </a:cubicBezTo>
                      <a:cubicBezTo>
                        <a:pt x="15" y="470"/>
                        <a:pt x="15" y="470"/>
                        <a:pt x="15" y="471"/>
                      </a:cubicBezTo>
                      <a:cubicBezTo>
                        <a:pt x="15" y="471"/>
                        <a:pt x="15" y="472"/>
                        <a:pt x="16" y="472"/>
                      </a:cubicBezTo>
                      <a:cubicBezTo>
                        <a:pt x="16" y="472"/>
                        <a:pt x="17" y="472"/>
                        <a:pt x="17" y="471"/>
                      </a:cubicBezTo>
                      <a:close/>
                      <a:moveTo>
                        <a:pt x="512" y="143"/>
                      </a:moveTo>
                      <a:cubicBezTo>
                        <a:pt x="510" y="142"/>
                        <a:pt x="510" y="142"/>
                        <a:pt x="509" y="143"/>
                      </a:cubicBezTo>
                      <a:cubicBezTo>
                        <a:pt x="509" y="143"/>
                        <a:pt x="508" y="144"/>
                        <a:pt x="509" y="144"/>
                      </a:cubicBezTo>
                      <a:cubicBezTo>
                        <a:pt x="509" y="144"/>
                        <a:pt x="510" y="144"/>
                        <a:pt x="510" y="144"/>
                      </a:cubicBezTo>
                      <a:cubicBezTo>
                        <a:pt x="511" y="144"/>
                        <a:pt x="511" y="143"/>
                        <a:pt x="512" y="143"/>
                      </a:cubicBezTo>
                      <a:close/>
                      <a:moveTo>
                        <a:pt x="239" y="936"/>
                      </a:moveTo>
                      <a:cubicBezTo>
                        <a:pt x="239" y="935"/>
                        <a:pt x="240" y="935"/>
                        <a:pt x="239" y="934"/>
                      </a:cubicBezTo>
                      <a:cubicBezTo>
                        <a:pt x="239" y="934"/>
                        <a:pt x="239" y="934"/>
                        <a:pt x="238" y="934"/>
                      </a:cubicBezTo>
                      <a:cubicBezTo>
                        <a:pt x="238" y="934"/>
                        <a:pt x="238" y="935"/>
                        <a:pt x="237" y="935"/>
                      </a:cubicBezTo>
                      <a:cubicBezTo>
                        <a:pt x="238" y="936"/>
                        <a:pt x="238" y="937"/>
                        <a:pt x="239" y="936"/>
                      </a:cubicBezTo>
                      <a:close/>
                      <a:moveTo>
                        <a:pt x="607" y="55"/>
                      </a:moveTo>
                      <a:cubicBezTo>
                        <a:pt x="607" y="57"/>
                        <a:pt x="607" y="57"/>
                        <a:pt x="607" y="57"/>
                      </a:cubicBezTo>
                      <a:cubicBezTo>
                        <a:pt x="607" y="57"/>
                        <a:pt x="608" y="57"/>
                        <a:pt x="608" y="57"/>
                      </a:cubicBezTo>
                      <a:cubicBezTo>
                        <a:pt x="608" y="56"/>
                        <a:pt x="608" y="56"/>
                        <a:pt x="608" y="55"/>
                      </a:cubicBezTo>
                      <a:cubicBezTo>
                        <a:pt x="608" y="55"/>
                        <a:pt x="607" y="55"/>
                        <a:pt x="607" y="55"/>
                      </a:cubicBezTo>
                      <a:close/>
                      <a:moveTo>
                        <a:pt x="390" y="941"/>
                      </a:moveTo>
                      <a:cubicBezTo>
                        <a:pt x="390" y="941"/>
                        <a:pt x="390" y="940"/>
                        <a:pt x="390" y="940"/>
                      </a:cubicBezTo>
                      <a:cubicBezTo>
                        <a:pt x="390" y="939"/>
                        <a:pt x="391" y="939"/>
                        <a:pt x="391" y="938"/>
                      </a:cubicBezTo>
                      <a:cubicBezTo>
                        <a:pt x="391" y="938"/>
                        <a:pt x="390" y="938"/>
                        <a:pt x="390" y="938"/>
                      </a:cubicBezTo>
                      <a:cubicBezTo>
                        <a:pt x="390" y="938"/>
                        <a:pt x="390" y="939"/>
                        <a:pt x="389" y="939"/>
                      </a:cubicBezTo>
                      <a:cubicBezTo>
                        <a:pt x="389" y="940"/>
                        <a:pt x="389" y="941"/>
                        <a:pt x="389" y="941"/>
                      </a:cubicBezTo>
                      <a:cubicBezTo>
                        <a:pt x="390" y="941"/>
                        <a:pt x="389" y="942"/>
                        <a:pt x="390" y="941"/>
                      </a:cubicBezTo>
                      <a:close/>
                      <a:moveTo>
                        <a:pt x="549" y="1003"/>
                      </a:moveTo>
                      <a:cubicBezTo>
                        <a:pt x="549" y="1004"/>
                        <a:pt x="550" y="1004"/>
                        <a:pt x="550" y="1004"/>
                      </a:cubicBezTo>
                      <a:cubicBezTo>
                        <a:pt x="551" y="1004"/>
                        <a:pt x="551" y="1005"/>
                        <a:pt x="551" y="1004"/>
                      </a:cubicBezTo>
                      <a:cubicBezTo>
                        <a:pt x="551" y="1004"/>
                        <a:pt x="551" y="1004"/>
                        <a:pt x="551" y="1004"/>
                      </a:cubicBezTo>
                      <a:cubicBezTo>
                        <a:pt x="551" y="1003"/>
                        <a:pt x="551" y="1002"/>
                        <a:pt x="550" y="1001"/>
                      </a:cubicBezTo>
                      <a:cubicBezTo>
                        <a:pt x="550" y="1002"/>
                        <a:pt x="550" y="1003"/>
                        <a:pt x="549" y="1003"/>
                      </a:cubicBezTo>
                      <a:close/>
                      <a:moveTo>
                        <a:pt x="53" y="457"/>
                      </a:moveTo>
                      <a:cubicBezTo>
                        <a:pt x="54" y="457"/>
                        <a:pt x="55" y="457"/>
                        <a:pt x="56" y="457"/>
                      </a:cubicBezTo>
                      <a:cubicBezTo>
                        <a:pt x="57" y="457"/>
                        <a:pt x="57" y="457"/>
                        <a:pt x="56" y="456"/>
                      </a:cubicBezTo>
                      <a:cubicBezTo>
                        <a:pt x="55" y="456"/>
                        <a:pt x="54" y="456"/>
                        <a:pt x="52" y="456"/>
                      </a:cubicBezTo>
                      <a:cubicBezTo>
                        <a:pt x="52" y="456"/>
                        <a:pt x="53" y="457"/>
                        <a:pt x="53" y="457"/>
                      </a:cubicBezTo>
                      <a:close/>
                      <a:moveTo>
                        <a:pt x="69" y="622"/>
                      </a:moveTo>
                      <a:cubicBezTo>
                        <a:pt x="69" y="622"/>
                        <a:pt x="69" y="621"/>
                        <a:pt x="68" y="621"/>
                      </a:cubicBezTo>
                      <a:cubicBezTo>
                        <a:pt x="68" y="621"/>
                        <a:pt x="68" y="621"/>
                        <a:pt x="67" y="621"/>
                      </a:cubicBezTo>
                      <a:cubicBezTo>
                        <a:pt x="67" y="622"/>
                        <a:pt x="67" y="623"/>
                        <a:pt x="67" y="623"/>
                      </a:cubicBezTo>
                      <a:cubicBezTo>
                        <a:pt x="66" y="623"/>
                        <a:pt x="66" y="624"/>
                        <a:pt x="67" y="624"/>
                      </a:cubicBezTo>
                      <a:cubicBezTo>
                        <a:pt x="68" y="624"/>
                        <a:pt x="68" y="622"/>
                        <a:pt x="69" y="622"/>
                      </a:cubicBezTo>
                      <a:close/>
                      <a:moveTo>
                        <a:pt x="496" y="838"/>
                      </a:moveTo>
                      <a:cubicBezTo>
                        <a:pt x="496" y="839"/>
                        <a:pt x="495" y="840"/>
                        <a:pt x="496" y="840"/>
                      </a:cubicBezTo>
                      <a:cubicBezTo>
                        <a:pt x="497" y="839"/>
                        <a:pt x="497" y="839"/>
                        <a:pt x="498" y="838"/>
                      </a:cubicBezTo>
                      <a:cubicBezTo>
                        <a:pt x="497" y="838"/>
                        <a:pt x="497" y="837"/>
                        <a:pt x="496" y="838"/>
                      </a:cubicBezTo>
                      <a:close/>
                      <a:moveTo>
                        <a:pt x="768" y="959"/>
                      </a:moveTo>
                      <a:cubicBezTo>
                        <a:pt x="769" y="959"/>
                        <a:pt x="769" y="959"/>
                        <a:pt x="769" y="959"/>
                      </a:cubicBezTo>
                      <a:cubicBezTo>
                        <a:pt x="770" y="958"/>
                        <a:pt x="769" y="957"/>
                        <a:pt x="768" y="957"/>
                      </a:cubicBezTo>
                      <a:cubicBezTo>
                        <a:pt x="768" y="957"/>
                        <a:pt x="768" y="958"/>
                        <a:pt x="768" y="959"/>
                      </a:cubicBezTo>
                      <a:close/>
                      <a:moveTo>
                        <a:pt x="63" y="246"/>
                      </a:moveTo>
                      <a:cubicBezTo>
                        <a:pt x="63" y="247"/>
                        <a:pt x="63" y="247"/>
                        <a:pt x="63" y="248"/>
                      </a:cubicBezTo>
                      <a:cubicBezTo>
                        <a:pt x="64" y="248"/>
                        <a:pt x="64" y="248"/>
                        <a:pt x="64" y="247"/>
                      </a:cubicBezTo>
                      <a:cubicBezTo>
                        <a:pt x="64" y="247"/>
                        <a:pt x="65" y="246"/>
                        <a:pt x="64" y="246"/>
                      </a:cubicBezTo>
                      <a:cubicBezTo>
                        <a:pt x="64" y="246"/>
                        <a:pt x="63" y="246"/>
                        <a:pt x="63" y="246"/>
                      </a:cubicBezTo>
                      <a:close/>
                      <a:moveTo>
                        <a:pt x="771" y="934"/>
                      </a:moveTo>
                      <a:cubicBezTo>
                        <a:pt x="771" y="933"/>
                        <a:pt x="771" y="933"/>
                        <a:pt x="771" y="932"/>
                      </a:cubicBezTo>
                      <a:cubicBezTo>
                        <a:pt x="770" y="932"/>
                        <a:pt x="770" y="932"/>
                        <a:pt x="770" y="932"/>
                      </a:cubicBezTo>
                      <a:cubicBezTo>
                        <a:pt x="770" y="932"/>
                        <a:pt x="769" y="933"/>
                        <a:pt x="769" y="933"/>
                      </a:cubicBezTo>
                      <a:cubicBezTo>
                        <a:pt x="770" y="933"/>
                        <a:pt x="770" y="934"/>
                        <a:pt x="771" y="934"/>
                      </a:cubicBezTo>
                      <a:close/>
                      <a:moveTo>
                        <a:pt x="48" y="550"/>
                      </a:moveTo>
                      <a:cubicBezTo>
                        <a:pt x="48" y="550"/>
                        <a:pt x="48" y="550"/>
                        <a:pt x="47" y="551"/>
                      </a:cubicBezTo>
                      <a:cubicBezTo>
                        <a:pt x="48" y="551"/>
                        <a:pt x="48" y="551"/>
                        <a:pt x="48" y="552"/>
                      </a:cubicBezTo>
                      <a:cubicBezTo>
                        <a:pt x="49" y="551"/>
                        <a:pt x="49" y="551"/>
                        <a:pt x="50" y="551"/>
                      </a:cubicBezTo>
                      <a:cubicBezTo>
                        <a:pt x="49" y="550"/>
                        <a:pt x="49" y="550"/>
                        <a:pt x="49" y="549"/>
                      </a:cubicBezTo>
                      <a:cubicBezTo>
                        <a:pt x="49" y="550"/>
                        <a:pt x="49" y="550"/>
                        <a:pt x="48" y="550"/>
                      </a:cubicBezTo>
                      <a:close/>
                      <a:moveTo>
                        <a:pt x="559" y="933"/>
                      </a:moveTo>
                      <a:cubicBezTo>
                        <a:pt x="559" y="933"/>
                        <a:pt x="559" y="934"/>
                        <a:pt x="558" y="935"/>
                      </a:cubicBezTo>
                      <a:cubicBezTo>
                        <a:pt x="558" y="935"/>
                        <a:pt x="558" y="934"/>
                        <a:pt x="559" y="935"/>
                      </a:cubicBezTo>
                      <a:cubicBezTo>
                        <a:pt x="559" y="935"/>
                        <a:pt x="559" y="935"/>
                        <a:pt x="560" y="935"/>
                      </a:cubicBezTo>
                      <a:cubicBezTo>
                        <a:pt x="560" y="934"/>
                        <a:pt x="560" y="933"/>
                        <a:pt x="560" y="933"/>
                      </a:cubicBezTo>
                      <a:cubicBezTo>
                        <a:pt x="560" y="933"/>
                        <a:pt x="560" y="933"/>
                        <a:pt x="559" y="933"/>
                      </a:cubicBezTo>
                      <a:close/>
                      <a:moveTo>
                        <a:pt x="923" y="266"/>
                      </a:moveTo>
                      <a:cubicBezTo>
                        <a:pt x="923" y="267"/>
                        <a:pt x="924" y="266"/>
                        <a:pt x="924" y="266"/>
                      </a:cubicBezTo>
                      <a:cubicBezTo>
                        <a:pt x="924" y="266"/>
                        <a:pt x="924" y="266"/>
                        <a:pt x="924" y="266"/>
                      </a:cubicBezTo>
                      <a:cubicBezTo>
                        <a:pt x="925" y="266"/>
                        <a:pt x="925" y="266"/>
                        <a:pt x="925" y="265"/>
                      </a:cubicBezTo>
                      <a:cubicBezTo>
                        <a:pt x="924" y="265"/>
                        <a:pt x="924" y="265"/>
                        <a:pt x="924" y="265"/>
                      </a:cubicBezTo>
                      <a:cubicBezTo>
                        <a:pt x="923" y="265"/>
                        <a:pt x="923" y="266"/>
                        <a:pt x="922" y="266"/>
                      </a:cubicBezTo>
                      <a:cubicBezTo>
                        <a:pt x="923" y="266"/>
                        <a:pt x="923" y="266"/>
                        <a:pt x="923" y="266"/>
                      </a:cubicBezTo>
                      <a:close/>
                      <a:moveTo>
                        <a:pt x="314" y="956"/>
                      </a:moveTo>
                      <a:cubicBezTo>
                        <a:pt x="314" y="957"/>
                        <a:pt x="314" y="957"/>
                        <a:pt x="314" y="957"/>
                      </a:cubicBezTo>
                      <a:cubicBezTo>
                        <a:pt x="315" y="958"/>
                        <a:pt x="315" y="957"/>
                        <a:pt x="316" y="956"/>
                      </a:cubicBezTo>
                      <a:cubicBezTo>
                        <a:pt x="315" y="956"/>
                        <a:pt x="315" y="956"/>
                        <a:pt x="314" y="956"/>
                      </a:cubicBezTo>
                      <a:close/>
                      <a:moveTo>
                        <a:pt x="265" y="91"/>
                      </a:moveTo>
                      <a:cubicBezTo>
                        <a:pt x="265" y="91"/>
                        <a:pt x="265" y="92"/>
                        <a:pt x="266" y="92"/>
                      </a:cubicBezTo>
                      <a:cubicBezTo>
                        <a:pt x="266" y="91"/>
                        <a:pt x="266" y="90"/>
                        <a:pt x="265" y="89"/>
                      </a:cubicBezTo>
                      <a:cubicBezTo>
                        <a:pt x="265" y="90"/>
                        <a:pt x="265" y="90"/>
                        <a:pt x="265" y="91"/>
                      </a:cubicBezTo>
                      <a:close/>
                      <a:moveTo>
                        <a:pt x="917" y="261"/>
                      </a:moveTo>
                      <a:cubicBezTo>
                        <a:pt x="918" y="259"/>
                        <a:pt x="918" y="259"/>
                        <a:pt x="918" y="258"/>
                      </a:cubicBezTo>
                      <a:cubicBezTo>
                        <a:pt x="917" y="259"/>
                        <a:pt x="916" y="260"/>
                        <a:pt x="916" y="261"/>
                      </a:cubicBezTo>
                      <a:cubicBezTo>
                        <a:pt x="916" y="261"/>
                        <a:pt x="917" y="261"/>
                        <a:pt x="917" y="261"/>
                      </a:cubicBezTo>
                      <a:close/>
                      <a:moveTo>
                        <a:pt x="908" y="875"/>
                      </a:moveTo>
                      <a:cubicBezTo>
                        <a:pt x="908" y="876"/>
                        <a:pt x="908" y="876"/>
                        <a:pt x="908" y="877"/>
                      </a:cubicBezTo>
                      <a:cubicBezTo>
                        <a:pt x="909" y="877"/>
                        <a:pt x="909" y="876"/>
                        <a:pt x="910" y="876"/>
                      </a:cubicBezTo>
                      <a:cubicBezTo>
                        <a:pt x="909" y="875"/>
                        <a:pt x="909" y="875"/>
                        <a:pt x="909" y="875"/>
                      </a:cubicBezTo>
                      <a:cubicBezTo>
                        <a:pt x="909" y="875"/>
                        <a:pt x="908" y="875"/>
                        <a:pt x="908" y="875"/>
                      </a:cubicBezTo>
                      <a:close/>
                      <a:moveTo>
                        <a:pt x="689" y="44"/>
                      </a:moveTo>
                      <a:cubicBezTo>
                        <a:pt x="689" y="43"/>
                        <a:pt x="689" y="43"/>
                        <a:pt x="689" y="43"/>
                      </a:cubicBezTo>
                      <a:cubicBezTo>
                        <a:pt x="688" y="43"/>
                        <a:pt x="688" y="44"/>
                        <a:pt x="687" y="44"/>
                      </a:cubicBezTo>
                      <a:cubicBezTo>
                        <a:pt x="687" y="44"/>
                        <a:pt x="687" y="44"/>
                        <a:pt x="687" y="45"/>
                      </a:cubicBezTo>
                      <a:cubicBezTo>
                        <a:pt x="687" y="45"/>
                        <a:pt x="688" y="45"/>
                        <a:pt x="688" y="45"/>
                      </a:cubicBezTo>
                      <a:cubicBezTo>
                        <a:pt x="688" y="44"/>
                        <a:pt x="689" y="44"/>
                        <a:pt x="689" y="44"/>
                      </a:cubicBezTo>
                      <a:close/>
                      <a:moveTo>
                        <a:pt x="393" y="69"/>
                      </a:moveTo>
                      <a:cubicBezTo>
                        <a:pt x="393" y="70"/>
                        <a:pt x="393" y="70"/>
                        <a:pt x="393" y="72"/>
                      </a:cubicBezTo>
                      <a:cubicBezTo>
                        <a:pt x="394" y="70"/>
                        <a:pt x="394" y="70"/>
                        <a:pt x="393" y="69"/>
                      </a:cubicBezTo>
                      <a:close/>
                      <a:moveTo>
                        <a:pt x="825" y="180"/>
                      </a:moveTo>
                      <a:cubicBezTo>
                        <a:pt x="825" y="180"/>
                        <a:pt x="825" y="179"/>
                        <a:pt x="825" y="179"/>
                      </a:cubicBezTo>
                      <a:cubicBezTo>
                        <a:pt x="824" y="179"/>
                        <a:pt x="823" y="180"/>
                        <a:pt x="823" y="180"/>
                      </a:cubicBezTo>
                      <a:cubicBezTo>
                        <a:pt x="823" y="180"/>
                        <a:pt x="823" y="180"/>
                        <a:pt x="823" y="181"/>
                      </a:cubicBezTo>
                      <a:cubicBezTo>
                        <a:pt x="824" y="180"/>
                        <a:pt x="824" y="180"/>
                        <a:pt x="825" y="180"/>
                      </a:cubicBezTo>
                      <a:close/>
                      <a:moveTo>
                        <a:pt x="138" y="825"/>
                      </a:moveTo>
                      <a:cubicBezTo>
                        <a:pt x="138" y="825"/>
                        <a:pt x="139" y="825"/>
                        <a:pt x="140" y="825"/>
                      </a:cubicBezTo>
                      <a:cubicBezTo>
                        <a:pt x="140" y="824"/>
                        <a:pt x="140" y="824"/>
                        <a:pt x="139" y="823"/>
                      </a:cubicBezTo>
                      <a:cubicBezTo>
                        <a:pt x="139" y="823"/>
                        <a:pt x="139" y="823"/>
                        <a:pt x="139" y="823"/>
                      </a:cubicBezTo>
                      <a:cubicBezTo>
                        <a:pt x="138" y="824"/>
                        <a:pt x="138" y="824"/>
                        <a:pt x="138" y="825"/>
                      </a:cubicBezTo>
                      <a:close/>
                      <a:moveTo>
                        <a:pt x="41" y="511"/>
                      </a:moveTo>
                      <a:cubicBezTo>
                        <a:pt x="41" y="511"/>
                        <a:pt x="41" y="511"/>
                        <a:pt x="40" y="511"/>
                      </a:cubicBezTo>
                      <a:cubicBezTo>
                        <a:pt x="40" y="512"/>
                        <a:pt x="40" y="512"/>
                        <a:pt x="40" y="512"/>
                      </a:cubicBezTo>
                      <a:cubicBezTo>
                        <a:pt x="41" y="513"/>
                        <a:pt x="41" y="513"/>
                        <a:pt x="41" y="513"/>
                      </a:cubicBezTo>
                      <a:cubicBezTo>
                        <a:pt x="42" y="513"/>
                        <a:pt x="42" y="512"/>
                        <a:pt x="41" y="511"/>
                      </a:cubicBezTo>
                      <a:close/>
                      <a:moveTo>
                        <a:pt x="118" y="808"/>
                      </a:moveTo>
                      <a:cubicBezTo>
                        <a:pt x="118" y="808"/>
                        <a:pt x="118" y="808"/>
                        <a:pt x="118" y="807"/>
                      </a:cubicBezTo>
                      <a:cubicBezTo>
                        <a:pt x="117" y="807"/>
                        <a:pt x="117" y="807"/>
                        <a:pt x="116" y="807"/>
                      </a:cubicBezTo>
                      <a:cubicBezTo>
                        <a:pt x="116" y="808"/>
                        <a:pt x="115" y="808"/>
                        <a:pt x="115" y="809"/>
                      </a:cubicBezTo>
                      <a:cubicBezTo>
                        <a:pt x="116" y="809"/>
                        <a:pt x="117" y="808"/>
                        <a:pt x="118" y="808"/>
                      </a:cubicBezTo>
                      <a:close/>
                      <a:moveTo>
                        <a:pt x="939" y="630"/>
                      </a:moveTo>
                      <a:cubicBezTo>
                        <a:pt x="938" y="631"/>
                        <a:pt x="939" y="631"/>
                        <a:pt x="939" y="631"/>
                      </a:cubicBezTo>
                      <a:cubicBezTo>
                        <a:pt x="939" y="631"/>
                        <a:pt x="939" y="631"/>
                        <a:pt x="940" y="631"/>
                      </a:cubicBezTo>
                      <a:cubicBezTo>
                        <a:pt x="940" y="631"/>
                        <a:pt x="940" y="631"/>
                        <a:pt x="941" y="630"/>
                      </a:cubicBezTo>
                      <a:cubicBezTo>
                        <a:pt x="940" y="630"/>
                        <a:pt x="939" y="630"/>
                        <a:pt x="939" y="630"/>
                      </a:cubicBezTo>
                      <a:close/>
                      <a:moveTo>
                        <a:pt x="557" y="1003"/>
                      </a:moveTo>
                      <a:cubicBezTo>
                        <a:pt x="558" y="1003"/>
                        <a:pt x="558" y="1003"/>
                        <a:pt x="558" y="1003"/>
                      </a:cubicBezTo>
                      <a:cubicBezTo>
                        <a:pt x="558" y="1002"/>
                        <a:pt x="559" y="1002"/>
                        <a:pt x="558" y="1002"/>
                      </a:cubicBezTo>
                      <a:cubicBezTo>
                        <a:pt x="557" y="1002"/>
                        <a:pt x="557" y="1001"/>
                        <a:pt x="556" y="1002"/>
                      </a:cubicBezTo>
                      <a:cubicBezTo>
                        <a:pt x="557" y="1002"/>
                        <a:pt x="557" y="1003"/>
                        <a:pt x="557" y="1003"/>
                      </a:cubicBezTo>
                      <a:close/>
                      <a:moveTo>
                        <a:pt x="668" y="66"/>
                      </a:moveTo>
                      <a:cubicBezTo>
                        <a:pt x="669" y="65"/>
                        <a:pt x="669" y="64"/>
                        <a:pt x="669" y="64"/>
                      </a:cubicBezTo>
                      <a:cubicBezTo>
                        <a:pt x="669" y="64"/>
                        <a:pt x="669" y="64"/>
                        <a:pt x="669" y="64"/>
                      </a:cubicBezTo>
                      <a:cubicBezTo>
                        <a:pt x="669" y="63"/>
                        <a:pt x="669" y="63"/>
                        <a:pt x="669" y="63"/>
                      </a:cubicBezTo>
                      <a:cubicBezTo>
                        <a:pt x="668" y="63"/>
                        <a:pt x="668" y="64"/>
                        <a:pt x="668" y="64"/>
                      </a:cubicBezTo>
                      <a:cubicBezTo>
                        <a:pt x="668" y="65"/>
                        <a:pt x="668" y="65"/>
                        <a:pt x="668" y="66"/>
                      </a:cubicBezTo>
                      <a:close/>
                      <a:moveTo>
                        <a:pt x="891" y="258"/>
                      </a:moveTo>
                      <a:cubicBezTo>
                        <a:pt x="892" y="259"/>
                        <a:pt x="892" y="259"/>
                        <a:pt x="893" y="258"/>
                      </a:cubicBezTo>
                      <a:cubicBezTo>
                        <a:pt x="893" y="258"/>
                        <a:pt x="893" y="258"/>
                        <a:pt x="893" y="256"/>
                      </a:cubicBezTo>
                      <a:cubicBezTo>
                        <a:pt x="892" y="258"/>
                        <a:pt x="891" y="258"/>
                        <a:pt x="891" y="258"/>
                      </a:cubicBezTo>
                      <a:close/>
                      <a:moveTo>
                        <a:pt x="156" y="752"/>
                      </a:moveTo>
                      <a:cubicBezTo>
                        <a:pt x="156" y="751"/>
                        <a:pt x="156" y="751"/>
                        <a:pt x="156" y="750"/>
                      </a:cubicBezTo>
                      <a:cubicBezTo>
                        <a:pt x="156" y="752"/>
                        <a:pt x="154" y="750"/>
                        <a:pt x="154" y="752"/>
                      </a:cubicBezTo>
                      <a:cubicBezTo>
                        <a:pt x="155" y="752"/>
                        <a:pt x="155" y="752"/>
                        <a:pt x="156" y="752"/>
                      </a:cubicBezTo>
                      <a:close/>
                      <a:moveTo>
                        <a:pt x="861" y="234"/>
                      </a:moveTo>
                      <a:cubicBezTo>
                        <a:pt x="860" y="234"/>
                        <a:pt x="860" y="234"/>
                        <a:pt x="859" y="234"/>
                      </a:cubicBezTo>
                      <a:cubicBezTo>
                        <a:pt x="859" y="235"/>
                        <a:pt x="860" y="235"/>
                        <a:pt x="860" y="235"/>
                      </a:cubicBezTo>
                      <a:cubicBezTo>
                        <a:pt x="860" y="235"/>
                        <a:pt x="861" y="235"/>
                        <a:pt x="861" y="234"/>
                      </a:cubicBezTo>
                      <a:close/>
                      <a:moveTo>
                        <a:pt x="46" y="515"/>
                      </a:moveTo>
                      <a:cubicBezTo>
                        <a:pt x="46" y="515"/>
                        <a:pt x="46" y="515"/>
                        <a:pt x="46" y="514"/>
                      </a:cubicBezTo>
                      <a:cubicBezTo>
                        <a:pt x="46" y="514"/>
                        <a:pt x="45" y="514"/>
                        <a:pt x="45" y="513"/>
                      </a:cubicBezTo>
                      <a:cubicBezTo>
                        <a:pt x="45" y="514"/>
                        <a:pt x="45" y="514"/>
                        <a:pt x="45" y="514"/>
                      </a:cubicBezTo>
                      <a:cubicBezTo>
                        <a:pt x="45" y="515"/>
                        <a:pt x="45" y="515"/>
                        <a:pt x="46" y="515"/>
                      </a:cubicBezTo>
                      <a:close/>
                      <a:moveTo>
                        <a:pt x="919" y="257"/>
                      </a:moveTo>
                      <a:cubicBezTo>
                        <a:pt x="919" y="257"/>
                        <a:pt x="919" y="258"/>
                        <a:pt x="919" y="258"/>
                      </a:cubicBezTo>
                      <a:cubicBezTo>
                        <a:pt x="919" y="257"/>
                        <a:pt x="920" y="257"/>
                        <a:pt x="920" y="257"/>
                      </a:cubicBezTo>
                      <a:cubicBezTo>
                        <a:pt x="920" y="256"/>
                        <a:pt x="920" y="256"/>
                        <a:pt x="920" y="256"/>
                      </a:cubicBezTo>
                      <a:cubicBezTo>
                        <a:pt x="919" y="256"/>
                        <a:pt x="919" y="256"/>
                        <a:pt x="919" y="257"/>
                      </a:cubicBezTo>
                      <a:close/>
                      <a:moveTo>
                        <a:pt x="390" y="72"/>
                      </a:moveTo>
                      <a:cubicBezTo>
                        <a:pt x="390" y="71"/>
                        <a:pt x="390" y="70"/>
                        <a:pt x="390" y="69"/>
                      </a:cubicBezTo>
                      <a:cubicBezTo>
                        <a:pt x="389" y="72"/>
                        <a:pt x="389" y="72"/>
                        <a:pt x="390" y="72"/>
                      </a:cubicBezTo>
                      <a:close/>
                      <a:moveTo>
                        <a:pt x="769" y="952"/>
                      </a:moveTo>
                      <a:cubicBezTo>
                        <a:pt x="770" y="952"/>
                        <a:pt x="769" y="952"/>
                        <a:pt x="769" y="951"/>
                      </a:cubicBezTo>
                      <a:cubicBezTo>
                        <a:pt x="769" y="951"/>
                        <a:pt x="770" y="950"/>
                        <a:pt x="769" y="949"/>
                      </a:cubicBezTo>
                      <a:cubicBezTo>
                        <a:pt x="769" y="951"/>
                        <a:pt x="769" y="951"/>
                        <a:pt x="769" y="952"/>
                      </a:cubicBezTo>
                      <a:close/>
                      <a:moveTo>
                        <a:pt x="835" y="165"/>
                      </a:moveTo>
                      <a:cubicBezTo>
                        <a:pt x="836" y="164"/>
                        <a:pt x="837" y="164"/>
                        <a:pt x="837" y="164"/>
                      </a:cubicBezTo>
                      <a:cubicBezTo>
                        <a:pt x="837" y="163"/>
                        <a:pt x="836" y="164"/>
                        <a:pt x="837" y="164"/>
                      </a:cubicBezTo>
                      <a:cubicBezTo>
                        <a:pt x="836" y="164"/>
                        <a:pt x="835" y="164"/>
                        <a:pt x="835" y="165"/>
                      </a:cubicBezTo>
                      <a:cubicBezTo>
                        <a:pt x="835" y="165"/>
                        <a:pt x="836" y="165"/>
                        <a:pt x="835" y="165"/>
                      </a:cubicBezTo>
                      <a:close/>
                      <a:moveTo>
                        <a:pt x="366" y="856"/>
                      </a:moveTo>
                      <a:cubicBezTo>
                        <a:pt x="366" y="856"/>
                        <a:pt x="366" y="857"/>
                        <a:pt x="366" y="857"/>
                      </a:cubicBezTo>
                      <a:cubicBezTo>
                        <a:pt x="366" y="858"/>
                        <a:pt x="366" y="858"/>
                        <a:pt x="366" y="859"/>
                      </a:cubicBezTo>
                      <a:cubicBezTo>
                        <a:pt x="367" y="857"/>
                        <a:pt x="367" y="857"/>
                        <a:pt x="366" y="856"/>
                      </a:cubicBezTo>
                      <a:close/>
                      <a:moveTo>
                        <a:pt x="914" y="271"/>
                      </a:moveTo>
                      <a:cubicBezTo>
                        <a:pt x="914" y="270"/>
                        <a:pt x="914" y="270"/>
                        <a:pt x="914" y="269"/>
                      </a:cubicBezTo>
                      <a:cubicBezTo>
                        <a:pt x="914" y="269"/>
                        <a:pt x="914" y="269"/>
                        <a:pt x="914" y="269"/>
                      </a:cubicBezTo>
                      <a:cubicBezTo>
                        <a:pt x="913" y="269"/>
                        <a:pt x="914" y="271"/>
                        <a:pt x="914" y="271"/>
                      </a:cubicBezTo>
                      <a:cubicBezTo>
                        <a:pt x="914" y="271"/>
                        <a:pt x="914" y="271"/>
                        <a:pt x="914" y="271"/>
                      </a:cubicBezTo>
                      <a:close/>
                      <a:moveTo>
                        <a:pt x="703" y="48"/>
                      </a:moveTo>
                      <a:cubicBezTo>
                        <a:pt x="703" y="47"/>
                        <a:pt x="703" y="47"/>
                        <a:pt x="703" y="47"/>
                      </a:cubicBezTo>
                      <a:cubicBezTo>
                        <a:pt x="703" y="47"/>
                        <a:pt x="702" y="48"/>
                        <a:pt x="702" y="48"/>
                      </a:cubicBezTo>
                      <a:cubicBezTo>
                        <a:pt x="702" y="48"/>
                        <a:pt x="702" y="49"/>
                        <a:pt x="702" y="49"/>
                      </a:cubicBezTo>
                      <a:cubicBezTo>
                        <a:pt x="703" y="49"/>
                        <a:pt x="703" y="48"/>
                        <a:pt x="703" y="48"/>
                      </a:cubicBezTo>
                      <a:close/>
                      <a:moveTo>
                        <a:pt x="161" y="232"/>
                      </a:moveTo>
                      <a:cubicBezTo>
                        <a:pt x="161" y="232"/>
                        <a:pt x="160" y="231"/>
                        <a:pt x="160" y="231"/>
                      </a:cubicBezTo>
                      <a:cubicBezTo>
                        <a:pt x="160" y="231"/>
                        <a:pt x="160" y="232"/>
                        <a:pt x="160" y="232"/>
                      </a:cubicBezTo>
                      <a:cubicBezTo>
                        <a:pt x="160" y="232"/>
                        <a:pt x="160" y="233"/>
                        <a:pt x="161" y="233"/>
                      </a:cubicBezTo>
                      <a:cubicBezTo>
                        <a:pt x="161" y="233"/>
                        <a:pt x="161" y="232"/>
                        <a:pt x="161" y="232"/>
                      </a:cubicBezTo>
                      <a:close/>
                      <a:moveTo>
                        <a:pt x="886" y="861"/>
                      </a:moveTo>
                      <a:cubicBezTo>
                        <a:pt x="886" y="861"/>
                        <a:pt x="885" y="861"/>
                        <a:pt x="885" y="860"/>
                      </a:cubicBezTo>
                      <a:cubicBezTo>
                        <a:pt x="885" y="860"/>
                        <a:pt x="884" y="860"/>
                        <a:pt x="884" y="861"/>
                      </a:cubicBezTo>
                      <a:cubicBezTo>
                        <a:pt x="884" y="861"/>
                        <a:pt x="885" y="861"/>
                        <a:pt x="885" y="862"/>
                      </a:cubicBezTo>
                      <a:cubicBezTo>
                        <a:pt x="885" y="862"/>
                        <a:pt x="886" y="862"/>
                        <a:pt x="886" y="861"/>
                      </a:cubicBezTo>
                      <a:close/>
                      <a:moveTo>
                        <a:pt x="393" y="65"/>
                      </a:moveTo>
                      <a:cubicBezTo>
                        <a:pt x="394" y="64"/>
                        <a:pt x="394" y="64"/>
                        <a:pt x="393" y="63"/>
                      </a:cubicBezTo>
                      <a:cubicBezTo>
                        <a:pt x="393" y="64"/>
                        <a:pt x="393" y="64"/>
                        <a:pt x="393" y="65"/>
                      </a:cubicBezTo>
                      <a:close/>
                      <a:moveTo>
                        <a:pt x="594" y="48"/>
                      </a:moveTo>
                      <a:cubicBezTo>
                        <a:pt x="594" y="48"/>
                        <a:pt x="594" y="47"/>
                        <a:pt x="594" y="47"/>
                      </a:cubicBezTo>
                      <a:cubicBezTo>
                        <a:pt x="593" y="47"/>
                        <a:pt x="593" y="48"/>
                        <a:pt x="592" y="48"/>
                      </a:cubicBezTo>
                      <a:cubicBezTo>
                        <a:pt x="593" y="48"/>
                        <a:pt x="593" y="48"/>
                        <a:pt x="594" y="48"/>
                      </a:cubicBezTo>
                      <a:close/>
                      <a:moveTo>
                        <a:pt x="393" y="66"/>
                      </a:moveTo>
                      <a:cubicBezTo>
                        <a:pt x="393" y="66"/>
                        <a:pt x="393" y="67"/>
                        <a:pt x="393" y="68"/>
                      </a:cubicBezTo>
                      <a:cubicBezTo>
                        <a:pt x="394" y="67"/>
                        <a:pt x="394" y="66"/>
                        <a:pt x="393" y="66"/>
                      </a:cubicBezTo>
                      <a:close/>
                      <a:moveTo>
                        <a:pt x="653" y="82"/>
                      </a:moveTo>
                      <a:cubicBezTo>
                        <a:pt x="654" y="81"/>
                        <a:pt x="654" y="81"/>
                        <a:pt x="653" y="80"/>
                      </a:cubicBezTo>
                      <a:cubicBezTo>
                        <a:pt x="653" y="80"/>
                        <a:pt x="653" y="80"/>
                        <a:pt x="652" y="80"/>
                      </a:cubicBezTo>
                      <a:cubicBezTo>
                        <a:pt x="653" y="81"/>
                        <a:pt x="653" y="82"/>
                        <a:pt x="653" y="82"/>
                      </a:cubicBezTo>
                      <a:close/>
                      <a:moveTo>
                        <a:pt x="268" y="940"/>
                      </a:moveTo>
                      <a:cubicBezTo>
                        <a:pt x="268" y="939"/>
                        <a:pt x="267" y="939"/>
                        <a:pt x="267" y="940"/>
                      </a:cubicBezTo>
                      <a:cubicBezTo>
                        <a:pt x="267" y="940"/>
                        <a:pt x="267" y="940"/>
                        <a:pt x="267" y="941"/>
                      </a:cubicBezTo>
                      <a:cubicBezTo>
                        <a:pt x="268" y="941"/>
                        <a:pt x="268" y="940"/>
                        <a:pt x="268" y="940"/>
                      </a:cubicBezTo>
                      <a:close/>
                      <a:moveTo>
                        <a:pt x="951" y="732"/>
                      </a:moveTo>
                      <a:cubicBezTo>
                        <a:pt x="950" y="731"/>
                        <a:pt x="950" y="731"/>
                        <a:pt x="949" y="732"/>
                      </a:cubicBezTo>
                      <a:cubicBezTo>
                        <a:pt x="949" y="732"/>
                        <a:pt x="949" y="733"/>
                        <a:pt x="950" y="733"/>
                      </a:cubicBezTo>
                      <a:cubicBezTo>
                        <a:pt x="950" y="732"/>
                        <a:pt x="951" y="732"/>
                        <a:pt x="951" y="732"/>
                      </a:cubicBezTo>
                      <a:close/>
                      <a:moveTo>
                        <a:pt x="742" y="764"/>
                      </a:moveTo>
                      <a:cubicBezTo>
                        <a:pt x="742" y="763"/>
                        <a:pt x="742" y="763"/>
                        <a:pt x="741" y="763"/>
                      </a:cubicBezTo>
                      <a:cubicBezTo>
                        <a:pt x="741" y="763"/>
                        <a:pt x="741" y="764"/>
                        <a:pt x="741" y="764"/>
                      </a:cubicBezTo>
                      <a:cubicBezTo>
                        <a:pt x="741" y="764"/>
                        <a:pt x="742" y="764"/>
                        <a:pt x="742" y="764"/>
                      </a:cubicBezTo>
                      <a:close/>
                      <a:moveTo>
                        <a:pt x="2" y="491"/>
                      </a:moveTo>
                      <a:cubicBezTo>
                        <a:pt x="1" y="491"/>
                        <a:pt x="1" y="492"/>
                        <a:pt x="0" y="492"/>
                      </a:cubicBezTo>
                      <a:cubicBezTo>
                        <a:pt x="1" y="492"/>
                        <a:pt x="1" y="492"/>
                        <a:pt x="2" y="492"/>
                      </a:cubicBezTo>
                      <a:cubicBezTo>
                        <a:pt x="2" y="492"/>
                        <a:pt x="2" y="491"/>
                        <a:pt x="2" y="491"/>
                      </a:cubicBezTo>
                      <a:close/>
                      <a:moveTo>
                        <a:pt x="945" y="466"/>
                      </a:moveTo>
                      <a:cubicBezTo>
                        <a:pt x="945" y="465"/>
                        <a:pt x="945" y="464"/>
                        <a:pt x="945" y="463"/>
                      </a:cubicBezTo>
                      <a:cubicBezTo>
                        <a:pt x="944" y="464"/>
                        <a:pt x="944" y="465"/>
                        <a:pt x="945" y="466"/>
                      </a:cubicBezTo>
                      <a:close/>
                      <a:moveTo>
                        <a:pt x="848" y="892"/>
                      </a:moveTo>
                      <a:cubicBezTo>
                        <a:pt x="848" y="892"/>
                        <a:pt x="847" y="892"/>
                        <a:pt x="847" y="892"/>
                      </a:cubicBezTo>
                      <a:cubicBezTo>
                        <a:pt x="847" y="893"/>
                        <a:pt x="847" y="893"/>
                        <a:pt x="847" y="894"/>
                      </a:cubicBezTo>
                      <a:cubicBezTo>
                        <a:pt x="847" y="893"/>
                        <a:pt x="848" y="893"/>
                        <a:pt x="848" y="892"/>
                      </a:cubicBezTo>
                      <a:close/>
                      <a:moveTo>
                        <a:pt x="389" y="942"/>
                      </a:moveTo>
                      <a:cubicBezTo>
                        <a:pt x="389" y="942"/>
                        <a:pt x="388" y="943"/>
                        <a:pt x="389" y="944"/>
                      </a:cubicBezTo>
                      <a:cubicBezTo>
                        <a:pt x="390" y="943"/>
                        <a:pt x="389" y="942"/>
                        <a:pt x="389" y="941"/>
                      </a:cubicBezTo>
                      <a:cubicBezTo>
                        <a:pt x="389" y="941"/>
                        <a:pt x="389" y="942"/>
                        <a:pt x="389" y="942"/>
                      </a:cubicBezTo>
                      <a:close/>
                      <a:moveTo>
                        <a:pt x="787" y="956"/>
                      </a:moveTo>
                      <a:cubicBezTo>
                        <a:pt x="787" y="956"/>
                        <a:pt x="787" y="956"/>
                        <a:pt x="788" y="957"/>
                      </a:cubicBezTo>
                      <a:cubicBezTo>
                        <a:pt x="788" y="956"/>
                        <a:pt x="788" y="956"/>
                        <a:pt x="789" y="956"/>
                      </a:cubicBezTo>
                      <a:cubicBezTo>
                        <a:pt x="788" y="955"/>
                        <a:pt x="788" y="955"/>
                        <a:pt x="787" y="956"/>
                      </a:cubicBezTo>
                      <a:close/>
                      <a:moveTo>
                        <a:pt x="172" y="237"/>
                      </a:moveTo>
                      <a:cubicBezTo>
                        <a:pt x="171" y="237"/>
                        <a:pt x="170" y="237"/>
                        <a:pt x="169" y="237"/>
                      </a:cubicBezTo>
                      <a:cubicBezTo>
                        <a:pt x="171" y="237"/>
                        <a:pt x="171" y="237"/>
                        <a:pt x="172" y="237"/>
                      </a:cubicBezTo>
                      <a:close/>
                      <a:moveTo>
                        <a:pt x="1003" y="557"/>
                      </a:moveTo>
                      <a:cubicBezTo>
                        <a:pt x="1002" y="557"/>
                        <a:pt x="1002" y="558"/>
                        <a:pt x="1003" y="558"/>
                      </a:cubicBezTo>
                      <a:cubicBezTo>
                        <a:pt x="1003" y="558"/>
                        <a:pt x="1004" y="558"/>
                        <a:pt x="1004" y="558"/>
                      </a:cubicBezTo>
                      <a:cubicBezTo>
                        <a:pt x="1003" y="558"/>
                        <a:pt x="1003" y="557"/>
                        <a:pt x="1003" y="557"/>
                      </a:cubicBezTo>
                      <a:close/>
                      <a:moveTo>
                        <a:pt x="879" y="502"/>
                      </a:moveTo>
                      <a:cubicBezTo>
                        <a:pt x="880" y="502"/>
                        <a:pt x="880" y="502"/>
                        <a:pt x="879" y="501"/>
                      </a:cubicBezTo>
                      <a:cubicBezTo>
                        <a:pt x="879" y="501"/>
                        <a:pt x="878" y="501"/>
                        <a:pt x="878" y="502"/>
                      </a:cubicBezTo>
                      <a:cubicBezTo>
                        <a:pt x="879" y="502"/>
                        <a:pt x="879" y="502"/>
                        <a:pt x="879" y="502"/>
                      </a:cubicBezTo>
                      <a:close/>
                      <a:moveTo>
                        <a:pt x="628" y="162"/>
                      </a:moveTo>
                      <a:cubicBezTo>
                        <a:pt x="628" y="163"/>
                        <a:pt x="628" y="163"/>
                        <a:pt x="628" y="164"/>
                      </a:cubicBezTo>
                      <a:cubicBezTo>
                        <a:pt x="629" y="163"/>
                        <a:pt x="629" y="162"/>
                        <a:pt x="628" y="162"/>
                      </a:cubicBezTo>
                      <a:close/>
                      <a:moveTo>
                        <a:pt x="153" y="752"/>
                      </a:moveTo>
                      <a:cubicBezTo>
                        <a:pt x="154" y="752"/>
                        <a:pt x="154" y="752"/>
                        <a:pt x="154" y="752"/>
                      </a:cubicBezTo>
                      <a:cubicBezTo>
                        <a:pt x="154" y="752"/>
                        <a:pt x="153" y="751"/>
                        <a:pt x="153" y="752"/>
                      </a:cubicBezTo>
                      <a:close/>
                      <a:moveTo>
                        <a:pt x="387" y="38"/>
                      </a:moveTo>
                      <a:cubicBezTo>
                        <a:pt x="387" y="39"/>
                        <a:pt x="387" y="39"/>
                        <a:pt x="387" y="40"/>
                      </a:cubicBezTo>
                      <a:cubicBezTo>
                        <a:pt x="388" y="39"/>
                        <a:pt x="388" y="39"/>
                        <a:pt x="387" y="38"/>
                      </a:cubicBezTo>
                      <a:close/>
                      <a:moveTo>
                        <a:pt x="122" y="786"/>
                      </a:moveTo>
                      <a:cubicBezTo>
                        <a:pt x="122" y="785"/>
                        <a:pt x="122" y="785"/>
                        <a:pt x="122" y="784"/>
                      </a:cubicBezTo>
                      <a:cubicBezTo>
                        <a:pt x="121" y="785"/>
                        <a:pt x="121" y="785"/>
                        <a:pt x="122" y="786"/>
                      </a:cubicBezTo>
                      <a:close/>
                      <a:moveTo>
                        <a:pt x="957" y="591"/>
                      </a:moveTo>
                      <a:cubicBezTo>
                        <a:pt x="956" y="591"/>
                        <a:pt x="956" y="591"/>
                        <a:pt x="956" y="592"/>
                      </a:cubicBezTo>
                      <a:cubicBezTo>
                        <a:pt x="956" y="591"/>
                        <a:pt x="957" y="592"/>
                        <a:pt x="957" y="591"/>
                      </a:cubicBezTo>
                      <a:close/>
                      <a:moveTo>
                        <a:pt x="132" y="847"/>
                      </a:moveTo>
                      <a:cubicBezTo>
                        <a:pt x="133" y="847"/>
                        <a:pt x="133" y="847"/>
                        <a:pt x="133" y="847"/>
                      </a:cubicBezTo>
                      <a:cubicBezTo>
                        <a:pt x="133" y="847"/>
                        <a:pt x="132" y="846"/>
                        <a:pt x="132" y="847"/>
                      </a:cubicBezTo>
                      <a:close/>
                      <a:moveTo>
                        <a:pt x="718" y="53"/>
                      </a:moveTo>
                      <a:cubicBezTo>
                        <a:pt x="718" y="53"/>
                        <a:pt x="718" y="52"/>
                        <a:pt x="718" y="52"/>
                      </a:cubicBezTo>
                      <a:cubicBezTo>
                        <a:pt x="718" y="52"/>
                        <a:pt x="718" y="52"/>
                        <a:pt x="718" y="52"/>
                      </a:cubicBezTo>
                      <a:cubicBezTo>
                        <a:pt x="718" y="53"/>
                        <a:pt x="718" y="53"/>
                        <a:pt x="718" y="53"/>
                      </a:cubicBezTo>
                      <a:cubicBezTo>
                        <a:pt x="718" y="54"/>
                        <a:pt x="718" y="53"/>
                        <a:pt x="718" y="53"/>
                      </a:cubicBezTo>
                      <a:close/>
                      <a:moveTo>
                        <a:pt x="367" y="842"/>
                      </a:moveTo>
                      <a:cubicBezTo>
                        <a:pt x="367" y="842"/>
                        <a:pt x="367" y="842"/>
                        <a:pt x="367" y="842"/>
                      </a:cubicBezTo>
                      <a:cubicBezTo>
                        <a:pt x="367" y="843"/>
                        <a:pt x="367" y="843"/>
                        <a:pt x="367" y="843"/>
                      </a:cubicBezTo>
                      <a:cubicBezTo>
                        <a:pt x="367" y="843"/>
                        <a:pt x="368" y="843"/>
                        <a:pt x="368" y="843"/>
                      </a:cubicBezTo>
                      <a:cubicBezTo>
                        <a:pt x="368" y="842"/>
                        <a:pt x="367" y="842"/>
                        <a:pt x="367" y="842"/>
                      </a:cubicBezTo>
                      <a:close/>
                      <a:moveTo>
                        <a:pt x="86" y="604"/>
                      </a:moveTo>
                      <a:cubicBezTo>
                        <a:pt x="86" y="603"/>
                        <a:pt x="86" y="603"/>
                        <a:pt x="85" y="603"/>
                      </a:cubicBezTo>
                      <a:cubicBezTo>
                        <a:pt x="85" y="604"/>
                        <a:pt x="85" y="604"/>
                        <a:pt x="86" y="604"/>
                      </a:cubicBezTo>
                      <a:close/>
                      <a:moveTo>
                        <a:pt x="279" y="135"/>
                      </a:moveTo>
                      <a:cubicBezTo>
                        <a:pt x="279" y="134"/>
                        <a:pt x="279" y="134"/>
                        <a:pt x="278" y="133"/>
                      </a:cubicBezTo>
                      <a:cubicBezTo>
                        <a:pt x="278" y="134"/>
                        <a:pt x="278" y="134"/>
                        <a:pt x="279" y="135"/>
                      </a:cubicBezTo>
                      <a:close/>
                      <a:moveTo>
                        <a:pt x="494" y="843"/>
                      </a:moveTo>
                      <a:cubicBezTo>
                        <a:pt x="495" y="843"/>
                        <a:pt x="494" y="842"/>
                        <a:pt x="494" y="841"/>
                      </a:cubicBezTo>
                      <a:cubicBezTo>
                        <a:pt x="494" y="842"/>
                        <a:pt x="494" y="842"/>
                        <a:pt x="494" y="843"/>
                      </a:cubicBezTo>
                      <a:close/>
                      <a:moveTo>
                        <a:pt x="382" y="57"/>
                      </a:moveTo>
                      <a:cubicBezTo>
                        <a:pt x="381" y="57"/>
                        <a:pt x="382" y="58"/>
                        <a:pt x="381" y="59"/>
                      </a:cubicBezTo>
                      <a:cubicBezTo>
                        <a:pt x="382" y="58"/>
                        <a:pt x="382" y="58"/>
                        <a:pt x="382" y="57"/>
                      </a:cubicBezTo>
                      <a:close/>
                      <a:moveTo>
                        <a:pt x="946" y="744"/>
                      </a:moveTo>
                      <a:cubicBezTo>
                        <a:pt x="946" y="744"/>
                        <a:pt x="945" y="744"/>
                        <a:pt x="945" y="744"/>
                      </a:cubicBezTo>
                      <a:cubicBezTo>
                        <a:pt x="945" y="745"/>
                        <a:pt x="946" y="745"/>
                        <a:pt x="946" y="744"/>
                      </a:cubicBezTo>
                      <a:close/>
                      <a:moveTo>
                        <a:pt x="78" y="616"/>
                      </a:moveTo>
                      <a:cubicBezTo>
                        <a:pt x="78" y="616"/>
                        <a:pt x="78" y="615"/>
                        <a:pt x="78" y="615"/>
                      </a:cubicBezTo>
                      <a:cubicBezTo>
                        <a:pt x="77" y="615"/>
                        <a:pt x="77" y="616"/>
                        <a:pt x="78" y="616"/>
                      </a:cubicBezTo>
                      <a:close/>
                      <a:moveTo>
                        <a:pt x="620" y="158"/>
                      </a:moveTo>
                      <a:cubicBezTo>
                        <a:pt x="620" y="158"/>
                        <a:pt x="619" y="158"/>
                        <a:pt x="619" y="158"/>
                      </a:cubicBezTo>
                      <a:cubicBezTo>
                        <a:pt x="619" y="159"/>
                        <a:pt x="620" y="159"/>
                        <a:pt x="620" y="158"/>
                      </a:cubicBezTo>
                      <a:close/>
                      <a:moveTo>
                        <a:pt x="81" y="562"/>
                      </a:moveTo>
                      <a:cubicBezTo>
                        <a:pt x="81" y="562"/>
                        <a:pt x="82" y="562"/>
                        <a:pt x="82" y="562"/>
                      </a:cubicBezTo>
                      <a:cubicBezTo>
                        <a:pt x="82" y="561"/>
                        <a:pt x="81" y="561"/>
                        <a:pt x="81" y="562"/>
                      </a:cubicBezTo>
                      <a:close/>
                      <a:moveTo>
                        <a:pt x="904" y="873"/>
                      </a:moveTo>
                      <a:cubicBezTo>
                        <a:pt x="904" y="873"/>
                        <a:pt x="904" y="872"/>
                        <a:pt x="904" y="872"/>
                      </a:cubicBezTo>
                      <a:cubicBezTo>
                        <a:pt x="904" y="872"/>
                        <a:pt x="904" y="872"/>
                        <a:pt x="904" y="872"/>
                      </a:cubicBezTo>
                      <a:cubicBezTo>
                        <a:pt x="904" y="872"/>
                        <a:pt x="903" y="872"/>
                        <a:pt x="903" y="872"/>
                      </a:cubicBezTo>
                      <a:cubicBezTo>
                        <a:pt x="903" y="873"/>
                        <a:pt x="904" y="873"/>
                        <a:pt x="904" y="873"/>
                      </a:cubicBezTo>
                      <a:close/>
                      <a:moveTo>
                        <a:pt x="49" y="514"/>
                      </a:moveTo>
                      <a:cubicBezTo>
                        <a:pt x="49" y="514"/>
                        <a:pt x="50" y="514"/>
                        <a:pt x="50" y="514"/>
                      </a:cubicBezTo>
                      <a:cubicBezTo>
                        <a:pt x="50" y="513"/>
                        <a:pt x="50" y="513"/>
                        <a:pt x="49" y="514"/>
                      </a:cubicBezTo>
                      <a:close/>
                      <a:moveTo>
                        <a:pt x="974" y="551"/>
                      </a:moveTo>
                      <a:cubicBezTo>
                        <a:pt x="974" y="550"/>
                        <a:pt x="973" y="550"/>
                        <a:pt x="973" y="551"/>
                      </a:cubicBezTo>
                      <a:cubicBezTo>
                        <a:pt x="973" y="551"/>
                        <a:pt x="974" y="551"/>
                        <a:pt x="974" y="551"/>
                      </a:cubicBezTo>
                      <a:close/>
                      <a:moveTo>
                        <a:pt x="272" y="885"/>
                      </a:moveTo>
                      <a:cubicBezTo>
                        <a:pt x="271" y="884"/>
                        <a:pt x="271" y="884"/>
                        <a:pt x="271" y="885"/>
                      </a:cubicBezTo>
                      <a:cubicBezTo>
                        <a:pt x="271" y="885"/>
                        <a:pt x="272" y="885"/>
                        <a:pt x="272" y="885"/>
                      </a:cubicBezTo>
                      <a:close/>
                      <a:moveTo>
                        <a:pt x="869" y="891"/>
                      </a:moveTo>
                      <a:cubicBezTo>
                        <a:pt x="869" y="890"/>
                        <a:pt x="869" y="890"/>
                        <a:pt x="869" y="889"/>
                      </a:cubicBezTo>
                      <a:cubicBezTo>
                        <a:pt x="868" y="890"/>
                        <a:pt x="868" y="890"/>
                        <a:pt x="869" y="891"/>
                      </a:cubicBezTo>
                      <a:close/>
                      <a:moveTo>
                        <a:pt x="800" y="706"/>
                      </a:moveTo>
                      <a:cubicBezTo>
                        <a:pt x="801" y="706"/>
                        <a:pt x="801" y="706"/>
                        <a:pt x="801" y="706"/>
                      </a:cubicBezTo>
                      <a:cubicBezTo>
                        <a:pt x="801" y="705"/>
                        <a:pt x="800" y="705"/>
                        <a:pt x="800" y="706"/>
                      </a:cubicBezTo>
                      <a:close/>
                      <a:moveTo>
                        <a:pt x="77" y="518"/>
                      </a:moveTo>
                      <a:cubicBezTo>
                        <a:pt x="78" y="518"/>
                        <a:pt x="78" y="518"/>
                        <a:pt x="79" y="518"/>
                      </a:cubicBezTo>
                      <a:cubicBezTo>
                        <a:pt x="78" y="518"/>
                        <a:pt x="78" y="517"/>
                        <a:pt x="77" y="518"/>
                      </a:cubicBezTo>
                      <a:close/>
                      <a:moveTo>
                        <a:pt x="571" y="917"/>
                      </a:moveTo>
                      <a:cubicBezTo>
                        <a:pt x="571" y="917"/>
                        <a:pt x="570" y="917"/>
                        <a:pt x="570" y="917"/>
                      </a:cubicBezTo>
                      <a:cubicBezTo>
                        <a:pt x="570" y="918"/>
                        <a:pt x="571" y="918"/>
                        <a:pt x="571" y="917"/>
                      </a:cubicBezTo>
                      <a:close/>
                      <a:moveTo>
                        <a:pt x="391" y="933"/>
                      </a:moveTo>
                      <a:cubicBezTo>
                        <a:pt x="391" y="933"/>
                        <a:pt x="391" y="933"/>
                        <a:pt x="391" y="933"/>
                      </a:cubicBezTo>
                      <a:cubicBezTo>
                        <a:pt x="391" y="933"/>
                        <a:pt x="391" y="933"/>
                        <a:pt x="391" y="933"/>
                      </a:cubicBezTo>
                      <a:cubicBezTo>
                        <a:pt x="391" y="933"/>
                        <a:pt x="390" y="934"/>
                        <a:pt x="391" y="934"/>
                      </a:cubicBezTo>
                      <a:cubicBezTo>
                        <a:pt x="392" y="934"/>
                        <a:pt x="391" y="933"/>
                        <a:pt x="391" y="933"/>
                      </a:cubicBezTo>
                      <a:close/>
                      <a:moveTo>
                        <a:pt x="624" y="941"/>
                      </a:moveTo>
                      <a:cubicBezTo>
                        <a:pt x="624" y="941"/>
                        <a:pt x="624" y="942"/>
                        <a:pt x="624" y="942"/>
                      </a:cubicBezTo>
                      <a:cubicBezTo>
                        <a:pt x="625" y="942"/>
                        <a:pt x="625" y="941"/>
                        <a:pt x="624" y="941"/>
                      </a:cubicBezTo>
                      <a:close/>
                      <a:moveTo>
                        <a:pt x="584" y="947"/>
                      </a:moveTo>
                      <a:cubicBezTo>
                        <a:pt x="583" y="948"/>
                        <a:pt x="583" y="948"/>
                        <a:pt x="584" y="949"/>
                      </a:cubicBezTo>
                      <a:cubicBezTo>
                        <a:pt x="584" y="948"/>
                        <a:pt x="584" y="948"/>
                        <a:pt x="584" y="947"/>
                      </a:cubicBezTo>
                      <a:close/>
                      <a:moveTo>
                        <a:pt x="886" y="258"/>
                      </a:moveTo>
                      <a:cubicBezTo>
                        <a:pt x="886" y="259"/>
                        <a:pt x="887" y="259"/>
                        <a:pt x="887" y="258"/>
                      </a:cubicBezTo>
                      <a:cubicBezTo>
                        <a:pt x="887" y="258"/>
                        <a:pt x="886" y="258"/>
                        <a:pt x="886" y="258"/>
                      </a:cubicBezTo>
                      <a:close/>
                      <a:moveTo>
                        <a:pt x="150" y="245"/>
                      </a:moveTo>
                      <a:cubicBezTo>
                        <a:pt x="149" y="245"/>
                        <a:pt x="149" y="245"/>
                        <a:pt x="148" y="245"/>
                      </a:cubicBezTo>
                      <a:cubicBezTo>
                        <a:pt x="149" y="245"/>
                        <a:pt x="149" y="246"/>
                        <a:pt x="150" y="245"/>
                      </a:cubicBezTo>
                      <a:close/>
                      <a:moveTo>
                        <a:pt x="154" y="242"/>
                      </a:moveTo>
                      <a:cubicBezTo>
                        <a:pt x="154" y="242"/>
                        <a:pt x="154" y="242"/>
                        <a:pt x="154" y="242"/>
                      </a:cubicBezTo>
                      <a:cubicBezTo>
                        <a:pt x="154" y="242"/>
                        <a:pt x="154" y="242"/>
                        <a:pt x="154" y="242"/>
                      </a:cubicBezTo>
                      <a:cubicBezTo>
                        <a:pt x="155" y="242"/>
                        <a:pt x="155" y="243"/>
                        <a:pt x="155" y="242"/>
                      </a:cubicBezTo>
                      <a:cubicBezTo>
                        <a:pt x="155" y="242"/>
                        <a:pt x="155" y="242"/>
                        <a:pt x="154" y="242"/>
                      </a:cubicBezTo>
                      <a:close/>
                      <a:moveTo>
                        <a:pt x="157" y="241"/>
                      </a:moveTo>
                      <a:cubicBezTo>
                        <a:pt x="156" y="241"/>
                        <a:pt x="157" y="242"/>
                        <a:pt x="157" y="242"/>
                      </a:cubicBezTo>
                      <a:cubicBezTo>
                        <a:pt x="158" y="242"/>
                        <a:pt x="158" y="242"/>
                        <a:pt x="157" y="241"/>
                      </a:cubicBezTo>
                      <a:close/>
                      <a:moveTo>
                        <a:pt x="550" y="1001"/>
                      </a:moveTo>
                      <a:cubicBezTo>
                        <a:pt x="551" y="1001"/>
                        <a:pt x="551" y="1001"/>
                        <a:pt x="551" y="1000"/>
                      </a:cubicBezTo>
                      <a:cubicBezTo>
                        <a:pt x="551" y="1000"/>
                        <a:pt x="550" y="1000"/>
                        <a:pt x="550" y="1001"/>
                      </a:cubicBezTo>
                      <a:close/>
                      <a:moveTo>
                        <a:pt x="274" y="121"/>
                      </a:moveTo>
                      <a:cubicBezTo>
                        <a:pt x="275" y="121"/>
                        <a:pt x="275" y="120"/>
                        <a:pt x="275" y="120"/>
                      </a:cubicBezTo>
                      <a:cubicBezTo>
                        <a:pt x="274" y="120"/>
                        <a:pt x="274" y="120"/>
                        <a:pt x="274" y="121"/>
                      </a:cubicBezTo>
                      <a:close/>
                      <a:moveTo>
                        <a:pt x="273" y="123"/>
                      </a:moveTo>
                      <a:cubicBezTo>
                        <a:pt x="273" y="123"/>
                        <a:pt x="274" y="123"/>
                        <a:pt x="274" y="123"/>
                      </a:cubicBezTo>
                      <a:cubicBezTo>
                        <a:pt x="274" y="123"/>
                        <a:pt x="274" y="122"/>
                        <a:pt x="273" y="123"/>
                      </a:cubicBezTo>
                      <a:close/>
                      <a:moveTo>
                        <a:pt x="817" y="146"/>
                      </a:moveTo>
                      <a:cubicBezTo>
                        <a:pt x="817" y="146"/>
                        <a:pt x="816" y="147"/>
                        <a:pt x="816" y="147"/>
                      </a:cubicBezTo>
                      <a:cubicBezTo>
                        <a:pt x="817" y="147"/>
                        <a:pt x="817" y="147"/>
                        <a:pt x="817" y="146"/>
                      </a:cubicBezTo>
                      <a:close/>
                      <a:moveTo>
                        <a:pt x="816" y="148"/>
                      </a:moveTo>
                      <a:cubicBezTo>
                        <a:pt x="816" y="148"/>
                        <a:pt x="816" y="147"/>
                        <a:pt x="816" y="147"/>
                      </a:cubicBezTo>
                      <a:cubicBezTo>
                        <a:pt x="816" y="147"/>
                        <a:pt x="815" y="147"/>
                        <a:pt x="816" y="148"/>
                      </a:cubicBezTo>
                      <a:close/>
                      <a:moveTo>
                        <a:pt x="814" y="151"/>
                      </a:moveTo>
                      <a:cubicBezTo>
                        <a:pt x="814" y="152"/>
                        <a:pt x="814" y="152"/>
                        <a:pt x="815" y="152"/>
                      </a:cubicBezTo>
                      <a:cubicBezTo>
                        <a:pt x="815" y="152"/>
                        <a:pt x="815" y="152"/>
                        <a:pt x="815" y="152"/>
                      </a:cubicBezTo>
                      <a:cubicBezTo>
                        <a:pt x="815" y="152"/>
                        <a:pt x="815" y="151"/>
                        <a:pt x="815" y="151"/>
                      </a:cubicBezTo>
                      <a:cubicBezTo>
                        <a:pt x="814" y="151"/>
                        <a:pt x="814" y="151"/>
                        <a:pt x="814" y="151"/>
                      </a:cubicBezTo>
                      <a:close/>
                      <a:moveTo>
                        <a:pt x="889" y="153"/>
                      </a:moveTo>
                      <a:cubicBezTo>
                        <a:pt x="888" y="153"/>
                        <a:pt x="888" y="153"/>
                        <a:pt x="888" y="153"/>
                      </a:cubicBezTo>
                      <a:cubicBezTo>
                        <a:pt x="888" y="153"/>
                        <a:pt x="889" y="153"/>
                        <a:pt x="889" y="153"/>
                      </a:cubicBezTo>
                      <a:close/>
                      <a:moveTo>
                        <a:pt x="621" y="157"/>
                      </a:moveTo>
                      <a:cubicBezTo>
                        <a:pt x="621" y="157"/>
                        <a:pt x="621" y="156"/>
                        <a:pt x="620" y="156"/>
                      </a:cubicBezTo>
                      <a:cubicBezTo>
                        <a:pt x="620" y="156"/>
                        <a:pt x="620" y="157"/>
                        <a:pt x="620" y="157"/>
                      </a:cubicBezTo>
                      <a:cubicBezTo>
                        <a:pt x="620" y="157"/>
                        <a:pt x="621" y="157"/>
                        <a:pt x="621" y="157"/>
                      </a:cubicBezTo>
                      <a:cubicBezTo>
                        <a:pt x="621" y="157"/>
                        <a:pt x="621" y="157"/>
                        <a:pt x="621" y="157"/>
                      </a:cubicBezTo>
                      <a:close/>
                      <a:moveTo>
                        <a:pt x="834" y="165"/>
                      </a:moveTo>
                      <a:cubicBezTo>
                        <a:pt x="834" y="165"/>
                        <a:pt x="834" y="165"/>
                        <a:pt x="834" y="165"/>
                      </a:cubicBezTo>
                      <a:cubicBezTo>
                        <a:pt x="834" y="166"/>
                        <a:pt x="834" y="166"/>
                        <a:pt x="834" y="166"/>
                      </a:cubicBezTo>
                      <a:cubicBezTo>
                        <a:pt x="834" y="166"/>
                        <a:pt x="834" y="165"/>
                        <a:pt x="834" y="165"/>
                      </a:cubicBezTo>
                      <a:cubicBezTo>
                        <a:pt x="834" y="165"/>
                        <a:pt x="834" y="165"/>
                        <a:pt x="834" y="165"/>
                      </a:cubicBezTo>
                      <a:close/>
                      <a:moveTo>
                        <a:pt x="394" y="170"/>
                      </a:moveTo>
                      <a:cubicBezTo>
                        <a:pt x="394" y="170"/>
                        <a:pt x="394" y="170"/>
                        <a:pt x="393" y="170"/>
                      </a:cubicBezTo>
                      <a:cubicBezTo>
                        <a:pt x="394" y="170"/>
                        <a:pt x="394" y="171"/>
                        <a:pt x="394" y="170"/>
                      </a:cubicBezTo>
                      <a:close/>
                      <a:moveTo>
                        <a:pt x="395" y="172"/>
                      </a:moveTo>
                      <a:cubicBezTo>
                        <a:pt x="395" y="172"/>
                        <a:pt x="395" y="172"/>
                        <a:pt x="395" y="172"/>
                      </a:cubicBezTo>
                      <a:cubicBezTo>
                        <a:pt x="395" y="172"/>
                        <a:pt x="395" y="172"/>
                        <a:pt x="395" y="172"/>
                      </a:cubicBezTo>
                      <a:cubicBezTo>
                        <a:pt x="394" y="172"/>
                        <a:pt x="394" y="172"/>
                        <a:pt x="394" y="172"/>
                      </a:cubicBezTo>
                      <a:cubicBezTo>
                        <a:pt x="394" y="172"/>
                        <a:pt x="394" y="172"/>
                        <a:pt x="395" y="172"/>
                      </a:cubicBezTo>
                      <a:close/>
                      <a:moveTo>
                        <a:pt x="834" y="173"/>
                      </a:moveTo>
                      <a:cubicBezTo>
                        <a:pt x="834" y="173"/>
                        <a:pt x="834" y="173"/>
                        <a:pt x="834" y="172"/>
                      </a:cubicBezTo>
                      <a:cubicBezTo>
                        <a:pt x="834" y="172"/>
                        <a:pt x="833" y="172"/>
                        <a:pt x="834" y="173"/>
                      </a:cubicBezTo>
                      <a:close/>
                      <a:moveTo>
                        <a:pt x="688" y="182"/>
                      </a:moveTo>
                      <a:cubicBezTo>
                        <a:pt x="688" y="182"/>
                        <a:pt x="688" y="183"/>
                        <a:pt x="688" y="183"/>
                      </a:cubicBezTo>
                      <a:cubicBezTo>
                        <a:pt x="688" y="183"/>
                        <a:pt x="689" y="183"/>
                        <a:pt x="688" y="182"/>
                      </a:cubicBezTo>
                      <a:close/>
                      <a:moveTo>
                        <a:pt x="687" y="184"/>
                      </a:moveTo>
                      <a:cubicBezTo>
                        <a:pt x="687" y="184"/>
                        <a:pt x="688" y="183"/>
                        <a:pt x="688" y="183"/>
                      </a:cubicBezTo>
                      <a:cubicBezTo>
                        <a:pt x="687" y="183"/>
                        <a:pt x="687" y="183"/>
                        <a:pt x="687" y="184"/>
                      </a:cubicBezTo>
                      <a:close/>
                      <a:moveTo>
                        <a:pt x="312" y="88"/>
                      </a:moveTo>
                      <a:cubicBezTo>
                        <a:pt x="313" y="88"/>
                        <a:pt x="313" y="88"/>
                        <a:pt x="313" y="88"/>
                      </a:cubicBezTo>
                      <a:cubicBezTo>
                        <a:pt x="313" y="88"/>
                        <a:pt x="313" y="88"/>
                        <a:pt x="313" y="88"/>
                      </a:cubicBezTo>
                      <a:cubicBezTo>
                        <a:pt x="313" y="88"/>
                        <a:pt x="313" y="88"/>
                        <a:pt x="313" y="88"/>
                      </a:cubicBezTo>
                      <a:cubicBezTo>
                        <a:pt x="313" y="88"/>
                        <a:pt x="313" y="88"/>
                        <a:pt x="312" y="88"/>
                      </a:cubicBezTo>
                      <a:close/>
                      <a:moveTo>
                        <a:pt x="924" y="752"/>
                      </a:moveTo>
                      <a:cubicBezTo>
                        <a:pt x="924" y="752"/>
                        <a:pt x="924" y="752"/>
                        <a:pt x="924" y="752"/>
                      </a:cubicBezTo>
                      <a:cubicBezTo>
                        <a:pt x="924" y="752"/>
                        <a:pt x="924" y="752"/>
                        <a:pt x="924" y="752"/>
                      </a:cubicBezTo>
                      <a:cubicBezTo>
                        <a:pt x="924" y="752"/>
                        <a:pt x="924" y="752"/>
                        <a:pt x="924" y="752"/>
                      </a:cubicBezTo>
                      <a:cubicBezTo>
                        <a:pt x="924" y="752"/>
                        <a:pt x="924" y="752"/>
                        <a:pt x="924" y="752"/>
                      </a:cubicBezTo>
                      <a:close/>
                      <a:moveTo>
                        <a:pt x="146" y="754"/>
                      </a:moveTo>
                      <a:cubicBezTo>
                        <a:pt x="146" y="754"/>
                        <a:pt x="146" y="754"/>
                        <a:pt x="146" y="754"/>
                      </a:cubicBezTo>
                      <a:cubicBezTo>
                        <a:pt x="146" y="754"/>
                        <a:pt x="146" y="754"/>
                        <a:pt x="145" y="754"/>
                      </a:cubicBezTo>
                      <a:cubicBezTo>
                        <a:pt x="146" y="754"/>
                        <a:pt x="146" y="754"/>
                        <a:pt x="146" y="754"/>
                      </a:cubicBezTo>
                      <a:cubicBezTo>
                        <a:pt x="146" y="754"/>
                        <a:pt x="146" y="754"/>
                        <a:pt x="146" y="754"/>
                      </a:cubicBezTo>
                      <a:close/>
                      <a:moveTo>
                        <a:pt x="136" y="762"/>
                      </a:moveTo>
                      <a:cubicBezTo>
                        <a:pt x="136" y="762"/>
                        <a:pt x="136" y="761"/>
                        <a:pt x="136" y="761"/>
                      </a:cubicBezTo>
                      <a:cubicBezTo>
                        <a:pt x="136" y="761"/>
                        <a:pt x="135" y="761"/>
                        <a:pt x="136" y="762"/>
                      </a:cubicBezTo>
                      <a:close/>
                      <a:moveTo>
                        <a:pt x="126" y="763"/>
                      </a:moveTo>
                      <a:cubicBezTo>
                        <a:pt x="126" y="763"/>
                        <a:pt x="126" y="763"/>
                        <a:pt x="126" y="763"/>
                      </a:cubicBezTo>
                      <a:cubicBezTo>
                        <a:pt x="126" y="763"/>
                        <a:pt x="126" y="763"/>
                        <a:pt x="126" y="763"/>
                      </a:cubicBezTo>
                      <a:cubicBezTo>
                        <a:pt x="126" y="763"/>
                        <a:pt x="126" y="763"/>
                        <a:pt x="126" y="763"/>
                      </a:cubicBezTo>
                      <a:cubicBezTo>
                        <a:pt x="126" y="763"/>
                        <a:pt x="126" y="763"/>
                        <a:pt x="126" y="763"/>
                      </a:cubicBezTo>
                      <a:close/>
                      <a:moveTo>
                        <a:pt x="946" y="717"/>
                      </a:moveTo>
                      <a:cubicBezTo>
                        <a:pt x="946" y="717"/>
                        <a:pt x="946" y="717"/>
                        <a:pt x="946" y="717"/>
                      </a:cubicBezTo>
                      <a:cubicBezTo>
                        <a:pt x="946" y="717"/>
                        <a:pt x="946" y="718"/>
                        <a:pt x="946" y="718"/>
                      </a:cubicBezTo>
                      <a:cubicBezTo>
                        <a:pt x="946" y="717"/>
                        <a:pt x="946" y="717"/>
                        <a:pt x="946" y="717"/>
                      </a:cubicBezTo>
                      <a:cubicBezTo>
                        <a:pt x="946" y="717"/>
                        <a:pt x="946" y="717"/>
                        <a:pt x="946" y="717"/>
                      </a:cubicBezTo>
                      <a:close/>
                      <a:moveTo>
                        <a:pt x="305" y="765"/>
                      </a:moveTo>
                      <a:cubicBezTo>
                        <a:pt x="305" y="765"/>
                        <a:pt x="305" y="765"/>
                        <a:pt x="305" y="765"/>
                      </a:cubicBezTo>
                      <a:cubicBezTo>
                        <a:pt x="305" y="765"/>
                        <a:pt x="306" y="765"/>
                        <a:pt x="305" y="765"/>
                      </a:cubicBezTo>
                      <a:close/>
                      <a:moveTo>
                        <a:pt x="114" y="772"/>
                      </a:moveTo>
                      <a:cubicBezTo>
                        <a:pt x="114" y="772"/>
                        <a:pt x="114" y="771"/>
                        <a:pt x="114" y="771"/>
                      </a:cubicBezTo>
                      <a:cubicBezTo>
                        <a:pt x="114" y="771"/>
                        <a:pt x="114" y="772"/>
                        <a:pt x="113" y="772"/>
                      </a:cubicBezTo>
                      <a:cubicBezTo>
                        <a:pt x="114" y="772"/>
                        <a:pt x="114" y="772"/>
                        <a:pt x="114" y="772"/>
                      </a:cubicBezTo>
                      <a:cubicBezTo>
                        <a:pt x="114" y="772"/>
                        <a:pt x="114" y="772"/>
                        <a:pt x="114" y="772"/>
                      </a:cubicBezTo>
                      <a:close/>
                      <a:moveTo>
                        <a:pt x="948" y="718"/>
                      </a:moveTo>
                      <a:cubicBezTo>
                        <a:pt x="948" y="718"/>
                        <a:pt x="948" y="718"/>
                        <a:pt x="948" y="718"/>
                      </a:cubicBezTo>
                      <a:cubicBezTo>
                        <a:pt x="948" y="718"/>
                        <a:pt x="948" y="718"/>
                        <a:pt x="948" y="718"/>
                      </a:cubicBezTo>
                      <a:cubicBezTo>
                        <a:pt x="948" y="718"/>
                        <a:pt x="948" y="718"/>
                        <a:pt x="948" y="718"/>
                      </a:cubicBezTo>
                      <a:cubicBezTo>
                        <a:pt x="948" y="718"/>
                        <a:pt x="948" y="718"/>
                        <a:pt x="948" y="718"/>
                      </a:cubicBezTo>
                      <a:close/>
                      <a:moveTo>
                        <a:pt x="51" y="508"/>
                      </a:moveTo>
                      <a:cubicBezTo>
                        <a:pt x="51" y="508"/>
                        <a:pt x="51" y="508"/>
                        <a:pt x="51" y="508"/>
                      </a:cubicBezTo>
                      <a:cubicBezTo>
                        <a:pt x="51" y="508"/>
                        <a:pt x="50" y="508"/>
                        <a:pt x="50" y="508"/>
                      </a:cubicBezTo>
                      <a:cubicBezTo>
                        <a:pt x="50" y="508"/>
                        <a:pt x="50" y="508"/>
                        <a:pt x="50" y="508"/>
                      </a:cubicBezTo>
                      <a:cubicBezTo>
                        <a:pt x="51" y="508"/>
                        <a:pt x="51" y="508"/>
                        <a:pt x="51" y="508"/>
                      </a:cubicBezTo>
                      <a:close/>
                      <a:moveTo>
                        <a:pt x="115" y="810"/>
                      </a:moveTo>
                      <a:cubicBezTo>
                        <a:pt x="115" y="810"/>
                        <a:pt x="115" y="809"/>
                        <a:pt x="115" y="809"/>
                      </a:cubicBezTo>
                      <a:cubicBezTo>
                        <a:pt x="115" y="809"/>
                        <a:pt x="114" y="809"/>
                        <a:pt x="115" y="810"/>
                      </a:cubicBezTo>
                      <a:close/>
                      <a:moveTo>
                        <a:pt x="84" y="603"/>
                      </a:moveTo>
                      <a:cubicBezTo>
                        <a:pt x="84" y="603"/>
                        <a:pt x="85" y="603"/>
                        <a:pt x="85" y="603"/>
                      </a:cubicBezTo>
                      <a:cubicBezTo>
                        <a:pt x="85" y="603"/>
                        <a:pt x="85" y="602"/>
                        <a:pt x="84" y="603"/>
                      </a:cubicBezTo>
                      <a:close/>
                      <a:moveTo>
                        <a:pt x="219" y="836"/>
                      </a:moveTo>
                      <a:cubicBezTo>
                        <a:pt x="219" y="836"/>
                        <a:pt x="219" y="835"/>
                        <a:pt x="219" y="835"/>
                      </a:cubicBezTo>
                      <a:cubicBezTo>
                        <a:pt x="219" y="835"/>
                        <a:pt x="218" y="835"/>
                        <a:pt x="219" y="836"/>
                      </a:cubicBezTo>
                      <a:close/>
                      <a:moveTo>
                        <a:pt x="83" y="602"/>
                      </a:moveTo>
                      <a:cubicBezTo>
                        <a:pt x="83" y="602"/>
                        <a:pt x="83" y="602"/>
                        <a:pt x="83" y="602"/>
                      </a:cubicBezTo>
                      <a:cubicBezTo>
                        <a:pt x="83" y="602"/>
                        <a:pt x="83" y="602"/>
                        <a:pt x="83" y="602"/>
                      </a:cubicBezTo>
                      <a:cubicBezTo>
                        <a:pt x="83" y="602"/>
                        <a:pt x="83" y="602"/>
                        <a:pt x="84" y="602"/>
                      </a:cubicBezTo>
                      <a:cubicBezTo>
                        <a:pt x="84" y="602"/>
                        <a:pt x="83" y="602"/>
                        <a:pt x="83" y="602"/>
                      </a:cubicBezTo>
                      <a:close/>
                      <a:moveTo>
                        <a:pt x="536" y="840"/>
                      </a:moveTo>
                      <a:cubicBezTo>
                        <a:pt x="536" y="840"/>
                        <a:pt x="536" y="841"/>
                        <a:pt x="536" y="841"/>
                      </a:cubicBezTo>
                      <a:cubicBezTo>
                        <a:pt x="536" y="841"/>
                        <a:pt x="536" y="840"/>
                        <a:pt x="536" y="840"/>
                      </a:cubicBezTo>
                      <a:cubicBezTo>
                        <a:pt x="536" y="840"/>
                        <a:pt x="536" y="840"/>
                        <a:pt x="536" y="840"/>
                      </a:cubicBezTo>
                      <a:cubicBezTo>
                        <a:pt x="536" y="840"/>
                        <a:pt x="536" y="840"/>
                        <a:pt x="536" y="840"/>
                      </a:cubicBezTo>
                      <a:close/>
                      <a:moveTo>
                        <a:pt x="495" y="841"/>
                      </a:moveTo>
                      <a:cubicBezTo>
                        <a:pt x="495" y="841"/>
                        <a:pt x="494" y="841"/>
                        <a:pt x="494" y="842"/>
                      </a:cubicBezTo>
                      <a:cubicBezTo>
                        <a:pt x="495" y="841"/>
                        <a:pt x="495" y="841"/>
                        <a:pt x="495" y="841"/>
                      </a:cubicBezTo>
                      <a:close/>
                      <a:moveTo>
                        <a:pt x="509" y="841"/>
                      </a:moveTo>
                      <a:cubicBezTo>
                        <a:pt x="509" y="841"/>
                        <a:pt x="508" y="841"/>
                        <a:pt x="508" y="841"/>
                      </a:cubicBezTo>
                      <a:cubicBezTo>
                        <a:pt x="508" y="841"/>
                        <a:pt x="508" y="841"/>
                        <a:pt x="508" y="841"/>
                      </a:cubicBezTo>
                      <a:cubicBezTo>
                        <a:pt x="508" y="841"/>
                        <a:pt x="508" y="841"/>
                        <a:pt x="509" y="841"/>
                      </a:cubicBezTo>
                      <a:close/>
                      <a:moveTo>
                        <a:pt x="535" y="842"/>
                      </a:moveTo>
                      <a:cubicBezTo>
                        <a:pt x="535" y="841"/>
                        <a:pt x="535" y="842"/>
                        <a:pt x="535" y="842"/>
                      </a:cubicBezTo>
                      <a:cubicBezTo>
                        <a:pt x="535" y="842"/>
                        <a:pt x="536" y="842"/>
                        <a:pt x="535" y="842"/>
                      </a:cubicBezTo>
                      <a:close/>
                      <a:moveTo>
                        <a:pt x="534" y="843"/>
                      </a:moveTo>
                      <a:cubicBezTo>
                        <a:pt x="535" y="843"/>
                        <a:pt x="535" y="843"/>
                        <a:pt x="535" y="842"/>
                      </a:cubicBezTo>
                      <a:cubicBezTo>
                        <a:pt x="534" y="842"/>
                        <a:pt x="534" y="842"/>
                        <a:pt x="534" y="843"/>
                      </a:cubicBezTo>
                      <a:close/>
                      <a:moveTo>
                        <a:pt x="868" y="572"/>
                      </a:moveTo>
                      <a:cubicBezTo>
                        <a:pt x="868" y="572"/>
                        <a:pt x="869" y="572"/>
                        <a:pt x="869" y="572"/>
                      </a:cubicBezTo>
                      <a:cubicBezTo>
                        <a:pt x="869" y="572"/>
                        <a:pt x="869" y="571"/>
                        <a:pt x="868" y="572"/>
                      </a:cubicBezTo>
                      <a:close/>
                      <a:moveTo>
                        <a:pt x="899" y="852"/>
                      </a:moveTo>
                      <a:cubicBezTo>
                        <a:pt x="899" y="852"/>
                        <a:pt x="899" y="852"/>
                        <a:pt x="899" y="852"/>
                      </a:cubicBezTo>
                      <a:cubicBezTo>
                        <a:pt x="899" y="852"/>
                        <a:pt x="899" y="852"/>
                        <a:pt x="899" y="852"/>
                      </a:cubicBezTo>
                      <a:cubicBezTo>
                        <a:pt x="899" y="852"/>
                        <a:pt x="899" y="852"/>
                        <a:pt x="899" y="852"/>
                      </a:cubicBezTo>
                      <a:cubicBezTo>
                        <a:pt x="899" y="852"/>
                        <a:pt x="899" y="852"/>
                        <a:pt x="899" y="852"/>
                      </a:cubicBezTo>
                      <a:close/>
                      <a:moveTo>
                        <a:pt x="975" y="564"/>
                      </a:moveTo>
                      <a:cubicBezTo>
                        <a:pt x="975" y="564"/>
                        <a:pt x="975" y="564"/>
                        <a:pt x="975" y="564"/>
                      </a:cubicBezTo>
                      <a:cubicBezTo>
                        <a:pt x="975" y="565"/>
                        <a:pt x="975" y="565"/>
                        <a:pt x="975" y="565"/>
                      </a:cubicBezTo>
                      <a:cubicBezTo>
                        <a:pt x="975" y="565"/>
                        <a:pt x="975" y="565"/>
                        <a:pt x="976" y="564"/>
                      </a:cubicBezTo>
                      <a:cubicBezTo>
                        <a:pt x="975" y="564"/>
                        <a:pt x="975" y="564"/>
                        <a:pt x="975" y="564"/>
                      </a:cubicBezTo>
                      <a:close/>
                      <a:moveTo>
                        <a:pt x="131" y="860"/>
                      </a:moveTo>
                      <a:cubicBezTo>
                        <a:pt x="131" y="860"/>
                        <a:pt x="131" y="859"/>
                        <a:pt x="131" y="859"/>
                      </a:cubicBezTo>
                      <a:cubicBezTo>
                        <a:pt x="131" y="859"/>
                        <a:pt x="130" y="859"/>
                        <a:pt x="131" y="860"/>
                      </a:cubicBezTo>
                      <a:close/>
                      <a:moveTo>
                        <a:pt x="955" y="465"/>
                      </a:moveTo>
                      <a:cubicBezTo>
                        <a:pt x="955" y="465"/>
                        <a:pt x="954" y="465"/>
                        <a:pt x="954" y="466"/>
                      </a:cubicBezTo>
                      <a:cubicBezTo>
                        <a:pt x="955" y="465"/>
                        <a:pt x="955" y="466"/>
                        <a:pt x="955" y="465"/>
                      </a:cubicBezTo>
                      <a:close/>
                      <a:moveTo>
                        <a:pt x="398" y="9"/>
                      </a:moveTo>
                      <a:cubicBezTo>
                        <a:pt x="398" y="9"/>
                        <a:pt x="398" y="9"/>
                        <a:pt x="398" y="9"/>
                      </a:cubicBezTo>
                      <a:cubicBezTo>
                        <a:pt x="398" y="9"/>
                        <a:pt x="398" y="8"/>
                        <a:pt x="398" y="9"/>
                      </a:cubicBezTo>
                      <a:close/>
                      <a:moveTo>
                        <a:pt x="798" y="870"/>
                      </a:moveTo>
                      <a:cubicBezTo>
                        <a:pt x="798" y="870"/>
                        <a:pt x="798" y="870"/>
                        <a:pt x="798" y="870"/>
                      </a:cubicBezTo>
                      <a:cubicBezTo>
                        <a:pt x="798" y="870"/>
                        <a:pt x="798" y="870"/>
                        <a:pt x="798" y="870"/>
                      </a:cubicBezTo>
                      <a:cubicBezTo>
                        <a:pt x="798" y="870"/>
                        <a:pt x="798" y="870"/>
                        <a:pt x="798" y="870"/>
                      </a:cubicBezTo>
                      <a:cubicBezTo>
                        <a:pt x="798" y="870"/>
                        <a:pt x="798" y="870"/>
                        <a:pt x="798" y="870"/>
                      </a:cubicBezTo>
                      <a:close/>
                      <a:moveTo>
                        <a:pt x="998" y="560"/>
                      </a:moveTo>
                      <a:cubicBezTo>
                        <a:pt x="998" y="560"/>
                        <a:pt x="998" y="560"/>
                        <a:pt x="998" y="560"/>
                      </a:cubicBezTo>
                      <a:cubicBezTo>
                        <a:pt x="998" y="560"/>
                        <a:pt x="998" y="560"/>
                        <a:pt x="998" y="560"/>
                      </a:cubicBezTo>
                      <a:cubicBezTo>
                        <a:pt x="998" y="560"/>
                        <a:pt x="998" y="560"/>
                        <a:pt x="998" y="560"/>
                      </a:cubicBezTo>
                      <a:cubicBezTo>
                        <a:pt x="998" y="560"/>
                        <a:pt x="998" y="560"/>
                        <a:pt x="998" y="560"/>
                      </a:cubicBezTo>
                      <a:close/>
                      <a:moveTo>
                        <a:pt x="583" y="38"/>
                      </a:moveTo>
                      <a:cubicBezTo>
                        <a:pt x="583" y="38"/>
                        <a:pt x="583" y="38"/>
                        <a:pt x="583" y="38"/>
                      </a:cubicBezTo>
                      <a:cubicBezTo>
                        <a:pt x="583" y="38"/>
                        <a:pt x="583" y="38"/>
                        <a:pt x="583" y="38"/>
                      </a:cubicBezTo>
                      <a:cubicBezTo>
                        <a:pt x="583" y="38"/>
                        <a:pt x="583" y="38"/>
                        <a:pt x="583" y="38"/>
                      </a:cubicBezTo>
                      <a:cubicBezTo>
                        <a:pt x="583" y="38"/>
                        <a:pt x="583" y="38"/>
                        <a:pt x="583" y="38"/>
                      </a:cubicBezTo>
                      <a:close/>
                      <a:moveTo>
                        <a:pt x="686" y="47"/>
                      </a:moveTo>
                      <a:cubicBezTo>
                        <a:pt x="686" y="47"/>
                        <a:pt x="686" y="47"/>
                        <a:pt x="686" y="48"/>
                      </a:cubicBezTo>
                      <a:cubicBezTo>
                        <a:pt x="686" y="48"/>
                        <a:pt x="687" y="48"/>
                        <a:pt x="686" y="47"/>
                      </a:cubicBezTo>
                      <a:close/>
                      <a:moveTo>
                        <a:pt x="951" y="462"/>
                      </a:moveTo>
                      <a:cubicBezTo>
                        <a:pt x="951" y="462"/>
                        <a:pt x="952" y="463"/>
                        <a:pt x="952" y="463"/>
                      </a:cubicBezTo>
                      <a:cubicBezTo>
                        <a:pt x="952" y="463"/>
                        <a:pt x="952" y="462"/>
                        <a:pt x="952" y="462"/>
                      </a:cubicBezTo>
                      <a:cubicBezTo>
                        <a:pt x="952" y="462"/>
                        <a:pt x="952" y="462"/>
                        <a:pt x="952" y="462"/>
                      </a:cubicBezTo>
                      <a:cubicBezTo>
                        <a:pt x="952" y="462"/>
                        <a:pt x="952" y="462"/>
                        <a:pt x="951" y="462"/>
                      </a:cubicBezTo>
                      <a:close/>
                      <a:moveTo>
                        <a:pt x="83" y="560"/>
                      </a:moveTo>
                      <a:cubicBezTo>
                        <a:pt x="83" y="560"/>
                        <a:pt x="83" y="560"/>
                        <a:pt x="83" y="560"/>
                      </a:cubicBezTo>
                      <a:cubicBezTo>
                        <a:pt x="83" y="560"/>
                        <a:pt x="83" y="560"/>
                        <a:pt x="83" y="560"/>
                      </a:cubicBezTo>
                      <a:cubicBezTo>
                        <a:pt x="83" y="560"/>
                        <a:pt x="83" y="560"/>
                        <a:pt x="84" y="560"/>
                      </a:cubicBezTo>
                      <a:cubicBezTo>
                        <a:pt x="83" y="560"/>
                        <a:pt x="83" y="560"/>
                        <a:pt x="83" y="560"/>
                      </a:cubicBezTo>
                      <a:close/>
                      <a:moveTo>
                        <a:pt x="702" y="49"/>
                      </a:moveTo>
                      <a:cubicBezTo>
                        <a:pt x="701" y="49"/>
                        <a:pt x="701" y="49"/>
                        <a:pt x="701" y="50"/>
                      </a:cubicBezTo>
                      <a:cubicBezTo>
                        <a:pt x="702" y="50"/>
                        <a:pt x="702" y="50"/>
                        <a:pt x="702" y="49"/>
                      </a:cubicBezTo>
                      <a:close/>
                      <a:moveTo>
                        <a:pt x="132" y="732"/>
                      </a:moveTo>
                      <a:cubicBezTo>
                        <a:pt x="132" y="732"/>
                        <a:pt x="133" y="732"/>
                        <a:pt x="133" y="731"/>
                      </a:cubicBezTo>
                      <a:cubicBezTo>
                        <a:pt x="132" y="731"/>
                        <a:pt x="132" y="731"/>
                        <a:pt x="132" y="732"/>
                      </a:cubicBezTo>
                      <a:close/>
                      <a:moveTo>
                        <a:pt x="849" y="877"/>
                      </a:moveTo>
                      <a:cubicBezTo>
                        <a:pt x="849" y="877"/>
                        <a:pt x="848" y="877"/>
                        <a:pt x="848" y="878"/>
                      </a:cubicBezTo>
                      <a:cubicBezTo>
                        <a:pt x="849" y="878"/>
                        <a:pt x="849" y="878"/>
                        <a:pt x="849" y="877"/>
                      </a:cubicBezTo>
                      <a:close/>
                      <a:moveTo>
                        <a:pt x="102" y="557"/>
                      </a:moveTo>
                      <a:cubicBezTo>
                        <a:pt x="102" y="557"/>
                        <a:pt x="102" y="557"/>
                        <a:pt x="102" y="557"/>
                      </a:cubicBezTo>
                      <a:cubicBezTo>
                        <a:pt x="102" y="557"/>
                        <a:pt x="102" y="557"/>
                        <a:pt x="102" y="558"/>
                      </a:cubicBezTo>
                      <a:cubicBezTo>
                        <a:pt x="102" y="557"/>
                        <a:pt x="102" y="557"/>
                        <a:pt x="102" y="557"/>
                      </a:cubicBezTo>
                      <a:cubicBezTo>
                        <a:pt x="102" y="557"/>
                        <a:pt x="102" y="557"/>
                        <a:pt x="102" y="557"/>
                      </a:cubicBezTo>
                      <a:close/>
                      <a:moveTo>
                        <a:pt x="701" y="50"/>
                      </a:moveTo>
                      <a:cubicBezTo>
                        <a:pt x="701" y="51"/>
                        <a:pt x="701" y="50"/>
                        <a:pt x="701" y="50"/>
                      </a:cubicBezTo>
                      <a:cubicBezTo>
                        <a:pt x="701" y="50"/>
                        <a:pt x="700" y="50"/>
                        <a:pt x="701" y="50"/>
                      </a:cubicBezTo>
                      <a:close/>
                      <a:moveTo>
                        <a:pt x="686" y="52"/>
                      </a:moveTo>
                      <a:cubicBezTo>
                        <a:pt x="686" y="52"/>
                        <a:pt x="686" y="52"/>
                        <a:pt x="686" y="52"/>
                      </a:cubicBezTo>
                      <a:cubicBezTo>
                        <a:pt x="686" y="52"/>
                        <a:pt x="686" y="52"/>
                        <a:pt x="686" y="52"/>
                      </a:cubicBezTo>
                      <a:cubicBezTo>
                        <a:pt x="686" y="52"/>
                        <a:pt x="686" y="51"/>
                        <a:pt x="686" y="51"/>
                      </a:cubicBezTo>
                      <a:cubicBezTo>
                        <a:pt x="686" y="51"/>
                        <a:pt x="686" y="51"/>
                        <a:pt x="686" y="52"/>
                      </a:cubicBezTo>
                      <a:close/>
                      <a:moveTo>
                        <a:pt x="880" y="879"/>
                      </a:moveTo>
                      <a:cubicBezTo>
                        <a:pt x="880" y="879"/>
                        <a:pt x="879" y="878"/>
                        <a:pt x="879" y="878"/>
                      </a:cubicBezTo>
                      <a:cubicBezTo>
                        <a:pt x="879" y="879"/>
                        <a:pt x="879" y="879"/>
                        <a:pt x="880" y="879"/>
                      </a:cubicBezTo>
                      <a:close/>
                      <a:moveTo>
                        <a:pt x="995" y="548"/>
                      </a:moveTo>
                      <a:cubicBezTo>
                        <a:pt x="996" y="548"/>
                        <a:pt x="996" y="548"/>
                        <a:pt x="996" y="548"/>
                      </a:cubicBezTo>
                      <a:cubicBezTo>
                        <a:pt x="996" y="548"/>
                        <a:pt x="996" y="548"/>
                        <a:pt x="996" y="548"/>
                      </a:cubicBezTo>
                      <a:cubicBezTo>
                        <a:pt x="996" y="548"/>
                        <a:pt x="996" y="548"/>
                        <a:pt x="996" y="548"/>
                      </a:cubicBezTo>
                      <a:cubicBezTo>
                        <a:pt x="996" y="548"/>
                        <a:pt x="996" y="548"/>
                        <a:pt x="995" y="548"/>
                      </a:cubicBezTo>
                      <a:close/>
                      <a:moveTo>
                        <a:pt x="876" y="881"/>
                      </a:moveTo>
                      <a:cubicBezTo>
                        <a:pt x="876" y="881"/>
                        <a:pt x="876" y="881"/>
                        <a:pt x="877" y="881"/>
                      </a:cubicBezTo>
                      <a:cubicBezTo>
                        <a:pt x="877" y="881"/>
                        <a:pt x="877" y="880"/>
                        <a:pt x="876" y="881"/>
                      </a:cubicBezTo>
                      <a:close/>
                      <a:moveTo>
                        <a:pt x="877" y="882"/>
                      </a:moveTo>
                      <a:cubicBezTo>
                        <a:pt x="877" y="882"/>
                        <a:pt x="877" y="881"/>
                        <a:pt x="877" y="881"/>
                      </a:cubicBezTo>
                      <a:cubicBezTo>
                        <a:pt x="877" y="882"/>
                        <a:pt x="877" y="882"/>
                        <a:pt x="877" y="882"/>
                      </a:cubicBezTo>
                      <a:close/>
                      <a:moveTo>
                        <a:pt x="343" y="882"/>
                      </a:moveTo>
                      <a:cubicBezTo>
                        <a:pt x="343" y="882"/>
                        <a:pt x="342" y="882"/>
                        <a:pt x="342" y="882"/>
                      </a:cubicBezTo>
                      <a:cubicBezTo>
                        <a:pt x="342" y="882"/>
                        <a:pt x="342" y="883"/>
                        <a:pt x="343" y="883"/>
                      </a:cubicBezTo>
                      <a:cubicBezTo>
                        <a:pt x="343" y="883"/>
                        <a:pt x="343" y="882"/>
                        <a:pt x="343" y="882"/>
                      </a:cubicBezTo>
                      <a:cubicBezTo>
                        <a:pt x="343" y="882"/>
                        <a:pt x="343" y="882"/>
                        <a:pt x="343" y="882"/>
                      </a:cubicBezTo>
                      <a:close/>
                      <a:moveTo>
                        <a:pt x="994" y="547"/>
                      </a:moveTo>
                      <a:cubicBezTo>
                        <a:pt x="994" y="547"/>
                        <a:pt x="995" y="547"/>
                        <a:pt x="995" y="547"/>
                      </a:cubicBezTo>
                      <a:cubicBezTo>
                        <a:pt x="994" y="547"/>
                        <a:pt x="994" y="547"/>
                        <a:pt x="994" y="547"/>
                      </a:cubicBezTo>
                      <a:close/>
                      <a:moveTo>
                        <a:pt x="719" y="51"/>
                      </a:moveTo>
                      <a:cubicBezTo>
                        <a:pt x="719" y="51"/>
                        <a:pt x="718" y="52"/>
                        <a:pt x="718" y="52"/>
                      </a:cubicBezTo>
                      <a:cubicBezTo>
                        <a:pt x="719" y="52"/>
                        <a:pt x="719" y="52"/>
                        <a:pt x="719" y="51"/>
                      </a:cubicBezTo>
                      <a:close/>
                      <a:moveTo>
                        <a:pt x="270" y="886"/>
                      </a:moveTo>
                      <a:cubicBezTo>
                        <a:pt x="270" y="886"/>
                        <a:pt x="271" y="885"/>
                        <a:pt x="271" y="885"/>
                      </a:cubicBezTo>
                      <a:cubicBezTo>
                        <a:pt x="270" y="885"/>
                        <a:pt x="270" y="885"/>
                        <a:pt x="270" y="886"/>
                      </a:cubicBezTo>
                      <a:close/>
                      <a:moveTo>
                        <a:pt x="278" y="887"/>
                      </a:moveTo>
                      <a:cubicBezTo>
                        <a:pt x="277" y="887"/>
                        <a:pt x="277" y="887"/>
                        <a:pt x="277" y="887"/>
                      </a:cubicBezTo>
                      <a:cubicBezTo>
                        <a:pt x="277" y="887"/>
                        <a:pt x="277" y="887"/>
                        <a:pt x="277" y="887"/>
                      </a:cubicBezTo>
                      <a:cubicBezTo>
                        <a:pt x="277" y="887"/>
                        <a:pt x="277" y="887"/>
                        <a:pt x="277" y="887"/>
                      </a:cubicBezTo>
                      <a:cubicBezTo>
                        <a:pt x="277" y="887"/>
                        <a:pt x="278" y="887"/>
                        <a:pt x="278" y="887"/>
                      </a:cubicBezTo>
                      <a:close/>
                      <a:moveTo>
                        <a:pt x="995" y="546"/>
                      </a:moveTo>
                      <a:cubicBezTo>
                        <a:pt x="995" y="546"/>
                        <a:pt x="995" y="546"/>
                        <a:pt x="995" y="547"/>
                      </a:cubicBezTo>
                      <a:cubicBezTo>
                        <a:pt x="995" y="547"/>
                        <a:pt x="996" y="547"/>
                        <a:pt x="995" y="546"/>
                      </a:cubicBezTo>
                      <a:close/>
                      <a:moveTo>
                        <a:pt x="79" y="517"/>
                      </a:moveTo>
                      <a:cubicBezTo>
                        <a:pt x="79" y="517"/>
                        <a:pt x="79" y="517"/>
                        <a:pt x="79" y="518"/>
                      </a:cubicBezTo>
                      <a:cubicBezTo>
                        <a:pt x="79" y="518"/>
                        <a:pt x="80" y="518"/>
                        <a:pt x="79" y="517"/>
                      </a:cubicBezTo>
                      <a:close/>
                      <a:moveTo>
                        <a:pt x="590" y="53"/>
                      </a:moveTo>
                      <a:cubicBezTo>
                        <a:pt x="589" y="53"/>
                        <a:pt x="589" y="53"/>
                        <a:pt x="589" y="53"/>
                      </a:cubicBezTo>
                      <a:cubicBezTo>
                        <a:pt x="589" y="53"/>
                        <a:pt x="590" y="53"/>
                        <a:pt x="590" y="53"/>
                      </a:cubicBezTo>
                      <a:close/>
                      <a:moveTo>
                        <a:pt x="589" y="54"/>
                      </a:moveTo>
                      <a:cubicBezTo>
                        <a:pt x="589" y="54"/>
                        <a:pt x="589" y="54"/>
                        <a:pt x="589" y="53"/>
                      </a:cubicBezTo>
                      <a:cubicBezTo>
                        <a:pt x="589" y="54"/>
                        <a:pt x="588" y="54"/>
                        <a:pt x="589" y="54"/>
                      </a:cubicBezTo>
                      <a:close/>
                      <a:moveTo>
                        <a:pt x="396" y="892"/>
                      </a:moveTo>
                      <a:cubicBezTo>
                        <a:pt x="396" y="892"/>
                        <a:pt x="396" y="892"/>
                        <a:pt x="396" y="891"/>
                      </a:cubicBezTo>
                      <a:cubicBezTo>
                        <a:pt x="396" y="892"/>
                        <a:pt x="395" y="892"/>
                        <a:pt x="396" y="892"/>
                      </a:cubicBezTo>
                      <a:close/>
                      <a:moveTo>
                        <a:pt x="559" y="55"/>
                      </a:moveTo>
                      <a:cubicBezTo>
                        <a:pt x="560" y="55"/>
                        <a:pt x="560" y="55"/>
                        <a:pt x="560" y="55"/>
                      </a:cubicBezTo>
                      <a:cubicBezTo>
                        <a:pt x="560" y="54"/>
                        <a:pt x="560" y="54"/>
                        <a:pt x="559" y="54"/>
                      </a:cubicBezTo>
                      <a:cubicBezTo>
                        <a:pt x="559" y="54"/>
                        <a:pt x="559" y="54"/>
                        <a:pt x="559" y="54"/>
                      </a:cubicBezTo>
                      <a:cubicBezTo>
                        <a:pt x="559" y="55"/>
                        <a:pt x="559" y="55"/>
                        <a:pt x="559" y="55"/>
                      </a:cubicBezTo>
                      <a:close/>
                      <a:moveTo>
                        <a:pt x="866" y="893"/>
                      </a:moveTo>
                      <a:cubicBezTo>
                        <a:pt x="866" y="893"/>
                        <a:pt x="866" y="894"/>
                        <a:pt x="866" y="894"/>
                      </a:cubicBezTo>
                      <a:cubicBezTo>
                        <a:pt x="866" y="893"/>
                        <a:pt x="867" y="893"/>
                        <a:pt x="867" y="893"/>
                      </a:cubicBezTo>
                      <a:cubicBezTo>
                        <a:pt x="867" y="893"/>
                        <a:pt x="867" y="893"/>
                        <a:pt x="867" y="893"/>
                      </a:cubicBezTo>
                      <a:cubicBezTo>
                        <a:pt x="866" y="893"/>
                        <a:pt x="866" y="893"/>
                        <a:pt x="866" y="893"/>
                      </a:cubicBezTo>
                      <a:close/>
                      <a:moveTo>
                        <a:pt x="581" y="54"/>
                      </a:moveTo>
                      <a:cubicBezTo>
                        <a:pt x="581" y="55"/>
                        <a:pt x="581" y="55"/>
                        <a:pt x="581" y="55"/>
                      </a:cubicBezTo>
                      <a:cubicBezTo>
                        <a:pt x="582" y="55"/>
                        <a:pt x="582" y="55"/>
                        <a:pt x="582" y="55"/>
                      </a:cubicBezTo>
                      <a:cubicBezTo>
                        <a:pt x="582" y="54"/>
                        <a:pt x="582" y="54"/>
                        <a:pt x="581" y="54"/>
                      </a:cubicBezTo>
                      <a:cubicBezTo>
                        <a:pt x="581" y="54"/>
                        <a:pt x="581" y="54"/>
                        <a:pt x="581" y="54"/>
                      </a:cubicBezTo>
                      <a:close/>
                      <a:moveTo>
                        <a:pt x="866" y="895"/>
                      </a:moveTo>
                      <a:cubicBezTo>
                        <a:pt x="866" y="895"/>
                        <a:pt x="866" y="895"/>
                        <a:pt x="866" y="895"/>
                      </a:cubicBezTo>
                      <a:cubicBezTo>
                        <a:pt x="866" y="895"/>
                        <a:pt x="866" y="895"/>
                        <a:pt x="866" y="895"/>
                      </a:cubicBezTo>
                      <a:cubicBezTo>
                        <a:pt x="866" y="895"/>
                        <a:pt x="866" y="895"/>
                        <a:pt x="866" y="894"/>
                      </a:cubicBezTo>
                      <a:cubicBezTo>
                        <a:pt x="866" y="894"/>
                        <a:pt x="866" y="895"/>
                        <a:pt x="866" y="895"/>
                      </a:cubicBezTo>
                      <a:close/>
                      <a:moveTo>
                        <a:pt x="880" y="898"/>
                      </a:moveTo>
                      <a:cubicBezTo>
                        <a:pt x="880" y="898"/>
                        <a:pt x="880" y="897"/>
                        <a:pt x="880" y="897"/>
                      </a:cubicBezTo>
                      <a:cubicBezTo>
                        <a:pt x="880" y="897"/>
                        <a:pt x="880" y="898"/>
                        <a:pt x="880" y="898"/>
                      </a:cubicBezTo>
                      <a:cubicBezTo>
                        <a:pt x="880" y="898"/>
                        <a:pt x="880" y="898"/>
                        <a:pt x="880" y="898"/>
                      </a:cubicBezTo>
                      <a:cubicBezTo>
                        <a:pt x="880" y="898"/>
                        <a:pt x="880" y="898"/>
                        <a:pt x="880" y="898"/>
                      </a:cubicBezTo>
                      <a:close/>
                      <a:moveTo>
                        <a:pt x="884" y="900"/>
                      </a:moveTo>
                      <a:cubicBezTo>
                        <a:pt x="884" y="900"/>
                        <a:pt x="885" y="900"/>
                        <a:pt x="885" y="899"/>
                      </a:cubicBezTo>
                      <a:cubicBezTo>
                        <a:pt x="884" y="900"/>
                        <a:pt x="884" y="899"/>
                        <a:pt x="884" y="900"/>
                      </a:cubicBezTo>
                      <a:close/>
                      <a:moveTo>
                        <a:pt x="382" y="902"/>
                      </a:moveTo>
                      <a:cubicBezTo>
                        <a:pt x="383" y="902"/>
                        <a:pt x="383" y="902"/>
                        <a:pt x="383" y="902"/>
                      </a:cubicBezTo>
                      <a:cubicBezTo>
                        <a:pt x="382" y="902"/>
                        <a:pt x="382" y="902"/>
                        <a:pt x="382" y="902"/>
                      </a:cubicBezTo>
                      <a:close/>
                      <a:moveTo>
                        <a:pt x="565" y="915"/>
                      </a:moveTo>
                      <a:cubicBezTo>
                        <a:pt x="565" y="915"/>
                        <a:pt x="565" y="915"/>
                        <a:pt x="565" y="915"/>
                      </a:cubicBezTo>
                      <a:cubicBezTo>
                        <a:pt x="565" y="915"/>
                        <a:pt x="565" y="915"/>
                        <a:pt x="565" y="915"/>
                      </a:cubicBezTo>
                      <a:cubicBezTo>
                        <a:pt x="565" y="915"/>
                        <a:pt x="565" y="915"/>
                        <a:pt x="565" y="915"/>
                      </a:cubicBezTo>
                      <a:cubicBezTo>
                        <a:pt x="565" y="915"/>
                        <a:pt x="565" y="915"/>
                        <a:pt x="565" y="915"/>
                      </a:cubicBezTo>
                      <a:close/>
                      <a:moveTo>
                        <a:pt x="913" y="272"/>
                      </a:moveTo>
                      <a:cubicBezTo>
                        <a:pt x="913" y="272"/>
                        <a:pt x="914" y="272"/>
                        <a:pt x="914" y="271"/>
                      </a:cubicBezTo>
                      <a:cubicBezTo>
                        <a:pt x="913" y="272"/>
                        <a:pt x="913" y="272"/>
                        <a:pt x="913" y="272"/>
                      </a:cubicBezTo>
                      <a:close/>
                      <a:moveTo>
                        <a:pt x="609" y="54"/>
                      </a:moveTo>
                      <a:cubicBezTo>
                        <a:pt x="608" y="54"/>
                        <a:pt x="608" y="55"/>
                        <a:pt x="608" y="55"/>
                      </a:cubicBezTo>
                      <a:cubicBezTo>
                        <a:pt x="608" y="55"/>
                        <a:pt x="609" y="55"/>
                        <a:pt x="609" y="54"/>
                      </a:cubicBezTo>
                      <a:close/>
                      <a:moveTo>
                        <a:pt x="943" y="735"/>
                      </a:moveTo>
                      <a:cubicBezTo>
                        <a:pt x="943" y="735"/>
                        <a:pt x="942" y="735"/>
                        <a:pt x="942" y="735"/>
                      </a:cubicBezTo>
                      <a:cubicBezTo>
                        <a:pt x="942" y="735"/>
                        <a:pt x="942" y="736"/>
                        <a:pt x="943" y="735"/>
                      </a:cubicBezTo>
                      <a:close/>
                      <a:moveTo>
                        <a:pt x="919" y="270"/>
                      </a:moveTo>
                      <a:cubicBezTo>
                        <a:pt x="919" y="270"/>
                        <a:pt x="918" y="269"/>
                        <a:pt x="918" y="269"/>
                      </a:cubicBezTo>
                      <a:cubicBezTo>
                        <a:pt x="918" y="270"/>
                        <a:pt x="918" y="270"/>
                        <a:pt x="919" y="270"/>
                      </a:cubicBezTo>
                      <a:close/>
                      <a:moveTo>
                        <a:pt x="587" y="56"/>
                      </a:moveTo>
                      <a:cubicBezTo>
                        <a:pt x="587" y="56"/>
                        <a:pt x="587" y="57"/>
                        <a:pt x="587" y="57"/>
                      </a:cubicBezTo>
                      <a:cubicBezTo>
                        <a:pt x="587" y="57"/>
                        <a:pt x="588" y="57"/>
                        <a:pt x="587" y="56"/>
                      </a:cubicBezTo>
                      <a:close/>
                      <a:moveTo>
                        <a:pt x="587" y="57"/>
                      </a:moveTo>
                      <a:cubicBezTo>
                        <a:pt x="586" y="57"/>
                        <a:pt x="586" y="57"/>
                        <a:pt x="586" y="58"/>
                      </a:cubicBezTo>
                      <a:cubicBezTo>
                        <a:pt x="587" y="58"/>
                        <a:pt x="587" y="58"/>
                        <a:pt x="587" y="57"/>
                      </a:cubicBezTo>
                      <a:close/>
                      <a:moveTo>
                        <a:pt x="919" y="268"/>
                      </a:moveTo>
                      <a:cubicBezTo>
                        <a:pt x="919" y="268"/>
                        <a:pt x="919" y="267"/>
                        <a:pt x="919" y="267"/>
                      </a:cubicBezTo>
                      <a:cubicBezTo>
                        <a:pt x="919" y="267"/>
                        <a:pt x="918" y="267"/>
                        <a:pt x="919" y="268"/>
                      </a:cubicBezTo>
                      <a:close/>
                      <a:moveTo>
                        <a:pt x="910" y="268"/>
                      </a:moveTo>
                      <a:cubicBezTo>
                        <a:pt x="911" y="268"/>
                        <a:pt x="911" y="267"/>
                        <a:pt x="911" y="267"/>
                      </a:cubicBezTo>
                      <a:cubicBezTo>
                        <a:pt x="911" y="267"/>
                        <a:pt x="910" y="267"/>
                        <a:pt x="910" y="268"/>
                      </a:cubicBezTo>
                      <a:close/>
                      <a:moveTo>
                        <a:pt x="920" y="266"/>
                      </a:moveTo>
                      <a:cubicBezTo>
                        <a:pt x="920" y="266"/>
                        <a:pt x="919" y="267"/>
                        <a:pt x="919" y="267"/>
                      </a:cubicBezTo>
                      <a:cubicBezTo>
                        <a:pt x="920" y="267"/>
                        <a:pt x="920" y="267"/>
                        <a:pt x="920" y="266"/>
                      </a:cubicBezTo>
                      <a:close/>
                      <a:moveTo>
                        <a:pt x="943" y="315"/>
                      </a:moveTo>
                      <a:cubicBezTo>
                        <a:pt x="944" y="315"/>
                        <a:pt x="943" y="315"/>
                        <a:pt x="943" y="315"/>
                      </a:cubicBezTo>
                      <a:cubicBezTo>
                        <a:pt x="943" y="315"/>
                        <a:pt x="943" y="316"/>
                        <a:pt x="943" y="315"/>
                      </a:cubicBezTo>
                      <a:close/>
                      <a:moveTo>
                        <a:pt x="914" y="262"/>
                      </a:moveTo>
                      <a:cubicBezTo>
                        <a:pt x="914" y="262"/>
                        <a:pt x="914" y="262"/>
                        <a:pt x="914" y="263"/>
                      </a:cubicBezTo>
                      <a:cubicBezTo>
                        <a:pt x="914" y="263"/>
                        <a:pt x="915" y="263"/>
                        <a:pt x="914" y="262"/>
                      </a:cubicBezTo>
                      <a:close/>
                      <a:moveTo>
                        <a:pt x="917" y="269"/>
                      </a:moveTo>
                      <a:cubicBezTo>
                        <a:pt x="917" y="269"/>
                        <a:pt x="918" y="269"/>
                        <a:pt x="918" y="269"/>
                      </a:cubicBezTo>
                      <a:cubicBezTo>
                        <a:pt x="918" y="269"/>
                        <a:pt x="918" y="268"/>
                        <a:pt x="917" y="269"/>
                      </a:cubicBezTo>
                      <a:close/>
                      <a:moveTo>
                        <a:pt x="267" y="941"/>
                      </a:moveTo>
                      <a:cubicBezTo>
                        <a:pt x="266" y="941"/>
                        <a:pt x="266" y="941"/>
                        <a:pt x="266" y="941"/>
                      </a:cubicBezTo>
                      <a:cubicBezTo>
                        <a:pt x="267" y="941"/>
                        <a:pt x="267" y="941"/>
                        <a:pt x="267" y="941"/>
                      </a:cubicBezTo>
                      <a:close/>
                      <a:moveTo>
                        <a:pt x="381" y="59"/>
                      </a:moveTo>
                      <a:cubicBezTo>
                        <a:pt x="381" y="59"/>
                        <a:pt x="381" y="59"/>
                        <a:pt x="381" y="58"/>
                      </a:cubicBezTo>
                      <a:cubicBezTo>
                        <a:pt x="381" y="59"/>
                        <a:pt x="380" y="59"/>
                        <a:pt x="381" y="59"/>
                      </a:cubicBezTo>
                      <a:close/>
                      <a:moveTo>
                        <a:pt x="266" y="942"/>
                      </a:moveTo>
                      <a:cubicBezTo>
                        <a:pt x="266" y="942"/>
                        <a:pt x="266" y="942"/>
                        <a:pt x="266" y="941"/>
                      </a:cubicBezTo>
                      <a:cubicBezTo>
                        <a:pt x="266" y="942"/>
                        <a:pt x="265" y="942"/>
                        <a:pt x="266" y="942"/>
                      </a:cubicBezTo>
                      <a:close/>
                      <a:moveTo>
                        <a:pt x="946" y="736"/>
                      </a:moveTo>
                      <a:cubicBezTo>
                        <a:pt x="946" y="736"/>
                        <a:pt x="945" y="736"/>
                        <a:pt x="945" y="736"/>
                      </a:cubicBezTo>
                      <a:cubicBezTo>
                        <a:pt x="945" y="736"/>
                        <a:pt x="945" y="736"/>
                        <a:pt x="945" y="736"/>
                      </a:cubicBezTo>
                      <a:cubicBezTo>
                        <a:pt x="945" y="736"/>
                        <a:pt x="945" y="736"/>
                        <a:pt x="945" y="736"/>
                      </a:cubicBezTo>
                      <a:cubicBezTo>
                        <a:pt x="946" y="736"/>
                        <a:pt x="946" y="736"/>
                        <a:pt x="946" y="736"/>
                      </a:cubicBezTo>
                      <a:close/>
                      <a:moveTo>
                        <a:pt x="915" y="261"/>
                      </a:moveTo>
                      <a:cubicBezTo>
                        <a:pt x="916" y="261"/>
                        <a:pt x="916" y="261"/>
                        <a:pt x="916" y="261"/>
                      </a:cubicBezTo>
                      <a:cubicBezTo>
                        <a:pt x="915" y="261"/>
                        <a:pt x="915" y="261"/>
                        <a:pt x="915" y="261"/>
                      </a:cubicBezTo>
                      <a:close/>
                      <a:moveTo>
                        <a:pt x="258" y="945"/>
                      </a:moveTo>
                      <a:cubicBezTo>
                        <a:pt x="258" y="946"/>
                        <a:pt x="258" y="946"/>
                        <a:pt x="258" y="946"/>
                      </a:cubicBezTo>
                      <a:cubicBezTo>
                        <a:pt x="258" y="945"/>
                        <a:pt x="258" y="945"/>
                        <a:pt x="258" y="945"/>
                      </a:cubicBezTo>
                      <a:close/>
                      <a:moveTo>
                        <a:pt x="605" y="59"/>
                      </a:moveTo>
                      <a:cubicBezTo>
                        <a:pt x="605" y="59"/>
                        <a:pt x="605" y="60"/>
                        <a:pt x="605" y="60"/>
                      </a:cubicBezTo>
                      <a:cubicBezTo>
                        <a:pt x="605" y="60"/>
                        <a:pt x="606" y="60"/>
                        <a:pt x="605" y="59"/>
                      </a:cubicBezTo>
                      <a:close/>
                      <a:moveTo>
                        <a:pt x="485" y="948"/>
                      </a:moveTo>
                      <a:cubicBezTo>
                        <a:pt x="485" y="948"/>
                        <a:pt x="485" y="948"/>
                        <a:pt x="485" y="948"/>
                      </a:cubicBezTo>
                      <a:cubicBezTo>
                        <a:pt x="485" y="948"/>
                        <a:pt x="485" y="949"/>
                        <a:pt x="485" y="949"/>
                      </a:cubicBezTo>
                      <a:cubicBezTo>
                        <a:pt x="485" y="949"/>
                        <a:pt x="485" y="949"/>
                        <a:pt x="485" y="948"/>
                      </a:cubicBezTo>
                      <a:cubicBezTo>
                        <a:pt x="485" y="948"/>
                        <a:pt x="485" y="948"/>
                        <a:pt x="485" y="948"/>
                      </a:cubicBezTo>
                      <a:close/>
                      <a:moveTo>
                        <a:pt x="405" y="60"/>
                      </a:moveTo>
                      <a:cubicBezTo>
                        <a:pt x="404" y="60"/>
                        <a:pt x="404" y="60"/>
                        <a:pt x="404" y="61"/>
                      </a:cubicBezTo>
                      <a:cubicBezTo>
                        <a:pt x="405" y="61"/>
                        <a:pt x="405" y="61"/>
                        <a:pt x="405" y="60"/>
                      </a:cubicBezTo>
                      <a:close/>
                      <a:moveTo>
                        <a:pt x="919" y="248"/>
                      </a:moveTo>
                      <a:cubicBezTo>
                        <a:pt x="919" y="248"/>
                        <a:pt x="919" y="248"/>
                        <a:pt x="919" y="249"/>
                      </a:cubicBezTo>
                      <a:cubicBezTo>
                        <a:pt x="919" y="249"/>
                        <a:pt x="919" y="249"/>
                        <a:pt x="919" y="249"/>
                      </a:cubicBezTo>
                      <a:cubicBezTo>
                        <a:pt x="919" y="249"/>
                        <a:pt x="919" y="249"/>
                        <a:pt x="919" y="249"/>
                      </a:cubicBezTo>
                      <a:cubicBezTo>
                        <a:pt x="919" y="249"/>
                        <a:pt x="919" y="248"/>
                        <a:pt x="919" y="248"/>
                      </a:cubicBezTo>
                      <a:close/>
                      <a:moveTo>
                        <a:pt x="892" y="268"/>
                      </a:moveTo>
                      <a:cubicBezTo>
                        <a:pt x="892" y="268"/>
                        <a:pt x="891" y="268"/>
                        <a:pt x="891" y="268"/>
                      </a:cubicBezTo>
                      <a:cubicBezTo>
                        <a:pt x="891" y="268"/>
                        <a:pt x="891" y="268"/>
                        <a:pt x="891" y="268"/>
                      </a:cubicBezTo>
                      <a:cubicBezTo>
                        <a:pt x="891" y="268"/>
                        <a:pt x="891" y="268"/>
                        <a:pt x="891" y="268"/>
                      </a:cubicBezTo>
                      <a:cubicBezTo>
                        <a:pt x="892" y="268"/>
                        <a:pt x="892" y="268"/>
                        <a:pt x="892" y="268"/>
                      </a:cubicBezTo>
                      <a:close/>
                      <a:moveTo>
                        <a:pt x="321" y="953"/>
                      </a:moveTo>
                      <a:cubicBezTo>
                        <a:pt x="321" y="953"/>
                        <a:pt x="321" y="953"/>
                        <a:pt x="321" y="954"/>
                      </a:cubicBezTo>
                      <a:cubicBezTo>
                        <a:pt x="321" y="954"/>
                        <a:pt x="322" y="954"/>
                        <a:pt x="321" y="953"/>
                      </a:cubicBezTo>
                      <a:close/>
                      <a:moveTo>
                        <a:pt x="769" y="953"/>
                      </a:moveTo>
                      <a:cubicBezTo>
                        <a:pt x="769" y="953"/>
                        <a:pt x="769" y="953"/>
                        <a:pt x="769" y="953"/>
                      </a:cubicBezTo>
                      <a:cubicBezTo>
                        <a:pt x="769" y="953"/>
                        <a:pt x="769" y="954"/>
                        <a:pt x="769" y="954"/>
                      </a:cubicBezTo>
                      <a:cubicBezTo>
                        <a:pt x="769" y="954"/>
                        <a:pt x="769" y="953"/>
                        <a:pt x="769" y="953"/>
                      </a:cubicBezTo>
                      <a:cubicBezTo>
                        <a:pt x="769" y="953"/>
                        <a:pt x="769" y="953"/>
                        <a:pt x="769" y="953"/>
                      </a:cubicBezTo>
                      <a:close/>
                      <a:moveTo>
                        <a:pt x="321" y="954"/>
                      </a:moveTo>
                      <a:cubicBezTo>
                        <a:pt x="321" y="954"/>
                        <a:pt x="321" y="954"/>
                        <a:pt x="321" y="954"/>
                      </a:cubicBezTo>
                      <a:cubicBezTo>
                        <a:pt x="321" y="954"/>
                        <a:pt x="320" y="954"/>
                        <a:pt x="321" y="954"/>
                      </a:cubicBezTo>
                      <a:close/>
                      <a:moveTo>
                        <a:pt x="319" y="955"/>
                      </a:moveTo>
                      <a:cubicBezTo>
                        <a:pt x="319" y="954"/>
                        <a:pt x="319" y="955"/>
                        <a:pt x="319" y="955"/>
                      </a:cubicBezTo>
                      <a:cubicBezTo>
                        <a:pt x="319" y="955"/>
                        <a:pt x="320" y="955"/>
                        <a:pt x="319" y="955"/>
                      </a:cubicBezTo>
                      <a:close/>
                      <a:moveTo>
                        <a:pt x="588" y="955"/>
                      </a:moveTo>
                      <a:cubicBezTo>
                        <a:pt x="588" y="954"/>
                        <a:pt x="587" y="955"/>
                        <a:pt x="588" y="955"/>
                      </a:cubicBezTo>
                      <a:cubicBezTo>
                        <a:pt x="588" y="955"/>
                        <a:pt x="588" y="955"/>
                        <a:pt x="588" y="955"/>
                      </a:cubicBezTo>
                      <a:close/>
                      <a:moveTo>
                        <a:pt x="318" y="956"/>
                      </a:moveTo>
                      <a:cubicBezTo>
                        <a:pt x="319" y="956"/>
                        <a:pt x="319" y="956"/>
                        <a:pt x="319" y="955"/>
                      </a:cubicBezTo>
                      <a:cubicBezTo>
                        <a:pt x="319" y="955"/>
                        <a:pt x="318" y="955"/>
                        <a:pt x="318" y="956"/>
                      </a:cubicBezTo>
                      <a:close/>
                      <a:moveTo>
                        <a:pt x="39" y="495"/>
                      </a:moveTo>
                      <a:cubicBezTo>
                        <a:pt x="38" y="495"/>
                        <a:pt x="38" y="495"/>
                        <a:pt x="38" y="495"/>
                      </a:cubicBezTo>
                      <a:cubicBezTo>
                        <a:pt x="38" y="495"/>
                        <a:pt x="38" y="495"/>
                        <a:pt x="39" y="495"/>
                      </a:cubicBezTo>
                      <a:cubicBezTo>
                        <a:pt x="39" y="495"/>
                        <a:pt x="39" y="495"/>
                        <a:pt x="39" y="495"/>
                      </a:cubicBezTo>
                      <a:cubicBezTo>
                        <a:pt x="39" y="495"/>
                        <a:pt x="39" y="495"/>
                        <a:pt x="39" y="495"/>
                      </a:cubicBezTo>
                      <a:close/>
                      <a:moveTo>
                        <a:pt x="404" y="61"/>
                      </a:moveTo>
                      <a:cubicBezTo>
                        <a:pt x="404" y="61"/>
                        <a:pt x="403" y="61"/>
                        <a:pt x="403" y="61"/>
                      </a:cubicBezTo>
                      <a:cubicBezTo>
                        <a:pt x="404" y="61"/>
                        <a:pt x="404" y="61"/>
                        <a:pt x="404" y="61"/>
                      </a:cubicBezTo>
                      <a:close/>
                      <a:moveTo>
                        <a:pt x="156" y="243"/>
                      </a:moveTo>
                      <a:cubicBezTo>
                        <a:pt x="157" y="243"/>
                        <a:pt x="157" y="243"/>
                        <a:pt x="157" y="242"/>
                      </a:cubicBezTo>
                      <a:cubicBezTo>
                        <a:pt x="156" y="243"/>
                        <a:pt x="156" y="243"/>
                        <a:pt x="156" y="243"/>
                      </a:cubicBezTo>
                      <a:close/>
                      <a:moveTo>
                        <a:pt x="262" y="83"/>
                      </a:moveTo>
                      <a:cubicBezTo>
                        <a:pt x="262" y="84"/>
                        <a:pt x="262" y="84"/>
                        <a:pt x="263" y="84"/>
                      </a:cubicBezTo>
                      <a:cubicBezTo>
                        <a:pt x="263" y="84"/>
                        <a:pt x="263" y="83"/>
                        <a:pt x="262" y="83"/>
                      </a:cubicBezTo>
                      <a:close/>
                      <a:moveTo>
                        <a:pt x="589" y="965"/>
                      </a:moveTo>
                      <a:cubicBezTo>
                        <a:pt x="589" y="965"/>
                        <a:pt x="589" y="966"/>
                        <a:pt x="589" y="966"/>
                      </a:cubicBezTo>
                      <a:cubicBezTo>
                        <a:pt x="589" y="966"/>
                        <a:pt x="590" y="966"/>
                        <a:pt x="589" y="965"/>
                      </a:cubicBezTo>
                      <a:close/>
                      <a:moveTo>
                        <a:pt x="266" y="107"/>
                      </a:moveTo>
                      <a:cubicBezTo>
                        <a:pt x="266" y="107"/>
                        <a:pt x="267" y="108"/>
                        <a:pt x="267" y="108"/>
                      </a:cubicBezTo>
                      <a:cubicBezTo>
                        <a:pt x="267" y="108"/>
                        <a:pt x="267" y="108"/>
                        <a:pt x="267" y="108"/>
                      </a:cubicBezTo>
                      <a:cubicBezTo>
                        <a:pt x="267" y="107"/>
                        <a:pt x="267" y="107"/>
                        <a:pt x="267" y="107"/>
                      </a:cubicBezTo>
                      <a:cubicBezTo>
                        <a:pt x="267" y="107"/>
                        <a:pt x="266" y="107"/>
                        <a:pt x="266" y="107"/>
                      </a:cubicBezTo>
                      <a:close/>
                      <a:moveTo>
                        <a:pt x="589" y="967"/>
                      </a:moveTo>
                      <a:cubicBezTo>
                        <a:pt x="589" y="967"/>
                        <a:pt x="589" y="966"/>
                        <a:pt x="589" y="966"/>
                      </a:cubicBezTo>
                      <a:cubicBezTo>
                        <a:pt x="589" y="966"/>
                        <a:pt x="588" y="966"/>
                        <a:pt x="589" y="967"/>
                      </a:cubicBezTo>
                      <a:close/>
                      <a:moveTo>
                        <a:pt x="590" y="969"/>
                      </a:moveTo>
                      <a:cubicBezTo>
                        <a:pt x="590" y="969"/>
                        <a:pt x="590" y="969"/>
                        <a:pt x="590" y="970"/>
                      </a:cubicBezTo>
                      <a:cubicBezTo>
                        <a:pt x="590" y="970"/>
                        <a:pt x="591" y="970"/>
                        <a:pt x="590" y="969"/>
                      </a:cubicBezTo>
                      <a:close/>
                      <a:moveTo>
                        <a:pt x="589" y="970"/>
                      </a:moveTo>
                      <a:cubicBezTo>
                        <a:pt x="589" y="970"/>
                        <a:pt x="590" y="970"/>
                        <a:pt x="590" y="970"/>
                      </a:cubicBezTo>
                      <a:cubicBezTo>
                        <a:pt x="589" y="970"/>
                        <a:pt x="589" y="970"/>
                        <a:pt x="589" y="970"/>
                      </a:cubicBezTo>
                      <a:close/>
                      <a:moveTo>
                        <a:pt x="162" y="234"/>
                      </a:moveTo>
                      <a:cubicBezTo>
                        <a:pt x="162" y="234"/>
                        <a:pt x="162" y="235"/>
                        <a:pt x="163" y="235"/>
                      </a:cubicBezTo>
                      <a:cubicBezTo>
                        <a:pt x="163" y="234"/>
                        <a:pt x="162" y="234"/>
                        <a:pt x="162" y="234"/>
                      </a:cubicBezTo>
                      <a:close/>
                      <a:moveTo>
                        <a:pt x="547" y="1001"/>
                      </a:moveTo>
                      <a:cubicBezTo>
                        <a:pt x="547" y="1001"/>
                        <a:pt x="548" y="1001"/>
                        <a:pt x="548" y="1000"/>
                      </a:cubicBezTo>
                      <a:cubicBezTo>
                        <a:pt x="548" y="1000"/>
                        <a:pt x="547" y="1000"/>
                        <a:pt x="547" y="1000"/>
                      </a:cubicBezTo>
                      <a:cubicBezTo>
                        <a:pt x="547" y="1000"/>
                        <a:pt x="547" y="1000"/>
                        <a:pt x="547" y="1001"/>
                      </a:cubicBezTo>
                      <a:cubicBezTo>
                        <a:pt x="547" y="1001"/>
                        <a:pt x="547" y="1001"/>
                        <a:pt x="547" y="1001"/>
                      </a:cubicBezTo>
                      <a:close/>
                      <a:moveTo>
                        <a:pt x="162" y="234"/>
                      </a:moveTo>
                      <a:cubicBezTo>
                        <a:pt x="162" y="233"/>
                        <a:pt x="162" y="233"/>
                        <a:pt x="161" y="233"/>
                      </a:cubicBezTo>
                      <a:cubicBezTo>
                        <a:pt x="161" y="234"/>
                        <a:pt x="161" y="234"/>
                        <a:pt x="162" y="234"/>
                      </a:cubicBezTo>
                      <a:close/>
                      <a:moveTo>
                        <a:pt x="883" y="210"/>
                      </a:moveTo>
                      <a:cubicBezTo>
                        <a:pt x="883" y="210"/>
                        <a:pt x="882" y="210"/>
                        <a:pt x="882" y="211"/>
                      </a:cubicBezTo>
                      <a:cubicBezTo>
                        <a:pt x="883" y="211"/>
                        <a:pt x="883" y="211"/>
                        <a:pt x="883" y="210"/>
                      </a:cubicBezTo>
                      <a:close/>
                      <a:moveTo>
                        <a:pt x="589" y="951"/>
                      </a:moveTo>
                      <a:cubicBezTo>
                        <a:pt x="589" y="951"/>
                        <a:pt x="589" y="950"/>
                        <a:pt x="589" y="950"/>
                      </a:cubicBezTo>
                      <a:cubicBezTo>
                        <a:pt x="589" y="950"/>
                        <a:pt x="588" y="950"/>
                        <a:pt x="589" y="951"/>
                      </a:cubicBezTo>
                      <a:close/>
                      <a:moveTo>
                        <a:pt x="904" y="492"/>
                      </a:moveTo>
                      <a:cubicBezTo>
                        <a:pt x="904" y="492"/>
                        <a:pt x="904" y="492"/>
                        <a:pt x="904" y="492"/>
                      </a:cubicBezTo>
                      <a:cubicBezTo>
                        <a:pt x="904" y="492"/>
                        <a:pt x="904" y="492"/>
                        <a:pt x="904" y="492"/>
                      </a:cubicBezTo>
                      <a:cubicBezTo>
                        <a:pt x="904" y="492"/>
                        <a:pt x="904" y="492"/>
                        <a:pt x="904" y="492"/>
                      </a:cubicBezTo>
                      <a:cubicBezTo>
                        <a:pt x="904" y="492"/>
                        <a:pt x="904" y="492"/>
                        <a:pt x="904" y="492"/>
                      </a:cubicBezTo>
                      <a:close/>
                      <a:moveTo>
                        <a:pt x="896" y="493"/>
                      </a:moveTo>
                      <a:cubicBezTo>
                        <a:pt x="896" y="493"/>
                        <a:pt x="896" y="493"/>
                        <a:pt x="896" y="494"/>
                      </a:cubicBezTo>
                      <a:cubicBezTo>
                        <a:pt x="896" y="494"/>
                        <a:pt x="897" y="494"/>
                        <a:pt x="896" y="493"/>
                      </a:cubicBezTo>
                      <a:close/>
                      <a:moveTo>
                        <a:pt x="137" y="279"/>
                      </a:moveTo>
                      <a:cubicBezTo>
                        <a:pt x="137" y="279"/>
                        <a:pt x="138" y="280"/>
                        <a:pt x="138" y="279"/>
                      </a:cubicBezTo>
                      <a:cubicBezTo>
                        <a:pt x="138" y="279"/>
                        <a:pt x="138" y="278"/>
                        <a:pt x="137" y="278"/>
                      </a:cubicBezTo>
                      <a:cubicBezTo>
                        <a:pt x="137" y="278"/>
                        <a:pt x="136" y="278"/>
                        <a:pt x="136" y="278"/>
                      </a:cubicBezTo>
                      <a:cubicBezTo>
                        <a:pt x="136" y="279"/>
                        <a:pt x="136" y="279"/>
                        <a:pt x="137" y="279"/>
                      </a:cubicBezTo>
                      <a:close/>
                      <a:moveTo>
                        <a:pt x="152" y="279"/>
                      </a:moveTo>
                      <a:cubicBezTo>
                        <a:pt x="152" y="279"/>
                        <a:pt x="152" y="279"/>
                        <a:pt x="152" y="279"/>
                      </a:cubicBezTo>
                      <a:cubicBezTo>
                        <a:pt x="152" y="279"/>
                        <a:pt x="153" y="279"/>
                        <a:pt x="153" y="279"/>
                      </a:cubicBezTo>
                      <a:cubicBezTo>
                        <a:pt x="153" y="279"/>
                        <a:pt x="153" y="278"/>
                        <a:pt x="152" y="278"/>
                      </a:cubicBezTo>
                      <a:cubicBezTo>
                        <a:pt x="152" y="278"/>
                        <a:pt x="152" y="279"/>
                        <a:pt x="152"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548" tIns="21773" rIns="43548" bIns="21773" numCol="1" anchor="t" anchorCtr="0" compatLnSpc="1">
                  <a:prstTxWarp prst="textNoShape">
                    <a:avLst/>
                  </a:prstTxWarp>
                </a:bodyPr>
                <a:lstStyle/>
                <a:p>
                  <a:endParaRPr lang="zh-CN" altLang="en-US" sz="857"/>
                </a:p>
              </p:txBody>
            </p:sp>
          </p:grpSp>
          <p:sp>
            <p:nvSpPr>
              <p:cNvPr id="50" name="文本框 49">
                <a:extLst>
                  <a:ext uri="{FF2B5EF4-FFF2-40B4-BE49-F238E27FC236}">
                    <a16:creationId xmlns:a16="http://schemas.microsoft.com/office/drawing/2014/main" id="{1CDE122C-4CA4-B344-9102-BEB00A175956}"/>
                  </a:ext>
                </a:extLst>
              </p:cNvPr>
              <p:cNvSpPr txBox="1"/>
              <p:nvPr/>
            </p:nvSpPr>
            <p:spPr>
              <a:xfrm>
                <a:off x="1045252" y="4931213"/>
                <a:ext cx="415290" cy="461665"/>
              </a:xfrm>
              <a:prstGeom prst="rect">
                <a:avLst/>
              </a:prstGeom>
              <a:noFill/>
            </p:spPr>
            <p:txBody>
              <a:bodyPr wrap="square" rtlCol="0">
                <a:spAutoFit/>
              </a:bodyPr>
              <a:lstStyle/>
              <a:p>
                <a:pPr algn="ctr"/>
                <a:r>
                  <a:rPr lang="zh-CN" altLang="en-US" sz="2400" dirty="0">
                    <a:solidFill>
                      <a:srgbClr val="2F2F2F"/>
                    </a:solidFill>
                    <a:latin typeface="+mj-ea"/>
                    <a:ea typeface="+mj-ea"/>
                  </a:rPr>
                  <a:t>壹</a:t>
                </a:r>
              </a:p>
            </p:txBody>
          </p:sp>
        </p:grpSp>
        <p:sp>
          <p:nvSpPr>
            <p:cNvPr id="52" name="文本框 51">
              <a:extLst>
                <a:ext uri="{FF2B5EF4-FFF2-40B4-BE49-F238E27FC236}">
                  <a16:creationId xmlns:a16="http://schemas.microsoft.com/office/drawing/2014/main" id="{07E18DFE-209C-AD1A-4FA7-0024B200A6D6}"/>
                </a:ext>
              </a:extLst>
            </p:cNvPr>
            <p:cNvSpPr txBox="1"/>
            <p:nvPr/>
          </p:nvSpPr>
          <p:spPr>
            <a:xfrm>
              <a:off x="1844941" y="4678086"/>
              <a:ext cx="4075799" cy="923330"/>
            </a:xfrm>
            <a:prstGeom prst="rect">
              <a:avLst/>
            </a:prstGeom>
            <a:noFill/>
          </p:spPr>
          <p:txBody>
            <a:bodyPr wrap="square">
              <a:spAutoFit/>
            </a:bodyPr>
            <a:lstStyle/>
            <a:p>
              <a:r>
                <a:rPr lang="zh-CN" altLang="en-US" dirty="0">
                  <a:solidFill>
                    <a:srgbClr val="FFFFFF"/>
                  </a:solidFill>
                </a:rPr>
                <a:t>单击此处添加文本或复制适合内容单击此处添加文本或复制适合内容单击此处添加文本或复制适合内容</a:t>
              </a:r>
            </a:p>
          </p:txBody>
        </p:sp>
      </p:grpSp>
      <p:grpSp>
        <p:nvGrpSpPr>
          <p:cNvPr id="60" name="组合 59">
            <a:extLst>
              <a:ext uri="{FF2B5EF4-FFF2-40B4-BE49-F238E27FC236}">
                <a16:creationId xmlns:a16="http://schemas.microsoft.com/office/drawing/2014/main" id="{0579C462-3CFA-BA2F-5828-BC6E481F349F}"/>
              </a:ext>
            </a:extLst>
          </p:cNvPr>
          <p:cNvGrpSpPr/>
          <p:nvPr/>
        </p:nvGrpSpPr>
        <p:grpSpPr>
          <a:xfrm>
            <a:off x="6474460" y="4678086"/>
            <a:ext cx="5117465" cy="923330"/>
            <a:chOff x="6474460" y="4678086"/>
            <a:chExt cx="5117465" cy="923330"/>
          </a:xfrm>
        </p:grpSpPr>
        <p:grpSp>
          <p:nvGrpSpPr>
            <p:cNvPr id="54" name="组合 53">
              <a:extLst>
                <a:ext uri="{FF2B5EF4-FFF2-40B4-BE49-F238E27FC236}">
                  <a16:creationId xmlns:a16="http://schemas.microsoft.com/office/drawing/2014/main" id="{890676D5-5BBC-704C-C181-F7C7CE37D4F6}"/>
                </a:ext>
              </a:extLst>
            </p:cNvPr>
            <p:cNvGrpSpPr/>
            <p:nvPr/>
          </p:nvGrpSpPr>
          <p:grpSpPr>
            <a:xfrm>
              <a:off x="6474460" y="4697588"/>
              <a:ext cx="889084" cy="884326"/>
              <a:chOff x="803275" y="4752902"/>
              <a:chExt cx="889084" cy="884326"/>
            </a:xfrm>
          </p:grpSpPr>
          <p:grpSp>
            <p:nvGrpSpPr>
              <p:cNvPr id="55" name="组合 54">
                <a:extLst>
                  <a:ext uri="{FF2B5EF4-FFF2-40B4-BE49-F238E27FC236}">
                    <a16:creationId xmlns:a16="http://schemas.microsoft.com/office/drawing/2014/main" id="{052283E3-2C57-DB50-0EB9-5B05F9EDEB9C}"/>
                  </a:ext>
                </a:extLst>
              </p:cNvPr>
              <p:cNvGrpSpPr/>
              <p:nvPr/>
            </p:nvGrpSpPr>
            <p:grpSpPr>
              <a:xfrm>
                <a:off x="803275" y="4752902"/>
                <a:ext cx="889084" cy="884326"/>
                <a:chOff x="-1741559" y="3004286"/>
                <a:chExt cx="1271652" cy="1264848"/>
              </a:xfrm>
            </p:grpSpPr>
            <p:sp>
              <p:nvSpPr>
                <p:cNvPr id="57" name="椭圆 56">
                  <a:extLst>
                    <a:ext uri="{FF2B5EF4-FFF2-40B4-BE49-F238E27FC236}">
                      <a16:creationId xmlns:a16="http://schemas.microsoft.com/office/drawing/2014/main" id="{03447369-22E4-4A96-8AC9-F94F93697C78}"/>
                    </a:ext>
                  </a:extLst>
                </p:cNvPr>
                <p:cNvSpPr/>
                <p:nvPr/>
              </p:nvSpPr>
              <p:spPr>
                <a:xfrm>
                  <a:off x="-1551940" y="3154680"/>
                  <a:ext cx="919480" cy="91948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9">
                  <a:extLst>
                    <a:ext uri="{FF2B5EF4-FFF2-40B4-BE49-F238E27FC236}">
                      <a16:creationId xmlns:a16="http://schemas.microsoft.com/office/drawing/2014/main" id="{1276837D-0738-E690-C715-52948797C4E3}"/>
                    </a:ext>
                  </a:extLst>
                </p:cNvPr>
                <p:cNvSpPr>
                  <a:spLocks noEditPoints="1"/>
                </p:cNvSpPr>
                <p:nvPr/>
              </p:nvSpPr>
              <p:spPr bwMode="auto">
                <a:xfrm>
                  <a:off x="-1741559" y="3004286"/>
                  <a:ext cx="1271652" cy="1264848"/>
                </a:xfrm>
                <a:custGeom>
                  <a:avLst/>
                  <a:gdLst>
                    <a:gd name="T0" fmla="*/ 379 w 1017"/>
                    <a:gd name="T1" fmla="*/ 848 h 1011"/>
                    <a:gd name="T2" fmla="*/ 525 w 1017"/>
                    <a:gd name="T3" fmla="*/ 836 h 1011"/>
                    <a:gd name="T4" fmla="*/ 685 w 1017"/>
                    <a:gd name="T5" fmla="*/ 802 h 1011"/>
                    <a:gd name="T6" fmla="*/ 860 w 1017"/>
                    <a:gd name="T7" fmla="*/ 607 h 1011"/>
                    <a:gd name="T8" fmla="*/ 866 w 1017"/>
                    <a:gd name="T9" fmla="*/ 411 h 1011"/>
                    <a:gd name="T10" fmla="*/ 781 w 1017"/>
                    <a:gd name="T11" fmla="*/ 242 h 1011"/>
                    <a:gd name="T12" fmla="*/ 631 w 1017"/>
                    <a:gd name="T13" fmla="*/ 161 h 1011"/>
                    <a:gd name="T14" fmla="*/ 471 w 1017"/>
                    <a:gd name="T15" fmla="*/ 150 h 1011"/>
                    <a:gd name="T16" fmla="*/ 308 w 1017"/>
                    <a:gd name="T17" fmla="*/ 191 h 1011"/>
                    <a:gd name="T18" fmla="*/ 308 w 1017"/>
                    <a:gd name="T19" fmla="*/ 130 h 1011"/>
                    <a:gd name="T20" fmla="*/ 364 w 1017"/>
                    <a:gd name="T21" fmla="*/ 86 h 1011"/>
                    <a:gd name="T22" fmla="*/ 399 w 1017"/>
                    <a:gd name="T23" fmla="*/ 10 h 1011"/>
                    <a:gd name="T24" fmla="*/ 577 w 1017"/>
                    <a:gd name="T25" fmla="*/ 40 h 1011"/>
                    <a:gd name="T26" fmla="*/ 619 w 1017"/>
                    <a:gd name="T27" fmla="*/ 121 h 1011"/>
                    <a:gd name="T28" fmla="*/ 715 w 1017"/>
                    <a:gd name="T29" fmla="*/ 59 h 1011"/>
                    <a:gd name="T30" fmla="*/ 774 w 1017"/>
                    <a:gd name="T31" fmla="*/ 93 h 1011"/>
                    <a:gd name="T32" fmla="*/ 838 w 1017"/>
                    <a:gd name="T33" fmla="*/ 174 h 1011"/>
                    <a:gd name="T34" fmla="*/ 897 w 1017"/>
                    <a:gd name="T35" fmla="*/ 162 h 1011"/>
                    <a:gd name="T36" fmla="*/ 862 w 1017"/>
                    <a:gd name="T37" fmla="*/ 230 h 1011"/>
                    <a:gd name="T38" fmla="*/ 912 w 1017"/>
                    <a:gd name="T39" fmla="*/ 255 h 1011"/>
                    <a:gd name="T40" fmla="*/ 930 w 1017"/>
                    <a:gd name="T41" fmla="*/ 341 h 1011"/>
                    <a:gd name="T42" fmla="*/ 932 w 1017"/>
                    <a:gd name="T43" fmla="*/ 463 h 1011"/>
                    <a:gd name="T44" fmla="*/ 969 w 1017"/>
                    <a:gd name="T45" fmla="*/ 517 h 1011"/>
                    <a:gd name="T46" fmla="*/ 947 w 1017"/>
                    <a:gd name="T47" fmla="*/ 618 h 1011"/>
                    <a:gd name="T48" fmla="*/ 933 w 1017"/>
                    <a:gd name="T49" fmla="*/ 744 h 1011"/>
                    <a:gd name="T50" fmla="*/ 878 w 1017"/>
                    <a:gd name="T51" fmla="*/ 833 h 1011"/>
                    <a:gd name="T52" fmla="*/ 804 w 1017"/>
                    <a:gd name="T53" fmla="*/ 861 h 1011"/>
                    <a:gd name="T54" fmla="*/ 708 w 1017"/>
                    <a:gd name="T55" fmla="*/ 920 h 1011"/>
                    <a:gd name="T56" fmla="*/ 596 w 1017"/>
                    <a:gd name="T57" fmla="*/ 940 h 1011"/>
                    <a:gd name="T58" fmla="*/ 544 w 1017"/>
                    <a:gd name="T59" fmla="*/ 1004 h 1011"/>
                    <a:gd name="T60" fmla="*/ 466 w 1017"/>
                    <a:gd name="T61" fmla="*/ 914 h 1011"/>
                    <a:gd name="T62" fmla="*/ 396 w 1017"/>
                    <a:gd name="T63" fmla="*/ 891 h 1011"/>
                    <a:gd name="T64" fmla="*/ 843 w 1017"/>
                    <a:gd name="T65" fmla="*/ 190 h 1011"/>
                    <a:gd name="T66" fmla="*/ 847 w 1017"/>
                    <a:gd name="T67" fmla="*/ 219 h 1011"/>
                    <a:gd name="T68" fmla="*/ 854 w 1017"/>
                    <a:gd name="T69" fmla="*/ 197 h 1011"/>
                    <a:gd name="T70" fmla="*/ 187 w 1017"/>
                    <a:gd name="T71" fmla="*/ 239 h 1011"/>
                    <a:gd name="T72" fmla="*/ 226 w 1017"/>
                    <a:gd name="T73" fmla="*/ 117 h 1011"/>
                    <a:gd name="T74" fmla="*/ 250 w 1017"/>
                    <a:gd name="T75" fmla="*/ 286 h 1011"/>
                    <a:gd name="T76" fmla="*/ 187 w 1017"/>
                    <a:gd name="T77" fmla="*/ 521 h 1011"/>
                    <a:gd name="T78" fmla="*/ 268 w 1017"/>
                    <a:gd name="T79" fmla="*/ 721 h 1011"/>
                    <a:gd name="T80" fmla="*/ 352 w 1017"/>
                    <a:gd name="T81" fmla="*/ 855 h 1011"/>
                    <a:gd name="T82" fmla="*/ 265 w 1017"/>
                    <a:gd name="T83" fmla="*/ 904 h 1011"/>
                    <a:gd name="T84" fmla="*/ 221 w 1017"/>
                    <a:gd name="T85" fmla="*/ 838 h 1011"/>
                    <a:gd name="T86" fmla="*/ 124 w 1017"/>
                    <a:gd name="T87" fmla="*/ 807 h 1011"/>
                    <a:gd name="T88" fmla="*/ 140 w 1017"/>
                    <a:gd name="T89" fmla="*/ 716 h 1011"/>
                    <a:gd name="T90" fmla="*/ 78 w 1017"/>
                    <a:gd name="T91" fmla="*/ 566 h 1011"/>
                    <a:gd name="T92" fmla="*/ 88 w 1017"/>
                    <a:gd name="T93" fmla="*/ 543 h 1011"/>
                    <a:gd name="T94" fmla="*/ 36 w 1017"/>
                    <a:gd name="T95" fmla="*/ 491 h 1011"/>
                    <a:gd name="T96" fmla="*/ 29 w 1017"/>
                    <a:gd name="T97" fmla="*/ 422 h 1011"/>
                    <a:gd name="T98" fmla="*/ 146 w 1017"/>
                    <a:gd name="T99" fmla="*/ 353 h 1011"/>
                    <a:gd name="T100" fmla="*/ 84 w 1017"/>
                    <a:gd name="T101" fmla="*/ 268 h 1011"/>
                    <a:gd name="T102" fmla="*/ 153 w 1017"/>
                    <a:gd name="T103" fmla="*/ 265 h 1011"/>
                    <a:gd name="T104" fmla="*/ 201 w 1017"/>
                    <a:gd name="T105" fmla="*/ 361 h 1011"/>
                    <a:gd name="T106" fmla="*/ 59 w 1017"/>
                    <a:gd name="T107" fmla="*/ 518 h 1011"/>
                    <a:gd name="T108" fmla="*/ 847 w 1017"/>
                    <a:gd name="T109" fmla="*/ 878 h 1011"/>
                    <a:gd name="T110" fmla="*/ 947 w 1017"/>
                    <a:gd name="T111" fmla="*/ 631 h 1011"/>
                    <a:gd name="T112" fmla="*/ 590 w 1017"/>
                    <a:gd name="T113" fmla="*/ 51 h 1011"/>
                    <a:gd name="T114" fmla="*/ 922 w 1017"/>
                    <a:gd name="T115" fmla="*/ 266 h 1011"/>
                    <a:gd name="T116" fmla="*/ 393 w 1017"/>
                    <a:gd name="T117" fmla="*/ 66 h 1011"/>
                    <a:gd name="T118" fmla="*/ 391 w 1017"/>
                    <a:gd name="T119" fmla="*/ 933 h 1011"/>
                    <a:gd name="T120" fmla="*/ 83 w 1017"/>
                    <a:gd name="T121" fmla="*/ 602 h 1011"/>
                    <a:gd name="T122" fmla="*/ 995 w 1017"/>
                    <a:gd name="T123" fmla="*/ 546 h 1011"/>
                    <a:gd name="T124" fmla="*/ 769 w 1017"/>
                    <a:gd name="T125" fmla="*/ 953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1">
                      <a:moveTo>
                        <a:pt x="383" y="902"/>
                      </a:moveTo>
                      <a:cubicBezTo>
                        <a:pt x="383" y="900"/>
                        <a:pt x="383" y="900"/>
                        <a:pt x="384" y="899"/>
                      </a:cubicBezTo>
                      <a:cubicBezTo>
                        <a:pt x="384" y="898"/>
                        <a:pt x="384" y="898"/>
                        <a:pt x="384" y="897"/>
                      </a:cubicBezTo>
                      <a:cubicBezTo>
                        <a:pt x="385" y="896"/>
                        <a:pt x="385" y="896"/>
                        <a:pt x="386" y="895"/>
                      </a:cubicBezTo>
                      <a:cubicBezTo>
                        <a:pt x="386" y="894"/>
                        <a:pt x="387" y="894"/>
                        <a:pt x="386" y="893"/>
                      </a:cubicBezTo>
                      <a:cubicBezTo>
                        <a:pt x="387" y="892"/>
                        <a:pt x="388" y="892"/>
                        <a:pt x="389" y="891"/>
                      </a:cubicBezTo>
                      <a:cubicBezTo>
                        <a:pt x="389" y="891"/>
                        <a:pt x="389" y="890"/>
                        <a:pt x="389" y="890"/>
                      </a:cubicBezTo>
                      <a:cubicBezTo>
                        <a:pt x="389" y="889"/>
                        <a:pt x="389" y="889"/>
                        <a:pt x="389" y="889"/>
                      </a:cubicBezTo>
                      <a:cubicBezTo>
                        <a:pt x="389" y="888"/>
                        <a:pt x="389" y="888"/>
                        <a:pt x="389" y="887"/>
                      </a:cubicBezTo>
                      <a:cubicBezTo>
                        <a:pt x="389" y="887"/>
                        <a:pt x="390" y="886"/>
                        <a:pt x="390" y="886"/>
                      </a:cubicBezTo>
                      <a:cubicBezTo>
                        <a:pt x="390" y="886"/>
                        <a:pt x="390" y="885"/>
                        <a:pt x="390" y="885"/>
                      </a:cubicBezTo>
                      <a:cubicBezTo>
                        <a:pt x="390" y="884"/>
                        <a:pt x="390" y="884"/>
                        <a:pt x="389" y="884"/>
                      </a:cubicBezTo>
                      <a:cubicBezTo>
                        <a:pt x="390" y="884"/>
                        <a:pt x="391" y="883"/>
                        <a:pt x="392" y="882"/>
                      </a:cubicBezTo>
                      <a:cubicBezTo>
                        <a:pt x="392" y="881"/>
                        <a:pt x="392" y="880"/>
                        <a:pt x="393" y="879"/>
                      </a:cubicBezTo>
                      <a:cubicBezTo>
                        <a:pt x="393" y="879"/>
                        <a:pt x="392" y="878"/>
                        <a:pt x="392" y="877"/>
                      </a:cubicBezTo>
                      <a:cubicBezTo>
                        <a:pt x="392" y="878"/>
                        <a:pt x="392" y="878"/>
                        <a:pt x="391" y="878"/>
                      </a:cubicBezTo>
                      <a:cubicBezTo>
                        <a:pt x="391" y="879"/>
                        <a:pt x="390" y="879"/>
                        <a:pt x="390" y="880"/>
                      </a:cubicBezTo>
                      <a:cubicBezTo>
                        <a:pt x="390" y="881"/>
                        <a:pt x="389" y="881"/>
                        <a:pt x="389" y="882"/>
                      </a:cubicBezTo>
                      <a:cubicBezTo>
                        <a:pt x="388" y="883"/>
                        <a:pt x="387" y="884"/>
                        <a:pt x="386" y="885"/>
                      </a:cubicBezTo>
                      <a:cubicBezTo>
                        <a:pt x="386" y="885"/>
                        <a:pt x="386" y="885"/>
                        <a:pt x="386" y="885"/>
                      </a:cubicBezTo>
                      <a:cubicBezTo>
                        <a:pt x="386" y="886"/>
                        <a:pt x="386" y="887"/>
                        <a:pt x="385" y="887"/>
                      </a:cubicBezTo>
                      <a:cubicBezTo>
                        <a:pt x="385" y="888"/>
                        <a:pt x="384" y="888"/>
                        <a:pt x="383" y="890"/>
                      </a:cubicBezTo>
                      <a:cubicBezTo>
                        <a:pt x="383" y="890"/>
                        <a:pt x="382" y="891"/>
                        <a:pt x="382" y="892"/>
                      </a:cubicBezTo>
                      <a:cubicBezTo>
                        <a:pt x="382" y="892"/>
                        <a:pt x="381" y="893"/>
                        <a:pt x="380" y="894"/>
                      </a:cubicBezTo>
                      <a:cubicBezTo>
                        <a:pt x="380" y="894"/>
                        <a:pt x="379" y="895"/>
                        <a:pt x="379" y="896"/>
                      </a:cubicBezTo>
                      <a:cubicBezTo>
                        <a:pt x="378" y="897"/>
                        <a:pt x="377" y="897"/>
                        <a:pt x="377" y="898"/>
                      </a:cubicBezTo>
                      <a:cubicBezTo>
                        <a:pt x="376" y="898"/>
                        <a:pt x="376" y="899"/>
                        <a:pt x="376" y="899"/>
                      </a:cubicBezTo>
                      <a:cubicBezTo>
                        <a:pt x="376" y="899"/>
                        <a:pt x="376" y="900"/>
                        <a:pt x="376" y="900"/>
                      </a:cubicBezTo>
                      <a:cubicBezTo>
                        <a:pt x="376" y="901"/>
                        <a:pt x="376" y="902"/>
                        <a:pt x="376" y="902"/>
                      </a:cubicBezTo>
                      <a:cubicBezTo>
                        <a:pt x="375" y="903"/>
                        <a:pt x="374" y="904"/>
                        <a:pt x="374" y="904"/>
                      </a:cubicBezTo>
                      <a:cubicBezTo>
                        <a:pt x="374" y="905"/>
                        <a:pt x="373" y="906"/>
                        <a:pt x="373" y="906"/>
                      </a:cubicBezTo>
                      <a:cubicBezTo>
                        <a:pt x="373" y="908"/>
                        <a:pt x="372" y="909"/>
                        <a:pt x="372" y="910"/>
                      </a:cubicBezTo>
                      <a:cubicBezTo>
                        <a:pt x="372" y="910"/>
                        <a:pt x="371" y="910"/>
                        <a:pt x="371" y="911"/>
                      </a:cubicBezTo>
                      <a:cubicBezTo>
                        <a:pt x="371" y="912"/>
                        <a:pt x="370" y="912"/>
                        <a:pt x="370" y="913"/>
                      </a:cubicBezTo>
                      <a:cubicBezTo>
                        <a:pt x="369" y="913"/>
                        <a:pt x="370" y="914"/>
                        <a:pt x="369" y="915"/>
                      </a:cubicBezTo>
                      <a:cubicBezTo>
                        <a:pt x="369" y="915"/>
                        <a:pt x="369" y="916"/>
                        <a:pt x="369" y="916"/>
                      </a:cubicBezTo>
                      <a:cubicBezTo>
                        <a:pt x="368" y="917"/>
                        <a:pt x="367" y="919"/>
                        <a:pt x="366" y="920"/>
                      </a:cubicBezTo>
                      <a:cubicBezTo>
                        <a:pt x="366" y="921"/>
                        <a:pt x="365" y="921"/>
                        <a:pt x="365" y="922"/>
                      </a:cubicBezTo>
                      <a:cubicBezTo>
                        <a:pt x="364" y="923"/>
                        <a:pt x="364" y="923"/>
                        <a:pt x="363" y="924"/>
                      </a:cubicBezTo>
                      <a:cubicBezTo>
                        <a:pt x="363" y="925"/>
                        <a:pt x="362" y="926"/>
                        <a:pt x="362" y="927"/>
                      </a:cubicBezTo>
                      <a:cubicBezTo>
                        <a:pt x="361" y="928"/>
                        <a:pt x="359" y="930"/>
                        <a:pt x="357" y="932"/>
                      </a:cubicBezTo>
                      <a:cubicBezTo>
                        <a:pt x="357" y="932"/>
                        <a:pt x="357" y="932"/>
                        <a:pt x="357" y="932"/>
                      </a:cubicBezTo>
                      <a:cubicBezTo>
                        <a:pt x="356" y="933"/>
                        <a:pt x="355" y="933"/>
                        <a:pt x="355" y="934"/>
                      </a:cubicBezTo>
                      <a:cubicBezTo>
                        <a:pt x="354" y="934"/>
                        <a:pt x="354" y="934"/>
                        <a:pt x="354" y="935"/>
                      </a:cubicBezTo>
                      <a:cubicBezTo>
                        <a:pt x="353" y="936"/>
                        <a:pt x="352" y="937"/>
                        <a:pt x="351" y="938"/>
                      </a:cubicBezTo>
                      <a:cubicBezTo>
                        <a:pt x="350" y="937"/>
                        <a:pt x="350" y="939"/>
                        <a:pt x="349" y="939"/>
                      </a:cubicBezTo>
                      <a:cubicBezTo>
                        <a:pt x="349" y="939"/>
                        <a:pt x="348" y="939"/>
                        <a:pt x="348" y="940"/>
                      </a:cubicBezTo>
                      <a:cubicBezTo>
                        <a:pt x="347" y="940"/>
                        <a:pt x="347" y="941"/>
                        <a:pt x="346" y="942"/>
                      </a:cubicBezTo>
                      <a:cubicBezTo>
                        <a:pt x="346" y="942"/>
                        <a:pt x="345" y="943"/>
                        <a:pt x="345" y="943"/>
                      </a:cubicBezTo>
                      <a:cubicBezTo>
                        <a:pt x="344" y="943"/>
                        <a:pt x="343" y="944"/>
                        <a:pt x="343" y="944"/>
                      </a:cubicBezTo>
                      <a:cubicBezTo>
                        <a:pt x="342" y="944"/>
                        <a:pt x="341" y="945"/>
                        <a:pt x="341" y="945"/>
                      </a:cubicBezTo>
                      <a:cubicBezTo>
                        <a:pt x="340" y="946"/>
                        <a:pt x="338" y="946"/>
                        <a:pt x="337" y="947"/>
                      </a:cubicBezTo>
                      <a:cubicBezTo>
                        <a:pt x="337" y="947"/>
                        <a:pt x="337" y="947"/>
                        <a:pt x="337" y="948"/>
                      </a:cubicBezTo>
                      <a:cubicBezTo>
                        <a:pt x="337" y="948"/>
                        <a:pt x="336" y="948"/>
                        <a:pt x="336" y="948"/>
                      </a:cubicBezTo>
                      <a:cubicBezTo>
                        <a:pt x="335" y="948"/>
                        <a:pt x="335" y="948"/>
                        <a:pt x="335" y="949"/>
                      </a:cubicBezTo>
                      <a:cubicBezTo>
                        <a:pt x="334" y="949"/>
                        <a:pt x="334" y="949"/>
                        <a:pt x="333" y="949"/>
                      </a:cubicBezTo>
                      <a:cubicBezTo>
                        <a:pt x="333" y="949"/>
                        <a:pt x="333" y="950"/>
                        <a:pt x="332" y="950"/>
                      </a:cubicBezTo>
                      <a:cubicBezTo>
                        <a:pt x="331" y="950"/>
                        <a:pt x="330" y="950"/>
                        <a:pt x="329" y="950"/>
                      </a:cubicBezTo>
                      <a:cubicBezTo>
                        <a:pt x="329" y="951"/>
                        <a:pt x="328" y="951"/>
                        <a:pt x="327" y="952"/>
                      </a:cubicBezTo>
                      <a:cubicBezTo>
                        <a:pt x="327" y="953"/>
                        <a:pt x="327" y="953"/>
                        <a:pt x="326" y="954"/>
                      </a:cubicBezTo>
                      <a:cubicBezTo>
                        <a:pt x="326" y="954"/>
                        <a:pt x="325" y="954"/>
                        <a:pt x="324" y="954"/>
                      </a:cubicBezTo>
                      <a:cubicBezTo>
                        <a:pt x="324" y="954"/>
                        <a:pt x="324" y="953"/>
                        <a:pt x="324" y="953"/>
                      </a:cubicBezTo>
                      <a:cubicBezTo>
                        <a:pt x="323" y="952"/>
                        <a:pt x="323" y="952"/>
                        <a:pt x="322" y="952"/>
                      </a:cubicBezTo>
                      <a:cubicBezTo>
                        <a:pt x="322" y="952"/>
                        <a:pt x="321" y="951"/>
                        <a:pt x="321" y="951"/>
                      </a:cubicBezTo>
                      <a:cubicBezTo>
                        <a:pt x="320" y="951"/>
                        <a:pt x="319" y="951"/>
                        <a:pt x="319" y="951"/>
                      </a:cubicBezTo>
                      <a:cubicBezTo>
                        <a:pt x="318" y="951"/>
                        <a:pt x="318" y="950"/>
                        <a:pt x="318" y="950"/>
                      </a:cubicBezTo>
                      <a:cubicBezTo>
                        <a:pt x="318" y="950"/>
                        <a:pt x="317" y="949"/>
                        <a:pt x="317" y="949"/>
                      </a:cubicBezTo>
                      <a:cubicBezTo>
                        <a:pt x="317" y="948"/>
                        <a:pt x="317" y="948"/>
                        <a:pt x="317" y="947"/>
                      </a:cubicBezTo>
                      <a:cubicBezTo>
                        <a:pt x="318" y="946"/>
                        <a:pt x="317" y="946"/>
                        <a:pt x="317" y="945"/>
                      </a:cubicBezTo>
                      <a:cubicBezTo>
                        <a:pt x="319" y="943"/>
                        <a:pt x="321" y="941"/>
                        <a:pt x="323" y="940"/>
                      </a:cubicBezTo>
                      <a:cubicBezTo>
                        <a:pt x="323" y="940"/>
                        <a:pt x="323" y="940"/>
                        <a:pt x="323" y="940"/>
                      </a:cubicBezTo>
                      <a:cubicBezTo>
                        <a:pt x="323" y="939"/>
                        <a:pt x="324" y="939"/>
                        <a:pt x="325" y="938"/>
                      </a:cubicBezTo>
                      <a:cubicBezTo>
                        <a:pt x="326" y="938"/>
                        <a:pt x="327" y="937"/>
                        <a:pt x="327" y="937"/>
                      </a:cubicBezTo>
                      <a:cubicBezTo>
                        <a:pt x="328" y="936"/>
                        <a:pt x="329" y="935"/>
                        <a:pt x="329" y="935"/>
                      </a:cubicBezTo>
                      <a:cubicBezTo>
                        <a:pt x="330" y="934"/>
                        <a:pt x="331" y="933"/>
                        <a:pt x="332" y="932"/>
                      </a:cubicBezTo>
                      <a:cubicBezTo>
                        <a:pt x="332" y="931"/>
                        <a:pt x="334" y="931"/>
                        <a:pt x="334" y="930"/>
                      </a:cubicBezTo>
                      <a:cubicBezTo>
                        <a:pt x="335" y="929"/>
                        <a:pt x="335" y="928"/>
                        <a:pt x="336" y="927"/>
                      </a:cubicBezTo>
                      <a:cubicBezTo>
                        <a:pt x="336" y="927"/>
                        <a:pt x="336" y="927"/>
                        <a:pt x="336" y="926"/>
                      </a:cubicBezTo>
                      <a:cubicBezTo>
                        <a:pt x="336" y="925"/>
                        <a:pt x="337" y="925"/>
                        <a:pt x="337" y="924"/>
                      </a:cubicBezTo>
                      <a:cubicBezTo>
                        <a:pt x="338" y="923"/>
                        <a:pt x="339" y="923"/>
                        <a:pt x="339" y="922"/>
                      </a:cubicBezTo>
                      <a:cubicBezTo>
                        <a:pt x="339" y="922"/>
                        <a:pt x="339" y="921"/>
                        <a:pt x="340" y="921"/>
                      </a:cubicBezTo>
                      <a:cubicBezTo>
                        <a:pt x="341" y="920"/>
                        <a:pt x="341" y="919"/>
                        <a:pt x="342" y="918"/>
                      </a:cubicBezTo>
                      <a:cubicBezTo>
                        <a:pt x="342" y="917"/>
                        <a:pt x="342" y="916"/>
                        <a:pt x="343" y="915"/>
                      </a:cubicBezTo>
                      <a:cubicBezTo>
                        <a:pt x="343" y="915"/>
                        <a:pt x="344" y="914"/>
                        <a:pt x="344" y="914"/>
                      </a:cubicBezTo>
                      <a:cubicBezTo>
                        <a:pt x="344" y="912"/>
                        <a:pt x="346" y="911"/>
                        <a:pt x="347" y="909"/>
                      </a:cubicBezTo>
                      <a:cubicBezTo>
                        <a:pt x="348" y="907"/>
                        <a:pt x="349" y="904"/>
                        <a:pt x="351" y="903"/>
                      </a:cubicBezTo>
                      <a:cubicBezTo>
                        <a:pt x="351" y="903"/>
                        <a:pt x="351" y="902"/>
                        <a:pt x="351" y="902"/>
                      </a:cubicBezTo>
                      <a:cubicBezTo>
                        <a:pt x="352" y="901"/>
                        <a:pt x="351" y="900"/>
                        <a:pt x="352" y="900"/>
                      </a:cubicBezTo>
                      <a:cubicBezTo>
                        <a:pt x="353" y="899"/>
                        <a:pt x="353" y="898"/>
                        <a:pt x="353" y="898"/>
                      </a:cubicBezTo>
                      <a:cubicBezTo>
                        <a:pt x="354" y="897"/>
                        <a:pt x="354" y="896"/>
                        <a:pt x="354" y="895"/>
                      </a:cubicBezTo>
                      <a:cubicBezTo>
                        <a:pt x="355" y="894"/>
                        <a:pt x="356" y="894"/>
                        <a:pt x="356" y="893"/>
                      </a:cubicBezTo>
                      <a:cubicBezTo>
                        <a:pt x="356" y="892"/>
                        <a:pt x="357" y="892"/>
                        <a:pt x="357" y="891"/>
                      </a:cubicBezTo>
                      <a:cubicBezTo>
                        <a:pt x="358" y="890"/>
                        <a:pt x="358" y="889"/>
                        <a:pt x="359" y="888"/>
                      </a:cubicBezTo>
                      <a:cubicBezTo>
                        <a:pt x="359" y="888"/>
                        <a:pt x="359" y="887"/>
                        <a:pt x="359" y="887"/>
                      </a:cubicBezTo>
                      <a:cubicBezTo>
                        <a:pt x="360" y="887"/>
                        <a:pt x="360" y="886"/>
                        <a:pt x="361" y="886"/>
                      </a:cubicBezTo>
                      <a:cubicBezTo>
                        <a:pt x="361" y="886"/>
                        <a:pt x="361" y="886"/>
                        <a:pt x="361" y="885"/>
                      </a:cubicBezTo>
                      <a:cubicBezTo>
                        <a:pt x="362" y="885"/>
                        <a:pt x="362" y="884"/>
                        <a:pt x="363" y="883"/>
                      </a:cubicBezTo>
                      <a:cubicBezTo>
                        <a:pt x="363" y="882"/>
                        <a:pt x="364" y="882"/>
                        <a:pt x="364" y="881"/>
                      </a:cubicBezTo>
                      <a:cubicBezTo>
                        <a:pt x="365" y="880"/>
                        <a:pt x="367" y="878"/>
                        <a:pt x="368" y="876"/>
                      </a:cubicBezTo>
                      <a:cubicBezTo>
                        <a:pt x="368" y="876"/>
                        <a:pt x="369" y="876"/>
                        <a:pt x="369" y="876"/>
                      </a:cubicBezTo>
                      <a:cubicBezTo>
                        <a:pt x="369" y="875"/>
                        <a:pt x="370" y="875"/>
                        <a:pt x="370" y="874"/>
                      </a:cubicBezTo>
                      <a:cubicBezTo>
                        <a:pt x="370" y="874"/>
                        <a:pt x="370" y="873"/>
                        <a:pt x="371" y="873"/>
                      </a:cubicBezTo>
                      <a:cubicBezTo>
                        <a:pt x="372" y="872"/>
                        <a:pt x="373" y="871"/>
                        <a:pt x="374" y="870"/>
                      </a:cubicBezTo>
                      <a:cubicBezTo>
                        <a:pt x="374" y="870"/>
                        <a:pt x="374" y="869"/>
                        <a:pt x="374" y="869"/>
                      </a:cubicBezTo>
                      <a:cubicBezTo>
                        <a:pt x="375" y="868"/>
                        <a:pt x="376" y="868"/>
                        <a:pt x="376" y="867"/>
                      </a:cubicBezTo>
                      <a:cubicBezTo>
                        <a:pt x="376" y="867"/>
                        <a:pt x="376" y="867"/>
                        <a:pt x="376" y="866"/>
                      </a:cubicBezTo>
                      <a:cubicBezTo>
                        <a:pt x="376" y="866"/>
                        <a:pt x="376" y="866"/>
                        <a:pt x="375" y="866"/>
                      </a:cubicBezTo>
                      <a:cubicBezTo>
                        <a:pt x="374" y="865"/>
                        <a:pt x="373" y="864"/>
                        <a:pt x="372" y="863"/>
                      </a:cubicBezTo>
                      <a:cubicBezTo>
                        <a:pt x="372" y="862"/>
                        <a:pt x="372" y="861"/>
                        <a:pt x="372" y="861"/>
                      </a:cubicBezTo>
                      <a:cubicBezTo>
                        <a:pt x="372" y="860"/>
                        <a:pt x="372" y="860"/>
                        <a:pt x="372" y="860"/>
                      </a:cubicBezTo>
                      <a:cubicBezTo>
                        <a:pt x="371" y="860"/>
                        <a:pt x="372" y="859"/>
                        <a:pt x="371" y="859"/>
                      </a:cubicBezTo>
                      <a:cubicBezTo>
                        <a:pt x="372" y="858"/>
                        <a:pt x="372" y="858"/>
                        <a:pt x="372" y="858"/>
                      </a:cubicBezTo>
                      <a:cubicBezTo>
                        <a:pt x="372" y="857"/>
                        <a:pt x="372" y="856"/>
                        <a:pt x="372" y="855"/>
                      </a:cubicBezTo>
                      <a:cubicBezTo>
                        <a:pt x="372" y="855"/>
                        <a:pt x="373" y="854"/>
                        <a:pt x="373" y="854"/>
                      </a:cubicBezTo>
                      <a:cubicBezTo>
                        <a:pt x="373" y="854"/>
                        <a:pt x="373" y="853"/>
                        <a:pt x="373" y="853"/>
                      </a:cubicBezTo>
                      <a:cubicBezTo>
                        <a:pt x="373" y="853"/>
                        <a:pt x="372" y="853"/>
                        <a:pt x="372" y="853"/>
                      </a:cubicBezTo>
                      <a:cubicBezTo>
                        <a:pt x="372" y="853"/>
                        <a:pt x="373" y="852"/>
                        <a:pt x="373" y="852"/>
                      </a:cubicBezTo>
                      <a:cubicBezTo>
                        <a:pt x="373" y="851"/>
                        <a:pt x="373" y="851"/>
                        <a:pt x="373" y="850"/>
                      </a:cubicBezTo>
                      <a:cubicBezTo>
                        <a:pt x="373" y="850"/>
                        <a:pt x="372" y="849"/>
                        <a:pt x="372" y="849"/>
                      </a:cubicBezTo>
                      <a:cubicBezTo>
                        <a:pt x="372" y="848"/>
                        <a:pt x="372" y="848"/>
                        <a:pt x="372" y="847"/>
                      </a:cubicBezTo>
                      <a:cubicBezTo>
                        <a:pt x="373" y="846"/>
                        <a:pt x="373" y="846"/>
                        <a:pt x="373" y="845"/>
                      </a:cubicBezTo>
                      <a:cubicBezTo>
                        <a:pt x="374" y="845"/>
                        <a:pt x="373" y="847"/>
                        <a:pt x="374" y="847"/>
                      </a:cubicBezTo>
                      <a:cubicBezTo>
                        <a:pt x="374" y="848"/>
                        <a:pt x="374" y="849"/>
                        <a:pt x="374" y="850"/>
                      </a:cubicBezTo>
                      <a:cubicBezTo>
                        <a:pt x="375" y="851"/>
                        <a:pt x="375" y="852"/>
                        <a:pt x="375" y="852"/>
                      </a:cubicBezTo>
                      <a:cubicBezTo>
                        <a:pt x="376" y="852"/>
                        <a:pt x="376" y="852"/>
                        <a:pt x="377" y="852"/>
                      </a:cubicBezTo>
                      <a:cubicBezTo>
                        <a:pt x="377" y="852"/>
                        <a:pt x="377" y="851"/>
                        <a:pt x="377" y="850"/>
                      </a:cubicBezTo>
                      <a:cubicBezTo>
                        <a:pt x="378" y="849"/>
                        <a:pt x="378" y="849"/>
                        <a:pt x="378" y="848"/>
                      </a:cubicBezTo>
                      <a:cubicBezTo>
                        <a:pt x="378" y="848"/>
                        <a:pt x="379" y="848"/>
                        <a:pt x="379" y="848"/>
                      </a:cubicBezTo>
                      <a:cubicBezTo>
                        <a:pt x="379" y="848"/>
                        <a:pt x="379" y="848"/>
                        <a:pt x="379" y="848"/>
                      </a:cubicBezTo>
                      <a:cubicBezTo>
                        <a:pt x="379" y="848"/>
                        <a:pt x="379" y="847"/>
                        <a:pt x="379" y="847"/>
                      </a:cubicBezTo>
                      <a:cubicBezTo>
                        <a:pt x="380" y="846"/>
                        <a:pt x="381" y="844"/>
                        <a:pt x="382" y="842"/>
                      </a:cubicBezTo>
                      <a:cubicBezTo>
                        <a:pt x="382" y="841"/>
                        <a:pt x="382" y="840"/>
                        <a:pt x="382" y="839"/>
                      </a:cubicBezTo>
                      <a:cubicBezTo>
                        <a:pt x="383" y="838"/>
                        <a:pt x="384" y="837"/>
                        <a:pt x="385" y="836"/>
                      </a:cubicBezTo>
                      <a:cubicBezTo>
                        <a:pt x="385" y="836"/>
                        <a:pt x="385" y="835"/>
                        <a:pt x="386" y="835"/>
                      </a:cubicBezTo>
                      <a:cubicBezTo>
                        <a:pt x="386" y="834"/>
                        <a:pt x="386" y="833"/>
                        <a:pt x="386" y="833"/>
                      </a:cubicBezTo>
                      <a:cubicBezTo>
                        <a:pt x="386" y="832"/>
                        <a:pt x="387" y="831"/>
                        <a:pt x="387" y="830"/>
                      </a:cubicBezTo>
                      <a:cubicBezTo>
                        <a:pt x="387" y="830"/>
                        <a:pt x="387" y="830"/>
                        <a:pt x="387" y="830"/>
                      </a:cubicBezTo>
                      <a:cubicBezTo>
                        <a:pt x="386" y="829"/>
                        <a:pt x="386" y="828"/>
                        <a:pt x="387" y="828"/>
                      </a:cubicBezTo>
                      <a:cubicBezTo>
                        <a:pt x="387" y="827"/>
                        <a:pt x="387" y="826"/>
                        <a:pt x="387" y="826"/>
                      </a:cubicBezTo>
                      <a:cubicBezTo>
                        <a:pt x="386" y="825"/>
                        <a:pt x="386" y="824"/>
                        <a:pt x="387" y="823"/>
                      </a:cubicBezTo>
                      <a:cubicBezTo>
                        <a:pt x="387" y="823"/>
                        <a:pt x="387" y="822"/>
                        <a:pt x="388" y="822"/>
                      </a:cubicBezTo>
                      <a:cubicBezTo>
                        <a:pt x="388" y="822"/>
                        <a:pt x="388" y="822"/>
                        <a:pt x="388" y="822"/>
                      </a:cubicBezTo>
                      <a:cubicBezTo>
                        <a:pt x="388" y="823"/>
                        <a:pt x="388" y="825"/>
                        <a:pt x="388" y="826"/>
                      </a:cubicBezTo>
                      <a:cubicBezTo>
                        <a:pt x="389" y="826"/>
                        <a:pt x="388" y="827"/>
                        <a:pt x="389" y="828"/>
                      </a:cubicBezTo>
                      <a:cubicBezTo>
                        <a:pt x="391" y="827"/>
                        <a:pt x="391" y="825"/>
                        <a:pt x="392" y="824"/>
                      </a:cubicBezTo>
                      <a:cubicBezTo>
                        <a:pt x="392" y="823"/>
                        <a:pt x="392" y="822"/>
                        <a:pt x="392" y="822"/>
                      </a:cubicBezTo>
                      <a:cubicBezTo>
                        <a:pt x="392" y="821"/>
                        <a:pt x="391" y="821"/>
                        <a:pt x="391" y="821"/>
                      </a:cubicBezTo>
                      <a:cubicBezTo>
                        <a:pt x="390" y="820"/>
                        <a:pt x="390" y="821"/>
                        <a:pt x="390" y="821"/>
                      </a:cubicBezTo>
                      <a:cubicBezTo>
                        <a:pt x="389" y="821"/>
                        <a:pt x="389" y="821"/>
                        <a:pt x="388" y="821"/>
                      </a:cubicBezTo>
                      <a:cubicBezTo>
                        <a:pt x="388" y="820"/>
                        <a:pt x="388" y="820"/>
                        <a:pt x="388" y="819"/>
                      </a:cubicBezTo>
                      <a:cubicBezTo>
                        <a:pt x="388" y="819"/>
                        <a:pt x="389" y="819"/>
                        <a:pt x="389" y="818"/>
                      </a:cubicBezTo>
                      <a:cubicBezTo>
                        <a:pt x="389" y="818"/>
                        <a:pt x="390" y="818"/>
                        <a:pt x="390" y="818"/>
                      </a:cubicBezTo>
                      <a:cubicBezTo>
                        <a:pt x="390" y="818"/>
                        <a:pt x="391" y="819"/>
                        <a:pt x="391" y="819"/>
                      </a:cubicBezTo>
                      <a:cubicBezTo>
                        <a:pt x="391" y="819"/>
                        <a:pt x="392" y="819"/>
                        <a:pt x="392" y="819"/>
                      </a:cubicBezTo>
                      <a:cubicBezTo>
                        <a:pt x="393" y="819"/>
                        <a:pt x="393" y="819"/>
                        <a:pt x="393" y="818"/>
                      </a:cubicBezTo>
                      <a:cubicBezTo>
                        <a:pt x="394" y="818"/>
                        <a:pt x="394" y="819"/>
                        <a:pt x="394" y="819"/>
                      </a:cubicBezTo>
                      <a:cubicBezTo>
                        <a:pt x="395" y="819"/>
                        <a:pt x="395" y="819"/>
                        <a:pt x="395" y="818"/>
                      </a:cubicBezTo>
                      <a:cubicBezTo>
                        <a:pt x="396" y="818"/>
                        <a:pt x="397" y="818"/>
                        <a:pt x="398" y="818"/>
                      </a:cubicBezTo>
                      <a:cubicBezTo>
                        <a:pt x="398" y="818"/>
                        <a:pt x="399" y="818"/>
                        <a:pt x="399" y="818"/>
                      </a:cubicBezTo>
                      <a:cubicBezTo>
                        <a:pt x="400" y="817"/>
                        <a:pt x="400" y="818"/>
                        <a:pt x="400" y="818"/>
                      </a:cubicBezTo>
                      <a:cubicBezTo>
                        <a:pt x="400" y="818"/>
                        <a:pt x="400" y="818"/>
                        <a:pt x="401" y="818"/>
                      </a:cubicBezTo>
                      <a:cubicBezTo>
                        <a:pt x="401" y="818"/>
                        <a:pt x="402" y="818"/>
                        <a:pt x="403" y="818"/>
                      </a:cubicBezTo>
                      <a:cubicBezTo>
                        <a:pt x="404" y="819"/>
                        <a:pt x="403" y="819"/>
                        <a:pt x="403" y="820"/>
                      </a:cubicBezTo>
                      <a:cubicBezTo>
                        <a:pt x="404" y="821"/>
                        <a:pt x="405" y="822"/>
                        <a:pt x="406" y="823"/>
                      </a:cubicBezTo>
                      <a:cubicBezTo>
                        <a:pt x="406" y="823"/>
                        <a:pt x="407" y="823"/>
                        <a:pt x="407" y="823"/>
                      </a:cubicBezTo>
                      <a:cubicBezTo>
                        <a:pt x="408" y="822"/>
                        <a:pt x="408" y="821"/>
                        <a:pt x="409" y="820"/>
                      </a:cubicBezTo>
                      <a:cubicBezTo>
                        <a:pt x="409" y="819"/>
                        <a:pt x="409" y="818"/>
                        <a:pt x="409" y="817"/>
                      </a:cubicBezTo>
                      <a:cubicBezTo>
                        <a:pt x="409" y="817"/>
                        <a:pt x="410" y="817"/>
                        <a:pt x="410" y="816"/>
                      </a:cubicBezTo>
                      <a:cubicBezTo>
                        <a:pt x="411" y="816"/>
                        <a:pt x="411" y="816"/>
                        <a:pt x="412" y="816"/>
                      </a:cubicBezTo>
                      <a:cubicBezTo>
                        <a:pt x="412" y="816"/>
                        <a:pt x="412" y="817"/>
                        <a:pt x="412" y="817"/>
                      </a:cubicBezTo>
                      <a:cubicBezTo>
                        <a:pt x="413" y="817"/>
                        <a:pt x="414" y="817"/>
                        <a:pt x="415" y="817"/>
                      </a:cubicBezTo>
                      <a:cubicBezTo>
                        <a:pt x="415" y="817"/>
                        <a:pt x="416" y="817"/>
                        <a:pt x="416" y="818"/>
                      </a:cubicBezTo>
                      <a:cubicBezTo>
                        <a:pt x="417" y="818"/>
                        <a:pt x="418" y="818"/>
                        <a:pt x="419" y="818"/>
                      </a:cubicBezTo>
                      <a:cubicBezTo>
                        <a:pt x="419" y="818"/>
                        <a:pt x="419" y="818"/>
                        <a:pt x="419" y="818"/>
                      </a:cubicBezTo>
                      <a:cubicBezTo>
                        <a:pt x="420" y="818"/>
                        <a:pt x="421" y="818"/>
                        <a:pt x="422" y="818"/>
                      </a:cubicBezTo>
                      <a:cubicBezTo>
                        <a:pt x="422" y="819"/>
                        <a:pt x="422" y="819"/>
                        <a:pt x="422" y="819"/>
                      </a:cubicBezTo>
                      <a:cubicBezTo>
                        <a:pt x="424" y="819"/>
                        <a:pt x="426" y="819"/>
                        <a:pt x="428" y="819"/>
                      </a:cubicBezTo>
                      <a:cubicBezTo>
                        <a:pt x="428" y="819"/>
                        <a:pt x="429" y="820"/>
                        <a:pt x="429" y="820"/>
                      </a:cubicBezTo>
                      <a:cubicBezTo>
                        <a:pt x="431" y="820"/>
                        <a:pt x="432" y="821"/>
                        <a:pt x="434" y="823"/>
                      </a:cubicBezTo>
                      <a:cubicBezTo>
                        <a:pt x="435" y="823"/>
                        <a:pt x="436" y="823"/>
                        <a:pt x="437" y="823"/>
                      </a:cubicBezTo>
                      <a:cubicBezTo>
                        <a:pt x="437" y="823"/>
                        <a:pt x="438" y="823"/>
                        <a:pt x="438" y="823"/>
                      </a:cubicBezTo>
                      <a:cubicBezTo>
                        <a:pt x="438" y="823"/>
                        <a:pt x="438" y="823"/>
                        <a:pt x="438" y="823"/>
                      </a:cubicBezTo>
                      <a:cubicBezTo>
                        <a:pt x="439" y="823"/>
                        <a:pt x="439" y="823"/>
                        <a:pt x="440" y="823"/>
                      </a:cubicBezTo>
                      <a:cubicBezTo>
                        <a:pt x="440" y="823"/>
                        <a:pt x="440" y="823"/>
                        <a:pt x="441" y="823"/>
                      </a:cubicBezTo>
                      <a:cubicBezTo>
                        <a:pt x="441" y="823"/>
                        <a:pt x="441" y="823"/>
                        <a:pt x="441" y="823"/>
                      </a:cubicBezTo>
                      <a:cubicBezTo>
                        <a:pt x="442" y="823"/>
                        <a:pt x="443" y="823"/>
                        <a:pt x="443" y="823"/>
                      </a:cubicBezTo>
                      <a:cubicBezTo>
                        <a:pt x="444" y="822"/>
                        <a:pt x="444" y="822"/>
                        <a:pt x="444" y="822"/>
                      </a:cubicBezTo>
                      <a:cubicBezTo>
                        <a:pt x="445" y="822"/>
                        <a:pt x="445" y="822"/>
                        <a:pt x="446" y="822"/>
                      </a:cubicBezTo>
                      <a:cubicBezTo>
                        <a:pt x="446" y="822"/>
                        <a:pt x="446" y="822"/>
                        <a:pt x="446" y="823"/>
                      </a:cubicBezTo>
                      <a:cubicBezTo>
                        <a:pt x="447" y="823"/>
                        <a:pt x="447" y="823"/>
                        <a:pt x="448" y="823"/>
                      </a:cubicBezTo>
                      <a:cubicBezTo>
                        <a:pt x="449" y="824"/>
                        <a:pt x="451" y="826"/>
                        <a:pt x="452" y="827"/>
                      </a:cubicBezTo>
                      <a:cubicBezTo>
                        <a:pt x="453" y="827"/>
                        <a:pt x="454" y="827"/>
                        <a:pt x="455" y="827"/>
                      </a:cubicBezTo>
                      <a:cubicBezTo>
                        <a:pt x="455" y="827"/>
                        <a:pt x="455" y="827"/>
                        <a:pt x="456" y="828"/>
                      </a:cubicBezTo>
                      <a:cubicBezTo>
                        <a:pt x="456" y="828"/>
                        <a:pt x="456" y="828"/>
                        <a:pt x="456" y="828"/>
                      </a:cubicBezTo>
                      <a:cubicBezTo>
                        <a:pt x="457" y="828"/>
                        <a:pt x="457" y="828"/>
                        <a:pt x="457" y="829"/>
                      </a:cubicBezTo>
                      <a:cubicBezTo>
                        <a:pt x="457" y="830"/>
                        <a:pt x="457" y="832"/>
                        <a:pt x="457" y="833"/>
                      </a:cubicBezTo>
                      <a:cubicBezTo>
                        <a:pt x="458" y="834"/>
                        <a:pt x="459" y="835"/>
                        <a:pt x="460" y="836"/>
                      </a:cubicBezTo>
                      <a:cubicBezTo>
                        <a:pt x="461" y="836"/>
                        <a:pt x="461" y="836"/>
                        <a:pt x="462" y="836"/>
                      </a:cubicBezTo>
                      <a:cubicBezTo>
                        <a:pt x="462" y="836"/>
                        <a:pt x="463" y="837"/>
                        <a:pt x="463" y="836"/>
                      </a:cubicBezTo>
                      <a:cubicBezTo>
                        <a:pt x="464" y="836"/>
                        <a:pt x="464" y="836"/>
                        <a:pt x="465" y="835"/>
                      </a:cubicBezTo>
                      <a:cubicBezTo>
                        <a:pt x="466" y="835"/>
                        <a:pt x="467" y="835"/>
                        <a:pt x="468" y="835"/>
                      </a:cubicBezTo>
                      <a:cubicBezTo>
                        <a:pt x="468" y="836"/>
                        <a:pt x="468" y="836"/>
                        <a:pt x="468" y="837"/>
                      </a:cubicBezTo>
                      <a:cubicBezTo>
                        <a:pt x="468" y="837"/>
                        <a:pt x="469" y="837"/>
                        <a:pt x="469" y="837"/>
                      </a:cubicBezTo>
                      <a:cubicBezTo>
                        <a:pt x="469" y="837"/>
                        <a:pt x="470" y="836"/>
                        <a:pt x="470" y="836"/>
                      </a:cubicBezTo>
                      <a:cubicBezTo>
                        <a:pt x="470" y="836"/>
                        <a:pt x="471" y="836"/>
                        <a:pt x="471" y="837"/>
                      </a:cubicBezTo>
                      <a:cubicBezTo>
                        <a:pt x="471" y="837"/>
                        <a:pt x="471" y="838"/>
                        <a:pt x="471" y="838"/>
                      </a:cubicBezTo>
                      <a:cubicBezTo>
                        <a:pt x="471" y="839"/>
                        <a:pt x="472" y="838"/>
                        <a:pt x="472" y="839"/>
                      </a:cubicBezTo>
                      <a:cubicBezTo>
                        <a:pt x="473" y="838"/>
                        <a:pt x="474" y="838"/>
                        <a:pt x="475" y="837"/>
                      </a:cubicBezTo>
                      <a:cubicBezTo>
                        <a:pt x="475" y="837"/>
                        <a:pt x="476" y="837"/>
                        <a:pt x="476" y="837"/>
                      </a:cubicBezTo>
                      <a:cubicBezTo>
                        <a:pt x="476" y="837"/>
                        <a:pt x="476" y="837"/>
                        <a:pt x="476" y="838"/>
                      </a:cubicBezTo>
                      <a:cubicBezTo>
                        <a:pt x="476" y="838"/>
                        <a:pt x="476" y="838"/>
                        <a:pt x="476" y="838"/>
                      </a:cubicBezTo>
                      <a:cubicBezTo>
                        <a:pt x="477" y="839"/>
                        <a:pt x="478" y="840"/>
                        <a:pt x="479" y="839"/>
                      </a:cubicBezTo>
                      <a:cubicBezTo>
                        <a:pt x="479" y="838"/>
                        <a:pt x="479" y="837"/>
                        <a:pt x="479" y="835"/>
                      </a:cubicBezTo>
                      <a:cubicBezTo>
                        <a:pt x="480" y="835"/>
                        <a:pt x="480" y="835"/>
                        <a:pt x="481" y="835"/>
                      </a:cubicBezTo>
                      <a:cubicBezTo>
                        <a:pt x="481" y="835"/>
                        <a:pt x="481" y="836"/>
                        <a:pt x="482" y="836"/>
                      </a:cubicBezTo>
                      <a:cubicBezTo>
                        <a:pt x="482" y="836"/>
                        <a:pt x="482" y="837"/>
                        <a:pt x="482" y="837"/>
                      </a:cubicBezTo>
                      <a:cubicBezTo>
                        <a:pt x="481" y="838"/>
                        <a:pt x="480" y="838"/>
                        <a:pt x="480" y="840"/>
                      </a:cubicBezTo>
                      <a:cubicBezTo>
                        <a:pt x="480" y="840"/>
                        <a:pt x="479" y="840"/>
                        <a:pt x="479" y="840"/>
                      </a:cubicBezTo>
                      <a:cubicBezTo>
                        <a:pt x="479" y="841"/>
                        <a:pt x="478" y="842"/>
                        <a:pt x="478" y="843"/>
                      </a:cubicBezTo>
                      <a:cubicBezTo>
                        <a:pt x="478" y="843"/>
                        <a:pt x="479" y="843"/>
                        <a:pt x="479" y="843"/>
                      </a:cubicBezTo>
                      <a:cubicBezTo>
                        <a:pt x="480" y="842"/>
                        <a:pt x="480" y="841"/>
                        <a:pt x="481" y="841"/>
                      </a:cubicBezTo>
                      <a:cubicBezTo>
                        <a:pt x="481" y="841"/>
                        <a:pt x="481" y="841"/>
                        <a:pt x="481" y="841"/>
                      </a:cubicBezTo>
                      <a:cubicBezTo>
                        <a:pt x="482" y="841"/>
                        <a:pt x="481" y="842"/>
                        <a:pt x="481" y="841"/>
                      </a:cubicBezTo>
                      <a:cubicBezTo>
                        <a:pt x="483" y="840"/>
                        <a:pt x="484" y="839"/>
                        <a:pt x="485" y="838"/>
                      </a:cubicBezTo>
                      <a:cubicBezTo>
                        <a:pt x="486" y="838"/>
                        <a:pt x="486" y="839"/>
                        <a:pt x="487" y="839"/>
                      </a:cubicBezTo>
                      <a:cubicBezTo>
                        <a:pt x="487" y="839"/>
                        <a:pt x="488" y="840"/>
                        <a:pt x="488" y="840"/>
                      </a:cubicBezTo>
                      <a:cubicBezTo>
                        <a:pt x="488" y="841"/>
                        <a:pt x="488" y="842"/>
                        <a:pt x="489" y="842"/>
                      </a:cubicBezTo>
                      <a:cubicBezTo>
                        <a:pt x="490" y="843"/>
                        <a:pt x="490" y="843"/>
                        <a:pt x="490" y="844"/>
                      </a:cubicBezTo>
                      <a:cubicBezTo>
                        <a:pt x="490" y="844"/>
                        <a:pt x="491" y="844"/>
                        <a:pt x="491" y="845"/>
                      </a:cubicBezTo>
                      <a:cubicBezTo>
                        <a:pt x="491" y="845"/>
                        <a:pt x="492" y="845"/>
                        <a:pt x="492" y="846"/>
                      </a:cubicBezTo>
                      <a:cubicBezTo>
                        <a:pt x="492" y="846"/>
                        <a:pt x="493" y="847"/>
                        <a:pt x="493" y="847"/>
                      </a:cubicBezTo>
                      <a:cubicBezTo>
                        <a:pt x="494" y="848"/>
                        <a:pt x="494" y="849"/>
                        <a:pt x="494" y="849"/>
                      </a:cubicBezTo>
                      <a:cubicBezTo>
                        <a:pt x="495" y="849"/>
                        <a:pt x="495" y="849"/>
                        <a:pt x="495" y="849"/>
                      </a:cubicBezTo>
                      <a:cubicBezTo>
                        <a:pt x="495" y="849"/>
                        <a:pt x="496" y="849"/>
                        <a:pt x="496" y="849"/>
                      </a:cubicBezTo>
                      <a:cubicBezTo>
                        <a:pt x="497" y="849"/>
                        <a:pt x="497" y="849"/>
                        <a:pt x="497" y="848"/>
                      </a:cubicBezTo>
                      <a:cubicBezTo>
                        <a:pt x="498" y="847"/>
                        <a:pt x="498" y="846"/>
                        <a:pt x="499" y="846"/>
                      </a:cubicBezTo>
                      <a:cubicBezTo>
                        <a:pt x="499" y="845"/>
                        <a:pt x="499" y="844"/>
                        <a:pt x="499" y="843"/>
                      </a:cubicBezTo>
                      <a:cubicBezTo>
                        <a:pt x="499" y="842"/>
                        <a:pt x="499" y="841"/>
                        <a:pt x="500" y="841"/>
                      </a:cubicBezTo>
                      <a:cubicBezTo>
                        <a:pt x="500" y="841"/>
                        <a:pt x="501" y="841"/>
                        <a:pt x="501" y="841"/>
                      </a:cubicBezTo>
                      <a:cubicBezTo>
                        <a:pt x="502" y="841"/>
                        <a:pt x="502" y="842"/>
                        <a:pt x="503" y="842"/>
                      </a:cubicBezTo>
                      <a:cubicBezTo>
                        <a:pt x="503" y="842"/>
                        <a:pt x="504" y="842"/>
                        <a:pt x="505" y="842"/>
                      </a:cubicBezTo>
                      <a:cubicBezTo>
                        <a:pt x="506" y="842"/>
                        <a:pt x="506" y="841"/>
                        <a:pt x="506" y="840"/>
                      </a:cubicBezTo>
                      <a:cubicBezTo>
                        <a:pt x="507" y="840"/>
                        <a:pt x="506" y="841"/>
                        <a:pt x="507" y="841"/>
                      </a:cubicBezTo>
                      <a:cubicBezTo>
                        <a:pt x="507" y="841"/>
                        <a:pt x="508" y="841"/>
                        <a:pt x="508" y="841"/>
                      </a:cubicBezTo>
                      <a:cubicBezTo>
                        <a:pt x="508" y="842"/>
                        <a:pt x="508" y="842"/>
                        <a:pt x="508" y="842"/>
                      </a:cubicBezTo>
                      <a:cubicBezTo>
                        <a:pt x="509" y="842"/>
                        <a:pt x="509" y="842"/>
                        <a:pt x="509" y="841"/>
                      </a:cubicBezTo>
                      <a:cubicBezTo>
                        <a:pt x="509" y="841"/>
                        <a:pt x="509" y="842"/>
                        <a:pt x="510" y="842"/>
                      </a:cubicBezTo>
                      <a:cubicBezTo>
                        <a:pt x="510" y="842"/>
                        <a:pt x="511" y="842"/>
                        <a:pt x="511" y="842"/>
                      </a:cubicBezTo>
                      <a:cubicBezTo>
                        <a:pt x="511" y="843"/>
                        <a:pt x="512" y="843"/>
                        <a:pt x="512" y="843"/>
                      </a:cubicBezTo>
                      <a:cubicBezTo>
                        <a:pt x="512" y="843"/>
                        <a:pt x="513" y="843"/>
                        <a:pt x="513" y="843"/>
                      </a:cubicBezTo>
                      <a:cubicBezTo>
                        <a:pt x="514" y="842"/>
                        <a:pt x="514" y="841"/>
                        <a:pt x="515" y="840"/>
                      </a:cubicBezTo>
                      <a:cubicBezTo>
                        <a:pt x="516" y="840"/>
                        <a:pt x="516" y="840"/>
                        <a:pt x="516" y="842"/>
                      </a:cubicBezTo>
                      <a:cubicBezTo>
                        <a:pt x="517" y="842"/>
                        <a:pt x="517" y="842"/>
                        <a:pt x="518" y="843"/>
                      </a:cubicBezTo>
                      <a:cubicBezTo>
                        <a:pt x="518" y="843"/>
                        <a:pt x="518" y="843"/>
                        <a:pt x="519" y="843"/>
                      </a:cubicBezTo>
                      <a:cubicBezTo>
                        <a:pt x="519" y="843"/>
                        <a:pt x="519" y="843"/>
                        <a:pt x="519" y="843"/>
                      </a:cubicBezTo>
                      <a:cubicBezTo>
                        <a:pt x="519" y="841"/>
                        <a:pt x="519" y="840"/>
                        <a:pt x="519" y="839"/>
                      </a:cubicBezTo>
                      <a:cubicBezTo>
                        <a:pt x="520" y="838"/>
                        <a:pt x="520" y="837"/>
                        <a:pt x="521" y="837"/>
                      </a:cubicBezTo>
                      <a:cubicBezTo>
                        <a:pt x="522" y="837"/>
                        <a:pt x="524" y="835"/>
                        <a:pt x="525" y="836"/>
                      </a:cubicBezTo>
                      <a:cubicBezTo>
                        <a:pt x="526" y="836"/>
                        <a:pt x="527" y="837"/>
                        <a:pt x="527" y="839"/>
                      </a:cubicBezTo>
                      <a:cubicBezTo>
                        <a:pt x="528" y="839"/>
                        <a:pt x="528" y="839"/>
                        <a:pt x="529" y="839"/>
                      </a:cubicBezTo>
                      <a:cubicBezTo>
                        <a:pt x="529" y="838"/>
                        <a:pt x="529" y="838"/>
                        <a:pt x="529" y="837"/>
                      </a:cubicBezTo>
                      <a:cubicBezTo>
                        <a:pt x="529" y="837"/>
                        <a:pt x="530" y="836"/>
                        <a:pt x="530" y="836"/>
                      </a:cubicBezTo>
                      <a:cubicBezTo>
                        <a:pt x="531" y="836"/>
                        <a:pt x="532" y="836"/>
                        <a:pt x="532" y="836"/>
                      </a:cubicBezTo>
                      <a:cubicBezTo>
                        <a:pt x="533" y="836"/>
                        <a:pt x="533" y="836"/>
                        <a:pt x="534" y="837"/>
                      </a:cubicBezTo>
                      <a:cubicBezTo>
                        <a:pt x="533" y="838"/>
                        <a:pt x="532" y="838"/>
                        <a:pt x="532" y="839"/>
                      </a:cubicBezTo>
                      <a:cubicBezTo>
                        <a:pt x="532" y="840"/>
                        <a:pt x="532" y="840"/>
                        <a:pt x="532" y="840"/>
                      </a:cubicBezTo>
                      <a:cubicBezTo>
                        <a:pt x="532" y="841"/>
                        <a:pt x="531" y="841"/>
                        <a:pt x="531" y="842"/>
                      </a:cubicBezTo>
                      <a:cubicBezTo>
                        <a:pt x="531" y="842"/>
                        <a:pt x="533" y="843"/>
                        <a:pt x="534" y="843"/>
                      </a:cubicBezTo>
                      <a:cubicBezTo>
                        <a:pt x="534" y="843"/>
                        <a:pt x="534" y="844"/>
                        <a:pt x="534" y="844"/>
                      </a:cubicBezTo>
                      <a:cubicBezTo>
                        <a:pt x="534" y="844"/>
                        <a:pt x="535" y="845"/>
                        <a:pt x="535" y="845"/>
                      </a:cubicBezTo>
                      <a:cubicBezTo>
                        <a:pt x="535" y="845"/>
                        <a:pt x="535" y="846"/>
                        <a:pt x="535" y="846"/>
                      </a:cubicBezTo>
                      <a:cubicBezTo>
                        <a:pt x="535" y="846"/>
                        <a:pt x="535" y="847"/>
                        <a:pt x="536" y="847"/>
                      </a:cubicBezTo>
                      <a:cubicBezTo>
                        <a:pt x="536" y="846"/>
                        <a:pt x="537" y="846"/>
                        <a:pt x="538" y="846"/>
                      </a:cubicBezTo>
                      <a:cubicBezTo>
                        <a:pt x="538" y="845"/>
                        <a:pt x="538" y="845"/>
                        <a:pt x="538" y="844"/>
                      </a:cubicBezTo>
                      <a:cubicBezTo>
                        <a:pt x="538" y="844"/>
                        <a:pt x="538" y="843"/>
                        <a:pt x="539" y="843"/>
                      </a:cubicBezTo>
                      <a:cubicBezTo>
                        <a:pt x="539" y="842"/>
                        <a:pt x="540" y="841"/>
                        <a:pt x="540" y="841"/>
                      </a:cubicBezTo>
                      <a:cubicBezTo>
                        <a:pt x="541" y="841"/>
                        <a:pt x="541" y="842"/>
                        <a:pt x="541" y="842"/>
                      </a:cubicBezTo>
                      <a:cubicBezTo>
                        <a:pt x="541" y="843"/>
                        <a:pt x="541" y="843"/>
                        <a:pt x="541" y="843"/>
                      </a:cubicBezTo>
                      <a:cubicBezTo>
                        <a:pt x="541" y="844"/>
                        <a:pt x="541" y="845"/>
                        <a:pt x="541" y="846"/>
                      </a:cubicBezTo>
                      <a:cubicBezTo>
                        <a:pt x="541" y="846"/>
                        <a:pt x="541" y="847"/>
                        <a:pt x="541" y="847"/>
                      </a:cubicBezTo>
                      <a:cubicBezTo>
                        <a:pt x="542" y="847"/>
                        <a:pt x="543" y="847"/>
                        <a:pt x="544" y="847"/>
                      </a:cubicBezTo>
                      <a:cubicBezTo>
                        <a:pt x="544" y="847"/>
                        <a:pt x="545" y="846"/>
                        <a:pt x="545" y="846"/>
                      </a:cubicBezTo>
                      <a:cubicBezTo>
                        <a:pt x="546" y="846"/>
                        <a:pt x="546" y="846"/>
                        <a:pt x="547" y="846"/>
                      </a:cubicBezTo>
                      <a:cubicBezTo>
                        <a:pt x="547" y="845"/>
                        <a:pt x="547" y="845"/>
                        <a:pt x="548" y="845"/>
                      </a:cubicBezTo>
                      <a:cubicBezTo>
                        <a:pt x="549" y="844"/>
                        <a:pt x="549" y="846"/>
                        <a:pt x="550" y="845"/>
                      </a:cubicBezTo>
                      <a:cubicBezTo>
                        <a:pt x="551" y="845"/>
                        <a:pt x="550" y="844"/>
                        <a:pt x="551" y="843"/>
                      </a:cubicBezTo>
                      <a:cubicBezTo>
                        <a:pt x="551" y="843"/>
                        <a:pt x="551" y="843"/>
                        <a:pt x="551" y="843"/>
                      </a:cubicBezTo>
                      <a:cubicBezTo>
                        <a:pt x="551" y="842"/>
                        <a:pt x="551" y="842"/>
                        <a:pt x="551" y="842"/>
                      </a:cubicBezTo>
                      <a:cubicBezTo>
                        <a:pt x="552" y="841"/>
                        <a:pt x="551" y="840"/>
                        <a:pt x="552" y="839"/>
                      </a:cubicBezTo>
                      <a:cubicBezTo>
                        <a:pt x="552" y="839"/>
                        <a:pt x="552" y="840"/>
                        <a:pt x="552" y="840"/>
                      </a:cubicBezTo>
                      <a:cubicBezTo>
                        <a:pt x="552" y="840"/>
                        <a:pt x="553" y="840"/>
                        <a:pt x="553" y="840"/>
                      </a:cubicBezTo>
                      <a:cubicBezTo>
                        <a:pt x="554" y="839"/>
                        <a:pt x="554" y="839"/>
                        <a:pt x="555" y="839"/>
                      </a:cubicBezTo>
                      <a:cubicBezTo>
                        <a:pt x="556" y="840"/>
                        <a:pt x="557" y="841"/>
                        <a:pt x="557" y="842"/>
                      </a:cubicBezTo>
                      <a:cubicBezTo>
                        <a:pt x="558" y="841"/>
                        <a:pt x="558" y="840"/>
                        <a:pt x="558" y="840"/>
                      </a:cubicBezTo>
                      <a:cubicBezTo>
                        <a:pt x="559" y="840"/>
                        <a:pt x="560" y="840"/>
                        <a:pt x="560" y="840"/>
                      </a:cubicBezTo>
                      <a:cubicBezTo>
                        <a:pt x="561" y="839"/>
                        <a:pt x="561" y="838"/>
                        <a:pt x="562" y="838"/>
                      </a:cubicBezTo>
                      <a:cubicBezTo>
                        <a:pt x="562" y="838"/>
                        <a:pt x="562" y="838"/>
                        <a:pt x="562" y="838"/>
                      </a:cubicBezTo>
                      <a:cubicBezTo>
                        <a:pt x="562" y="839"/>
                        <a:pt x="562" y="841"/>
                        <a:pt x="562" y="842"/>
                      </a:cubicBezTo>
                      <a:cubicBezTo>
                        <a:pt x="562" y="842"/>
                        <a:pt x="561" y="842"/>
                        <a:pt x="561" y="843"/>
                      </a:cubicBezTo>
                      <a:cubicBezTo>
                        <a:pt x="562" y="843"/>
                        <a:pt x="562" y="845"/>
                        <a:pt x="563" y="845"/>
                      </a:cubicBezTo>
                      <a:cubicBezTo>
                        <a:pt x="564" y="845"/>
                        <a:pt x="564" y="844"/>
                        <a:pt x="565" y="844"/>
                      </a:cubicBezTo>
                      <a:cubicBezTo>
                        <a:pt x="565" y="843"/>
                        <a:pt x="565" y="843"/>
                        <a:pt x="565" y="842"/>
                      </a:cubicBezTo>
                      <a:cubicBezTo>
                        <a:pt x="565" y="842"/>
                        <a:pt x="565" y="841"/>
                        <a:pt x="565" y="841"/>
                      </a:cubicBezTo>
                      <a:cubicBezTo>
                        <a:pt x="565" y="840"/>
                        <a:pt x="565" y="840"/>
                        <a:pt x="565" y="839"/>
                      </a:cubicBezTo>
                      <a:cubicBezTo>
                        <a:pt x="566" y="839"/>
                        <a:pt x="566" y="838"/>
                        <a:pt x="567" y="837"/>
                      </a:cubicBezTo>
                      <a:cubicBezTo>
                        <a:pt x="567" y="838"/>
                        <a:pt x="568" y="839"/>
                        <a:pt x="569" y="839"/>
                      </a:cubicBezTo>
                      <a:cubicBezTo>
                        <a:pt x="570" y="839"/>
                        <a:pt x="571" y="838"/>
                        <a:pt x="571" y="837"/>
                      </a:cubicBezTo>
                      <a:cubicBezTo>
                        <a:pt x="571" y="837"/>
                        <a:pt x="571" y="837"/>
                        <a:pt x="572" y="836"/>
                      </a:cubicBezTo>
                      <a:cubicBezTo>
                        <a:pt x="572" y="836"/>
                        <a:pt x="572" y="835"/>
                        <a:pt x="572" y="835"/>
                      </a:cubicBezTo>
                      <a:cubicBezTo>
                        <a:pt x="572" y="835"/>
                        <a:pt x="573" y="835"/>
                        <a:pt x="573" y="835"/>
                      </a:cubicBezTo>
                      <a:cubicBezTo>
                        <a:pt x="573" y="837"/>
                        <a:pt x="573" y="839"/>
                        <a:pt x="573" y="840"/>
                      </a:cubicBezTo>
                      <a:cubicBezTo>
                        <a:pt x="573" y="841"/>
                        <a:pt x="573" y="841"/>
                        <a:pt x="574" y="841"/>
                      </a:cubicBezTo>
                      <a:cubicBezTo>
                        <a:pt x="574" y="840"/>
                        <a:pt x="574" y="840"/>
                        <a:pt x="575" y="840"/>
                      </a:cubicBezTo>
                      <a:cubicBezTo>
                        <a:pt x="575" y="839"/>
                        <a:pt x="574" y="839"/>
                        <a:pt x="574" y="838"/>
                      </a:cubicBezTo>
                      <a:cubicBezTo>
                        <a:pt x="574" y="838"/>
                        <a:pt x="574" y="837"/>
                        <a:pt x="574" y="837"/>
                      </a:cubicBezTo>
                      <a:cubicBezTo>
                        <a:pt x="574" y="836"/>
                        <a:pt x="575" y="836"/>
                        <a:pt x="575" y="836"/>
                      </a:cubicBezTo>
                      <a:cubicBezTo>
                        <a:pt x="575" y="836"/>
                        <a:pt x="576" y="836"/>
                        <a:pt x="576" y="836"/>
                      </a:cubicBezTo>
                      <a:cubicBezTo>
                        <a:pt x="576" y="836"/>
                        <a:pt x="577" y="836"/>
                        <a:pt x="577" y="836"/>
                      </a:cubicBezTo>
                      <a:cubicBezTo>
                        <a:pt x="577" y="836"/>
                        <a:pt x="578" y="836"/>
                        <a:pt x="578" y="836"/>
                      </a:cubicBezTo>
                      <a:cubicBezTo>
                        <a:pt x="578" y="836"/>
                        <a:pt x="578" y="836"/>
                        <a:pt x="578" y="836"/>
                      </a:cubicBezTo>
                      <a:cubicBezTo>
                        <a:pt x="579" y="837"/>
                        <a:pt x="580" y="836"/>
                        <a:pt x="581" y="836"/>
                      </a:cubicBezTo>
                      <a:cubicBezTo>
                        <a:pt x="581" y="836"/>
                        <a:pt x="581" y="836"/>
                        <a:pt x="582" y="836"/>
                      </a:cubicBezTo>
                      <a:cubicBezTo>
                        <a:pt x="582" y="836"/>
                        <a:pt x="583" y="836"/>
                        <a:pt x="583" y="836"/>
                      </a:cubicBezTo>
                      <a:cubicBezTo>
                        <a:pt x="583" y="835"/>
                        <a:pt x="583" y="835"/>
                        <a:pt x="584" y="835"/>
                      </a:cubicBezTo>
                      <a:cubicBezTo>
                        <a:pt x="584" y="835"/>
                        <a:pt x="585" y="835"/>
                        <a:pt x="585" y="835"/>
                      </a:cubicBezTo>
                      <a:cubicBezTo>
                        <a:pt x="585" y="835"/>
                        <a:pt x="586" y="834"/>
                        <a:pt x="586" y="833"/>
                      </a:cubicBezTo>
                      <a:cubicBezTo>
                        <a:pt x="587" y="834"/>
                        <a:pt x="587" y="834"/>
                        <a:pt x="587" y="834"/>
                      </a:cubicBezTo>
                      <a:cubicBezTo>
                        <a:pt x="588" y="834"/>
                        <a:pt x="588" y="834"/>
                        <a:pt x="589" y="834"/>
                      </a:cubicBezTo>
                      <a:cubicBezTo>
                        <a:pt x="589" y="834"/>
                        <a:pt x="589" y="833"/>
                        <a:pt x="590" y="833"/>
                      </a:cubicBezTo>
                      <a:cubicBezTo>
                        <a:pt x="590" y="833"/>
                        <a:pt x="591" y="833"/>
                        <a:pt x="592" y="833"/>
                      </a:cubicBezTo>
                      <a:cubicBezTo>
                        <a:pt x="592" y="834"/>
                        <a:pt x="592" y="835"/>
                        <a:pt x="593" y="835"/>
                      </a:cubicBezTo>
                      <a:cubicBezTo>
                        <a:pt x="593" y="835"/>
                        <a:pt x="594" y="835"/>
                        <a:pt x="594" y="835"/>
                      </a:cubicBezTo>
                      <a:cubicBezTo>
                        <a:pt x="594" y="834"/>
                        <a:pt x="596" y="834"/>
                        <a:pt x="597" y="833"/>
                      </a:cubicBezTo>
                      <a:cubicBezTo>
                        <a:pt x="598" y="833"/>
                        <a:pt x="599" y="833"/>
                        <a:pt x="600" y="833"/>
                      </a:cubicBezTo>
                      <a:cubicBezTo>
                        <a:pt x="600" y="833"/>
                        <a:pt x="600" y="833"/>
                        <a:pt x="601" y="833"/>
                      </a:cubicBezTo>
                      <a:cubicBezTo>
                        <a:pt x="601" y="833"/>
                        <a:pt x="601" y="834"/>
                        <a:pt x="602" y="834"/>
                      </a:cubicBezTo>
                      <a:cubicBezTo>
                        <a:pt x="602" y="833"/>
                        <a:pt x="603" y="833"/>
                        <a:pt x="603" y="832"/>
                      </a:cubicBezTo>
                      <a:cubicBezTo>
                        <a:pt x="604" y="832"/>
                        <a:pt x="604" y="832"/>
                        <a:pt x="605" y="832"/>
                      </a:cubicBezTo>
                      <a:cubicBezTo>
                        <a:pt x="606" y="833"/>
                        <a:pt x="607" y="833"/>
                        <a:pt x="607" y="835"/>
                      </a:cubicBezTo>
                      <a:cubicBezTo>
                        <a:pt x="607" y="835"/>
                        <a:pt x="608" y="835"/>
                        <a:pt x="608" y="835"/>
                      </a:cubicBezTo>
                      <a:cubicBezTo>
                        <a:pt x="608" y="835"/>
                        <a:pt x="608" y="835"/>
                        <a:pt x="609" y="835"/>
                      </a:cubicBezTo>
                      <a:cubicBezTo>
                        <a:pt x="609" y="834"/>
                        <a:pt x="610" y="834"/>
                        <a:pt x="611" y="833"/>
                      </a:cubicBezTo>
                      <a:cubicBezTo>
                        <a:pt x="612" y="833"/>
                        <a:pt x="612" y="832"/>
                        <a:pt x="613" y="831"/>
                      </a:cubicBezTo>
                      <a:cubicBezTo>
                        <a:pt x="613" y="831"/>
                        <a:pt x="614" y="831"/>
                        <a:pt x="615" y="831"/>
                      </a:cubicBezTo>
                      <a:cubicBezTo>
                        <a:pt x="615" y="831"/>
                        <a:pt x="615" y="831"/>
                        <a:pt x="616" y="831"/>
                      </a:cubicBezTo>
                      <a:cubicBezTo>
                        <a:pt x="617" y="830"/>
                        <a:pt x="617" y="832"/>
                        <a:pt x="618" y="832"/>
                      </a:cubicBezTo>
                      <a:cubicBezTo>
                        <a:pt x="618" y="832"/>
                        <a:pt x="618" y="832"/>
                        <a:pt x="618" y="832"/>
                      </a:cubicBezTo>
                      <a:cubicBezTo>
                        <a:pt x="618" y="831"/>
                        <a:pt x="618" y="831"/>
                        <a:pt x="619" y="830"/>
                      </a:cubicBezTo>
                      <a:cubicBezTo>
                        <a:pt x="619" y="830"/>
                        <a:pt x="619" y="830"/>
                        <a:pt x="619" y="829"/>
                      </a:cubicBezTo>
                      <a:cubicBezTo>
                        <a:pt x="621" y="829"/>
                        <a:pt x="622" y="829"/>
                        <a:pt x="623" y="829"/>
                      </a:cubicBezTo>
                      <a:cubicBezTo>
                        <a:pt x="625" y="830"/>
                        <a:pt x="626" y="831"/>
                        <a:pt x="627" y="831"/>
                      </a:cubicBezTo>
                      <a:cubicBezTo>
                        <a:pt x="627" y="831"/>
                        <a:pt x="627" y="831"/>
                        <a:pt x="628" y="831"/>
                      </a:cubicBezTo>
                      <a:cubicBezTo>
                        <a:pt x="628" y="831"/>
                        <a:pt x="628" y="831"/>
                        <a:pt x="628" y="831"/>
                      </a:cubicBezTo>
                      <a:cubicBezTo>
                        <a:pt x="629" y="830"/>
                        <a:pt x="630" y="830"/>
                        <a:pt x="631" y="829"/>
                      </a:cubicBezTo>
                      <a:cubicBezTo>
                        <a:pt x="632" y="829"/>
                        <a:pt x="633" y="829"/>
                        <a:pt x="634" y="828"/>
                      </a:cubicBezTo>
                      <a:cubicBezTo>
                        <a:pt x="634" y="828"/>
                        <a:pt x="635" y="828"/>
                        <a:pt x="635" y="828"/>
                      </a:cubicBezTo>
                      <a:cubicBezTo>
                        <a:pt x="636" y="828"/>
                        <a:pt x="637" y="828"/>
                        <a:pt x="637" y="828"/>
                      </a:cubicBezTo>
                      <a:cubicBezTo>
                        <a:pt x="637" y="828"/>
                        <a:pt x="637" y="827"/>
                        <a:pt x="638" y="827"/>
                      </a:cubicBezTo>
                      <a:cubicBezTo>
                        <a:pt x="638" y="827"/>
                        <a:pt x="639" y="827"/>
                        <a:pt x="640" y="827"/>
                      </a:cubicBezTo>
                      <a:cubicBezTo>
                        <a:pt x="641" y="827"/>
                        <a:pt x="641" y="826"/>
                        <a:pt x="642" y="826"/>
                      </a:cubicBezTo>
                      <a:cubicBezTo>
                        <a:pt x="642" y="826"/>
                        <a:pt x="642" y="825"/>
                        <a:pt x="642" y="825"/>
                      </a:cubicBezTo>
                      <a:cubicBezTo>
                        <a:pt x="643" y="825"/>
                        <a:pt x="643" y="824"/>
                        <a:pt x="644" y="823"/>
                      </a:cubicBezTo>
                      <a:cubicBezTo>
                        <a:pt x="645" y="823"/>
                        <a:pt x="645" y="823"/>
                        <a:pt x="646" y="823"/>
                      </a:cubicBezTo>
                      <a:cubicBezTo>
                        <a:pt x="647" y="824"/>
                        <a:pt x="647" y="825"/>
                        <a:pt x="648" y="826"/>
                      </a:cubicBezTo>
                      <a:cubicBezTo>
                        <a:pt x="648" y="826"/>
                        <a:pt x="648" y="826"/>
                        <a:pt x="648" y="826"/>
                      </a:cubicBezTo>
                      <a:cubicBezTo>
                        <a:pt x="648" y="826"/>
                        <a:pt x="648" y="825"/>
                        <a:pt x="648" y="825"/>
                      </a:cubicBezTo>
                      <a:cubicBezTo>
                        <a:pt x="649" y="824"/>
                        <a:pt x="651" y="824"/>
                        <a:pt x="652" y="823"/>
                      </a:cubicBezTo>
                      <a:cubicBezTo>
                        <a:pt x="653" y="821"/>
                        <a:pt x="654" y="821"/>
                        <a:pt x="656" y="820"/>
                      </a:cubicBezTo>
                      <a:cubicBezTo>
                        <a:pt x="656" y="820"/>
                        <a:pt x="656" y="820"/>
                        <a:pt x="656" y="819"/>
                      </a:cubicBezTo>
                      <a:cubicBezTo>
                        <a:pt x="656" y="819"/>
                        <a:pt x="657" y="819"/>
                        <a:pt x="657" y="819"/>
                      </a:cubicBezTo>
                      <a:cubicBezTo>
                        <a:pt x="657" y="819"/>
                        <a:pt x="658" y="819"/>
                        <a:pt x="658" y="819"/>
                      </a:cubicBezTo>
                      <a:cubicBezTo>
                        <a:pt x="659" y="817"/>
                        <a:pt x="661" y="817"/>
                        <a:pt x="662" y="815"/>
                      </a:cubicBezTo>
                      <a:cubicBezTo>
                        <a:pt x="664" y="816"/>
                        <a:pt x="664" y="815"/>
                        <a:pt x="665" y="814"/>
                      </a:cubicBezTo>
                      <a:cubicBezTo>
                        <a:pt x="665" y="814"/>
                        <a:pt x="666" y="814"/>
                        <a:pt x="667" y="814"/>
                      </a:cubicBezTo>
                      <a:cubicBezTo>
                        <a:pt x="668" y="813"/>
                        <a:pt x="669" y="813"/>
                        <a:pt x="670" y="813"/>
                      </a:cubicBezTo>
                      <a:cubicBezTo>
                        <a:pt x="670" y="812"/>
                        <a:pt x="671" y="813"/>
                        <a:pt x="671" y="813"/>
                      </a:cubicBezTo>
                      <a:cubicBezTo>
                        <a:pt x="671" y="812"/>
                        <a:pt x="672" y="811"/>
                        <a:pt x="672" y="810"/>
                      </a:cubicBezTo>
                      <a:cubicBezTo>
                        <a:pt x="673" y="810"/>
                        <a:pt x="674" y="809"/>
                        <a:pt x="675" y="809"/>
                      </a:cubicBezTo>
                      <a:cubicBezTo>
                        <a:pt x="675" y="809"/>
                        <a:pt x="675" y="809"/>
                        <a:pt x="676" y="809"/>
                      </a:cubicBezTo>
                      <a:cubicBezTo>
                        <a:pt x="676" y="808"/>
                        <a:pt x="677" y="808"/>
                        <a:pt x="677" y="807"/>
                      </a:cubicBezTo>
                      <a:cubicBezTo>
                        <a:pt x="678" y="807"/>
                        <a:pt x="678" y="807"/>
                        <a:pt x="679" y="807"/>
                      </a:cubicBezTo>
                      <a:cubicBezTo>
                        <a:pt x="679" y="807"/>
                        <a:pt x="680" y="806"/>
                        <a:pt x="680" y="806"/>
                      </a:cubicBezTo>
                      <a:cubicBezTo>
                        <a:pt x="681" y="806"/>
                        <a:pt x="681" y="806"/>
                        <a:pt x="682" y="806"/>
                      </a:cubicBezTo>
                      <a:cubicBezTo>
                        <a:pt x="682" y="806"/>
                        <a:pt x="682" y="805"/>
                        <a:pt x="682" y="805"/>
                      </a:cubicBezTo>
                      <a:cubicBezTo>
                        <a:pt x="682" y="805"/>
                        <a:pt x="683" y="805"/>
                        <a:pt x="683" y="805"/>
                      </a:cubicBezTo>
                      <a:cubicBezTo>
                        <a:pt x="684" y="804"/>
                        <a:pt x="684" y="803"/>
                        <a:pt x="685" y="803"/>
                      </a:cubicBezTo>
                      <a:cubicBezTo>
                        <a:pt x="685" y="802"/>
                        <a:pt x="685" y="802"/>
                        <a:pt x="685" y="802"/>
                      </a:cubicBezTo>
                      <a:cubicBezTo>
                        <a:pt x="685" y="800"/>
                        <a:pt x="685" y="799"/>
                        <a:pt x="685" y="798"/>
                      </a:cubicBezTo>
                      <a:cubicBezTo>
                        <a:pt x="687" y="795"/>
                        <a:pt x="688" y="794"/>
                        <a:pt x="691" y="792"/>
                      </a:cubicBezTo>
                      <a:cubicBezTo>
                        <a:pt x="692" y="792"/>
                        <a:pt x="694" y="792"/>
                        <a:pt x="695" y="792"/>
                      </a:cubicBezTo>
                      <a:cubicBezTo>
                        <a:pt x="695" y="792"/>
                        <a:pt x="696" y="792"/>
                        <a:pt x="696" y="792"/>
                      </a:cubicBezTo>
                      <a:cubicBezTo>
                        <a:pt x="697" y="792"/>
                        <a:pt x="698" y="792"/>
                        <a:pt x="699" y="792"/>
                      </a:cubicBezTo>
                      <a:cubicBezTo>
                        <a:pt x="700" y="791"/>
                        <a:pt x="702" y="791"/>
                        <a:pt x="703" y="790"/>
                      </a:cubicBezTo>
                      <a:cubicBezTo>
                        <a:pt x="704" y="789"/>
                        <a:pt x="704" y="788"/>
                        <a:pt x="705" y="787"/>
                      </a:cubicBezTo>
                      <a:cubicBezTo>
                        <a:pt x="706" y="787"/>
                        <a:pt x="706" y="787"/>
                        <a:pt x="707" y="786"/>
                      </a:cubicBezTo>
                      <a:cubicBezTo>
                        <a:pt x="707" y="786"/>
                        <a:pt x="708" y="786"/>
                        <a:pt x="709" y="786"/>
                      </a:cubicBezTo>
                      <a:cubicBezTo>
                        <a:pt x="709" y="786"/>
                        <a:pt x="709" y="786"/>
                        <a:pt x="710" y="786"/>
                      </a:cubicBezTo>
                      <a:cubicBezTo>
                        <a:pt x="710" y="786"/>
                        <a:pt x="710" y="786"/>
                        <a:pt x="710" y="785"/>
                      </a:cubicBezTo>
                      <a:cubicBezTo>
                        <a:pt x="710" y="785"/>
                        <a:pt x="710" y="785"/>
                        <a:pt x="710" y="785"/>
                      </a:cubicBezTo>
                      <a:cubicBezTo>
                        <a:pt x="711" y="784"/>
                        <a:pt x="711" y="784"/>
                        <a:pt x="713" y="784"/>
                      </a:cubicBezTo>
                      <a:cubicBezTo>
                        <a:pt x="713" y="784"/>
                        <a:pt x="714" y="783"/>
                        <a:pt x="714" y="784"/>
                      </a:cubicBezTo>
                      <a:cubicBezTo>
                        <a:pt x="715" y="783"/>
                        <a:pt x="716" y="782"/>
                        <a:pt x="716" y="782"/>
                      </a:cubicBezTo>
                      <a:cubicBezTo>
                        <a:pt x="717" y="781"/>
                        <a:pt x="718" y="781"/>
                        <a:pt x="718" y="781"/>
                      </a:cubicBezTo>
                      <a:cubicBezTo>
                        <a:pt x="719" y="780"/>
                        <a:pt x="721" y="779"/>
                        <a:pt x="721" y="778"/>
                      </a:cubicBezTo>
                      <a:cubicBezTo>
                        <a:pt x="721" y="778"/>
                        <a:pt x="721" y="778"/>
                        <a:pt x="721" y="778"/>
                      </a:cubicBezTo>
                      <a:cubicBezTo>
                        <a:pt x="722" y="779"/>
                        <a:pt x="722" y="778"/>
                        <a:pt x="723" y="778"/>
                      </a:cubicBezTo>
                      <a:cubicBezTo>
                        <a:pt x="723" y="777"/>
                        <a:pt x="724" y="777"/>
                        <a:pt x="725" y="776"/>
                      </a:cubicBezTo>
                      <a:cubicBezTo>
                        <a:pt x="725" y="776"/>
                        <a:pt x="726" y="776"/>
                        <a:pt x="727" y="776"/>
                      </a:cubicBezTo>
                      <a:cubicBezTo>
                        <a:pt x="727" y="776"/>
                        <a:pt x="728" y="775"/>
                        <a:pt x="728" y="774"/>
                      </a:cubicBezTo>
                      <a:cubicBezTo>
                        <a:pt x="729" y="774"/>
                        <a:pt x="730" y="774"/>
                        <a:pt x="730" y="774"/>
                      </a:cubicBezTo>
                      <a:cubicBezTo>
                        <a:pt x="730" y="774"/>
                        <a:pt x="731" y="773"/>
                        <a:pt x="731" y="773"/>
                      </a:cubicBezTo>
                      <a:cubicBezTo>
                        <a:pt x="732" y="773"/>
                        <a:pt x="732" y="773"/>
                        <a:pt x="733" y="773"/>
                      </a:cubicBezTo>
                      <a:cubicBezTo>
                        <a:pt x="733" y="772"/>
                        <a:pt x="734" y="771"/>
                        <a:pt x="735" y="771"/>
                      </a:cubicBezTo>
                      <a:cubicBezTo>
                        <a:pt x="736" y="769"/>
                        <a:pt x="736" y="769"/>
                        <a:pt x="737" y="768"/>
                      </a:cubicBezTo>
                      <a:cubicBezTo>
                        <a:pt x="738" y="767"/>
                        <a:pt x="739" y="768"/>
                        <a:pt x="739" y="767"/>
                      </a:cubicBezTo>
                      <a:cubicBezTo>
                        <a:pt x="740" y="766"/>
                        <a:pt x="740" y="765"/>
                        <a:pt x="740" y="765"/>
                      </a:cubicBezTo>
                      <a:cubicBezTo>
                        <a:pt x="740" y="764"/>
                        <a:pt x="741" y="764"/>
                        <a:pt x="741" y="764"/>
                      </a:cubicBezTo>
                      <a:cubicBezTo>
                        <a:pt x="741" y="764"/>
                        <a:pt x="741" y="765"/>
                        <a:pt x="742" y="765"/>
                      </a:cubicBezTo>
                      <a:cubicBezTo>
                        <a:pt x="742" y="765"/>
                        <a:pt x="742" y="765"/>
                        <a:pt x="742" y="764"/>
                      </a:cubicBezTo>
                      <a:cubicBezTo>
                        <a:pt x="743" y="764"/>
                        <a:pt x="744" y="763"/>
                        <a:pt x="744" y="763"/>
                      </a:cubicBezTo>
                      <a:cubicBezTo>
                        <a:pt x="745" y="763"/>
                        <a:pt x="745" y="762"/>
                        <a:pt x="746" y="762"/>
                      </a:cubicBezTo>
                      <a:cubicBezTo>
                        <a:pt x="746" y="762"/>
                        <a:pt x="746" y="762"/>
                        <a:pt x="747" y="762"/>
                      </a:cubicBezTo>
                      <a:cubicBezTo>
                        <a:pt x="749" y="761"/>
                        <a:pt x="749" y="758"/>
                        <a:pt x="751" y="757"/>
                      </a:cubicBezTo>
                      <a:cubicBezTo>
                        <a:pt x="751" y="757"/>
                        <a:pt x="752" y="757"/>
                        <a:pt x="753" y="757"/>
                      </a:cubicBezTo>
                      <a:cubicBezTo>
                        <a:pt x="753" y="757"/>
                        <a:pt x="753" y="756"/>
                        <a:pt x="754" y="756"/>
                      </a:cubicBezTo>
                      <a:cubicBezTo>
                        <a:pt x="754" y="755"/>
                        <a:pt x="754" y="754"/>
                        <a:pt x="755" y="754"/>
                      </a:cubicBezTo>
                      <a:cubicBezTo>
                        <a:pt x="755" y="753"/>
                        <a:pt x="756" y="753"/>
                        <a:pt x="756" y="752"/>
                      </a:cubicBezTo>
                      <a:cubicBezTo>
                        <a:pt x="755" y="751"/>
                        <a:pt x="757" y="750"/>
                        <a:pt x="756" y="749"/>
                      </a:cubicBezTo>
                      <a:cubicBezTo>
                        <a:pt x="758" y="749"/>
                        <a:pt x="758" y="750"/>
                        <a:pt x="758" y="750"/>
                      </a:cubicBezTo>
                      <a:cubicBezTo>
                        <a:pt x="759" y="750"/>
                        <a:pt x="759" y="750"/>
                        <a:pt x="760" y="751"/>
                      </a:cubicBezTo>
                      <a:cubicBezTo>
                        <a:pt x="760" y="751"/>
                        <a:pt x="760" y="750"/>
                        <a:pt x="761" y="750"/>
                      </a:cubicBezTo>
                      <a:cubicBezTo>
                        <a:pt x="761" y="750"/>
                        <a:pt x="762" y="750"/>
                        <a:pt x="762" y="750"/>
                      </a:cubicBezTo>
                      <a:cubicBezTo>
                        <a:pt x="763" y="749"/>
                        <a:pt x="763" y="747"/>
                        <a:pt x="764" y="746"/>
                      </a:cubicBezTo>
                      <a:cubicBezTo>
                        <a:pt x="764" y="746"/>
                        <a:pt x="764" y="746"/>
                        <a:pt x="765" y="745"/>
                      </a:cubicBezTo>
                      <a:cubicBezTo>
                        <a:pt x="765" y="745"/>
                        <a:pt x="766" y="745"/>
                        <a:pt x="767" y="745"/>
                      </a:cubicBezTo>
                      <a:cubicBezTo>
                        <a:pt x="768" y="744"/>
                        <a:pt x="768" y="743"/>
                        <a:pt x="769" y="742"/>
                      </a:cubicBezTo>
                      <a:cubicBezTo>
                        <a:pt x="769" y="742"/>
                        <a:pt x="769" y="742"/>
                        <a:pt x="769" y="741"/>
                      </a:cubicBezTo>
                      <a:cubicBezTo>
                        <a:pt x="770" y="740"/>
                        <a:pt x="771" y="739"/>
                        <a:pt x="772" y="739"/>
                      </a:cubicBezTo>
                      <a:cubicBezTo>
                        <a:pt x="773" y="738"/>
                        <a:pt x="774" y="737"/>
                        <a:pt x="775" y="736"/>
                      </a:cubicBezTo>
                      <a:cubicBezTo>
                        <a:pt x="775" y="736"/>
                        <a:pt x="776" y="736"/>
                        <a:pt x="776" y="736"/>
                      </a:cubicBezTo>
                      <a:cubicBezTo>
                        <a:pt x="777" y="736"/>
                        <a:pt x="777" y="736"/>
                        <a:pt x="777" y="735"/>
                      </a:cubicBezTo>
                      <a:cubicBezTo>
                        <a:pt x="778" y="735"/>
                        <a:pt x="779" y="734"/>
                        <a:pt x="780" y="733"/>
                      </a:cubicBezTo>
                      <a:cubicBezTo>
                        <a:pt x="780" y="733"/>
                        <a:pt x="780" y="733"/>
                        <a:pt x="780" y="733"/>
                      </a:cubicBezTo>
                      <a:cubicBezTo>
                        <a:pt x="781" y="733"/>
                        <a:pt x="781" y="732"/>
                        <a:pt x="782" y="732"/>
                      </a:cubicBezTo>
                      <a:cubicBezTo>
                        <a:pt x="783" y="731"/>
                        <a:pt x="783" y="731"/>
                        <a:pt x="784" y="730"/>
                      </a:cubicBezTo>
                      <a:cubicBezTo>
                        <a:pt x="785" y="730"/>
                        <a:pt x="786" y="729"/>
                        <a:pt x="786" y="728"/>
                      </a:cubicBezTo>
                      <a:cubicBezTo>
                        <a:pt x="786" y="728"/>
                        <a:pt x="786" y="727"/>
                        <a:pt x="786" y="726"/>
                      </a:cubicBezTo>
                      <a:cubicBezTo>
                        <a:pt x="787" y="726"/>
                        <a:pt x="787" y="725"/>
                        <a:pt x="787" y="724"/>
                      </a:cubicBezTo>
                      <a:cubicBezTo>
                        <a:pt x="788" y="723"/>
                        <a:pt x="789" y="722"/>
                        <a:pt x="790" y="722"/>
                      </a:cubicBezTo>
                      <a:cubicBezTo>
                        <a:pt x="792" y="721"/>
                        <a:pt x="792" y="720"/>
                        <a:pt x="793" y="719"/>
                      </a:cubicBezTo>
                      <a:cubicBezTo>
                        <a:pt x="794" y="718"/>
                        <a:pt x="795" y="717"/>
                        <a:pt x="796" y="716"/>
                      </a:cubicBezTo>
                      <a:cubicBezTo>
                        <a:pt x="796" y="715"/>
                        <a:pt x="796" y="715"/>
                        <a:pt x="796" y="715"/>
                      </a:cubicBezTo>
                      <a:cubicBezTo>
                        <a:pt x="798" y="713"/>
                        <a:pt x="799" y="712"/>
                        <a:pt x="800" y="711"/>
                      </a:cubicBezTo>
                      <a:cubicBezTo>
                        <a:pt x="800" y="711"/>
                        <a:pt x="801" y="711"/>
                        <a:pt x="801" y="711"/>
                      </a:cubicBezTo>
                      <a:cubicBezTo>
                        <a:pt x="801" y="710"/>
                        <a:pt x="801" y="710"/>
                        <a:pt x="801" y="710"/>
                      </a:cubicBezTo>
                      <a:cubicBezTo>
                        <a:pt x="801" y="709"/>
                        <a:pt x="803" y="709"/>
                        <a:pt x="803" y="707"/>
                      </a:cubicBezTo>
                      <a:cubicBezTo>
                        <a:pt x="803" y="707"/>
                        <a:pt x="803" y="707"/>
                        <a:pt x="803" y="707"/>
                      </a:cubicBezTo>
                      <a:cubicBezTo>
                        <a:pt x="804" y="707"/>
                        <a:pt x="804" y="707"/>
                        <a:pt x="805" y="707"/>
                      </a:cubicBezTo>
                      <a:cubicBezTo>
                        <a:pt x="805" y="706"/>
                        <a:pt x="805" y="705"/>
                        <a:pt x="806" y="705"/>
                      </a:cubicBezTo>
                      <a:cubicBezTo>
                        <a:pt x="807" y="704"/>
                        <a:pt x="807" y="703"/>
                        <a:pt x="808" y="702"/>
                      </a:cubicBezTo>
                      <a:cubicBezTo>
                        <a:pt x="808" y="702"/>
                        <a:pt x="809" y="701"/>
                        <a:pt x="809" y="700"/>
                      </a:cubicBezTo>
                      <a:cubicBezTo>
                        <a:pt x="809" y="699"/>
                        <a:pt x="810" y="699"/>
                        <a:pt x="811" y="698"/>
                      </a:cubicBezTo>
                      <a:cubicBezTo>
                        <a:pt x="811" y="697"/>
                        <a:pt x="812" y="696"/>
                        <a:pt x="813" y="695"/>
                      </a:cubicBezTo>
                      <a:cubicBezTo>
                        <a:pt x="813" y="695"/>
                        <a:pt x="814" y="695"/>
                        <a:pt x="814" y="695"/>
                      </a:cubicBezTo>
                      <a:cubicBezTo>
                        <a:pt x="815" y="695"/>
                        <a:pt x="814" y="694"/>
                        <a:pt x="814" y="693"/>
                      </a:cubicBezTo>
                      <a:cubicBezTo>
                        <a:pt x="815" y="693"/>
                        <a:pt x="815" y="692"/>
                        <a:pt x="816" y="691"/>
                      </a:cubicBezTo>
                      <a:cubicBezTo>
                        <a:pt x="816" y="691"/>
                        <a:pt x="817" y="690"/>
                        <a:pt x="817" y="690"/>
                      </a:cubicBezTo>
                      <a:cubicBezTo>
                        <a:pt x="817" y="689"/>
                        <a:pt x="818" y="687"/>
                        <a:pt x="818" y="686"/>
                      </a:cubicBezTo>
                      <a:cubicBezTo>
                        <a:pt x="819" y="686"/>
                        <a:pt x="819" y="685"/>
                        <a:pt x="819" y="685"/>
                      </a:cubicBezTo>
                      <a:cubicBezTo>
                        <a:pt x="820" y="685"/>
                        <a:pt x="820" y="684"/>
                        <a:pt x="820" y="683"/>
                      </a:cubicBezTo>
                      <a:cubicBezTo>
                        <a:pt x="821" y="683"/>
                        <a:pt x="821" y="683"/>
                        <a:pt x="821" y="682"/>
                      </a:cubicBezTo>
                      <a:cubicBezTo>
                        <a:pt x="821" y="681"/>
                        <a:pt x="822" y="681"/>
                        <a:pt x="822" y="680"/>
                      </a:cubicBezTo>
                      <a:cubicBezTo>
                        <a:pt x="822" y="680"/>
                        <a:pt x="823" y="680"/>
                        <a:pt x="823" y="680"/>
                      </a:cubicBezTo>
                      <a:cubicBezTo>
                        <a:pt x="824" y="679"/>
                        <a:pt x="824" y="678"/>
                        <a:pt x="825" y="677"/>
                      </a:cubicBezTo>
                      <a:cubicBezTo>
                        <a:pt x="826" y="676"/>
                        <a:pt x="826" y="675"/>
                        <a:pt x="827" y="674"/>
                      </a:cubicBezTo>
                      <a:cubicBezTo>
                        <a:pt x="828" y="674"/>
                        <a:pt x="829" y="674"/>
                        <a:pt x="830" y="674"/>
                      </a:cubicBezTo>
                      <a:cubicBezTo>
                        <a:pt x="831" y="673"/>
                        <a:pt x="831" y="672"/>
                        <a:pt x="833" y="671"/>
                      </a:cubicBezTo>
                      <a:cubicBezTo>
                        <a:pt x="833" y="670"/>
                        <a:pt x="833" y="670"/>
                        <a:pt x="833" y="669"/>
                      </a:cubicBezTo>
                      <a:cubicBezTo>
                        <a:pt x="833" y="669"/>
                        <a:pt x="834" y="668"/>
                        <a:pt x="835" y="668"/>
                      </a:cubicBezTo>
                      <a:cubicBezTo>
                        <a:pt x="835" y="667"/>
                        <a:pt x="835" y="667"/>
                        <a:pt x="835" y="666"/>
                      </a:cubicBezTo>
                      <a:cubicBezTo>
                        <a:pt x="835" y="666"/>
                        <a:pt x="836" y="666"/>
                        <a:pt x="837" y="665"/>
                      </a:cubicBezTo>
                      <a:cubicBezTo>
                        <a:pt x="837" y="665"/>
                        <a:pt x="838" y="665"/>
                        <a:pt x="839" y="665"/>
                      </a:cubicBezTo>
                      <a:cubicBezTo>
                        <a:pt x="839" y="665"/>
                        <a:pt x="839" y="665"/>
                        <a:pt x="840" y="665"/>
                      </a:cubicBezTo>
                      <a:cubicBezTo>
                        <a:pt x="840" y="665"/>
                        <a:pt x="840" y="665"/>
                        <a:pt x="841" y="665"/>
                      </a:cubicBezTo>
                      <a:cubicBezTo>
                        <a:pt x="841" y="665"/>
                        <a:pt x="842" y="666"/>
                        <a:pt x="843" y="666"/>
                      </a:cubicBezTo>
                      <a:cubicBezTo>
                        <a:pt x="843" y="666"/>
                        <a:pt x="845" y="666"/>
                        <a:pt x="846" y="666"/>
                      </a:cubicBezTo>
                      <a:cubicBezTo>
                        <a:pt x="846" y="666"/>
                        <a:pt x="847" y="665"/>
                        <a:pt x="848" y="664"/>
                      </a:cubicBezTo>
                      <a:cubicBezTo>
                        <a:pt x="848" y="663"/>
                        <a:pt x="848" y="662"/>
                        <a:pt x="848" y="661"/>
                      </a:cubicBezTo>
                      <a:cubicBezTo>
                        <a:pt x="846" y="660"/>
                        <a:pt x="844" y="659"/>
                        <a:pt x="843" y="659"/>
                      </a:cubicBezTo>
                      <a:cubicBezTo>
                        <a:pt x="843" y="658"/>
                        <a:pt x="843" y="658"/>
                        <a:pt x="843" y="657"/>
                      </a:cubicBezTo>
                      <a:cubicBezTo>
                        <a:pt x="843" y="657"/>
                        <a:pt x="843" y="656"/>
                        <a:pt x="842" y="655"/>
                      </a:cubicBezTo>
                      <a:cubicBezTo>
                        <a:pt x="842" y="655"/>
                        <a:pt x="842" y="654"/>
                        <a:pt x="842" y="654"/>
                      </a:cubicBezTo>
                      <a:cubicBezTo>
                        <a:pt x="841" y="654"/>
                        <a:pt x="841" y="654"/>
                        <a:pt x="841" y="654"/>
                      </a:cubicBezTo>
                      <a:cubicBezTo>
                        <a:pt x="840" y="653"/>
                        <a:pt x="841" y="653"/>
                        <a:pt x="840" y="652"/>
                      </a:cubicBezTo>
                      <a:cubicBezTo>
                        <a:pt x="841" y="652"/>
                        <a:pt x="841" y="652"/>
                        <a:pt x="841" y="651"/>
                      </a:cubicBezTo>
                      <a:cubicBezTo>
                        <a:pt x="842" y="651"/>
                        <a:pt x="842" y="651"/>
                        <a:pt x="842" y="651"/>
                      </a:cubicBezTo>
                      <a:cubicBezTo>
                        <a:pt x="842" y="652"/>
                        <a:pt x="843" y="652"/>
                        <a:pt x="844" y="652"/>
                      </a:cubicBezTo>
                      <a:cubicBezTo>
                        <a:pt x="844" y="651"/>
                        <a:pt x="845" y="651"/>
                        <a:pt x="845" y="651"/>
                      </a:cubicBezTo>
                      <a:cubicBezTo>
                        <a:pt x="845" y="650"/>
                        <a:pt x="844" y="649"/>
                        <a:pt x="843" y="648"/>
                      </a:cubicBezTo>
                      <a:cubicBezTo>
                        <a:pt x="843" y="646"/>
                        <a:pt x="843" y="644"/>
                        <a:pt x="843" y="642"/>
                      </a:cubicBezTo>
                      <a:cubicBezTo>
                        <a:pt x="844" y="642"/>
                        <a:pt x="844" y="641"/>
                        <a:pt x="844" y="641"/>
                      </a:cubicBezTo>
                      <a:cubicBezTo>
                        <a:pt x="845" y="640"/>
                        <a:pt x="845" y="640"/>
                        <a:pt x="845" y="639"/>
                      </a:cubicBezTo>
                      <a:cubicBezTo>
                        <a:pt x="845" y="638"/>
                        <a:pt x="846" y="637"/>
                        <a:pt x="847" y="636"/>
                      </a:cubicBezTo>
                      <a:cubicBezTo>
                        <a:pt x="847" y="635"/>
                        <a:pt x="848" y="634"/>
                        <a:pt x="849" y="633"/>
                      </a:cubicBezTo>
                      <a:cubicBezTo>
                        <a:pt x="849" y="633"/>
                        <a:pt x="849" y="632"/>
                        <a:pt x="849" y="632"/>
                      </a:cubicBezTo>
                      <a:cubicBezTo>
                        <a:pt x="850" y="631"/>
                        <a:pt x="850" y="630"/>
                        <a:pt x="851" y="629"/>
                      </a:cubicBezTo>
                      <a:cubicBezTo>
                        <a:pt x="851" y="629"/>
                        <a:pt x="851" y="629"/>
                        <a:pt x="852" y="629"/>
                      </a:cubicBezTo>
                      <a:cubicBezTo>
                        <a:pt x="852" y="628"/>
                        <a:pt x="853" y="627"/>
                        <a:pt x="853" y="627"/>
                      </a:cubicBezTo>
                      <a:cubicBezTo>
                        <a:pt x="853" y="626"/>
                        <a:pt x="853" y="625"/>
                        <a:pt x="853" y="625"/>
                      </a:cubicBezTo>
                      <a:cubicBezTo>
                        <a:pt x="854" y="624"/>
                        <a:pt x="854" y="624"/>
                        <a:pt x="854" y="624"/>
                      </a:cubicBezTo>
                      <a:cubicBezTo>
                        <a:pt x="854" y="623"/>
                        <a:pt x="854" y="621"/>
                        <a:pt x="854" y="620"/>
                      </a:cubicBezTo>
                      <a:cubicBezTo>
                        <a:pt x="855" y="619"/>
                        <a:pt x="855" y="620"/>
                        <a:pt x="856" y="620"/>
                      </a:cubicBezTo>
                      <a:cubicBezTo>
                        <a:pt x="856" y="619"/>
                        <a:pt x="856" y="619"/>
                        <a:pt x="856" y="619"/>
                      </a:cubicBezTo>
                      <a:cubicBezTo>
                        <a:pt x="855" y="618"/>
                        <a:pt x="855" y="617"/>
                        <a:pt x="856" y="616"/>
                      </a:cubicBezTo>
                      <a:cubicBezTo>
                        <a:pt x="858" y="616"/>
                        <a:pt x="858" y="613"/>
                        <a:pt x="860" y="611"/>
                      </a:cubicBezTo>
                      <a:cubicBezTo>
                        <a:pt x="860" y="610"/>
                        <a:pt x="860" y="609"/>
                        <a:pt x="860" y="607"/>
                      </a:cubicBezTo>
                      <a:cubicBezTo>
                        <a:pt x="860" y="607"/>
                        <a:pt x="860" y="607"/>
                        <a:pt x="860" y="607"/>
                      </a:cubicBezTo>
                      <a:cubicBezTo>
                        <a:pt x="860" y="606"/>
                        <a:pt x="860" y="606"/>
                        <a:pt x="860" y="606"/>
                      </a:cubicBezTo>
                      <a:cubicBezTo>
                        <a:pt x="860" y="605"/>
                        <a:pt x="860" y="604"/>
                        <a:pt x="860" y="603"/>
                      </a:cubicBezTo>
                      <a:cubicBezTo>
                        <a:pt x="860" y="603"/>
                        <a:pt x="861" y="603"/>
                        <a:pt x="861" y="602"/>
                      </a:cubicBezTo>
                      <a:cubicBezTo>
                        <a:pt x="861" y="601"/>
                        <a:pt x="861" y="601"/>
                        <a:pt x="861" y="600"/>
                      </a:cubicBezTo>
                      <a:cubicBezTo>
                        <a:pt x="862" y="599"/>
                        <a:pt x="863" y="599"/>
                        <a:pt x="863" y="598"/>
                      </a:cubicBezTo>
                      <a:cubicBezTo>
                        <a:pt x="863" y="597"/>
                        <a:pt x="864" y="596"/>
                        <a:pt x="865" y="595"/>
                      </a:cubicBezTo>
                      <a:cubicBezTo>
                        <a:pt x="865" y="594"/>
                        <a:pt x="865" y="593"/>
                        <a:pt x="865" y="591"/>
                      </a:cubicBezTo>
                      <a:cubicBezTo>
                        <a:pt x="864" y="591"/>
                        <a:pt x="864" y="591"/>
                        <a:pt x="864" y="590"/>
                      </a:cubicBezTo>
                      <a:cubicBezTo>
                        <a:pt x="865" y="589"/>
                        <a:pt x="866" y="589"/>
                        <a:pt x="866" y="588"/>
                      </a:cubicBezTo>
                      <a:cubicBezTo>
                        <a:pt x="866" y="588"/>
                        <a:pt x="866" y="587"/>
                        <a:pt x="866" y="586"/>
                      </a:cubicBezTo>
                      <a:cubicBezTo>
                        <a:pt x="866" y="586"/>
                        <a:pt x="865" y="585"/>
                        <a:pt x="865" y="585"/>
                      </a:cubicBezTo>
                      <a:cubicBezTo>
                        <a:pt x="865" y="585"/>
                        <a:pt x="865" y="584"/>
                        <a:pt x="865" y="584"/>
                      </a:cubicBezTo>
                      <a:cubicBezTo>
                        <a:pt x="865" y="583"/>
                        <a:pt x="865" y="583"/>
                        <a:pt x="865" y="582"/>
                      </a:cubicBezTo>
                      <a:cubicBezTo>
                        <a:pt x="866" y="582"/>
                        <a:pt x="866" y="581"/>
                        <a:pt x="866" y="581"/>
                      </a:cubicBezTo>
                      <a:cubicBezTo>
                        <a:pt x="866" y="580"/>
                        <a:pt x="866" y="580"/>
                        <a:pt x="865" y="580"/>
                      </a:cubicBezTo>
                      <a:cubicBezTo>
                        <a:pt x="866" y="579"/>
                        <a:pt x="867" y="578"/>
                        <a:pt x="868" y="578"/>
                      </a:cubicBezTo>
                      <a:cubicBezTo>
                        <a:pt x="868" y="577"/>
                        <a:pt x="868" y="577"/>
                        <a:pt x="868" y="576"/>
                      </a:cubicBezTo>
                      <a:cubicBezTo>
                        <a:pt x="869" y="576"/>
                        <a:pt x="869" y="575"/>
                        <a:pt x="870" y="575"/>
                      </a:cubicBezTo>
                      <a:cubicBezTo>
                        <a:pt x="870" y="574"/>
                        <a:pt x="869" y="574"/>
                        <a:pt x="869" y="573"/>
                      </a:cubicBezTo>
                      <a:cubicBezTo>
                        <a:pt x="869" y="573"/>
                        <a:pt x="869" y="572"/>
                        <a:pt x="869" y="572"/>
                      </a:cubicBezTo>
                      <a:cubicBezTo>
                        <a:pt x="870" y="572"/>
                        <a:pt x="870" y="571"/>
                        <a:pt x="871" y="571"/>
                      </a:cubicBezTo>
                      <a:cubicBezTo>
                        <a:pt x="872" y="570"/>
                        <a:pt x="873" y="569"/>
                        <a:pt x="873" y="569"/>
                      </a:cubicBezTo>
                      <a:cubicBezTo>
                        <a:pt x="873" y="568"/>
                        <a:pt x="873" y="567"/>
                        <a:pt x="873" y="567"/>
                      </a:cubicBezTo>
                      <a:cubicBezTo>
                        <a:pt x="873" y="566"/>
                        <a:pt x="872" y="566"/>
                        <a:pt x="871" y="566"/>
                      </a:cubicBezTo>
                      <a:cubicBezTo>
                        <a:pt x="871" y="566"/>
                        <a:pt x="871" y="566"/>
                        <a:pt x="871" y="566"/>
                      </a:cubicBezTo>
                      <a:cubicBezTo>
                        <a:pt x="871" y="565"/>
                        <a:pt x="870" y="563"/>
                        <a:pt x="870" y="562"/>
                      </a:cubicBezTo>
                      <a:cubicBezTo>
                        <a:pt x="870" y="562"/>
                        <a:pt x="870" y="561"/>
                        <a:pt x="870" y="561"/>
                      </a:cubicBezTo>
                      <a:cubicBezTo>
                        <a:pt x="870" y="561"/>
                        <a:pt x="869" y="561"/>
                        <a:pt x="869" y="560"/>
                      </a:cubicBezTo>
                      <a:cubicBezTo>
                        <a:pt x="869" y="560"/>
                        <a:pt x="869" y="559"/>
                        <a:pt x="869" y="559"/>
                      </a:cubicBezTo>
                      <a:cubicBezTo>
                        <a:pt x="869" y="558"/>
                        <a:pt x="869" y="558"/>
                        <a:pt x="870" y="558"/>
                      </a:cubicBezTo>
                      <a:cubicBezTo>
                        <a:pt x="870" y="557"/>
                        <a:pt x="870" y="557"/>
                        <a:pt x="870" y="556"/>
                      </a:cubicBezTo>
                      <a:cubicBezTo>
                        <a:pt x="869" y="556"/>
                        <a:pt x="869" y="556"/>
                        <a:pt x="869" y="556"/>
                      </a:cubicBezTo>
                      <a:cubicBezTo>
                        <a:pt x="869" y="555"/>
                        <a:pt x="869" y="554"/>
                        <a:pt x="869" y="554"/>
                      </a:cubicBezTo>
                      <a:cubicBezTo>
                        <a:pt x="869" y="553"/>
                        <a:pt x="869" y="553"/>
                        <a:pt x="870" y="553"/>
                      </a:cubicBezTo>
                      <a:cubicBezTo>
                        <a:pt x="869" y="553"/>
                        <a:pt x="869" y="552"/>
                        <a:pt x="869" y="552"/>
                      </a:cubicBezTo>
                      <a:cubicBezTo>
                        <a:pt x="869" y="551"/>
                        <a:pt x="869" y="551"/>
                        <a:pt x="870" y="550"/>
                      </a:cubicBezTo>
                      <a:cubicBezTo>
                        <a:pt x="870" y="549"/>
                        <a:pt x="870" y="548"/>
                        <a:pt x="870" y="546"/>
                      </a:cubicBezTo>
                      <a:cubicBezTo>
                        <a:pt x="870" y="545"/>
                        <a:pt x="872" y="544"/>
                        <a:pt x="873" y="543"/>
                      </a:cubicBezTo>
                      <a:cubicBezTo>
                        <a:pt x="872" y="542"/>
                        <a:pt x="871" y="541"/>
                        <a:pt x="870" y="541"/>
                      </a:cubicBezTo>
                      <a:cubicBezTo>
                        <a:pt x="870" y="540"/>
                        <a:pt x="870" y="539"/>
                        <a:pt x="870" y="538"/>
                      </a:cubicBezTo>
                      <a:cubicBezTo>
                        <a:pt x="871" y="537"/>
                        <a:pt x="872" y="537"/>
                        <a:pt x="872" y="536"/>
                      </a:cubicBezTo>
                      <a:cubicBezTo>
                        <a:pt x="873" y="535"/>
                        <a:pt x="871" y="534"/>
                        <a:pt x="872" y="532"/>
                      </a:cubicBezTo>
                      <a:cubicBezTo>
                        <a:pt x="872" y="532"/>
                        <a:pt x="872" y="532"/>
                        <a:pt x="872" y="532"/>
                      </a:cubicBezTo>
                      <a:cubicBezTo>
                        <a:pt x="872" y="530"/>
                        <a:pt x="872" y="528"/>
                        <a:pt x="872" y="526"/>
                      </a:cubicBezTo>
                      <a:cubicBezTo>
                        <a:pt x="873" y="525"/>
                        <a:pt x="873" y="525"/>
                        <a:pt x="873" y="524"/>
                      </a:cubicBezTo>
                      <a:cubicBezTo>
                        <a:pt x="874" y="523"/>
                        <a:pt x="875" y="522"/>
                        <a:pt x="875" y="522"/>
                      </a:cubicBezTo>
                      <a:cubicBezTo>
                        <a:pt x="875" y="521"/>
                        <a:pt x="874" y="521"/>
                        <a:pt x="874" y="520"/>
                      </a:cubicBezTo>
                      <a:cubicBezTo>
                        <a:pt x="874" y="520"/>
                        <a:pt x="874" y="519"/>
                        <a:pt x="874" y="519"/>
                      </a:cubicBezTo>
                      <a:cubicBezTo>
                        <a:pt x="874" y="519"/>
                        <a:pt x="875" y="520"/>
                        <a:pt x="875" y="520"/>
                      </a:cubicBezTo>
                      <a:cubicBezTo>
                        <a:pt x="875" y="520"/>
                        <a:pt x="875" y="520"/>
                        <a:pt x="875" y="520"/>
                      </a:cubicBezTo>
                      <a:cubicBezTo>
                        <a:pt x="876" y="519"/>
                        <a:pt x="876" y="518"/>
                        <a:pt x="877" y="517"/>
                      </a:cubicBezTo>
                      <a:cubicBezTo>
                        <a:pt x="876" y="517"/>
                        <a:pt x="876" y="517"/>
                        <a:pt x="876" y="516"/>
                      </a:cubicBezTo>
                      <a:cubicBezTo>
                        <a:pt x="875" y="516"/>
                        <a:pt x="875" y="517"/>
                        <a:pt x="874" y="517"/>
                      </a:cubicBezTo>
                      <a:cubicBezTo>
                        <a:pt x="874" y="516"/>
                        <a:pt x="874" y="515"/>
                        <a:pt x="874" y="514"/>
                      </a:cubicBezTo>
                      <a:cubicBezTo>
                        <a:pt x="874" y="514"/>
                        <a:pt x="873" y="514"/>
                        <a:pt x="873" y="514"/>
                      </a:cubicBezTo>
                      <a:cubicBezTo>
                        <a:pt x="874" y="513"/>
                        <a:pt x="874" y="513"/>
                        <a:pt x="874" y="512"/>
                      </a:cubicBezTo>
                      <a:cubicBezTo>
                        <a:pt x="874" y="512"/>
                        <a:pt x="875" y="512"/>
                        <a:pt x="875" y="512"/>
                      </a:cubicBezTo>
                      <a:cubicBezTo>
                        <a:pt x="875" y="511"/>
                        <a:pt x="876" y="511"/>
                        <a:pt x="876" y="511"/>
                      </a:cubicBezTo>
                      <a:cubicBezTo>
                        <a:pt x="877" y="511"/>
                        <a:pt x="877" y="511"/>
                        <a:pt x="877" y="511"/>
                      </a:cubicBezTo>
                      <a:cubicBezTo>
                        <a:pt x="878" y="511"/>
                        <a:pt x="879" y="510"/>
                        <a:pt x="880" y="509"/>
                      </a:cubicBezTo>
                      <a:cubicBezTo>
                        <a:pt x="879" y="509"/>
                        <a:pt x="879" y="509"/>
                        <a:pt x="879" y="508"/>
                      </a:cubicBezTo>
                      <a:cubicBezTo>
                        <a:pt x="878" y="508"/>
                        <a:pt x="877" y="508"/>
                        <a:pt x="876" y="508"/>
                      </a:cubicBezTo>
                      <a:cubicBezTo>
                        <a:pt x="876" y="508"/>
                        <a:pt x="876" y="508"/>
                        <a:pt x="875" y="508"/>
                      </a:cubicBezTo>
                      <a:cubicBezTo>
                        <a:pt x="876" y="508"/>
                        <a:pt x="876" y="507"/>
                        <a:pt x="876" y="507"/>
                      </a:cubicBezTo>
                      <a:cubicBezTo>
                        <a:pt x="876" y="507"/>
                        <a:pt x="876" y="507"/>
                        <a:pt x="876" y="507"/>
                      </a:cubicBezTo>
                      <a:cubicBezTo>
                        <a:pt x="877" y="506"/>
                        <a:pt x="878" y="505"/>
                        <a:pt x="879" y="504"/>
                      </a:cubicBezTo>
                      <a:cubicBezTo>
                        <a:pt x="879" y="504"/>
                        <a:pt x="880" y="504"/>
                        <a:pt x="881" y="504"/>
                      </a:cubicBezTo>
                      <a:cubicBezTo>
                        <a:pt x="881" y="504"/>
                        <a:pt x="881" y="503"/>
                        <a:pt x="882" y="503"/>
                      </a:cubicBezTo>
                      <a:cubicBezTo>
                        <a:pt x="882" y="503"/>
                        <a:pt x="883" y="503"/>
                        <a:pt x="883" y="502"/>
                      </a:cubicBezTo>
                      <a:cubicBezTo>
                        <a:pt x="883" y="502"/>
                        <a:pt x="883" y="501"/>
                        <a:pt x="883" y="501"/>
                      </a:cubicBezTo>
                      <a:cubicBezTo>
                        <a:pt x="882" y="500"/>
                        <a:pt x="882" y="499"/>
                        <a:pt x="880" y="499"/>
                      </a:cubicBezTo>
                      <a:cubicBezTo>
                        <a:pt x="880" y="498"/>
                        <a:pt x="880" y="497"/>
                        <a:pt x="880" y="496"/>
                      </a:cubicBezTo>
                      <a:cubicBezTo>
                        <a:pt x="880" y="495"/>
                        <a:pt x="880" y="495"/>
                        <a:pt x="880" y="494"/>
                      </a:cubicBezTo>
                      <a:cubicBezTo>
                        <a:pt x="880" y="493"/>
                        <a:pt x="880" y="492"/>
                        <a:pt x="880" y="491"/>
                      </a:cubicBezTo>
                      <a:cubicBezTo>
                        <a:pt x="880" y="491"/>
                        <a:pt x="879" y="490"/>
                        <a:pt x="880" y="489"/>
                      </a:cubicBezTo>
                      <a:cubicBezTo>
                        <a:pt x="879" y="489"/>
                        <a:pt x="879" y="489"/>
                        <a:pt x="878" y="488"/>
                      </a:cubicBezTo>
                      <a:cubicBezTo>
                        <a:pt x="878" y="488"/>
                        <a:pt x="878" y="488"/>
                        <a:pt x="877" y="488"/>
                      </a:cubicBezTo>
                      <a:cubicBezTo>
                        <a:pt x="877" y="488"/>
                        <a:pt x="876" y="487"/>
                        <a:pt x="876" y="487"/>
                      </a:cubicBezTo>
                      <a:cubicBezTo>
                        <a:pt x="876" y="487"/>
                        <a:pt x="877" y="486"/>
                        <a:pt x="877" y="486"/>
                      </a:cubicBezTo>
                      <a:cubicBezTo>
                        <a:pt x="878" y="485"/>
                        <a:pt x="877" y="484"/>
                        <a:pt x="877" y="484"/>
                      </a:cubicBezTo>
                      <a:cubicBezTo>
                        <a:pt x="877" y="483"/>
                        <a:pt x="877" y="482"/>
                        <a:pt x="877" y="482"/>
                      </a:cubicBezTo>
                      <a:cubicBezTo>
                        <a:pt x="877" y="481"/>
                        <a:pt x="877" y="481"/>
                        <a:pt x="876" y="481"/>
                      </a:cubicBezTo>
                      <a:cubicBezTo>
                        <a:pt x="876" y="478"/>
                        <a:pt x="876" y="478"/>
                        <a:pt x="877" y="476"/>
                      </a:cubicBezTo>
                      <a:cubicBezTo>
                        <a:pt x="877" y="475"/>
                        <a:pt x="877" y="474"/>
                        <a:pt x="877" y="473"/>
                      </a:cubicBezTo>
                      <a:cubicBezTo>
                        <a:pt x="877" y="473"/>
                        <a:pt x="877" y="473"/>
                        <a:pt x="877" y="472"/>
                      </a:cubicBezTo>
                      <a:cubicBezTo>
                        <a:pt x="877" y="472"/>
                        <a:pt x="877" y="471"/>
                        <a:pt x="877" y="470"/>
                      </a:cubicBezTo>
                      <a:cubicBezTo>
                        <a:pt x="876" y="469"/>
                        <a:pt x="876" y="468"/>
                        <a:pt x="876" y="468"/>
                      </a:cubicBezTo>
                      <a:cubicBezTo>
                        <a:pt x="875" y="467"/>
                        <a:pt x="875" y="466"/>
                        <a:pt x="874" y="466"/>
                      </a:cubicBezTo>
                      <a:cubicBezTo>
                        <a:pt x="873" y="466"/>
                        <a:pt x="873" y="466"/>
                        <a:pt x="873" y="465"/>
                      </a:cubicBezTo>
                      <a:cubicBezTo>
                        <a:pt x="872" y="464"/>
                        <a:pt x="873" y="464"/>
                        <a:pt x="873" y="464"/>
                      </a:cubicBezTo>
                      <a:cubicBezTo>
                        <a:pt x="873" y="463"/>
                        <a:pt x="873" y="462"/>
                        <a:pt x="873" y="462"/>
                      </a:cubicBezTo>
                      <a:cubicBezTo>
                        <a:pt x="874" y="460"/>
                        <a:pt x="875" y="459"/>
                        <a:pt x="875" y="458"/>
                      </a:cubicBezTo>
                      <a:cubicBezTo>
                        <a:pt x="875" y="457"/>
                        <a:pt x="875" y="456"/>
                        <a:pt x="875" y="455"/>
                      </a:cubicBezTo>
                      <a:cubicBezTo>
                        <a:pt x="876" y="455"/>
                        <a:pt x="878" y="454"/>
                        <a:pt x="877" y="453"/>
                      </a:cubicBezTo>
                      <a:cubicBezTo>
                        <a:pt x="878" y="452"/>
                        <a:pt x="878" y="451"/>
                        <a:pt x="879" y="451"/>
                      </a:cubicBezTo>
                      <a:cubicBezTo>
                        <a:pt x="879" y="450"/>
                        <a:pt x="879" y="449"/>
                        <a:pt x="879" y="449"/>
                      </a:cubicBezTo>
                      <a:cubicBezTo>
                        <a:pt x="878" y="448"/>
                        <a:pt x="877" y="448"/>
                        <a:pt x="876" y="448"/>
                      </a:cubicBezTo>
                      <a:cubicBezTo>
                        <a:pt x="876" y="448"/>
                        <a:pt x="875" y="447"/>
                        <a:pt x="875" y="446"/>
                      </a:cubicBezTo>
                      <a:cubicBezTo>
                        <a:pt x="875" y="446"/>
                        <a:pt x="875" y="445"/>
                        <a:pt x="875" y="444"/>
                      </a:cubicBezTo>
                      <a:cubicBezTo>
                        <a:pt x="873" y="444"/>
                        <a:pt x="872" y="445"/>
                        <a:pt x="871" y="444"/>
                      </a:cubicBezTo>
                      <a:cubicBezTo>
                        <a:pt x="871" y="444"/>
                        <a:pt x="871" y="443"/>
                        <a:pt x="871" y="443"/>
                      </a:cubicBezTo>
                      <a:cubicBezTo>
                        <a:pt x="871" y="442"/>
                        <a:pt x="872" y="442"/>
                        <a:pt x="872" y="442"/>
                      </a:cubicBezTo>
                      <a:cubicBezTo>
                        <a:pt x="873" y="442"/>
                        <a:pt x="873" y="442"/>
                        <a:pt x="874" y="442"/>
                      </a:cubicBezTo>
                      <a:cubicBezTo>
                        <a:pt x="874" y="441"/>
                        <a:pt x="874" y="440"/>
                        <a:pt x="873" y="439"/>
                      </a:cubicBezTo>
                      <a:cubicBezTo>
                        <a:pt x="874" y="438"/>
                        <a:pt x="875" y="438"/>
                        <a:pt x="876" y="437"/>
                      </a:cubicBezTo>
                      <a:cubicBezTo>
                        <a:pt x="876" y="436"/>
                        <a:pt x="876" y="435"/>
                        <a:pt x="878" y="434"/>
                      </a:cubicBezTo>
                      <a:cubicBezTo>
                        <a:pt x="877" y="434"/>
                        <a:pt x="877" y="434"/>
                        <a:pt x="877" y="433"/>
                      </a:cubicBezTo>
                      <a:cubicBezTo>
                        <a:pt x="877" y="433"/>
                        <a:pt x="877" y="432"/>
                        <a:pt x="877" y="431"/>
                      </a:cubicBezTo>
                      <a:cubicBezTo>
                        <a:pt x="876" y="430"/>
                        <a:pt x="875" y="430"/>
                        <a:pt x="875" y="430"/>
                      </a:cubicBezTo>
                      <a:cubicBezTo>
                        <a:pt x="875" y="429"/>
                        <a:pt x="875" y="429"/>
                        <a:pt x="875" y="429"/>
                      </a:cubicBezTo>
                      <a:cubicBezTo>
                        <a:pt x="874" y="429"/>
                        <a:pt x="874" y="429"/>
                        <a:pt x="874" y="429"/>
                      </a:cubicBezTo>
                      <a:cubicBezTo>
                        <a:pt x="873" y="429"/>
                        <a:pt x="873" y="430"/>
                        <a:pt x="873" y="430"/>
                      </a:cubicBezTo>
                      <a:cubicBezTo>
                        <a:pt x="873" y="430"/>
                        <a:pt x="872" y="430"/>
                        <a:pt x="872" y="430"/>
                      </a:cubicBezTo>
                      <a:cubicBezTo>
                        <a:pt x="872" y="430"/>
                        <a:pt x="872" y="430"/>
                        <a:pt x="872" y="429"/>
                      </a:cubicBezTo>
                      <a:cubicBezTo>
                        <a:pt x="872" y="429"/>
                        <a:pt x="872" y="428"/>
                        <a:pt x="873" y="428"/>
                      </a:cubicBezTo>
                      <a:cubicBezTo>
                        <a:pt x="873" y="428"/>
                        <a:pt x="873" y="428"/>
                        <a:pt x="874" y="428"/>
                      </a:cubicBezTo>
                      <a:cubicBezTo>
                        <a:pt x="873" y="427"/>
                        <a:pt x="872" y="427"/>
                        <a:pt x="871" y="426"/>
                      </a:cubicBezTo>
                      <a:cubicBezTo>
                        <a:pt x="871" y="426"/>
                        <a:pt x="871" y="426"/>
                        <a:pt x="871" y="425"/>
                      </a:cubicBezTo>
                      <a:cubicBezTo>
                        <a:pt x="871" y="425"/>
                        <a:pt x="870" y="424"/>
                        <a:pt x="870" y="424"/>
                      </a:cubicBezTo>
                      <a:cubicBezTo>
                        <a:pt x="870" y="424"/>
                        <a:pt x="869" y="423"/>
                        <a:pt x="870" y="423"/>
                      </a:cubicBezTo>
                      <a:cubicBezTo>
                        <a:pt x="870" y="422"/>
                        <a:pt x="870" y="421"/>
                        <a:pt x="871" y="420"/>
                      </a:cubicBezTo>
                      <a:cubicBezTo>
                        <a:pt x="871" y="419"/>
                        <a:pt x="870" y="419"/>
                        <a:pt x="870" y="418"/>
                      </a:cubicBezTo>
                      <a:cubicBezTo>
                        <a:pt x="870" y="418"/>
                        <a:pt x="870" y="418"/>
                        <a:pt x="870" y="417"/>
                      </a:cubicBezTo>
                      <a:cubicBezTo>
                        <a:pt x="869" y="417"/>
                        <a:pt x="868" y="416"/>
                        <a:pt x="868" y="415"/>
                      </a:cubicBezTo>
                      <a:cubicBezTo>
                        <a:pt x="868" y="415"/>
                        <a:pt x="868" y="414"/>
                        <a:pt x="868" y="414"/>
                      </a:cubicBezTo>
                      <a:cubicBezTo>
                        <a:pt x="867" y="414"/>
                        <a:pt x="867" y="413"/>
                        <a:pt x="867" y="413"/>
                      </a:cubicBezTo>
                      <a:cubicBezTo>
                        <a:pt x="867" y="413"/>
                        <a:pt x="867" y="412"/>
                        <a:pt x="867" y="412"/>
                      </a:cubicBezTo>
                      <a:cubicBezTo>
                        <a:pt x="867" y="411"/>
                        <a:pt x="866" y="411"/>
                        <a:pt x="866" y="411"/>
                      </a:cubicBezTo>
                      <a:cubicBezTo>
                        <a:pt x="866" y="410"/>
                        <a:pt x="866" y="410"/>
                        <a:pt x="866" y="409"/>
                      </a:cubicBezTo>
                      <a:cubicBezTo>
                        <a:pt x="866" y="409"/>
                        <a:pt x="866" y="409"/>
                        <a:pt x="865" y="409"/>
                      </a:cubicBezTo>
                      <a:cubicBezTo>
                        <a:pt x="865" y="408"/>
                        <a:pt x="865" y="407"/>
                        <a:pt x="865" y="406"/>
                      </a:cubicBezTo>
                      <a:cubicBezTo>
                        <a:pt x="865" y="406"/>
                        <a:pt x="865" y="405"/>
                        <a:pt x="865" y="405"/>
                      </a:cubicBezTo>
                      <a:cubicBezTo>
                        <a:pt x="865" y="404"/>
                        <a:pt x="865" y="403"/>
                        <a:pt x="865" y="403"/>
                      </a:cubicBezTo>
                      <a:cubicBezTo>
                        <a:pt x="864" y="402"/>
                        <a:pt x="864" y="401"/>
                        <a:pt x="863" y="400"/>
                      </a:cubicBezTo>
                      <a:cubicBezTo>
                        <a:pt x="863" y="399"/>
                        <a:pt x="863" y="398"/>
                        <a:pt x="863" y="398"/>
                      </a:cubicBezTo>
                      <a:cubicBezTo>
                        <a:pt x="863" y="397"/>
                        <a:pt x="863" y="397"/>
                        <a:pt x="863" y="396"/>
                      </a:cubicBezTo>
                      <a:cubicBezTo>
                        <a:pt x="862" y="396"/>
                        <a:pt x="862" y="396"/>
                        <a:pt x="862" y="396"/>
                      </a:cubicBezTo>
                      <a:cubicBezTo>
                        <a:pt x="862" y="394"/>
                        <a:pt x="862" y="392"/>
                        <a:pt x="862" y="390"/>
                      </a:cubicBezTo>
                      <a:cubicBezTo>
                        <a:pt x="861" y="389"/>
                        <a:pt x="861" y="389"/>
                        <a:pt x="860" y="389"/>
                      </a:cubicBezTo>
                      <a:cubicBezTo>
                        <a:pt x="860" y="388"/>
                        <a:pt x="860" y="387"/>
                        <a:pt x="860" y="386"/>
                      </a:cubicBezTo>
                      <a:cubicBezTo>
                        <a:pt x="861" y="386"/>
                        <a:pt x="861" y="386"/>
                        <a:pt x="861" y="386"/>
                      </a:cubicBezTo>
                      <a:cubicBezTo>
                        <a:pt x="861" y="384"/>
                        <a:pt x="861" y="384"/>
                        <a:pt x="860" y="382"/>
                      </a:cubicBezTo>
                      <a:cubicBezTo>
                        <a:pt x="860" y="381"/>
                        <a:pt x="860" y="380"/>
                        <a:pt x="860" y="378"/>
                      </a:cubicBezTo>
                      <a:cubicBezTo>
                        <a:pt x="859" y="378"/>
                        <a:pt x="859" y="378"/>
                        <a:pt x="859" y="378"/>
                      </a:cubicBezTo>
                      <a:cubicBezTo>
                        <a:pt x="859" y="377"/>
                        <a:pt x="859" y="377"/>
                        <a:pt x="859" y="377"/>
                      </a:cubicBezTo>
                      <a:cubicBezTo>
                        <a:pt x="859" y="377"/>
                        <a:pt x="858" y="376"/>
                        <a:pt x="858" y="376"/>
                      </a:cubicBezTo>
                      <a:cubicBezTo>
                        <a:pt x="857" y="376"/>
                        <a:pt x="858" y="375"/>
                        <a:pt x="858" y="374"/>
                      </a:cubicBezTo>
                      <a:cubicBezTo>
                        <a:pt x="858" y="374"/>
                        <a:pt x="858" y="373"/>
                        <a:pt x="858" y="372"/>
                      </a:cubicBezTo>
                      <a:cubicBezTo>
                        <a:pt x="856" y="372"/>
                        <a:pt x="856" y="370"/>
                        <a:pt x="855" y="370"/>
                      </a:cubicBezTo>
                      <a:cubicBezTo>
                        <a:pt x="855" y="369"/>
                        <a:pt x="855" y="368"/>
                        <a:pt x="855" y="367"/>
                      </a:cubicBezTo>
                      <a:cubicBezTo>
                        <a:pt x="855" y="366"/>
                        <a:pt x="854" y="367"/>
                        <a:pt x="853" y="366"/>
                      </a:cubicBezTo>
                      <a:cubicBezTo>
                        <a:pt x="854" y="366"/>
                        <a:pt x="854" y="365"/>
                        <a:pt x="854" y="365"/>
                      </a:cubicBezTo>
                      <a:cubicBezTo>
                        <a:pt x="854" y="365"/>
                        <a:pt x="854" y="364"/>
                        <a:pt x="854" y="364"/>
                      </a:cubicBezTo>
                      <a:cubicBezTo>
                        <a:pt x="853" y="363"/>
                        <a:pt x="853" y="362"/>
                        <a:pt x="852" y="362"/>
                      </a:cubicBezTo>
                      <a:cubicBezTo>
                        <a:pt x="852" y="360"/>
                        <a:pt x="852" y="359"/>
                        <a:pt x="852" y="358"/>
                      </a:cubicBezTo>
                      <a:cubicBezTo>
                        <a:pt x="852" y="358"/>
                        <a:pt x="851" y="358"/>
                        <a:pt x="851" y="357"/>
                      </a:cubicBezTo>
                      <a:cubicBezTo>
                        <a:pt x="852" y="357"/>
                        <a:pt x="852" y="356"/>
                        <a:pt x="853" y="356"/>
                      </a:cubicBezTo>
                      <a:cubicBezTo>
                        <a:pt x="854" y="356"/>
                        <a:pt x="853" y="355"/>
                        <a:pt x="854" y="355"/>
                      </a:cubicBezTo>
                      <a:cubicBezTo>
                        <a:pt x="854" y="354"/>
                        <a:pt x="853" y="354"/>
                        <a:pt x="853" y="353"/>
                      </a:cubicBezTo>
                      <a:cubicBezTo>
                        <a:pt x="852" y="353"/>
                        <a:pt x="852" y="353"/>
                        <a:pt x="852" y="353"/>
                      </a:cubicBezTo>
                      <a:cubicBezTo>
                        <a:pt x="851" y="351"/>
                        <a:pt x="850" y="351"/>
                        <a:pt x="848" y="350"/>
                      </a:cubicBezTo>
                      <a:cubicBezTo>
                        <a:pt x="848" y="349"/>
                        <a:pt x="849" y="349"/>
                        <a:pt x="849" y="349"/>
                      </a:cubicBezTo>
                      <a:cubicBezTo>
                        <a:pt x="849" y="348"/>
                        <a:pt x="849" y="347"/>
                        <a:pt x="848" y="347"/>
                      </a:cubicBezTo>
                      <a:cubicBezTo>
                        <a:pt x="849" y="346"/>
                        <a:pt x="849" y="346"/>
                        <a:pt x="849" y="345"/>
                      </a:cubicBezTo>
                      <a:cubicBezTo>
                        <a:pt x="849" y="344"/>
                        <a:pt x="848" y="344"/>
                        <a:pt x="847" y="343"/>
                      </a:cubicBezTo>
                      <a:cubicBezTo>
                        <a:pt x="847" y="343"/>
                        <a:pt x="847" y="342"/>
                        <a:pt x="847" y="342"/>
                      </a:cubicBezTo>
                      <a:cubicBezTo>
                        <a:pt x="847" y="342"/>
                        <a:pt x="847" y="342"/>
                        <a:pt x="847" y="342"/>
                      </a:cubicBezTo>
                      <a:cubicBezTo>
                        <a:pt x="845" y="342"/>
                        <a:pt x="844" y="342"/>
                        <a:pt x="842" y="342"/>
                      </a:cubicBezTo>
                      <a:cubicBezTo>
                        <a:pt x="842" y="341"/>
                        <a:pt x="842" y="340"/>
                        <a:pt x="841" y="340"/>
                      </a:cubicBezTo>
                      <a:cubicBezTo>
                        <a:pt x="840" y="339"/>
                        <a:pt x="841" y="338"/>
                        <a:pt x="840" y="338"/>
                      </a:cubicBezTo>
                      <a:cubicBezTo>
                        <a:pt x="839" y="337"/>
                        <a:pt x="839" y="336"/>
                        <a:pt x="838" y="335"/>
                      </a:cubicBezTo>
                      <a:cubicBezTo>
                        <a:pt x="837" y="334"/>
                        <a:pt x="837" y="333"/>
                        <a:pt x="836" y="332"/>
                      </a:cubicBezTo>
                      <a:cubicBezTo>
                        <a:pt x="836" y="332"/>
                        <a:pt x="837" y="332"/>
                        <a:pt x="837" y="331"/>
                      </a:cubicBezTo>
                      <a:cubicBezTo>
                        <a:pt x="837" y="331"/>
                        <a:pt x="837" y="330"/>
                        <a:pt x="837" y="329"/>
                      </a:cubicBezTo>
                      <a:cubicBezTo>
                        <a:pt x="837" y="329"/>
                        <a:pt x="836" y="329"/>
                        <a:pt x="836" y="328"/>
                      </a:cubicBezTo>
                      <a:cubicBezTo>
                        <a:pt x="836" y="327"/>
                        <a:pt x="837" y="327"/>
                        <a:pt x="837" y="326"/>
                      </a:cubicBezTo>
                      <a:cubicBezTo>
                        <a:pt x="837" y="326"/>
                        <a:pt x="836" y="325"/>
                        <a:pt x="836" y="325"/>
                      </a:cubicBezTo>
                      <a:cubicBezTo>
                        <a:pt x="835" y="324"/>
                        <a:pt x="835" y="323"/>
                        <a:pt x="834" y="323"/>
                      </a:cubicBezTo>
                      <a:cubicBezTo>
                        <a:pt x="834" y="323"/>
                        <a:pt x="834" y="323"/>
                        <a:pt x="833" y="323"/>
                      </a:cubicBezTo>
                      <a:cubicBezTo>
                        <a:pt x="832" y="323"/>
                        <a:pt x="832" y="322"/>
                        <a:pt x="831" y="321"/>
                      </a:cubicBezTo>
                      <a:cubicBezTo>
                        <a:pt x="832" y="319"/>
                        <a:pt x="833" y="319"/>
                        <a:pt x="833" y="317"/>
                      </a:cubicBezTo>
                      <a:cubicBezTo>
                        <a:pt x="832" y="317"/>
                        <a:pt x="832" y="317"/>
                        <a:pt x="831" y="316"/>
                      </a:cubicBezTo>
                      <a:cubicBezTo>
                        <a:pt x="831" y="316"/>
                        <a:pt x="831" y="315"/>
                        <a:pt x="831" y="315"/>
                      </a:cubicBezTo>
                      <a:cubicBezTo>
                        <a:pt x="830" y="314"/>
                        <a:pt x="830" y="314"/>
                        <a:pt x="829" y="313"/>
                      </a:cubicBezTo>
                      <a:cubicBezTo>
                        <a:pt x="829" y="313"/>
                        <a:pt x="829" y="312"/>
                        <a:pt x="829" y="312"/>
                      </a:cubicBezTo>
                      <a:cubicBezTo>
                        <a:pt x="829" y="311"/>
                        <a:pt x="828" y="311"/>
                        <a:pt x="828" y="311"/>
                      </a:cubicBezTo>
                      <a:cubicBezTo>
                        <a:pt x="827" y="310"/>
                        <a:pt x="827" y="311"/>
                        <a:pt x="827" y="311"/>
                      </a:cubicBezTo>
                      <a:cubicBezTo>
                        <a:pt x="826" y="311"/>
                        <a:pt x="826" y="311"/>
                        <a:pt x="826" y="310"/>
                      </a:cubicBezTo>
                      <a:cubicBezTo>
                        <a:pt x="826" y="310"/>
                        <a:pt x="826" y="310"/>
                        <a:pt x="826" y="310"/>
                      </a:cubicBezTo>
                      <a:cubicBezTo>
                        <a:pt x="824" y="309"/>
                        <a:pt x="824" y="309"/>
                        <a:pt x="823" y="307"/>
                      </a:cubicBezTo>
                      <a:cubicBezTo>
                        <a:pt x="822" y="306"/>
                        <a:pt x="822" y="304"/>
                        <a:pt x="821" y="303"/>
                      </a:cubicBezTo>
                      <a:cubicBezTo>
                        <a:pt x="820" y="303"/>
                        <a:pt x="820" y="303"/>
                        <a:pt x="819" y="303"/>
                      </a:cubicBezTo>
                      <a:cubicBezTo>
                        <a:pt x="818" y="303"/>
                        <a:pt x="818" y="303"/>
                        <a:pt x="818" y="302"/>
                      </a:cubicBezTo>
                      <a:cubicBezTo>
                        <a:pt x="818" y="302"/>
                        <a:pt x="818" y="302"/>
                        <a:pt x="818" y="301"/>
                      </a:cubicBezTo>
                      <a:cubicBezTo>
                        <a:pt x="819" y="301"/>
                        <a:pt x="819" y="300"/>
                        <a:pt x="821" y="300"/>
                      </a:cubicBezTo>
                      <a:cubicBezTo>
                        <a:pt x="821" y="300"/>
                        <a:pt x="821" y="299"/>
                        <a:pt x="821" y="299"/>
                      </a:cubicBezTo>
                      <a:cubicBezTo>
                        <a:pt x="820" y="298"/>
                        <a:pt x="819" y="299"/>
                        <a:pt x="819" y="299"/>
                      </a:cubicBezTo>
                      <a:cubicBezTo>
                        <a:pt x="818" y="299"/>
                        <a:pt x="818" y="299"/>
                        <a:pt x="817" y="299"/>
                      </a:cubicBezTo>
                      <a:cubicBezTo>
                        <a:pt x="817" y="299"/>
                        <a:pt x="817" y="298"/>
                        <a:pt x="817" y="298"/>
                      </a:cubicBezTo>
                      <a:cubicBezTo>
                        <a:pt x="818" y="298"/>
                        <a:pt x="819" y="297"/>
                        <a:pt x="819" y="296"/>
                      </a:cubicBezTo>
                      <a:cubicBezTo>
                        <a:pt x="819" y="296"/>
                        <a:pt x="819" y="295"/>
                        <a:pt x="819" y="294"/>
                      </a:cubicBezTo>
                      <a:cubicBezTo>
                        <a:pt x="819" y="294"/>
                        <a:pt x="819" y="294"/>
                        <a:pt x="818" y="293"/>
                      </a:cubicBezTo>
                      <a:cubicBezTo>
                        <a:pt x="817" y="293"/>
                        <a:pt x="817" y="293"/>
                        <a:pt x="816" y="293"/>
                      </a:cubicBezTo>
                      <a:cubicBezTo>
                        <a:pt x="815" y="293"/>
                        <a:pt x="815" y="292"/>
                        <a:pt x="814" y="291"/>
                      </a:cubicBezTo>
                      <a:cubicBezTo>
                        <a:pt x="814" y="291"/>
                        <a:pt x="814" y="291"/>
                        <a:pt x="814" y="291"/>
                      </a:cubicBezTo>
                      <a:cubicBezTo>
                        <a:pt x="815" y="290"/>
                        <a:pt x="815" y="289"/>
                        <a:pt x="816" y="288"/>
                      </a:cubicBezTo>
                      <a:cubicBezTo>
                        <a:pt x="816" y="287"/>
                        <a:pt x="816" y="286"/>
                        <a:pt x="816" y="285"/>
                      </a:cubicBezTo>
                      <a:cubicBezTo>
                        <a:pt x="815" y="284"/>
                        <a:pt x="813" y="283"/>
                        <a:pt x="812" y="283"/>
                      </a:cubicBezTo>
                      <a:cubicBezTo>
                        <a:pt x="812" y="282"/>
                        <a:pt x="813" y="282"/>
                        <a:pt x="813" y="281"/>
                      </a:cubicBezTo>
                      <a:cubicBezTo>
                        <a:pt x="813" y="281"/>
                        <a:pt x="814" y="281"/>
                        <a:pt x="814" y="281"/>
                      </a:cubicBezTo>
                      <a:cubicBezTo>
                        <a:pt x="815" y="280"/>
                        <a:pt x="815" y="279"/>
                        <a:pt x="816" y="278"/>
                      </a:cubicBezTo>
                      <a:cubicBezTo>
                        <a:pt x="816" y="277"/>
                        <a:pt x="814" y="277"/>
                        <a:pt x="813" y="276"/>
                      </a:cubicBezTo>
                      <a:cubicBezTo>
                        <a:pt x="813" y="277"/>
                        <a:pt x="813" y="277"/>
                        <a:pt x="812" y="278"/>
                      </a:cubicBezTo>
                      <a:cubicBezTo>
                        <a:pt x="812" y="278"/>
                        <a:pt x="812" y="278"/>
                        <a:pt x="812" y="279"/>
                      </a:cubicBezTo>
                      <a:cubicBezTo>
                        <a:pt x="812" y="279"/>
                        <a:pt x="811" y="280"/>
                        <a:pt x="811" y="280"/>
                      </a:cubicBezTo>
                      <a:cubicBezTo>
                        <a:pt x="810" y="280"/>
                        <a:pt x="810" y="280"/>
                        <a:pt x="810" y="281"/>
                      </a:cubicBezTo>
                      <a:cubicBezTo>
                        <a:pt x="809" y="281"/>
                        <a:pt x="809" y="282"/>
                        <a:pt x="808" y="282"/>
                      </a:cubicBezTo>
                      <a:cubicBezTo>
                        <a:pt x="807" y="281"/>
                        <a:pt x="807" y="279"/>
                        <a:pt x="807" y="278"/>
                      </a:cubicBezTo>
                      <a:cubicBezTo>
                        <a:pt x="806" y="278"/>
                        <a:pt x="806" y="278"/>
                        <a:pt x="806" y="278"/>
                      </a:cubicBezTo>
                      <a:cubicBezTo>
                        <a:pt x="806" y="278"/>
                        <a:pt x="805" y="279"/>
                        <a:pt x="805" y="279"/>
                      </a:cubicBezTo>
                      <a:cubicBezTo>
                        <a:pt x="805" y="279"/>
                        <a:pt x="805" y="279"/>
                        <a:pt x="804" y="278"/>
                      </a:cubicBezTo>
                      <a:cubicBezTo>
                        <a:pt x="805" y="278"/>
                        <a:pt x="805" y="277"/>
                        <a:pt x="806" y="277"/>
                      </a:cubicBezTo>
                      <a:cubicBezTo>
                        <a:pt x="806" y="276"/>
                        <a:pt x="806" y="276"/>
                        <a:pt x="806" y="275"/>
                      </a:cubicBezTo>
                      <a:cubicBezTo>
                        <a:pt x="805" y="275"/>
                        <a:pt x="805" y="275"/>
                        <a:pt x="804" y="275"/>
                      </a:cubicBezTo>
                      <a:cubicBezTo>
                        <a:pt x="804" y="275"/>
                        <a:pt x="803" y="276"/>
                        <a:pt x="803" y="276"/>
                      </a:cubicBezTo>
                      <a:cubicBezTo>
                        <a:pt x="803" y="276"/>
                        <a:pt x="802" y="276"/>
                        <a:pt x="802" y="276"/>
                      </a:cubicBezTo>
                      <a:cubicBezTo>
                        <a:pt x="801" y="275"/>
                        <a:pt x="802" y="275"/>
                        <a:pt x="801" y="274"/>
                      </a:cubicBezTo>
                      <a:cubicBezTo>
                        <a:pt x="802" y="273"/>
                        <a:pt x="804" y="273"/>
                        <a:pt x="805" y="272"/>
                      </a:cubicBezTo>
                      <a:cubicBezTo>
                        <a:pt x="805" y="271"/>
                        <a:pt x="805" y="271"/>
                        <a:pt x="806" y="270"/>
                      </a:cubicBezTo>
                      <a:cubicBezTo>
                        <a:pt x="805" y="270"/>
                        <a:pt x="805" y="270"/>
                        <a:pt x="805" y="270"/>
                      </a:cubicBezTo>
                      <a:cubicBezTo>
                        <a:pt x="805" y="269"/>
                        <a:pt x="805" y="269"/>
                        <a:pt x="806" y="269"/>
                      </a:cubicBezTo>
                      <a:cubicBezTo>
                        <a:pt x="805" y="269"/>
                        <a:pt x="806" y="269"/>
                        <a:pt x="806" y="269"/>
                      </a:cubicBezTo>
                      <a:cubicBezTo>
                        <a:pt x="805" y="268"/>
                        <a:pt x="804" y="269"/>
                        <a:pt x="804" y="268"/>
                      </a:cubicBezTo>
                      <a:cubicBezTo>
                        <a:pt x="803" y="268"/>
                        <a:pt x="802" y="269"/>
                        <a:pt x="802" y="269"/>
                      </a:cubicBezTo>
                      <a:cubicBezTo>
                        <a:pt x="801" y="269"/>
                        <a:pt x="801" y="268"/>
                        <a:pt x="800" y="267"/>
                      </a:cubicBezTo>
                      <a:cubicBezTo>
                        <a:pt x="800" y="267"/>
                        <a:pt x="799" y="267"/>
                        <a:pt x="798" y="267"/>
                      </a:cubicBezTo>
                      <a:cubicBezTo>
                        <a:pt x="798" y="266"/>
                        <a:pt x="797" y="267"/>
                        <a:pt x="796" y="266"/>
                      </a:cubicBezTo>
                      <a:cubicBezTo>
                        <a:pt x="797" y="266"/>
                        <a:pt x="797" y="266"/>
                        <a:pt x="797" y="265"/>
                      </a:cubicBezTo>
                      <a:cubicBezTo>
                        <a:pt x="797" y="265"/>
                        <a:pt x="797" y="264"/>
                        <a:pt x="797" y="263"/>
                      </a:cubicBezTo>
                      <a:cubicBezTo>
                        <a:pt x="797" y="263"/>
                        <a:pt x="796" y="263"/>
                        <a:pt x="796" y="263"/>
                      </a:cubicBezTo>
                      <a:cubicBezTo>
                        <a:pt x="795" y="262"/>
                        <a:pt x="796" y="261"/>
                        <a:pt x="797" y="261"/>
                      </a:cubicBezTo>
                      <a:cubicBezTo>
                        <a:pt x="796" y="260"/>
                        <a:pt x="795" y="258"/>
                        <a:pt x="795" y="257"/>
                      </a:cubicBezTo>
                      <a:cubicBezTo>
                        <a:pt x="794" y="257"/>
                        <a:pt x="794" y="257"/>
                        <a:pt x="793" y="257"/>
                      </a:cubicBezTo>
                      <a:cubicBezTo>
                        <a:pt x="793" y="257"/>
                        <a:pt x="793" y="257"/>
                        <a:pt x="793" y="256"/>
                      </a:cubicBezTo>
                      <a:cubicBezTo>
                        <a:pt x="791" y="256"/>
                        <a:pt x="790" y="257"/>
                        <a:pt x="789" y="257"/>
                      </a:cubicBezTo>
                      <a:cubicBezTo>
                        <a:pt x="789" y="258"/>
                        <a:pt x="789" y="258"/>
                        <a:pt x="789" y="258"/>
                      </a:cubicBezTo>
                      <a:cubicBezTo>
                        <a:pt x="788" y="259"/>
                        <a:pt x="787" y="258"/>
                        <a:pt x="786" y="258"/>
                      </a:cubicBezTo>
                      <a:cubicBezTo>
                        <a:pt x="786" y="258"/>
                        <a:pt x="785" y="258"/>
                        <a:pt x="784" y="257"/>
                      </a:cubicBezTo>
                      <a:cubicBezTo>
                        <a:pt x="784" y="257"/>
                        <a:pt x="784" y="256"/>
                        <a:pt x="784" y="255"/>
                      </a:cubicBezTo>
                      <a:cubicBezTo>
                        <a:pt x="784" y="255"/>
                        <a:pt x="783" y="254"/>
                        <a:pt x="783" y="254"/>
                      </a:cubicBezTo>
                      <a:cubicBezTo>
                        <a:pt x="783" y="253"/>
                        <a:pt x="783" y="252"/>
                        <a:pt x="783" y="251"/>
                      </a:cubicBezTo>
                      <a:cubicBezTo>
                        <a:pt x="783" y="251"/>
                        <a:pt x="782" y="250"/>
                        <a:pt x="782" y="250"/>
                      </a:cubicBezTo>
                      <a:cubicBezTo>
                        <a:pt x="782" y="250"/>
                        <a:pt x="782" y="249"/>
                        <a:pt x="782" y="249"/>
                      </a:cubicBezTo>
                      <a:cubicBezTo>
                        <a:pt x="782" y="248"/>
                        <a:pt x="782" y="248"/>
                        <a:pt x="782" y="248"/>
                      </a:cubicBezTo>
                      <a:cubicBezTo>
                        <a:pt x="782" y="247"/>
                        <a:pt x="782" y="246"/>
                        <a:pt x="782" y="245"/>
                      </a:cubicBezTo>
                      <a:cubicBezTo>
                        <a:pt x="781" y="245"/>
                        <a:pt x="781" y="245"/>
                        <a:pt x="781" y="244"/>
                      </a:cubicBezTo>
                      <a:cubicBezTo>
                        <a:pt x="781" y="243"/>
                        <a:pt x="781" y="242"/>
                        <a:pt x="781" y="242"/>
                      </a:cubicBezTo>
                      <a:cubicBezTo>
                        <a:pt x="780" y="241"/>
                        <a:pt x="780" y="241"/>
                        <a:pt x="780" y="240"/>
                      </a:cubicBezTo>
                      <a:cubicBezTo>
                        <a:pt x="779" y="240"/>
                        <a:pt x="779" y="241"/>
                        <a:pt x="778" y="241"/>
                      </a:cubicBezTo>
                      <a:cubicBezTo>
                        <a:pt x="778" y="241"/>
                        <a:pt x="777" y="240"/>
                        <a:pt x="777" y="240"/>
                      </a:cubicBezTo>
                      <a:cubicBezTo>
                        <a:pt x="777" y="240"/>
                        <a:pt x="776" y="240"/>
                        <a:pt x="776" y="239"/>
                      </a:cubicBezTo>
                      <a:cubicBezTo>
                        <a:pt x="776" y="239"/>
                        <a:pt x="776" y="239"/>
                        <a:pt x="776" y="239"/>
                      </a:cubicBezTo>
                      <a:cubicBezTo>
                        <a:pt x="777" y="239"/>
                        <a:pt x="777" y="238"/>
                        <a:pt x="777" y="237"/>
                      </a:cubicBezTo>
                      <a:cubicBezTo>
                        <a:pt x="777" y="237"/>
                        <a:pt x="777" y="236"/>
                        <a:pt x="777" y="236"/>
                      </a:cubicBezTo>
                      <a:cubicBezTo>
                        <a:pt x="777" y="235"/>
                        <a:pt x="776" y="235"/>
                        <a:pt x="775" y="235"/>
                      </a:cubicBezTo>
                      <a:cubicBezTo>
                        <a:pt x="775" y="236"/>
                        <a:pt x="775" y="236"/>
                        <a:pt x="775" y="236"/>
                      </a:cubicBezTo>
                      <a:cubicBezTo>
                        <a:pt x="774" y="237"/>
                        <a:pt x="773" y="238"/>
                        <a:pt x="772" y="240"/>
                      </a:cubicBezTo>
                      <a:cubicBezTo>
                        <a:pt x="771" y="239"/>
                        <a:pt x="771" y="240"/>
                        <a:pt x="770" y="240"/>
                      </a:cubicBezTo>
                      <a:cubicBezTo>
                        <a:pt x="770" y="240"/>
                        <a:pt x="770" y="240"/>
                        <a:pt x="770" y="240"/>
                      </a:cubicBezTo>
                      <a:cubicBezTo>
                        <a:pt x="770" y="239"/>
                        <a:pt x="771" y="238"/>
                        <a:pt x="771" y="237"/>
                      </a:cubicBezTo>
                      <a:cubicBezTo>
                        <a:pt x="772" y="236"/>
                        <a:pt x="772" y="235"/>
                        <a:pt x="773" y="234"/>
                      </a:cubicBezTo>
                      <a:cubicBezTo>
                        <a:pt x="773" y="234"/>
                        <a:pt x="772" y="234"/>
                        <a:pt x="772" y="234"/>
                      </a:cubicBezTo>
                      <a:cubicBezTo>
                        <a:pt x="771" y="234"/>
                        <a:pt x="771" y="234"/>
                        <a:pt x="770" y="234"/>
                      </a:cubicBezTo>
                      <a:cubicBezTo>
                        <a:pt x="769" y="235"/>
                        <a:pt x="769" y="235"/>
                        <a:pt x="769" y="236"/>
                      </a:cubicBezTo>
                      <a:cubicBezTo>
                        <a:pt x="768" y="236"/>
                        <a:pt x="768" y="236"/>
                        <a:pt x="768" y="237"/>
                      </a:cubicBezTo>
                      <a:cubicBezTo>
                        <a:pt x="767" y="237"/>
                        <a:pt x="767" y="236"/>
                        <a:pt x="767" y="235"/>
                      </a:cubicBezTo>
                      <a:cubicBezTo>
                        <a:pt x="766" y="235"/>
                        <a:pt x="766" y="235"/>
                        <a:pt x="765" y="235"/>
                      </a:cubicBezTo>
                      <a:cubicBezTo>
                        <a:pt x="765" y="234"/>
                        <a:pt x="765" y="233"/>
                        <a:pt x="765" y="231"/>
                      </a:cubicBezTo>
                      <a:cubicBezTo>
                        <a:pt x="766" y="231"/>
                        <a:pt x="766" y="230"/>
                        <a:pt x="766" y="229"/>
                      </a:cubicBezTo>
                      <a:cubicBezTo>
                        <a:pt x="766" y="229"/>
                        <a:pt x="765" y="229"/>
                        <a:pt x="765" y="228"/>
                      </a:cubicBezTo>
                      <a:cubicBezTo>
                        <a:pt x="765" y="228"/>
                        <a:pt x="764" y="228"/>
                        <a:pt x="763" y="228"/>
                      </a:cubicBezTo>
                      <a:cubicBezTo>
                        <a:pt x="763" y="228"/>
                        <a:pt x="763" y="228"/>
                        <a:pt x="763" y="227"/>
                      </a:cubicBezTo>
                      <a:cubicBezTo>
                        <a:pt x="762" y="227"/>
                        <a:pt x="762" y="226"/>
                        <a:pt x="762" y="225"/>
                      </a:cubicBezTo>
                      <a:cubicBezTo>
                        <a:pt x="761" y="225"/>
                        <a:pt x="760" y="225"/>
                        <a:pt x="760" y="224"/>
                      </a:cubicBezTo>
                      <a:cubicBezTo>
                        <a:pt x="759" y="224"/>
                        <a:pt x="758" y="224"/>
                        <a:pt x="758" y="224"/>
                      </a:cubicBezTo>
                      <a:cubicBezTo>
                        <a:pt x="757" y="224"/>
                        <a:pt x="757" y="223"/>
                        <a:pt x="757" y="222"/>
                      </a:cubicBezTo>
                      <a:cubicBezTo>
                        <a:pt x="758" y="222"/>
                        <a:pt x="758" y="221"/>
                        <a:pt x="758" y="221"/>
                      </a:cubicBezTo>
                      <a:cubicBezTo>
                        <a:pt x="758" y="220"/>
                        <a:pt x="758" y="220"/>
                        <a:pt x="758" y="219"/>
                      </a:cubicBezTo>
                      <a:cubicBezTo>
                        <a:pt x="757" y="219"/>
                        <a:pt x="756" y="219"/>
                        <a:pt x="755" y="219"/>
                      </a:cubicBezTo>
                      <a:cubicBezTo>
                        <a:pt x="754" y="219"/>
                        <a:pt x="753" y="220"/>
                        <a:pt x="752" y="220"/>
                      </a:cubicBezTo>
                      <a:cubicBezTo>
                        <a:pt x="751" y="219"/>
                        <a:pt x="749" y="218"/>
                        <a:pt x="747" y="218"/>
                      </a:cubicBezTo>
                      <a:cubicBezTo>
                        <a:pt x="747" y="217"/>
                        <a:pt x="747" y="216"/>
                        <a:pt x="747" y="216"/>
                      </a:cubicBezTo>
                      <a:cubicBezTo>
                        <a:pt x="746" y="216"/>
                        <a:pt x="746" y="216"/>
                        <a:pt x="745" y="216"/>
                      </a:cubicBezTo>
                      <a:cubicBezTo>
                        <a:pt x="744" y="216"/>
                        <a:pt x="745" y="216"/>
                        <a:pt x="745" y="217"/>
                      </a:cubicBezTo>
                      <a:cubicBezTo>
                        <a:pt x="744" y="217"/>
                        <a:pt x="744" y="217"/>
                        <a:pt x="743" y="218"/>
                      </a:cubicBezTo>
                      <a:cubicBezTo>
                        <a:pt x="743" y="218"/>
                        <a:pt x="742" y="218"/>
                        <a:pt x="741" y="218"/>
                      </a:cubicBezTo>
                      <a:cubicBezTo>
                        <a:pt x="741" y="217"/>
                        <a:pt x="740" y="217"/>
                        <a:pt x="740" y="216"/>
                      </a:cubicBezTo>
                      <a:cubicBezTo>
                        <a:pt x="740" y="216"/>
                        <a:pt x="739" y="214"/>
                        <a:pt x="739" y="214"/>
                      </a:cubicBezTo>
                      <a:cubicBezTo>
                        <a:pt x="739" y="213"/>
                        <a:pt x="739" y="213"/>
                        <a:pt x="739" y="213"/>
                      </a:cubicBezTo>
                      <a:cubicBezTo>
                        <a:pt x="738" y="212"/>
                        <a:pt x="738" y="211"/>
                        <a:pt x="737" y="211"/>
                      </a:cubicBezTo>
                      <a:cubicBezTo>
                        <a:pt x="737" y="210"/>
                        <a:pt x="737" y="210"/>
                        <a:pt x="737" y="210"/>
                      </a:cubicBezTo>
                      <a:cubicBezTo>
                        <a:pt x="737" y="209"/>
                        <a:pt x="737" y="208"/>
                        <a:pt x="736" y="208"/>
                      </a:cubicBezTo>
                      <a:cubicBezTo>
                        <a:pt x="736" y="208"/>
                        <a:pt x="735" y="208"/>
                        <a:pt x="734" y="208"/>
                      </a:cubicBezTo>
                      <a:cubicBezTo>
                        <a:pt x="734" y="207"/>
                        <a:pt x="733" y="207"/>
                        <a:pt x="733" y="206"/>
                      </a:cubicBezTo>
                      <a:cubicBezTo>
                        <a:pt x="732" y="205"/>
                        <a:pt x="734" y="205"/>
                        <a:pt x="733" y="204"/>
                      </a:cubicBezTo>
                      <a:cubicBezTo>
                        <a:pt x="733" y="203"/>
                        <a:pt x="732" y="204"/>
                        <a:pt x="731" y="203"/>
                      </a:cubicBezTo>
                      <a:cubicBezTo>
                        <a:pt x="730" y="204"/>
                        <a:pt x="730" y="204"/>
                        <a:pt x="729" y="204"/>
                      </a:cubicBezTo>
                      <a:cubicBezTo>
                        <a:pt x="729" y="204"/>
                        <a:pt x="728" y="203"/>
                        <a:pt x="728" y="203"/>
                      </a:cubicBezTo>
                      <a:cubicBezTo>
                        <a:pt x="727" y="203"/>
                        <a:pt x="725" y="203"/>
                        <a:pt x="724" y="203"/>
                      </a:cubicBezTo>
                      <a:cubicBezTo>
                        <a:pt x="724" y="202"/>
                        <a:pt x="724" y="202"/>
                        <a:pt x="724" y="202"/>
                      </a:cubicBezTo>
                      <a:cubicBezTo>
                        <a:pt x="722" y="202"/>
                        <a:pt x="720" y="202"/>
                        <a:pt x="719" y="202"/>
                      </a:cubicBezTo>
                      <a:cubicBezTo>
                        <a:pt x="717" y="201"/>
                        <a:pt x="718" y="200"/>
                        <a:pt x="717" y="199"/>
                      </a:cubicBezTo>
                      <a:cubicBezTo>
                        <a:pt x="717" y="199"/>
                        <a:pt x="717" y="198"/>
                        <a:pt x="717" y="198"/>
                      </a:cubicBezTo>
                      <a:cubicBezTo>
                        <a:pt x="716" y="198"/>
                        <a:pt x="716" y="197"/>
                        <a:pt x="716" y="197"/>
                      </a:cubicBezTo>
                      <a:cubicBezTo>
                        <a:pt x="715" y="197"/>
                        <a:pt x="715" y="197"/>
                        <a:pt x="714" y="197"/>
                      </a:cubicBezTo>
                      <a:cubicBezTo>
                        <a:pt x="714" y="197"/>
                        <a:pt x="714" y="198"/>
                        <a:pt x="714" y="198"/>
                      </a:cubicBezTo>
                      <a:cubicBezTo>
                        <a:pt x="715" y="199"/>
                        <a:pt x="715" y="199"/>
                        <a:pt x="715" y="200"/>
                      </a:cubicBezTo>
                      <a:cubicBezTo>
                        <a:pt x="714" y="200"/>
                        <a:pt x="714" y="200"/>
                        <a:pt x="714" y="199"/>
                      </a:cubicBezTo>
                      <a:cubicBezTo>
                        <a:pt x="713" y="199"/>
                        <a:pt x="712" y="198"/>
                        <a:pt x="711" y="198"/>
                      </a:cubicBezTo>
                      <a:cubicBezTo>
                        <a:pt x="711" y="198"/>
                        <a:pt x="710" y="198"/>
                        <a:pt x="710" y="197"/>
                      </a:cubicBezTo>
                      <a:cubicBezTo>
                        <a:pt x="710" y="197"/>
                        <a:pt x="710" y="197"/>
                        <a:pt x="709" y="197"/>
                      </a:cubicBezTo>
                      <a:cubicBezTo>
                        <a:pt x="708" y="196"/>
                        <a:pt x="707" y="195"/>
                        <a:pt x="706" y="194"/>
                      </a:cubicBezTo>
                      <a:cubicBezTo>
                        <a:pt x="705" y="194"/>
                        <a:pt x="704" y="194"/>
                        <a:pt x="704" y="194"/>
                      </a:cubicBezTo>
                      <a:cubicBezTo>
                        <a:pt x="703" y="194"/>
                        <a:pt x="703" y="193"/>
                        <a:pt x="703" y="193"/>
                      </a:cubicBezTo>
                      <a:cubicBezTo>
                        <a:pt x="704" y="192"/>
                        <a:pt x="704" y="192"/>
                        <a:pt x="705" y="191"/>
                      </a:cubicBezTo>
                      <a:cubicBezTo>
                        <a:pt x="705" y="190"/>
                        <a:pt x="704" y="190"/>
                        <a:pt x="703" y="189"/>
                      </a:cubicBezTo>
                      <a:cubicBezTo>
                        <a:pt x="702" y="189"/>
                        <a:pt x="702" y="190"/>
                        <a:pt x="701" y="191"/>
                      </a:cubicBezTo>
                      <a:cubicBezTo>
                        <a:pt x="701" y="191"/>
                        <a:pt x="701" y="191"/>
                        <a:pt x="701" y="192"/>
                      </a:cubicBezTo>
                      <a:cubicBezTo>
                        <a:pt x="701" y="192"/>
                        <a:pt x="700" y="192"/>
                        <a:pt x="700" y="192"/>
                      </a:cubicBezTo>
                      <a:cubicBezTo>
                        <a:pt x="700" y="192"/>
                        <a:pt x="700" y="192"/>
                        <a:pt x="699" y="193"/>
                      </a:cubicBezTo>
                      <a:cubicBezTo>
                        <a:pt x="699" y="192"/>
                        <a:pt x="699" y="192"/>
                        <a:pt x="700" y="191"/>
                      </a:cubicBezTo>
                      <a:cubicBezTo>
                        <a:pt x="700" y="190"/>
                        <a:pt x="700" y="190"/>
                        <a:pt x="700" y="189"/>
                      </a:cubicBezTo>
                      <a:cubicBezTo>
                        <a:pt x="699" y="189"/>
                        <a:pt x="698" y="188"/>
                        <a:pt x="697" y="187"/>
                      </a:cubicBezTo>
                      <a:cubicBezTo>
                        <a:pt x="697" y="187"/>
                        <a:pt x="696" y="187"/>
                        <a:pt x="696" y="187"/>
                      </a:cubicBezTo>
                      <a:cubicBezTo>
                        <a:pt x="696" y="186"/>
                        <a:pt x="695" y="186"/>
                        <a:pt x="695" y="186"/>
                      </a:cubicBezTo>
                      <a:cubicBezTo>
                        <a:pt x="695" y="185"/>
                        <a:pt x="695" y="185"/>
                        <a:pt x="695" y="184"/>
                      </a:cubicBezTo>
                      <a:cubicBezTo>
                        <a:pt x="694" y="184"/>
                        <a:pt x="694" y="184"/>
                        <a:pt x="694" y="184"/>
                      </a:cubicBezTo>
                      <a:cubicBezTo>
                        <a:pt x="693" y="184"/>
                        <a:pt x="693" y="185"/>
                        <a:pt x="692" y="185"/>
                      </a:cubicBezTo>
                      <a:cubicBezTo>
                        <a:pt x="692" y="186"/>
                        <a:pt x="691" y="187"/>
                        <a:pt x="691" y="187"/>
                      </a:cubicBezTo>
                      <a:cubicBezTo>
                        <a:pt x="690" y="187"/>
                        <a:pt x="690" y="186"/>
                        <a:pt x="690" y="185"/>
                      </a:cubicBezTo>
                      <a:cubicBezTo>
                        <a:pt x="690" y="185"/>
                        <a:pt x="691" y="185"/>
                        <a:pt x="691" y="185"/>
                      </a:cubicBezTo>
                      <a:cubicBezTo>
                        <a:pt x="691" y="184"/>
                        <a:pt x="691" y="183"/>
                        <a:pt x="691" y="183"/>
                      </a:cubicBezTo>
                      <a:cubicBezTo>
                        <a:pt x="692" y="182"/>
                        <a:pt x="692" y="182"/>
                        <a:pt x="692" y="182"/>
                      </a:cubicBezTo>
                      <a:cubicBezTo>
                        <a:pt x="692" y="181"/>
                        <a:pt x="691" y="181"/>
                        <a:pt x="691" y="180"/>
                      </a:cubicBezTo>
                      <a:cubicBezTo>
                        <a:pt x="690" y="180"/>
                        <a:pt x="689" y="181"/>
                        <a:pt x="689" y="180"/>
                      </a:cubicBezTo>
                      <a:cubicBezTo>
                        <a:pt x="687" y="180"/>
                        <a:pt x="686" y="180"/>
                        <a:pt x="684" y="180"/>
                      </a:cubicBezTo>
                      <a:cubicBezTo>
                        <a:pt x="684" y="180"/>
                        <a:pt x="683" y="180"/>
                        <a:pt x="683" y="180"/>
                      </a:cubicBezTo>
                      <a:cubicBezTo>
                        <a:pt x="683" y="179"/>
                        <a:pt x="682" y="180"/>
                        <a:pt x="681" y="179"/>
                      </a:cubicBezTo>
                      <a:cubicBezTo>
                        <a:pt x="681" y="179"/>
                        <a:pt x="680" y="178"/>
                        <a:pt x="681" y="177"/>
                      </a:cubicBezTo>
                      <a:cubicBezTo>
                        <a:pt x="680" y="177"/>
                        <a:pt x="679" y="177"/>
                        <a:pt x="678" y="177"/>
                      </a:cubicBezTo>
                      <a:cubicBezTo>
                        <a:pt x="678" y="178"/>
                        <a:pt x="678" y="178"/>
                        <a:pt x="677" y="178"/>
                      </a:cubicBezTo>
                      <a:cubicBezTo>
                        <a:pt x="677" y="179"/>
                        <a:pt x="677" y="179"/>
                        <a:pt x="677" y="179"/>
                      </a:cubicBezTo>
                      <a:cubicBezTo>
                        <a:pt x="677" y="179"/>
                        <a:pt x="676" y="179"/>
                        <a:pt x="676" y="179"/>
                      </a:cubicBezTo>
                      <a:cubicBezTo>
                        <a:pt x="676" y="179"/>
                        <a:pt x="676" y="179"/>
                        <a:pt x="676" y="179"/>
                      </a:cubicBezTo>
                      <a:cubicBezTo>
                        <a:pt x="675" y="179"/>
                        <a:pt x="674" y="179"/>
                        <a:pt x="673" y="179"/>
                      </a:cubicBezTo>
                      <a:cubicBezTo>
                        <a:pt x="673" y="178"/>
                        <a:pt x="672" y="178"/>
                        <a:pt x="672" y="177"/>
                      </a:cubicBezTo>
                      <a:cubicBezTo>
                        <a:pt x="671" y="177"/>
                        <a:pt x="671" y="177"/>
                        <a:pt x="671" y="177"/>
                      </a:cubicBezTo>
                      <a:cubicBezTo>
                        <a:pt x="670" y="176"/>
                        <a:pt x="669" y="176"/>
                        <a:pt x="669" y="175"/>
                      </a:cubicBezTo>
                      <a:cubicBezTo>
                        <a:pt x="667" y="175"/>
                        <a:pt x="667" y="175"/>
                        <a:pt x="666" y="175"/>
                      </a:cubicBezTo>
                      <a:cubicBezTo>
                        <a:pt x="666" y="176"/>
                        <a:pt x="666" y="176"/>
                        <a:pt x="665" y="177"/>
                      </a:cubicBezTo>
                      <a:cubicBezTo>
                        <a:pt x="665" y="176"/>
                        <a:pt x="665" y="175"/>
                        <a:pt x="665" y="175"/>
                      </a:cubicBezTo>
                      <a:cubicBezTo>
                        <a:pt x="665" y="174"/>
                        <a:pt x="664" y="174"/>
                        <a:pt x="664" y="174"/>
                      </a:cubicBezTo>
                      <a:cubicBezTo>
                        <a:pt x="663" y="173"/>
                        <a:pt x="663" y="174"/>
                        <a:pt x="662" y="174"/>
                      </a:cubicBezTo>
                      <a:cubicBezTo>
                        <a:pt x="662" y="174"/>
                        <a:pt x="661" y="174"/>
                        <a:pt x="660" y="173"/>
                      </a:cubicBezTo>
                      <a:cubicBezTo>
                        <a:pt x="660" y="173"/>
                        <a:pt x="659" y="173"/>
                        <a:pt x="659" y="172"/>
                      </a:cubicBezTo>
                      <a:cubicBezTo>
                        <a:pt x="659" y="171"/>
                        <a:pt x="658" y="171"/>
                        <a:pt x="657" y="170"/>
                      </a:cubicBezTo>
                      <a:cubicBezTo>
                        <a:pt x="657" y="170"/>
                        <a:pt x="656" y="169"/>
                        <a:pt x="656" y="169"/>
                      </a:cubicBezTo>
                      <a:cubicBezTo>
                        <a:pt x="655" y="169"/>
                        <a:pt x="655" y="169"/>
                        <a:pt x="654" y="169"/>
                      </a:cubicBezTo>
                      <a:cubicBezTo>
                        <a:pt x="654" y="169"/>
                        <a:pt x="653" y="169"/>
                        <a:pt x="653" y="169"/>
                      </a:cubicBezTo>
                      <a:cubicBezTo>
                        <a:pt x="652" y="169"/>
                        <a:pt x="651" y="169"/>
                        <a:pt x="650" y="169"/>
                      </a:cubicBezTo>
                      <a:cubicBezTo>
                        <a:pt x="650" y="169"/>
                        <a:pt x="650" y="169"/>
                        <a:pt x="650" y="169"/>
                      </a:cubicBezTo>
                      <a:cubicBezTo>
                        <a:pt x="650" y="169"/>
                        <a:pt x="650" y="168"/>
                        <a:pt x="650" y="168"/>
                      </a:cubicBezTo>
                      <a:cubicBezTo>
                        <a:pt x="650" y="168"/>
                        <a:pt x="649" y="168"/>
                        <a:pt x="649" y="168"/>
                      </a:cubicBezTo>
                      <a:cubicBezTo>
                        <a:pt x="649" y="168"/>
                        <a:pt x="649" y="167"/>
                        <a:pt x="648" y="167"/>
                      </a:cubicBezTo>
                      <a:cubicBezTo>
                        <a:pt x="648" y="167"/>
                        <a:pt x="648" y="168"/>
                        <a:pt x="647" y="168"/>
                      </a:cubicBezTo>
                      <a:cubicBezTo>
                        <a:pt x="646" y="168"/>
                        <a:pt x="647" y="167"/>
                        <a:pt x="646" y="166"/>
                      </a:cubicBezTo>
                      <a:cubicBezTo>
                        <a:pt x="646" y="166"/>
                        <a:pt x="645" y="166"/>
                        <a:pt x="645" y="166"/>
                      </a:cubicBezTo>
                      <a:cubicBezTo>
                        <a:pt x="644" y="165"/>
                        <a:pt x="643" y="165"/>
                        <a:pt x="643" y="165"/>
                      </a:cubicBezTo>
                      <a:cubicBezTo>
                        <a:pt x="642" y="165"/>
                        <a:pt x="642" y="163"/>
                        <a:pt x="641" y="163"/>
                      </a:cubicBezTo>
                      <a:cubicBezTo>
                        <a:pt x="641" y="163"/>
                        <a:pt x="640" y="164"/>
                        <a:pt x="640" y="164"/>
                      </a:cubicBezTo>
                      <a:cubicBezTo>
                        <a:pt x="639" y="164"/>
                        <a:pt x="639" y="164"/>
                        <a:pt x="638" y="163"/>
                      </a:cubicBezTo>
                      <a:cubicBezTo>
                        <a:pt x="638" y="163"/>
                        <a:pt x="638" y="163"/>
                        <a:pt x="638" y="162"/>
                      </a:cubicBezTo>
                      <a:cubicBezTo>
                        <a:pt x="637" y="162"/>
                        <a:pt x="636" y="162"/>
                        <a:pt x="636" y="162"/>
                      </a:cubicBezTo>
                      <a:cubicBezTo>
                        <a:pt x="635" y="163"/>
                        <a:pt x="635" y="163"/>
                        <a:pt x="634" y="164"/>
                      </a:cubicBezTo>
                      <a:cubicBezTo>
                        <a:pt x="633" y="163"/>
                        <a:pt x="633" y="162"/>
                        <a:pt x="632" y="161"/>
                      </a:cubicBezTo>
                      <a:cubicBezTo>
                        <a:pt x="632" y="161"/>
                        <a:pt x="631" y="161"/>
                        <a:pt x="631" y="161"/>
                      </a:cubicBezTo>
                      <a:cubicBezTo>
                        <a:pt x="631" y="161"/>
                        <a:pt x="631" y="161"/>
                        <a:pt x="631" y="160"/>
                      </a:cubicBezTo>
                      <a:cubicBezTo>
                        <a:pt x="630" y="159"/>
                        <a:pt x="629" y="159"/>
                        <a:pt x="628" y="158"/>
                      </a:cubicBezTo>
                      <a:cubicBezTo>
                        <a:pt x="628" y="158"/>
                        <a:pt x="627" y="158"/>
                        <a:pt x="627" y="157"/>
                      </a:cubicBezTo>
                      <a:cubicBezTo>
                        <a:pt x="626" y="157"/>
                        <a:pt x="626" y="157"/>
                        <a:pt x="625" y="157"/>
                      </a:cubicBezTo>
                      <a:cubicBezTo>
                        <a:pt x="624" y="157"/>
                        <a:pt x="624" y="158"/>
                        <a:pt x="624" y="158"/>
                      </a:cubicBezTo>
                      <a:cubicBezTo>
                        <a:pt x="623" y="158"/>
                        <a:pt x="622" y="159"/>
                        <a:pt x="622" y="158"/>
                      </a:cubicBezTo>
                      <a:cubicBezTo>
                        <a:pt x="622" y="157"/>
                        <a:pt x="623" y="157"/>
                        <a:pt x="623" y="157"/>
                      </a:cubicBezTo>
                      <a:cubicBezTo>
                        <a:pt x="624" y="157"/>
                        <a:pt x="625" y="156"/>
                        <a:pt x="625" y="155"/>
                      </a:cubicBezTo>
                      <a:cubicBezTo>
                        <a:pt x="625" y="155"/>
                        <a:pt x="625" y="154"/>
                        <a:pt x="625" y="154"/>
                      </a:cubicBezTo>
                      <a:cubicBezTo>
                        <a:pt x="624" y="154"/>
                        <a:pt x="624" y="154"/>
                        <a:pt x="624" y="153"/>
                      </a:cubicBezTo>
                      <a:cubicBezTo>
                        <a:pt x="623" y="153"/>
                        <a:pt x="623" y="153"/>
                        <a:pt x="622" y="153"/>
                      </a:cubicBezTo>
                      <a:cubicBezTo>
                        <a:pt x="622" y="153"/>
                        <a:pt x="621" y="152"/>
                        <a:pt x="621" y="152"/>
                      </a:cubicBezTo>
                      <a:cubicBezTo>
                        <a:pt x="620" y="152"/>
                        <a:pt x="619" y="152"/>
                        <a:pt x="618" y="152"/>
                      </a:cubicBezTo>
                      <a:cubicBezTo>
                        <a:pt x="618" y="153"/>
                        <a:pt x="618" y="153"/>
                        <a:pt x="617" y="153"/>
                      </a:cubicBezTo>
                      <a:cubicBezTo>
                        <a:pt x="617" y="153"/>
                        <a:pt x="617" y="153"/>
                        <a:pt x="617" y="154"/>
                      </a:cubicBezTo>
                      <a:cubicBezTo>
                        <a:pt x="616" y="154"/>
                        <a:pt x="616" y="154"/>
                        <a:pt x="616" y="155"/>
                      </a:cubicBezTo>
                      <a:cubicBezTo>
                        <a:pt x="616" y="155"/>
                        <a:pt x="616" y="156"/>
                        <a:pt x="616" y="157"/>
                      </a:cubicBezTo>
                      <a:cubicBezTo>
                        <a:pt x="615" y="158"/>
                        <a:pt x="615" y="159"/>
                        <a:pt x="615" y="159"/>
                      </a:cubicBezTo>
                      <a:cubicBezTo>
                        <a:pt x="615" y="159"/>
                        <a:pt x="614" y="159"/>
                        <a:pt x="614" y="159"/>
                      </a:cubicBezTo>
                      <a:cubicBezTo>
                        <a:pt x="614" y="159"/>
                        <a:pt x="614" y="159"/>
                        <a:pt x="613" y="158"/>
                      </a:cubicBezTo>
                      <a:cubicBezTo>
                        <a:pt x="613" y="158"/>
                        <a:pt x="612" y="158"/>
                        <a:pt x="611" y="158"/>
                      </a:cubicBezTo>
                      <a:cubicBezTo>
                        <a:pt x="611" y="158"/>
                        <a:pt x="611" y="158"/>
                        <a:pt x="611" y="158"/>
                      </a:cubicBezTo>
                      <a:cubicBezTo>
                        <a:pt x="610" y="158"/>
                        <a:pt x="609" y="158"/>
                        <a:pt x="608" y="158"/>
                      </a:cubicBezTo>
                      <a:cubicBezTo>
                        <a:pt x="608" y="158"/>
                        <a:pt x="607" y="157"/>
                        <a:pt x="607" y="157"/>
                      </a:cubicBezTo>
                      <a:cubicBezTo>
                        <a:pt x="605" y="157"/>
                        <a:pt x="604" y="157"/>
                        <a:pt x="602" y="157"/>
                      </a:cubicBezTo>
                      <a:cubicBezTo>
                        <a:pt x="602" y="157"/>
                        <a:pt x="601" y="156"/>
                        <a:pt x="601" y="156"/>
                      </a:cubicBezTo>
                      <a:cubicBezTo>
                        <a:pt x="601" y="156"/>
                        <a:pt x="601" y="156"/>
                        <a:pt x="601" y="155"/>
                      </a:cubicBezTo>
                      <a:cubicBezTo>
                        <a:pt x="600" y="155"/>
                        <a:pt x="599" y="155"/>
                        <a:pt x="599" y="153"/>
                      </a:cubicBezTo>
                      <a:cubicBezTo>
                        <a:pt x="599" y="153"/>
                        <a:pt x="598" y="152"/>
                        <a:pt x="597" y="152"/>
                      </a:cubicBezTo>
                      <a:cubicBezTo>
                        <a:pt x="597" y="152"/>
                        <a:pt x="597" y="151"/>
                        <a:pt x="596" y="151"/>
                      </a:cubicBezTo>
                      <a:cubicBezTo>
                        <a:pt x="596" y="151"/>
                        <a:pt x="596" y="150"/>
                        <a:pt x="596" y="150"/>
                      </a:cubicBezTo>
                      <a:cubicBezTo>
                        <a:pt x="595" y="150"/>
                        <a:pt x="595" y="149"/>
                        <a:pt x="594" y="149"/>
                      </a:cubicBezTo>
                      <a:cubicBezTo>
                        <a:pt x="593" y="149"/>
                        <a:pt x="592" y="150"/>
                        <a:pt x="591" y="150"/>
                      </a:cubicBezTo>
                      <a:cubicBezTo>
                        <a:pt x="591" y="150"/>
                        <a:pt x="590" y="151"/>
                        <a:pt x="590" y="150"/>
                      </a:cubicBezTo>
                      <a:cubicBezTo>
                        <a:pt x="590" y="150"/>
                        <a:pt x="590" y="150"/>
                        <a:pt x="590" y="149"/>
                      </a:cubicBezTo>
                      <a:cubicBezTo>
                        <a:pt x="590" y="149"/>
                        <a:pt x="589" y="149"/>
                        <a:pt x="589" y="149"/>
                      </a:cubicBezTo>
                      <a:cubicBezTo>
                        <a:pt x="588" y="149"/>
                        <a:pt x="588" y="150"/>
                        <a:pt x="587" y="150"/>
                      </a:cubicBezTo>
                      <a:cubicBezTo>
                        <a:pt x="587" y="150"/>
                        <a:pt x="587" y="149"/>
                        <a:pt x="587" y="149"/>
                      </a:cubicBezTo>
                      <a:cubicBezTo>
                        <a:pt x="587" y="148"/>
                        <a:pt x="588" y="148"/>
                        <a:pt x="588" y="147"/>
                      </a:cubicBezTo>
                      <a:cubicBezTo>
                        <a:pt x="588" y="147"/>
                        <a:pt x="588" y="146"/>
                        <a:pt x="588" y="145"/>
                      </a:cubicBezTo>
                      <a:cubicBezTo>
                        <a:pt x="587" y="145"/>
                        <a:pt x="585" y="145"/>
                        <a:pt x="583" y="145"/>
                      </a:cubicBezTo>
                      <a:cubicBezTo>
                        <a:pt x="585" y="144"/>
                        <a:pt x="586" y="143"/>
                        <a:pt x="586" y="143"/>
                      </a:cubicBezTo>
                      <a:cubicBezTo>
                        <a:pt x="586" y="141"/>
                        <a:pt x="586" y="141"/>
                        <a:pt x="586" y="140"/>
                      </a:cubicBezTo>
                      <a:cubicBezTo>
                        <a:pt x="587" y="139"/>
                        <a:pt x="588" y="137"/>
                        <a:pt x="589" y="136"/>
                      </a:cubicBezTo>
                      <a:cubicBezTo>
                        <a:pt x="589" y="136"/>
                        <a:pt x="589" y="135"/>
                        <a:pt x="589" y="135"/>
                      </a:cubicBezTo>
                      <a:cubicBezTo>
                        <a:pt x="588" y="134"/>
                        <a:pt x="588" y="134"/>
                        <a:pt x="588" y="135"/>
                      </a:cubicBezTo>
                      <a:cubicBezTo>
                        <a:pt x="588" y="135"/>
                        <a:pt x="588" y="135"/>
                        <a:pt x="588" y="136"/>
                      </a:cubicBezTo>
                      <a:cubicBezTo>
                        <a:pt x="586" y="138"/>
                        <a:pt x="584" y="139"/>
                        <a:pt x="582" y="141"/>
                      </a:cubicBezTo>
                      <a:cubicBezTo>
                        <a:pt x="582" y="142"/>
                        <a:pt x="581" y="144"/>
                        <a:pt x="580" y="145"/>
                      </a:cubicBezTo>
                      <a:cubicBezTo>
                        <a:pt x="580" y="145"/>
                        <a:pt x="580" y="145"/>
                        <a:pt x="580" y="145"/>
                      </a:cubicBezTo>
                      <a:cubicBezTo>
                        <a:pt x="580" y="146"/>
                        <a:pt x="579" y="146"/>
                        <a:pt x="579" y="147"/>
                      </a:cubicBezTo>
                      <a:cubicBezTo>
                        <a:pt x="578" y="148"/>
                        <a:pt x="577" y="149"/>
                        <a:pt x="577" y="150"/>
                      </a:cubicBezTo>
                      <a:cubicBezTo>
                        <a:pt x="576" y="150"/>
                        <a:pt x="575" y="150"/>
                        <a:pt x="575" y="150"/>
                      </a:cubicBezTo>
                      <a:cubicBezTo>
                        <a:pt x="575" y="150"/>
                        <a:pt x="575" y="150"/>
                        <a:pt x="575" y="150"/>
                      </a:cubicBezTo>
                      <a:cubicBezTo>
                        <a:pt x="575" y="149"/>
                        <a:pt x="575" y="149"/>
                        <a:pt x="575" y="148"/>
                      </a:cubicBezTo>
                      <a:cubicBezTo>
                        <a:pt x="576" y="147"/>
                        <a:pt x="576" y="146"/>
                        <a:pt x="577" y="145"/>
                      </a:cubicBezTo>
                      <a:cubicBezTo>
                        <a:pt x="577" y="145"/>
                        <a:pt x="577" y="144"/>
                        <a:pt x="577" y="144"/>
                      </a:cubicBezTo>
                      <a:cubicBezTo>
                        <a:pt x="576" y="144"/>
                        <a:pt x="576" y="144"/>
                        <a:pt x="575" y="144"/>
                      </a:cubicBezTo>
                      <a:cubicBezTo>
                        <a:pt x="574" y="145"/>
                        <a:pt x="573" y="145"/>
                        <a:pt x="573" y="146"/>
                      </a:cubicBezTo>
                      <a:cubicBezTo>
                        <a:pt x="572" y="147"/>
                        <a:pt x="571" y="147"/>
                        <a:pt x="570" y="148"/>
                      </a:cubicBezTo>
                      <a:cubicBezTo>
                        <a:pt x="570" y="147"/>
                        <a:pt x="570" y="147"/>
                        <a:pt x="570" y="147"/>
                      </a:cubicBezTo>
                      <a:cubicBezTo>
                        <a:pt x="569" y="147"/>
                        <a:pt x="569" y="147"/>
                        <a:pt x="569" y="147"/>
                      </a:cubicBezTo>
                      <a:cubicBezTo>
                        <a:pt x="568" y="147"/>
                        <a:pt x="567" y="147"/>
                        <a:pt x="567" y="147"/>
                      </a:cubicBezTo>
                      <a:cubicBezTo>
                        <a:pt x="566" y="147"/>
                        <a:pt x="566" y="146"/>
                        <a:pt x="566" y="146"/>
                      </a:cubicBezTo>
                      <a:cubicBezTo>
                        <a:pt x="565" y="145"/>
                        <a:pt x="564" y="144"/>
                        <a:pt x="563" y="143"/>
                      </a:cubicBezTo>
                      <a:cubicBezTo>
                        <a:pt x="563" y="143"/>
                        <a:pt x="563" y="142"/>
                        <a:pt x="563" y="141"/>
                      </a:cubicBezTo>
                      <a:cubicBezTo>
                        <a:pt x="563" y="141"/>
                        <a:pt x="562" y="141"/>
                        <a:pt x="562" y="140"/>
                      </a:cubicBezTo>
                      <a:cubicBezTo>
                        <a:pt x="562" y="140"/>
                        <a:pt x="562" y="139"/>
                        <a:pt x="562" y="138"/>
                      </a:cubicBezTo>
                      <a:cubicBezTo>
                        <a:pt x="561" y="138"/>
                        <a:pt x="561" y="138"/>
                        <a:pt x="561" y="138"/>
                      </a:cubicBezTo>
                      <a:cubicBezTo>
                        <a:pt x="560" y="138"/>
                        <a:pt x="561" y="139"/>
                        <a:pt x="561" y="139"/>
                      </a:cubicBezTo>
                      <a:cubicBezTo>
                        <a:pt x="560" y="140"/>
                        <a:pt x="559" y="139"/>
                        <a:pt x="559" y="140"/>
                      </a:cubicBezTo>
                      <a:cubicBezTo>
                        <a:pt x="558" y="141"/>
                        <a:pt x="559" y="141"/>
                        <a:pt x="558" y="142"/>
                      </a:cubicBezTo>
                      <a:cubicBezTo>
                        <a:pt x="558" y="142"/>
                        <a:pt x="557" y="142"/>
                        <a:pt x="557" y="142"/>
                      </a:cubicBezTo>
                      <a:cubicBezTo>
                        <a:pt x="557" y="141"/>
                        <a:pt x="557" y="141"/>
                        <a:pt x="557" y="140"/>
                      </a:cubicBezTo>
                      <a:cubicBezTo>
                        <a:pt x="557" y="140"/>
                        <a:pt x="558" y="139"/>
                        <a:pt x="557" y="138"/>
                      </a:cubicBezTo>
                      <a:cubicBezTo>
                        <a:pt x="557" y="139"/>
                        <a:pt x="556" y="139"/>
                        <a:pt x="556" y="140"/>
                      </a:cubicBezTo>
                      <a:cubicBezTo>
                        <a:pt x="556" y="139"/>
                        <a:pt x="555" y="139"/>
                        <a:pt x="555" y="139"/>
                      </a:cubicBezTo>
                      <a:cubicBezTo>
                        <a:pt x="555" y="139"/>
                        <a:pt x="554" y="139"/>
                        <a:pt x="554" y="139"/>
                      </a:cubicBezTo>
                      <a:cubicBezTo>
                        <a:pt x="553" y="140"/>
                        <a:pt x="552" y="140"/>
                        <a:pt x="551" y="141"/>
                      </a:cubicBezTo>
                      <a:cubicBezTo>
                        <a:pt x="550" y="141"/>
                        <a:pt x="549" y="141"/>
                        <a:pt x="548" y="141"/>
                      </a:cubicBezTo>
                      <a:cubicBezTo>
                        <a:pt x="547" y="142"/>
                        <a:pt x="546" y="143"/>
                        <a:pt x="545" y="144"/>
                      </a:cubicBezTo>
                      <a:cubicBezTo>
                        <a:pt x="545" y="145"/>
                        <a:pt x="544" y="146"/>
                        <a:pt x="544" y="146"/>
                      </a:cubicBezTo>
                      <a:cubicBezTo>
                        <a:pt x="543" y="146"/>
                        <a:pt x="543" y="147"/>
                        <a:pt x="542" y="147"/>
                      </a:cubicBezTo>
                      <a:cubicBezTo>
                        <a:pt x="542" y="147"/>
                        <a:pt x="541" y="147"/>
                        <a:pt x="541" y="148"/>
                      </a:cubicBezTo>
                      <a:cubicBezTo>
                        <a:pt x="540" y="148"/>
                        <a:pt x="538" y="148"/>
                        <a:pt x="537" y="148"/>
                      </a:cubicBezTo>
                      <a:cubicBezTo>
                        <a:pt x="536" y="147"/>
                        <a:pt x="536" y="146"/>
                        <a:pt x="536" y="146"/>
                      </a:cubicBezTo>
                      <a:cubicBezTo>
                        <a:pt x="536" y="145"/>
                        <a:pt x="536" y="145"/>
                        <a:pt x="535" y="145"/>
                      </a:cubicBezTo>
                      <a:cubicBezTo>
                        <a:pt x="535" y="145"/>
                        <a:pt x="534" y="145"/>
                        <a:pt x="534" y="145"/>
                      </a:cubicBezTo>
                      <a:cubicBezTo>
                        <a:pt x="533" y="145"/>
                        <a:pt x="534" y="146"/>
                        <a:pt x="533" y="146"/>
                      </a:cubicBezTo>
                      <a:cubicBezTo>
                        <a:pt x="533" y="146"/>
                        <a:pt x="533" y="147"/>
                        <a:pt x="533" y="147"/>
                      </a:cubicBezTo>
                      <a:cubicBezTo>
                        <a:pt x="532" y="147"/>
                        <a:pt x="532" y="147"/>
                        <a:pt x="532" y="147"/>
                      </a:cubicBezTo>
                      <a:cubicBezTo>
                        <a:pt x="531" y="147"/>
                        <a:pt x="531" y="147"/>
                        <a:pt x="531" y="146"/>
                      </a:cubicBezTo>
                      <a:cubicBezTo>
                        <a:pt x="531" y="146"/>
                        <a:pt x="531" y="146"/>
                        <a:pt x="531" y="146"/>
                      </a:cubicBezTo>
                      <a:cubicBezTo>
                        <a:pt x="529" y="146"/>
                        <a:pt x="528" y="146"/>
                        <a:pt x="527" y="146"/>
                      </a:cubicBezTo>
                      <a:cubicBezTo>
                        <a:pt x="527" y="146"/>
                        <a:pt x="526" y="147"/>
                        <a:pt x="526" y="147"/>
                      </a:cubicBezTo>
                      <a:cubicBezTo>
                        <a:pt x="526" y="147"/>
                        <a:pt x="526" y="146"/>
                        <a:pt x="525" y="146"/>
                      </a:cubicBezTo>
                      <a:cubicBezTo>
                        <a:pt x="524" y="146"/>
                        <a:pt x="522" y="146"/>
                        <a:pt x="520" y="146"/>
                      </a:cubicBezTo>
                      <a:cubicBezTo>
                        <a:pt x="520" y="146"/>
                        <a:pt x="520" y="147"/>
                        <a:pt x="520" y="147"/>
                      </a:cubicBezTo>
                      <a:cubicBezTo>
                        <a:pt x="519" y="147"/>
                        <a:pt x="519" y="146"/>
                        <a:pt x="519" y="146"/>
                      </a:cubicBezTo>
                      <a:cubicBezTo>
                        <a:pt x="518" y="147"/>
                        <a:pt x="517" y="145"/>
                        <a:pt x="516" y="145"/>
                      </a:cubicBezTo>
                      <a:cubicBezTo>
                        <a:pt x="516" y="145"/>
                        <a:pt x="514" y="145"/>
                        <a:pt x="514" y="144"/>
                      </a:cubicBezTo>
                      <a:cubicBezTo>
                        <a:pt x="513" y="143"/>
                        <a:pt x="513" y="142"/>
                        <a:pt x="513" y="141"/>
                      </a:cubicBezTo>
                      <a:cubicBezTo>
                        <a:pt x="512" y="141"/>
                        <a:pt x="512" y="141"/>
                        <a:pt x="512" y="141"/>
                      </a:cubicBezTo>
                      <a:cubicBezTo>
                        <a:pt x="511" y="141"/>
                        <a:pt x="512" y="140"/>
                        <a:pt x="511" y="140"/>
                      </a:cubicBezTo>
                      <a:cubicBezTo>
                        <a:pt x="511" y="139"/>
                        <a:pt x="510" y="139"/>
                        <a:pt x="510" y="138"/>
                      </a:cubicBezTo>
                      <a:cubicBezTo>
                        <a:pt x="510" y="138"/>
                        <a:pt x="510" y="138"/>
                        <a:pt x="509" y="139"/>
                      </a:cubicBezTo>
                      <a:cubicBezTo>
                        <a:pt x="508" y="139"/>
                        <a:pt x="507" y="139"/>
                        <a:pt x="506" y="140"/>
                      </a:cubicBezTo>
                      <a:cubicBezTo>
                        <a:pt x="506" y="141"/>
                        <a:pt x="505" y="140"/>
                        <a:pt x="505" y="140"/>
                      </a:cubicBezTo>
                      <a:cubicBezTo>
                        <a:pt x="504" y="141"/>
                        <a:pt x="504" y="141"/>
                        <a:pt x="504" y="142"/>
                      </a:cubicBezTo>
                      <a:cubicBezTo>
                        <a:pt x="503" y="143"/>
                        <a:pt x="505" y="144"/>
                        <a:pt x="504" y="145"/>
                      </a:cubicBezTo>
                      <a:cubicBezTo>
                        <a:pt x="504" y="145"/>
                        <a:pt x="504" y="146"/>
                        <a:pt x="503" y="146"/>
                      </a:cubicBezTo>
                      <a:cubicBezTo>
                        <a:pt x="503" y="146"/>
                        <a:pt x="503" y="145"/>
                        <a:pt x="503" y="144"/>
                      </a:cubicBezTo>
                      <a:cubicBezTo>
                        <a:pt x="502" y="144"/>
                        <a:pt x="501" y="144"/>
                        <a:pt x="500" y="144"/>
                      </a:cubicBezTo>
                      <a:cubicBezTo>
                        <a:pt x="500" y="144"/>
                        <a:pt x="500" y="143"/>
                        <a:pt x="499" y="143"/>
                      </a:cubicBezTo>
                      <a:cubicBezTo>
                        <a:pt x="498" y="143"/>
                        <a:pt x="498" y="143"/>
                        <a:pt x="497" y="143"/>
                      </a:cubicBezTo>
                      <a:cubicBezTo>
                        <a:pt x="497" y="143"/>
                        <a:pt x="496" y="143"/>
                        <a:pt x="496" y="144"/>
                      </a:cubicBezTo>
                      <a:cubicBezTo>
                        <a:pt x="496" y="144"/>
                        <a:pt x="496" y="145"/>
                        <a:pt x="496" y="146"/>
                      </a:cubicBezTo>
                      <a:cubicBezTo>
                        <a:pt x="495" y="146"/>
                        <a:pt x="494" y="146"/>
                        <a:pt x="493" y="146"/>
                      </a:cubicBezTo>
                      <a:cubicBezTo>
                        <a:pt x="492" y="145"/>
                        <a:pt x="492" y="143"/>
                        <a:pt x="490" y="143"/>
                      </a:cubicBezTo>
                      <a:cubicBezTo>
                        <a:pt x="490" y="143"/>
                        <a:pt x="489" y="143"/>
                        <a:pt x="487" y="143"/>
                      </a:cubicBezTo>
                      <a:cubicBezTo>
                        <a:pt x="487" y="143"/>
                        <a:pt x="487" y="144"/>
                        <a:pt x="486" y="144"/>
                      </a:cubicBezTo>
                      <a:cubicBezTo>
                        <a:pt x="486" y="143"/>
                        <a:pt x="486" y="143"/>
                        <a:pt x="485" y="142"/>
                      </a:cubicBezTo>
                      <a:cubicBezTo>
                        <a:pt x="484" y="142"/>
                        <a:pt x="483" y="142"/>
                        <a:pt x="483" y="143"/>
                      </a:cubicBezTo>
                      <a:cubicBezTo>
                        <a:pt x="483" y="144"/>
                        <a:pt x="482" y="144"/>
                        <a:pt x="482" y="146"/>
                      </a:cubicBezTo>
                      <a:cubicBezTo>
                        <a:pt x="482" y="146"/>
                        <a:pt x="482" y="146"/>
                        <a:pt x="481" y="147"/>
                      </a:cubicBezTo>
                      <a:cubicBezTo>
                        <a:pt x="481" y="147"/>
                        <a:pt x="480" y="147"/>
                        <a:pt x="480" y="147"/>
                      </a:cubicBezTo>
                      <a:cubicBezTo>
                        <a:pt x="480" y="147"/>
                        <a:pt x="479" y="147"/>
                        <a:pt x="479" y="148"/>
                      </a:cubicBezTo>
                      <a:cubicBezTo>
                        <a:pt x="477" y="148"/>
                        <a:pt x="475" y="148"/>
                        <a:pt x="473" y="148"/>
                      </a:cubicBezTo>
                      <a:cubicBezTo>
                        <a:pt x="473" y="148"/>
                        <a:pt x="472" y="149"/>
                        <a:pt x="471" y="150"/>
                      </a:cubicBezTo>
                      <a:cubicBezTo>
                        <a:pt x="471" y="151"/>
                        <a:pt x="470" y="152"/>
                        <a:pt x="469" y="153"/>
                      </a:cubicBezTo>
                      <a:cubicBezTo>
                        <a:pt x="469" y="152"/>
                        <a:pt x="469" y="152"/>
                        <a:pt x="469" y="152"/>
                      </a:cubicBezTo>
                      <a:cubicBezTo>
                        <a:pt x="468" y="152"/>
                        <a:pt x="468" y="152"/>
                        <a:pt x="468" y="152"/>
                      </a:cubicBezTo>
                      <a:cubicBezTo>
                        <a:pt x="468" y="151"/>
                        <a:pt x="468" y="150"/>
                        <a:pt x="468" y="149"/>
                      </a:cubicBezTo>
                      <a:cubicBezTo>
                        <a:pt x="468" y="149"/>
                        <a:pt x="467" y="149"/>
                        <a:pt x="467" y="148"/>
                      </a:cubicBezTo>
                      <a:cubicBezTo>
                        <a:pt x="467" y="149"/>
                        <a:pt x="467" y="149"/>
                        <a:pt x="467" y="149"/>
                      </a:cubicBezTo>
                      <a:cubicBezTo>
                        <a:pt x="466" y="149"/>
                        <a:pt x="465" y="149"/>
                        <a:pt x="465" y="149"/>
                      </a:cubicBezTo>
                      <a:cubicBezTo>
                        <a:pt x="465" y="149"/>
                        <a:pt x="464" y="150"/>
                        <a:pt x="464" y="150"/>
                      </a:cubicBezTo>
                      <a:cubicBezTo>
                        <a:pt x="464" y="150"/>
                        <a:pt x="463" y="150"/>
                        <a:pt x="462" y="150"/>
                      </a:cubicBezTo>
                      <a:cubicBezTo>
                        <a:pt x="462" y="150"/>
                        <a:pt x="462" y="149"/>
                        <a:pt x="461" y="149"/>
                      </a:cubicBezTo>
                      <a:cubicBezTo>
                        <a:pt x="460" y="149"/>
                        <a:pt x="458" y="149"/>
                        <a:pt x="457" y="149"/>
                      </a:cubicBezTo>
                      <a:cubicBezTo>
                        <a:pt x="456" y="149"/>
                        <a:pt x="456" y="149"/>
                        <a:pt x="456" y="148"/>
                      </a:cubicBezTo>
                      <a:cubicBezTo>
                        <a:pt x="454" y="148"/>
                        <a:pt x="454" y="149"/>
                        <a:pt x="453" y="150"/>
                      </a:cubicBezTo>
                      <a:cubicBezTo>
                        <a:pt x="453" y="150"/>
                        <a:pt x="453" y="150"/>
                        <a:pt x="453" y="150"/>
                      </a:cubicBezTo>
                      <a:cubicBezTo>
                        <a:pt x="453" y="150"/>
                        <a:pt x="452" y="151"/>
                        <a:pt x="452" y="151"/>
                      </a:cubicBezTo>
                      <a:cubicBezTo>
                        <a:pt x="452" y="151"/>
                        <a:pt x="451" y="151"/>
                        <a:pt x="450" y="151"/>
                      </a:cubicBezTo>
                      <a:cubicBezTo>
                        <a:pt x="450" y="152"/>
                        <a:pt x="450" y="152"/>
                        <a:pt x="450" y="152"/>
                      </a:cubicBezTo>
                      <a:cubicBezTo>
                        <a:pt x="450" y="152"/>
                        <a:pt x="450" y="153"/>
                        <a:pt x="449" y="153"/>
                      </a:cubicBezTo>
                      <a:cubicBezTo>
                        <a:pt x="449" y="153"/>
                        <a:pt x="448" y="153"/>
                        <a:pt x="448" y="153"/>
                      </a:cubicBezTo>
                      <a:cubicBezTo>
                        <a:pt x="448" y="153"/>
                        <a:pt x="447" y="153"/>
                        <a:pt x="447" y="153"/>
                      </a:cubicBezTo>
                      <a:cubicBezTo>
                        <a:pt x="447" y="153"/>
                        <a:pt x="446" y="152"/>
                        <a:pt x="446" y="152"/>
                      </a:cubicBezTo>
                      <a:cubicBezTo>
                        <a:pt x="445" y="152"/>
                        <a:pt x="445" y="153"/>
                        <a:pt x="444" y="153"/>
                      </a:cubicBezTo>
                      <a:cubicBezTo>
                        <a:pt x="444" y="153"/>
                        <a:pt x="443" y="153"/>
                        <a:pt x="443" y="153"/>
                      </a:cubicBezTo>
                      <a:cubicBezTo>
                        <a:pt x="442" y="153"/>
                        <a:pt x="441" y="153"/>
                        <a:pt x="440" y="153"/>
                      </a:cubicBezTo>
                      <a:cubicBezTo>
                        <a:pt x="439" y="154"/>
                        <a:pt x="438" y="155"/>
                        <a:pt x="437" y="155"/>
                      </a:cubicBezTo>
                      <a:cubicBezTo>
                        <a:pt x="437" y="155"/>
                        <a:pt x="437" y="156"/>
                        <a:pt x="437" y="156"/>
                      </a:cubicBezTo>
                      <a:cubicBezTo>
                        <a:pt x="436" y="156"/>
                        <a:pt x="435" y="156"/>
                        <a:pt x="435" y="157"/>
                      </a:cubicBezTo>
                      <a:cubicBezTo>
                        <a:pt x="435" y="157"/>
                        <a:pt x="434" y="157"/>
                        <a:pt x="434" y="157"/>
                      </a:cubicBezTo>
                      <a:cubicBezTo>
                        <a:pt x="433" y="158"/>
                        <a:pt x="433" y="158"/>
                        <a:pt x="432" y="159"/>
                      </a:cubicBezTo>
                      <a:cubicBezTo>
                        <a:pt x="432" y="159"/>
                        <a:pt x="431" y="159"/>
                        <a:pt x="430" y="160"/>
                      </a:cubicBezTo>
                      <a:cubicBezTo>
                        <a:pt x="430" y="160"/>
                        <a:pt x="430" y="160"/>
                        <a:pt x="430" y="160"/>
                      </a:cubicBezTo>
                      <a:cubicBezTo>
                        <a:pt x="429" y="161"/>
                        <a:pt x="429" y="163"/>
                        <a:pt x="428" y="164"/>
                      </a:cubicBezTo>
                      <a:cubicBezTo>
                        <a:pt x="427" y="164"/>
                        <a:pt x="427" y="165"/>
                        <a:pt x="426" y="165"/>
                      </a:cubicBezTo>
                      <a:cubicBezTo>
                        <a:pt x="425" y="165"/>
                        <a:pt x="425" y="166"/>
                        <a:pt x="424" y="166"/>
                      </a:cubicBezTo>
                      <a:cubicBezTo>
                        <a:pt x="423" y="167"/>
                        <a:pt x="423" y="167"/>
                        <a:pt x="422" y="168"/>
                      </a:cubicBezTo>
                      <a:cubicBezTo>
                        <a:pt x="422" y="168"/>
                        <a:pt x="421" y="168"/>
                        <a:pt x="420" y="168"/>
                      </a:cubicBezTo>
                      <a:cubicBezTo>
                        <a:pt x="420" y="168"/>
                        <a:pt x="420" y="168"/>
                        <a:pt x="419" y="169"/>
                      </a:cubicBezTo>
                      <a:cubicBezTo>
                        <a:pt x="418" y="169"/>
                        <a:pt x="417" y="169"/>
                        <a:pt x="415" y="169"/>
                      </a:cubicBezTo>
                      <a:cubicBezTo>
                        <a:pt x="415" y="168"/>
                        <a:pt x="414" y="167"/>
                        <a:pt x="414" y="166"/>
                      </a:cubicBezTo>
                      <a:cubicBezTo>
                        <a:pt x="414" y="166"/>
                        <a:pt x="413" y="165"/>
                        <a:pt x="412" y="164"/>
                      </a:cubicBezTo>
                      <a:cubicBezTo>
                        <a:pt x="412" y="164"/>
                        <a:pt x="411" y="164"/>
                        <a:pt x="411" y="164"/>
                      </a:cubicBezTo>
                      <a:cubicBezTo>
                        <a:pt x="410" y="165"/>
                        <a:pt x="410" y="165"/>
                        <a:pt x="409" y="166"/>
                      </a:cubicBezTo>
                      <a:cubicBezTo>
                        <a:pt x="409" y="166"/>
                        <a:pt x="408" y="165"/>
                        <a:pt x="407" y="165"/>
                      </a:cubicBezTo>
                      <a:cubicBezTo>
                        <a:pt x="407" y="164"/>
                        <a:pt x="406" y="164"/>
                        <a:pt x="405" y="163"/>
                      </a:cubicBezTo>
                      <a:cubicBezTo>
                        <a:pt x="404" y="162"/>
                        <a:pt x="403" y="164"/>
                        <a:pt x="402" y="164"/>
                      </a:cubicBezTo>
                      <a:cubicBezTo>
                        <a:pt x="402" y="164"/>
                        <a:pt x="401" y="165"/>
                        <a:pt x="400" y="166"/>
                      </a:cubicBezTo>
                      <a:cubicBezTo>
                        <a:pt x="400" y="165"/>
                        <a:pt x="400" y="165"/>
                        <a:pt x="399" y="164"/>
                      </a:cubicBezTo>
                      <a:cubicBezTo>
                        <a:pt x="398" y="164"/>
                        <a:pt x="397" y="164"/>
                        <a:pt x="396" y="164"/>
                      </a:cubicBezTo>
                      <a:cubicBezTo>
                        <a:pt x="396" y="164"/>
                        <a:pt x="396" y="165"/>
                        <a:pt x="396" y="165"/>
                      </a:cubicBezTo>
                      <a:cubicBezTo>
                        <a:pt x="396" y="166"/>
                        <a:pt x="396" y="166"/>
                        <a:pt x="395" y="166"/>
                      </a:cubicBezTo>
                      <a:cubicBezTo>
                        <a:pt x="395" y="167"/>
                        <a:pt x="395" y="168"/>
                        <a:pt x="395" y="168"/>
                      </a:cubicBezTo>
                      <a:cubicBezTo>
                        <a:pt x="395" y="169"/>
                        <a:pt x="394" y="169"/>
                        <a:pt x="393" y="170"/>
                      </a:cubicBezTo>
                      <a:cubicBezTo>
                        <a:pt x="393" y="170"/>
                        <a:pt x="392" y="170"/>
                        <a:pt x="392" y="170"/>
                      </a:cubicBezTo>
                      <a:cubicBezTo>
                        <a:pt x="391" y="170"/>
                        <a:pt x="391" y="169"/>
                        <a:pt x="391" y="168"/>
                      </a:cubicBezTo>
                      <a:cubicBezTo>
                        <a:pt x="392" y="168"/>
                        <a:pt x="392" y="168"/>
                        <a:pt x="392" y="168"/>
                      </a:cubicBezTo>
                      <a:cubicBezTo>
                        <a:pt x="392" y="167"/>
                        <a:pt x="391" y="166"/>
                        <a:pt x="391" y="166"/>
                      </a:cubicBezTo>
                      <a:cubicBezTo>
                        <a:pt x="391" y="166"/>
                        <a:pt x="390" y="166"/>
                        <a:pt x="389" y="166"/>
                      </a:cubicBezTo>
                      <a:cubicBezTo>
                        <a:pt x="389" y="166"/>
                        <a:pt x="389" y="166"/>
                        <a:pt x="388" y="167"/>
                      </a:cubicBezTo>
                      <a:cubicBezTo>
                        <a:pt x="388" y="167"/>
                        <a:pt x="388" y="168"/>
                        <a:pt x="388" y="168"/>
                      </a:cubicBezTo>
                      <a:cubicBezTo>
                        <a:pt x="388" y="169"/>
                        <a:pt x="388" y="169"/>
                        <a:pt x="388" y="169"/>
                      </a:cubicBezTo>
                      <a:cubicBezTo>
                        <a:pt x="387" y="168"/>
                        <a:pt x="387" y="167"/>
                        <a:pt x="387" y="167"/>
                      </a:cubicBezTo>
                      <a:cubicBezTo>
                        <a:pt x="387" y="166"/>
                        <a:pt x="386" y="166"/>
                        <a:pt x="386" y="166"/>
                      </a:cubicBezTo>
                      <a:cubicBezTo>
                        <a:pt x="386" y="167"/>
                        <a:pt x="386" y="167"/>
                        <a:pt x="386" y="169"/>
                      </a:cubicBezTo>
                      <a:cubicBezTo>
                        <a:pt x="386" y="169"/>
                        <a:pt x="386" y="169"/>
                        <a:pt x="386" y="170"/>
                      </a:cubicBezTo>
                      <a:cubicBezTo>
                        <a:pt x="386" y="170"/>
                        <a:pt x="386" y="171"/>
                        <a:pt x="386" y="172"/>
                      </a:cubicBezTo>
                      <a:cubicBezTo>
                        <a:pt x="387" y="172"/>
                        <a:pt x="387" y="173"/>
                        <a:pt x="388" y="173"/>
                      </a:cubicBezTo>
                      <a:cubicBezTo>
                        <a:pt x="389" y="174"/>
                        <a:pt x="388" y="175"/>
                        <a:pt x="389" y="175"/>
                      </a:cubicBezTo>
                      <a:cubicBezTo>
                        <a:pt x="389" y="175"/>
                        <a:pt x="388" y="175"/>
                        <a:pt x="388" y="175"/>
                      </a:cubicBezTo>
                      <a:cubicBezTo>
                        <a:pt x="387" y="175"/>
                        <a:pt x="387" y="175"/>
                        <a:pt x="387" y="174"/>
                      </a:cubicBezTo>
                      <a:cubicBezTo>
                        <a:pt x="387" y="174"/>
                        <a:pt x="386" y="174"/>
                        <a:pt x="386" y="174"/>
                      </a:cubicBezTo>
                      <a:cubicBezTo>
                        <a:pt x="385" y="176"/>
                        <a:pt x="383" y="176"/>
                        <a:pt x="382" y="177"/>
                      </a:cubicBezTo>
                      <a:cubicBezTo>
                        <a:pt x="381" y="177"/>
                        <a:pt x="381" y="177"/>
                        <a:pt x="380" y="177"/>
                      </a:cubicBezTo>
                      <a:cubicBezTo>
                        <a:pt x="380" y="178"/>
                        <a:pt x="380" y="178"/>
                        <a:pt x="380" y="178"/>
                      </a:cubicBezTo>
                      <a:cubicBezTo>
                        <a:pt x="380" y="179"/>
                        <a:pt x="379" y="179"/>
                        <a:pt x="379" y="179"/>
                      </a:cubicBezTo>
                      <a:cubicBezTo>
                        <a:pt x="379" y="180"/>
                        <a:pt x="378" y="181"/>
                        <a:pt x="377" y="182"/>
                      </a:cubicBezTo>
                      <a:cubicBezTo>
                        <a:pt x="375" y="181"/>
                        <a:pt x="375" y="182"/>
                        <a:pt x="374" y="183"/>
                      </a:cubicBezTo>
                      <a:cubicBezTo>
                        <a:pt x="374" y="183"/>
                        <a:pt x="374" y="183"/>
                        <a:pt x="374" y="183"/>
                      </a:cubicBezTo>
                      <a:cubicBezTo>
                        <a:pt x="373" y="185"/>
                        <a:pt x="371" y="185"/>
                        <a:pt x="370" y="187"/>
                      </a:cubicBezTo>
                      <a:cubicBezTo>
                        <a:pt x="369" y="186"/>
                        <a:pt x="368" y="186"/>
                        <a:pt x="368" y="186"/>
                      </a:cubicBezTo>
                      <a:cubicBezTo>
                        <a:pt x="367" y="186"/>
                        <a:pt x="367" y="187"/>
                        <a:pt x="366" y="187"/>
                      </a:cubicBezTo>
                      <a:cubicBezTo>
                        <a:pt x="365" y="188"/>
                        <a:pt x="365" y="187"/>
                        <a:pt x="364" y="187"/>
                      </a:cubicBezTo>
                      <a:cubicBezTo>
                        <a:pt x="364" y="187"/>
                        <a:pt x="364" y="187"/>
                        <a:pt x="363" y="187"/>
                      </a:cubicBezTo>
                      <a:cubicBezTo>
                        <a:pt x="362" y="187"/>
                        <a:pt x="361" y="187"/>
                        <a:pt x="360" y="187"/>
                      </a:cubicBezTo>
                      <a:cubicBezTo>
                        <a:pt x="360" y="188"/>
                        <a:pt x="359" y="188"/>
                        <a:pt x="359" y="189"/>
                      </a:cubicBezTo>
                      <a:cubicBezTo>
                        <a:pt x="359" y="189"/>
                        <a:pt x="359" y="189"/>
                        <a:pt x="359" y="190"/>
                      </a:cubicBezTo>
                      <a:cubicBezTo>
                        <a:pt x="358" y="190"/>
                        <a:pt x="358" y="191"/>
                        <a:pt x="358" y="192"/>
                      </a:cubicBezTo>
                      <a:cubicBezTo>
                        <a:pt x="357" y="192"/>
                        <a:pt x="357" y="192"/>
                        <a:pt x="357" y="192"/>
                      </a:cubicBezTo>
                      <a:cubicBezTo>
                        <a:pt x="356" y="191"/>
                        <a:pt x="357" y="191"/>
                        <a:pt x="357" y="191"/>
                      </a:cubicBezTo>
                      <a:cubicBezTo>
                        <a:pt x="357" y="190"/>
                        <a:pt x="357" y="189"/>
                        <a:pt x="356" y="190"/>
                      </a:cubicBezTo>
                      <a:cubicBezTo>
                        <a:pt x="356" y="190"/>
                        <a:pt x="356" y="191"/>
                        <a:pt x="356" y="191"/>
                      </a:cubicBezTo>
                      <a:cubicBezTo>
                        <a:pt x="355" y="191"/>
                        <a:pt x="354" y="191"/>
                        <a:pt x="354" y="190"/>
                      </a:cubicBezTo>
                      <a:cubicBezTo>
                        <a:pt x="353" y="192"/>
                        <a:pt x="352" y="193"/>
                        <a:pt x="350" y="194"/>
                      </a:cubicBezTo>
                      <a:cubicBezTo>
                        <a:pt x="349" y="194"/>
                        <a:pt x="349" y="195"/>
                        <a:pt x="348" y="195"/>
                      </a:cubicBezTo>
                      <a:cubicBezTo>
                        <a:pt x="348" y="195"/>
                        <a:pt x="348" y="195"/>
                        <a:pt x="348" y="195"/>
                      </a:cubicBezTo>
                      <a:cubicBezTo>
                        <a:pt x="347" y="195"/>
                        <a:pt x="347" y="195"/>
                        <a:pt x="347" y="194"/>
                      </a:cubicBezTo>
                      <a:cubicBezTo>
                        <a:pt x="347" y="194"/>
                        <a:pt x="347" y="194"/>
                        <a:pt x="346" y="194"/>
                      </a:cubicBezTo>
                      <a:cubicBezTo>
                        <a:pt x="345" y="194"/>
                        <a:pt x="345" y="195"/>
                        <a:pt x="345" y="196"/>
                      </a:cubicBezTo>
                      <a:cubicBezTo>
                        <a:pt x="344" y="197"/>
                        <a:pt x="344" y="197"/>
                        <a:pt x="344" y="199"/>
                      </a:cubicBezTo>
                      <a:cubicBezTo>
                        <a:pt x="343" y="197"/>
                        <a:pt x="342" y="198"/>
                        <a:pt x="341" y="198"/>
                      </a:cubicBezTo>
                      <a:cubicBezTo>
                        <a:pt x="341" y="198"/>
                        <a:pt x="340" y="199"/>
                        <a:pt x="339" y="199"/>
                      </a:cubicBezTo>
                      <a:cubicBezTo>
                        <a:pt x="339" y="200"/>
                        <a:pt x="339" y="200"/>
                        <a:pt x="339" y="200"/>
                      </a:cubicBezTo>
                      <a:cubicBezTo>
                        <a:pt x="338" y="201"/>
                        <a:pt x="338" y="200"/>
                        <a:pt x="337" y="200"/>
                      </a:cubicBezTo>
                      <a:cubicBezTo>
                        <a:pt x="336" y="201"/>
                        <a:pt x="336" y="203"/>
                        <a:pt x="335" y="203"/>
                      </a:cubicBezTo>
                      <a:cubicBezTo>
                        <a:pt x="335" y="203"/>
                        <a:pt x="334" y="203"/>
                        <a:pt x="333" y="203"/>
                      </a:cubicBezTo>
                      <a:cubicBezTo>
                        <a:pt x="333" y="204"/>
                        <a:pt x="333" y="204"/>
                        <a:pt x="333" y="205"/>
                      </a:cubicBezTo>
                      <a:cubicBezTo>
                        <a:pt x="332" y="205"/>
                        <a:pt x="333" y="206"/>
                        <a:pt x="333" y="206"/>
                      </a:cubicBezTo>
                      <a:cubicBezTo>
                        <a:pt x="333" y="207"/>
                        <a:pt x="333" y="207"/>
                        <a:pt x="333" y="208"/>
                      </a:cubicBezTo>
                      <a:cubicBezTo>
                        <a:pt x="332" y="208"/>
                        <a:pt x="331" y="208"/>
                        <a:pt x="330" y="208"/>
                      </a:cubicBezTo>
                      <a:cubicBezTo>
                        <a:pt x="329" y="207"/>
                        <a:pt x="330" y="206"/>
                        <a:pt x="329" y="206"/>
                      </a:cubicBezTo>
                      <a:cubicBezTo>
                        <a:pt x="329" y="206"/>
                        <a:pt x="329" y="205"/>
                        <a:pt x="329" y="205"/>
                      </a:cubicBezTo>
                      <a:cubicBezTo>
                        <a:pt x="329" y="205"/>
                        <a:pt x="328" y="205"/>
                        <a:pt x="328" y="205"/>
                      </a:cubicBezTo>
                      <a:cubicBezTo>
                        <a:pt x="327" y="205"/>
                        <a:pt x="327" y="204"/>
                        <a:pt x="326" y="204"/>
                      </a:cubicBezTo>
                      <a:cubicBezTo>
                        <a:pt x="326" y="204"/>
                        <a:pt x="326" y="205"/>
                        <a:pt x="326" y="205"/>
                      </a:cubicBezTo>
                      <a:cubicBezTo>
                        <a:pt x="325" y="205"/>
                        <a:pt x="325" y="205"/>
                        <a:pt x="324" y="205"/>
                      </a:cubicBezTo>
                      <a:cubicBezTo>
                        <a:pt x="324" y="205"/>
                        <a:pt x="324" y="206"/>
                        <a:pt x="324" y="207"/>
                      </a:cubicBezTo>
                      <a:cubicBezTo>
                        <a:pt x="323" y="207"/>
                        <a:pt x="323" y="208"/>
                        <a:pt x="322" y="208"/>
                      </a:cubicBezTo>
                      <a:cubicBezTo>
                        <a:pt x="322" y="208"/>
                        <a:pt x="321" y="208"/>
                        <a:pt x="321" y="208"/>
                      </a:cubicBezTo>
                      <a:cubicBezTo>
                        <a:pt x="320" y="208"/>
                        <a:pt x="320" y="208"/>
                        <a:pt x="319" y="208"/>
                      </a:cubicBezTo>
                      <a:cubicBezTo>
                        <a:pt x="319" y="207"/>
                        <a:pt x="318" y="206"/>
                        <a:pt x="317" y="206"/>
                      </a:cubicBezTo>
                      <a:cubicBezTo>
                        <a:pt x="317" y="205"/>
                        <a:pt x="318" y="205"/>
                        <a:pt x="317" y="205"/>
                      </a:cubicBezTo>
                      <a:cubicBezTo>
                        <a:pt x="316" y="205"/>
                        <a:pt x="316" y="205"/>
                        <a:pt x="315" y="205"/>
                      </a:cubicBezTo>
                      <a:cubicBezTo>
                        <a:pt x="314" y="204"/>
                        <a:pt x="315" y="203"/>
                        <a:pt x="314" y="203"/>
                      </a:cubicBezTo>
                      <a:cubicBezTo>
                        <a:pt x="314" y="202"/>
                        <a:pt x="314" y="202"/>
                        <a:pt x="314" y="201"/>
                      </a:cubicBezTo>
                      <a:cubicBezTo>
                        <a:pt x="313" y="200"/>
                        <a:pt x="313" y="200"/>
                        <a:pt x="313" y="199"/>
                      </a:cubicBezTo>
                      <a:cubicBezTo>
                        <a:pt x="312" y="199"/>
                        <a:pt x="312" y="198"/>
                        <a:pt x="312" y="198"/>
                      </a:cubicBezTo>
                      <a:cubicBezTo>
                        <a:pt x="312" y="197"/>
                        <a:pt x="312" y="196"/>
                        <a:pt x="312" y="195"/>
                      </a:cubicBezTo>
                      <a:cubicBezTo>
                        <a:pt x="311" y="194"/>
                        <a:pt x="311" y="193"/>
                        <a:pt x="310" y="193"/>
                      </a:cubicBezTo>
                      <a:cubicBezTo>
                        <a:pt x="310" y="193"/>
                        <a:pt x="310" y="193"/>
                        <a:pt x="309" y="193"/>
                      </a:cubicBezTo>
                      <a:cubicBezTo>
                        <a:pt x="309" y="192"/>
                        <a:pt x="309" y="191"/>
                        <a:pt x="308" y="191"/>
                      </a:cubicBezTo>
                      <a:cubicBezTo>
                        <a:pt x="307" y="190"/>
                        <a:pt x="308" y="189"/>
                        <a:pt x="307" y="188"/>
                      </a:cubicBezTo>
                      <a:cubicBezTo>
                        <a:pt x="307" y="187"/>
                        <a:pt x="306" y="187"/>
                        <a:pt x="305" y="187"/>
                      </a:cubicBezTo>
                      <a:cubicBezTo>
                        <a:pt x="305" y="186"/>
                        <a:pt x="305" y="185"/>
                        <a:pt x="305" y="184"/>
                      </a:cubicBezTo>
                      <a:cubicBezTo>
                        <a:pt x="305" y="184"/>
                        <a:pt x="305" y="184"/>
                        <a:pt x="304" y="184"/>
                      </a:cubicBezTo>
                      <a:cubicBezTo>
                        <a:pt x="304" y="183"/>
                        <a:pt x="304" y="183"/>
                        <a:pt x="304" y="182"/>
                      </a:cubicBezTo>
                      <a:cubicBezTo>
                        <a:pt x="304" y="182"/>
                        <a:pt x="304" y="182"/>
                        <a:pt x="304" y="182"/>
                      </a:cubicBezTo>
                      <a:cubicBezTo>
                        <a:pt x="303" y="181"/>
                        <a:pt x="302" y="181"/>
                        <a:pt x="302" y="180"/>
                      </a:cubicBezTo>
                      <a:cubicBezTo>
                        <a:pt x="302" y="179"/>
                        <a:pt x="302" y="179"/>
                        <a:pt x="302" y="178"/>
                      </a:cubicBezTo>
                      <a:cubicBezTo>
                        <a:pt x="302" y="178"/>
                        <a:pt x="302" y="178"/>
                        <a:pt x="302" y="178"/>
                      </a:cubicBezTo>
                      <a:cubicBezTo>
                        <a:pt x="301" y="178"/>
                        <a:pt x="300" y="177"/>
                        <a:pt x="300" y="176"/>
                      </a:cubicBezTo>
                      <a:cubicBezTo>
                        <a:pt x="300" y="175"/>
                        <a:pt x="299" y="175"/>
                        <a:pt x="298" y="174"/>
                      </a:cubicBezTo>
                      <a:cubicBezTo>
                        <a:pt x="298" y="174"/>
                        <a:pt x="298" y="173"/>
                        <a:pt x="298" y="173"/>
                      </a:cubicBezTo>
                      <a:cubicBezTo>
                        <a:pt x="298" y="172"/>
                        <a:pt x="297" y="172"/>
                        <a:pt x="297" y="171"/>
                      </a:cubicBezTo>
                      <a:cubicBezTo>
                        <a:pt x="297" y="171"/>
                        <a:pt x="297" y="170"/>
                        <a:pt x="297" y="170"/>
                      </a:cubicBezTo>
                      <a:cubicBezTo>
                        <a:pt x="297" y="169"/>
                        <a:pt x="296" y="169"/>
                        <a:pt x="296" y="169"/>
                      </a:cubicBezTo>
                      <a:cubicBezTo>
                        <a:pt x="296" y="169"/>
                        <a:pt x="297" y="169"/>
                        <a:pt x="297" y="168"/>
                      </a:cubicBezTo>
                      <a:cubicBezTo>
                        <a:pt x="296" y="168"/>
                        <a:pt x="296" y="166"/>
                        <a:pt x="295" y="166"/>
                      </a:cubicBezTo>
                      <a:cubicBezTo>
                        <a:pt x="295" y="166"/>
                        <a:pt x="294" y="166"/>
                        <a:pt x="294" y="166"/>
                      </a:cubicBezTo>
                      <a:cubicBezTo>
                        <a:pt x="294" y="166"/>
                        <a:pt x="294" y="166"/>
                        <a:pt x="294" y="166"/>
                      </a:cubicBezTo>
                      <a:cubicBezTo>
                        <a:pt x="293" y="165"/>
                        <a:pt x="293" y="165"/>
                        <a:pt x="293" y="165"/>
                      </a:cubicBezTo>
                      <a:cubicBezTo>
                        <a:pt x="293" y="164"/>
                        <a:pt x="291" y="163"/>
                        <a:pt x="292" y="162"/>
                      </a:cubicBezTo>
                      <a:cubicBezTo>
                        <a:pt x="292" y="161"/>
                        <a:pt x="293" y="161"/>
                        <a:pt x="293" y="160"/>
                      </a:cubicBezTo>
                      <a:cubicBezTo>
                        <a:pt x="293" y="159"/>
                        <a:pt x="293" y="159"/>
                        <a:pt x="292" y="158"/>
                      </a:cubicBezTo>
                      <a:cubicBezTo>
                        <a:pt x="292" y="158"/>
                        <a:pt x="291" y="158"/>
                        <a:pt x="290" y="158"/>
                      </a:cubicBezTo>
                      <a:cubicBezTo>
                        <a:pt x="289" y="158"/>
                        <a:pt x="290" y="157"/>
                        <a:pt x="290" y="157"/>
                      </a:cubicBezTo>
                      <a:cubicBezTo>
                        <a:pt x="290" y="156"/>
                        <a:pt x="289" y="156"/>
                        <a:pt x="289" y="156"/>
                      </a:cubicBezTo>
                      <a:cubicBezTo>
                        <a:pt x="289" y="156"/>
                        <a:pt x="289" y="155"/>
                        <a:pt x="289" y="154"/>
                      </a:cubicBezTo>
                      <a:cubicBezTo>
                        <a:pt x="289" y="154"/>
                        <a:pt x="290" y="154"/>
                        <a:pt x="290" y="153"/>
                      </a:cubicBezTo>
                      <a:cubicBezTo>
                        <a:pt x="290" y="153"/>
                        <a:pt x="290" y="153"/>
                        <a:pt x="290" y="152"/>
                      </a:cubicBezTo>
                      <a:cubicBezTo>
                        <a:pt x="290" y="152"/>
                        <a:pt x="290" y="151"/>
                        <a:pt x="290" y="150"/>
                      </a:cubicBezTo>
                      <a:cubicBezTo>
                        <a:pt x="290" y="150"/>
                        <a:pt x="289" y="150"/>
                        <a:pt x="289" y="149"/>
                      </a:cubicBezTo>
                      <a:cubicBezTo>
                        <a:pt x="289" y="149"/>
                        <a:pt x="289" y="148"/>
                        <a:pt x="289" y="147"/>
                      </a:cubicBezTo>
                      <a:cubicBezTo>
                        <a:pt x="288" y="147"/>
                        <a:pt x="289" y="146"/>
                        <a:pt x="288" y="146"/>
                      </a:cubicBezTo>
                      <a:cubicBezTo>
                        <a:pt x="287" y="145"/>
                        <a:pt x="288" y="144"/>
                        <a:pt x="287" y="144"/>
                      </a:cubicBezTo>
                      <a:cubicBezTo>
                        <a:pt x="287" y="144"/>
                        <a:pt x="287" y="143"/>
                        <a:pt x="287" y="142"/>
                      </a:cubicBezTo>
                      <a:cubicBezTo>
                        <a:pt x="286" y="141"/>
                        <a:pt x="285" y="142"/>
                        <a:pt x="285" y="141"/>
                      </a:cubicBezTo>
                      <a:cubicBezTo>
                        <a:pt x="285" y="141"/>
                        <a:pt x="285" y="141"/>
                        <a:pt x="286" y="141"/>
                      </a:cubicBezTo>
                      <a:cubicBezTo>
                        <a:pt x="285" y="140"/>
                        <a:pt x="284" y="140"/>
                        <a:pt x="284" y="140"/>
                      </a:cubicBezTo>
                      <a:cubicBezTo>
                        <a:pt x="284" y="139"/>
                        <a:pt x="284" y="139"/>
                        <a:pt x="284" y="139"/>
                      </a:cubicBezTo>
                      <a:cubicBezTo>
                        <a:pt x="284" y="138"/>
                        <a:pt x="283" y="138"/>
                        <a:pt x="283" y="138"/>
                      </a:cubicBezTo>
                      <a:cubicBezTo>
                        <a:pt x="282" y="139"/>
                        <a:pt x="282" y="140"/>
                        <a:pt x="282" y="140"/>
                      </a:cubicBezTo>
                      <a:cubicBezTo>
                        <a:pt x="281" y="140"/>
                        <a:pt x="281" y="140"/>
                        <a:pt x="281" y="140"/>
                      </a:cubicBezTo>
                      <a:cubicBezTo>
                        <a:pt x="281" y="139"/>
                        <a:pt x="281" y="139"/>
                        <a:pt x="281" y="138"/>
                      </a:cubicBezTo>
                      <a:cubicBezTo>
                        <a:pt x="282" y="138"/>
                        <a:pt x="282" y="137"/>
                        <a:pt x="282" y="137"/>
                      </a:cubicBezTo>
                      <a:cubicBezTo>
                        <a:pt x="282" y="136"/>
                        <a:pt x="282" y="136"/>
                        <a:pt x="283" y="136"/>
                      </a:cubicBezTo>
                      <a:cubicBezTo>
                        <a:pt x="282" y="135"/>
                        <a:pt x="282" y="135"/>
                        <a:pt x="282" y="135"/>
                      </a:cubicBezTo>
                      <a:cubicBezTo>
                        <a:pt x="282" y="134"/>
                        <a:pt x="282" y="134"/>
                        <a:pt x="282" y="133"/>
                      </a:cubicBezTo>
                      <a:cubicBezTo>
                        <a:pt x="282" y="133"/>
                        <a:pt x="282" y="133"/>
                        <a:pt x="281" y="133"/>
                      </a:cubicBezTo>
                      <a:cubicBezTo>
                        <a:pt x="281" y="133"/>
                        <a:pt x="281" y="132"/>
                        <a:pt x="281" y="132"/>
                      </a:cubicBezTo>
                      <a:cubicBezTo>
                        <a:pt x="281" y="131"/>
                        <a:pt x="281" y="130"/>
                        <a:pt x="280" y="130"/>
                      </a:cubicBezTo>
                      <a:cubicBezTo>
                        <a:pt x="280" y="130"/>
                        <a:pt x="280" y="130"/>
                        <a:pt x="279" y="130"/>
                      </a:cubicBezTo>
                      <a:cubicBezTo>
                        <a:pt x="279" y="129"/>
                        <a:pt x="279" y="128"/>
                        <a:pt x="278" y="127"/>
                      </a:cubicBezTo>
                      <a:cubicBezTo>
                        <a:pt x="277" y="128"/>
                        <a:pt x="278" y="130"/>
                        <a:pt x="278" y="130"/>
                      </a:cubicBezTo>
                      <a:cubicBezTo>
                        <a:pt x="278" y="131"/>
                        <a:pt x="278" y="131"/>
                        <a:pt x="278" y="131"/>
                      </a:cubicBezTo>
                      <a:cubicBezTo>
                        <a:pt x="278" y="132"/>
                        <a:pt x="278" y="133"/>
                        <a:pt x="278" y="133"/>
                      </a:cubicBezTo>
                      <a:cubicBezTo>
                        <a:pt x="278" y="133"/>
                        <a:pt x="278" y="133"/>
                        <a:pt x="278" y="133"/>
                      </a:cubicBezTo>
                      <a:cubicBezTo>
                        <a:pt x="277" y="132"/>
                        <a:pt x="277" y="131"/>
                        <a:pt x="276" y="130"/>
                      </a:cubicBezTo>
                      <a:cubicBezTo>
                        <a:pt x="276" y="129"/>
                        <a:pt x="276" y="129"/>
                        <a:pt x="276" y="128"/>
                      </a:cubicBezTo>
                      <a:cubicBezTo>
                        <a:pt x="275" y="127"/>
                        <a:pt x="275" y="125"/>
                        <a:pt x="274" y="125"/>
                      </a:cubicBezTo>
                      <a:cubicBezTo>
                        <a:pt x="274" y="124"/>
                        <a:pt x="274" y="124"/>
                        <a:pt x="274" y="123"/>
                      </a:cubicBezTo>
                      <a:cubicBezTo>
                        <a:pt x="275" y="123"/>
                        <a:pt x="275" y="123"/>
                        <a:pt x="275" y="124"/>
                      </a:cubicBezTo>
                      <a:cubicBezTo>
                        <a:pt x="276" y="124"/>
                        <a:pt x="276" y="123"/>
                        <a:pt x="277" y="123"/>
                      </a:cubicBezTo>
                      <a:cubicBezTo>
                        <a:pt x="276" y="122"/>
                        <a:pt x="276" y="120"/>
                        <a:pt x="275" y="120"/>
                      </a:cubicBezTo>
                      <a:cubicBezTo>
                        <a:pt x="275" y="120"/>
                        <a:pt x="275" y="119"/>
                        <a:pt x="275" y="119"/>
                      </a:cubicBezTo>
                      <a:cubicBezTo>
                        <a:pt x="274" y="119"/>
                        <a:pt x="274" y="119"/>
                        <a:pt x="274" y="119"/>
                      </a:cubicBezTo>
                      <a:cubicBezTo>
                        <a:pt x="273" y="120"/>
                        <a:pt x="274" y="121"/>
                        <a:pt x="273" y="122"/>
                      </a:cubicBezTo>
                      <a:cubicBezTo>
                        <a:pt x="273" y="121"/>
                        <a:pt x="273" y="121"/>
                        <a:pt x="273" y="121"/>
                      </a:cubicBezTo>
                      <a:cubicBezTo>
                        <a:pt x="273" y="120"/>
                        <a:pt x="271" y="118"/>
                        <a:pt x="272" y="117"/>
                      </a:cubicBezTo>
                      <a:cubicBezTo>
                        <a:pt x="272" y="116"/>
                        <a:pt x="273" y="117"/>
                        <a:pt x="273" y="116"/>
                      </a:cubicBezTo>
                      <a:cubicBezTo>
                        <a:pt x="274" y="116"/>
                        <a:pt x="274" y="115"/>
                        <a:pt x="275" y="115"/>
                      </a:cubicBezTo>
                      <a:cubicBezTo>
                        <a:pt x="275" y="114"/>
                        <a:pt x="275" y="114"/>
                        <a:pt x="275" y="113"/>
                      </a:cubicBezTo>
                      <a:cubicBezTo>
                        <a:pt x="273" y="112"/>
                        <a:pt x="273" y="110"/>
                        <a:pt x="272" y="109"/>
                      </a:cubicBezTo>
                      <a:cubicBezTo>
                        <a:pt x="272" y="107"/>
                        <a:pt x="271" y="106"/>
                        <a:pt x="271" y="105"/>
                      </a:cubicBezTo>
                      <a:cubicBezTo>
                        <a:pt x="271" y="103"/>
                        <a:pt x="270" y="102"/>
                        <a:pt x="270" y="101"/>
                      </a:cubicBezTo>
                      <a:cubicBezTo>
                        <a:pt x="269" y="100"/>
                        <a:pt x="269" y="98"/>
                        <a:pt x="268" y="97"/>
                      </a:cubicBezTo>
                      <a:cubicBezTo>
                        <a:pt x="268" y="97"/>
                        <a:pt x="268" y="96"/>
                        <a:pt x="268" y="95"/>
                      </a:cubicBezTo>
                      <a:cubicBezTo>
                        <a:pt x="268" y="95"/>
                        <a:pt x="266" y="94"/>
                        <a:pt x="267" y="93"/>
                      </a:cubicBezTo>
                      <a:cubicBezTo>
                        <a:pt x="268" y="94"/>
                        <a:pt x="269" y="95"/>
                        <a:pt x="269" y="95"/>
                      </a:cubicBezTo>
                      <a:cubicBezTo>
                        <a:pt x="269" y="96"/>
                        <a:pt x="269" y="97"/>
                        <a:pt x="269" y="97"/>
                      </a:cubicBezTo>
                      <a:cubicBezTo>
                        <a:pt x="269" y="98"/>
                        <a:pt x="270" y="98"/>
                        <a:pt x="270" y="98"/>
                      </a:cubicBezTo>
                      <a:cubicBezTo>
                        <a:pt x="270" y="99"/>
                        <a:pt x="271" y="101"/>
                        <a:pt x="272" y="101"/>
                      </a:cubicBezTo>
                      <a:cubicBezTo>
                        <a:pt x="273" y="102"/>
                        <a:pt x="273" y="103"/>
                        <a:pt x="273" y="104"/>
                      </a:cubicBezTo>
                      <a:cubicBezTo>
                        <a:pt x="273" y="104"/>
                        <a:pt x="273" y="105"/>
                        <a:pt x="273" y="105"/>
                      </a:cubicBezTo>
                      <a:cubicBezTo>
                        <a:pt x="274" y="106"/>
                        <a:pt x="275" y="106"/>
                        <a:pt x="275" y="107"/>
                      </a:cubicBezTo>
                      <a:cubicBezTo>
                        <a:pt x="275" y="107"/>
                        <a:pt x="275" y="108"/>
                        <a:pt x="276" y="108"/>
                      </a:cubicBezTo>
                      <a:cubicBezTo>
                        <a:pt x="276" y="109"/>
                        <a:pt x="276" y="109"/>
                        <a:pt x="276" y="110"/>
                      </a:cubicBezTo>
                      <a:cubicBezTo>
                        <a:pt x="278" y="110"/>
                        <a:pt x="278" y="109"/>
                        <a:pt x="279" y="108"/>
                      </a:cubicBezTo>
                      <a:cubicBezTo>
                        <a:pt x="278" y="107"/>
                        <a:pt x="278" y="106"/>
                        <a:pt x="277" y="104"/>
                      </a:cubicBezTo>
                      <a:cubicBezTo>
                        <a:pt x="277" y="104"/>
                        <a:pt x="277" y="103"/>
                        <a:pt x="277" y="102"/>
                      </a:cubicBezTo>
                      <a:cubicBezTo>
                        <a:pt x="277" y="102"/>
                        <a:pt x="276" y="102"/>
                        <a:pt x="276" y="101"/>
                      </a:cubicBezTo>
                      <a:cubicBezTo>
                        <a:pt x="276" y="101"/>
                        <a:pt x="275" y="100"/>
                        <a:pt x="276" y="100"/>
                      </a:cubicBezTo>
                      <a:cubicBezTo>
                        <a:pt x="276" y="100"/>
                        <a:pt x="276" y="100"/>
                        <a:pt x="276" y="100"/>
                      </a:cubicBezTo>
                      <a:cubicBezTo>
                        <a:pt x="276" y="100"/>
                        <a:pt x="277" y="101"/>
                        <a:pt x="277" y="101"/>
                      </a:cubicBezTo>
                      <a:cubicBezTo>
                        <a:pt x="278" y="102"/>
                        <a:pt x="278" y="103"/>
                        <a:pt x="279" y="104"/>
                      </a:cubicBezTo>
                      <a:cubicBezTo>
                        <a:pt x="279" y="104"/>
                        <a:pt x="279" y="104"/>
                        <a:pt x="279" y="104"/>
                      </a:cubicBezTo>
                      <a:cubicBezTo>
                        <a:pt x="279" y="105"/>
                        <a:pt x="279" y="105"/>
                        <a:pt x="279" y="106"/>
                      </a:cubicBezTo>
                      <a:cubicBezTo>
                        <a:pt x="280" y="105"/>
                        <a:pt x="280" y="105"/>
                        <a:pt x="279" y="104"/>
                      </a:cubicBezTo>
                      <a:cubicBezTo>
                        <a:pt x="279" y="103"/>
                        <a:pt x="280" y="103"/>
                        <a:pt x="281" y="102"/>
                      </a:cubicBezTo>
                      <a:cubicBezTo>
                        <a:pt x="281" y="104"/>
                        <a:pt x="283" y="105"/>
                        <a:pt x="283" y="107"/>
                      </a:cubicBezTo>
                      <a:cubicBezTo>
                        <a:pt x="284" y="107"/>
                        <a:pt x="284" y="108"/>
                        <a:pt x="285" y="109"/>
                      </a:cubicBezTo>
                      <a:cubicBezTo>
                        <a:pt x="285" y="111"/>
                        <a:pt x="286" y="112"/>
                        <a:pt x="286" y="113"/>
                      </a:cubicBezTo>
                      <a:cubicBezTo>
                        <a:pt x="286" y="115"/>
                        <a:pt x="288" y="114"/>
                        <a:pt x="289" y="115"/>
                      </a:cubicBezTo>
                      <a:cubicBezTo>
                        <a:pt x="289" y="116"/>
                        <a:pt x="289" y="116"/>
                        <a:pt x="288" y="116"/>
                      </a:cubicBezTo>
                      <a:cubicBezTo>
                        <a:pt x="289" y="118"/>
                        <a:pt x="290" y="120"/>
                        <a:pt x="292" y="122"/>
                      </a:cubicBezTo>
                      <a:cubicBezTo>
                        <a:pt x="292" y="122"/>
                        <a:pt x="292" y="123"/>
                        <a:pt x="292" y="123"/>
                      </a:cubicBezTo>
                      <a:cubicBezTo>
                        <a:pt x="293" y="125"/>
                        <a:pt x="293" y="126"/>
                        <a:pt x="293" y="127"/>
                      </a:cubicBezTo>
                      <a:cubicBezTo>
                        <a:pt x="294" y="127"/>
                        <a:pt x="294" y="128"/>
                        <a:pt x="295" y="128"/>
                      </a:cubicBezTo>
                      <a:cubicBezTo>
                        <a:pt x="295" y="129"/>
                        <a:pt x="295" y="130"/>
                        <a:pt x="296" y="130"/>
                      </a:cubicBezTo>
                      <a:cubicBezTo>
                        <a:pt x="296" y="131"/>
                        <a:pt x="297" y="131"/>
                        <a:pt x="297" y="132"/>
                      </a:cubicBezTo>
                      <a:cubicBezTo>
                        <a:pt x="298" y="132"/>
                        <a:pt x="297" y="133"/>
                        <a:pt x="298" y="134"/>
                      </a:cubicBezTo>
                      <a:cubicBezTo>
                        <a:pt x="298" y="134"/>
                        <a:pt x="298" y="134"/>
                        <a:pt x="299" y="134"/>
                      </a:cubicBezTo>
                      <a:cubicBezTo>
                        <a:pt x="299" y="134"/>
                        <a:pt x="299" y="135"/>
                        <a:pt x="300" y="135"/>
                      </a:cubicBezTo>
                      <a:cubicBezTo>
                        <a:pt x="300" y="135"/>
                        <a:pt x="300" y="136"/>
                        <a:pt x="300" y="136"/>
                      </a:cubicBezTo>
                      <a:cubicBezTo>
                        <a:pt x="301" y="137"/>
                        <a:pt x="301" y="138"/>
                        <a:pt x="302" y="139"/>
                      </a:cubicBezTo>
                      <a:cubicBezTo>
                        <a:pt x="302" y="139"/>
                        <a:pt x="303" y="139"/>
                        <a:pt x="303" y="139"/>
                      </a:cubicBezTo>
                      <a:cubicBezTo>
                        <a:pt x="304" y="139"/>
                        <a:pt x="303" y="141"/>
                        <a:pt x="304" y="141"/>
                      </a:cubicBezTo>
                      <a:cubicBezTo>
                        <a:pt x="304" y="141"/>
                        <a:pt x="304" y="142"/>
                        <a:pt x="304" y="142"/>
                      </a:cubicBezTo>
                      <a:cubicBezTo>
                        <a:pt x="305" y="143"/>
                        <a:pt x="305" y="144"/>
                        <a:pt x="306" y="145"/>
                      </a:cubicBezTo>
                      <a:cubicBezTo>
                        <a:pt x="306" y="145"/>
                        <a:pt x="307" y="146"/>
                        <a:pt x="307" y="146"/>
                      </a:cubicBezTo>
                      <a:cubicBezTo>
                        <a:pt x="308" y="147"/>
                        <a:pt x="307" y="148"/>
                        <a:pt x="308" y="148"/>
                      </a:cubicBezTo>
                      <a:cubicBezTo>
                        <a:pt x="308" y="148"/>
                        <a:pt x="308" y="148"/>
                        <a:pt x="309" y="148"/>
                      </a:cubicBezTo>
                      <a:cubicBezTo>
                        <a:pt x="309" y="148"/>
                        <a:pt x="309" y="148"/>
                        <a:pt x="309" y="148"/>
                      </a:cubicBezTo>
                      <a:cubicBezTo>
                        <a:pt x="309" y="148"/>
                        <a:pt x="309" y="147"/>
                        <a:pt x="309" y="147"/>
                      </a:cubicBezTo>
                      <a:cubicBezTo>
                        <a:pt x="309" y="146"/>
                        <a:pt x="309" y="146"/>
                        <a:pt x="310" y="146"/>
                      </a:cubicBezTo>
                      <a:cubicBezTo>
                        <a:pt x="310" y="145"/>
                        <a:pt x="310" y="144"/>
                        <a:pt x="310" y="144"/>
                      </a:cubicBezTo>
                      <a:cubicBezTo>
                        <a:pt x="309" y="143"/>
                        <a:pt x="309" y="143"/>
                        <a:pt x="309" y="143"/>
                      </a:cubicBezTo>
                      <a:cubicBezTo>
                        <a:pt x="309" y="140"/>
                        <a:pt x="309" y="137"/>
                        <a:pt x="309" y="134"/>
                      </a:cubicBezTo>
                      <a:cubicBezTo>
                        <a:pt x="309" y="134"/>
                        <a:pt x="309" y="134"/>
                        <a:pt x="308" y="134"/>
                      </a:cubicBezTo>
                      <a:cubicBezTo>
                        <a:pt x="308" y="132"/>
                        <a:pt x="308" y="131"/>
                        <a:pt x="308" y="130"/>
                      </a:cubicBezTo>
                      <a:cubicBezTo>
                        <a:pt x="308" y="130"/>
                        <a:pt x="308" y="129"/>
                        <a:pt x="308" y="129"/>
                      </a:cubicBezTo>
                      <a:cubicBezTo>
                        <a:pt x="308" y="129"/>
                        <a:pt x="308" y="129"/>
                        <a:pt x="308" y="128"/>
                      </a:cubicBezTo>
                      <a:cubicBezTo>
                        <a:pt x="308" y="127"/>
                        <a:pt x="308" y="126"/>
                        <a:pt x="308" y="125"/>
                      </a:cubicBezTo>
                      <a:cubicBezTo>
                        <a:pt x="308" y="124"/>
                        <a:pt x="308" y="124"/>
                        <a:pt x="308" y="124"/>
                      </a:cubicBezTo>
                      <a:cubicBezTo>
                        <a:pt x="308" y="124"/>
                        <a:pt x="308" y="123"/>
                        <a:pt x="309" y="123"/>
                      </a:cubicBezTo>
                      <a:cubicBezTo>
                        <a:pt x="309" y="122"/>
                        <a:pt x="309" y="121"/>
                        <a:pt x="309" y="120"/>
                      </a:cubicBezTo>
                      <a:cubicBezTo>
                        <a:pt x="309" y="120"/>
                        <a:pt x="309" y="120"/>
                        <a:pt x="310" y="120"/>
                      </a:cubicBezTo>
                      <a:cubicBezTo>
                        <a:pt x="310" y="118"/>
                        <a:pt x="310" y="116"/>
                        <a:pt x="310" y="115"/>
                      </a:cubicBezTo>
                      <a:cubicBezTo>
                        <a:pt x="310" y="114"/>
                        <a:pt x="310" y="114"/>
                        <a:pt x="310" y="114"/>
                      </a:cubicBezTo>
                      <a:cubicBezTo>
                        <a:pt x="310" y="111"/>
                        <a:pt x="310" y="108"/>
                        <a:pt x="310" y="105"/>
                      </a:cubicBezTo>
                      <a:cubicBezTo>
                        <a:pt x="311" y="104"/>
                        <a:pt x="311" y="104"/>
                        <a:pt x="311" y="104"/>
                      </a:cubicBezTo>
                      <a:cubicBezTo>
                        <a:pt x="311" y="103"/>
                        <a:pt x="311" y="102"/>
                        <a:pt x="311" y="101"/>
                      </a:cubicBezTo>
                      <a:cubicBezTo>
                        <a:pt x="311" y="101"/>
                        <a:pt x="312" y="100"/>
                        <a:pt x="312" y="100"/>
                      </a:cubicBezTo>
                      <a:cubicBezTo>
                        <a:pt x="312" y="98"/>
                        <a:pt x="312" y="96"/>
                        <a:pt x="312" y="94"/>
                      </a:cubicBezTo>
                      <a:cubicBezTo>
                        <a:pt x="312" y="94"/>
                        <a:pt x="312" y="94"/>
                        <a:pt x="312" y="94"/>
                      </a:cubicBezTo>
                      <a:cubicBezTo>
                        <a:pt x="312" y="96"/>
                        <a:pt x="312" y="97"/>
                        <a:pt x="312" y="99"/>
                      </a:cubicBezTo>
                      <a:cubicBezTo>
                        <a:pt x="313" y="99"/>
                        <a:pt x="313" y="99"/>
                        <a:pt x="313" y="99"/>
                      </a:cubicBezTo>
                      <a:cubicBezTo>
                        <a:pt x="313" y="99"/>
                        <a:pt x="313" y="99"/>
                        <a:pt x="313" y="99"/>
                      </a:cubicBezTo>
                      <a:cubicBezTo>
                        <a:pt x="313" y="103"/>
                        <a:pt x="313" y="106"/>
                        <a:pt x="313" y="109"/>
                      </a:cubicBezTo>
                      <a:cubicBezTo>
                        <a:pt x="313" y="109"/>
                        <a:pt x="313" y="109"/>
                        <a:pt x="313" y="109"/>
                      </a:cubicBezTo>
                      <a:cubicBezTo>
                        <a:pt x="314" y="109"/>
                        <a:pt x="314" y="109"/>
                        <a:pt x="314" y="109"/>
                      </a:cubicBezTo>
                      <a:cubicBezTo>
                        <a:pt x="314" y="110"/>
                        <a:pt x="314" y="111"/>
                        <a:pt x="315" y="112"/>
                      </a:cubicBezTo>
                      <a:cubicBezTo>
                        <a:pt x="315" y="114"/>
                        <a:pt x="315" y="116"/>
                        <a:pt x="315" y="118"/>
                      </a:cubicBezTo>
                      <a:cubicBezTo>
                        <a:pt x="315" y="119"/>
                        <a:pt x="315" y="119"/>
                        <a:pt x="316" y="120"/>
                      </a:cubicBezTo>
                      <a:cubicBezTo>
                        <a:pt x="316" y="120"/>
                        <a:pt x="317" y="121"/>
                        <a:pt x="317" y="122"/>
                      </a:cubicBezTo>
                      <a:cubicBezTo>
                        <a:pt x="317" y="122"/>
                        <a:pt x="316" y="122"/>
                        <a:pt x="316" y="123"/>
                      </a:cubicBezTo>
                      <a:cubicBezTo>
                        <a:pt x="316" y="123"/>
                        <a:pt x="316" y="124"/>
                        <a:pt x="317" y="124"/>
                      </a:cubicBezTo>
                      <a:cubicBezTo>
                        <a:pt x="317" y="125"/>
                        <a:pt x="317" y="126"/>
                        <a:pt x="317" y="126"/>
                      </a:cubicBezTo>
                      <a:cubicBezTo>
                        <a:pt x="317" y="126"/>
                        <a:pt x="316" y="127"/>
                        <a:pt x="316" y="127"/>
                      </a:cubicBezTo>
                      <a:cubicBezTo>
                        <a:pt x="316" y="127"/>
                        <a:pt x="316" y="127"/>
                        <a:pt x="317" y="128"/>
                      </a:cubicBezTo>
                      <a:cubicBezTo>
                        <a:pt x="317" y="129"/>
                        <a:pt x="317" y="130"/>
                        <a:pt x="317" y="131"/>
                      </a:cubicBezTo>
                      <a:cubicBezTo>
                        <a:pt x="317" y="132"/>
                        <a:pt x="317" y="132"/>
                        <a:pt x="317" y="132"/>
                      </a:cubicBezTo>
                      <a:cubicBezTo>
                        <a:pt x="317" y="133"/>
                        <a:pt x="317" y="133"/>
                        <a:pt x="317" y="134"/>
                      </a:cubicBezTo>
                      <a:cubicBezTo>
                        <a:pt x="318" y="134"/>
                        <a:pt x="318" y="135"/>
                        <a:pt x="318" y="135"/>
                      </a:cubicBezTo>
                      <a:cubicBezTo>
                        <a:pt x="318" y="136"/>
                        <a:pt x="318" y="137"/>
                        <a:pt x="319" y="138"/>
                      </a:cubicBezTo>
                      <a:cubicBezTo>
                        <a:pt x="319" y="138"/>
                        <a:pt x="320" y="139"/>
                        <a:pt x="321" y="140"/>
                      </a:cubicBezTo>
                      <a:cubicBezTo>
                        <a:pt x="322" y="140"/>
                        <a:pt x="323" y="141"/>
                        <a:pt x="323" y="142"/>
                      </a:cubicBezTo>
                      <a:cubicBezTo>
                        <a:pt x="323" y="143"/>
                        <a:pt x="324" y="143"/>
                        <a:pt x="324" y="143"/>
                      </a:cubicBezTo>
                      <a:cubicBezTo>
                        <a:pt x="325" y="143"/>
                        <a:pt x="326" y="143"/>
                        <a:pt x="326" y="142"/>
                      </a:cubicBezTo>
                      <a:cubicBezTo>
                        <a:pt x="326" y="141"/>
                        <a:pt x="325" y="140"/>
                        <a:pt x="325" y="139"/>
                      </a:cubicBezTo>
                      <a:cubicBezTo>
                        <a:pt x="326" y="139"/>
                        <a:pt x="326" y="139"/>
                        <a:pt x="326" y="138"/>
                      </a:cubicBezTo>
                      <a:cubicBezTo>
                        <a:pt x="326" y="138"/>
                        <a:pt x="325" y="138"/>
                        <a:pt x="325" y="137"/>
                      </a:cubicBezTo>
                      <a:cubicBezTo>
                        <a:pt x="326" y="137"/>
                        <a:pt x="326" y="137"/>
                        <a:pt x="326" y="136"/>
                      </a:cubicBezTo>
                      <a:cubicBezTo>
                        <a:pt x="326" y="136"/>
                        <a:pt x="326" y="136"/>
                        <a:pt x="326" y="136"/>
                      </a:cubicBezTo>
                      <a:cubicBezTo>
                        <a:pt x="326" y="135"/>
                        <a:pt x="325" y="135"/>
                        <a:pt x="325" y="135"/>
                      </a:cubicBezTo>
                      <a:cubicBezTo>
                        <a:pt x="325" y="133"/>
                        <a:pt x="325" y="131"/>
                        <a:pt x="325" y="128"/>
                      </a:cubicBezTo>
                      <a:cubicBezTo>
                        <a:pt x="325" y="128"/>
                        <a:pt x="325" y="128"/>
                        <a:pt x="325" y="128"/>
                      </a:cubicBezTo>
                      <a:cubicBezTo>
                        <a:pt x="325" y="127"/>
                        <a:pt x="324" y="127"/>
                        <a:pt x="324" y="126"/>
                      </a:cubicBezTo>
                      <a:cubicBezTo>
                        <a:pt x="324" y="125"/>
                        <a:pt x="324" y="124"/>
                        <a:pt x="324" y="124"/>
                      </a:cubicBezTo>
                      <a:cubicBezTo>
                        <a:pt x="323" y="123"/>
                        <a:pt x="323" y="123"/>
                        <a:pt x="323" y="122"/>
                      </a:cubicBezTo>
                      <a:cubicBezTo>
                        <a:pt x="322" y="122"/>
                        <a:pt x="322" y="123"/>
                        <a:pt x="321" y="123"/>
                      </a:cubicBezTo>
                      <a:cubicBezTo>
                        <a:pt x="321" y="123"/>
                        <a:pt x="321" y="123"/>
                        <a:pt x="321" y="123"/>
                      </a:cubicBezTo>
                      <a:cubicBezTo>
                        <a:pt x="321" y="121"/>
                        <a:pt x="321" y="120"/>
                        <a:pt x="321" y="119"/>
                      </a:cubicBezTo>
                      <a:cubicBezTo>
                        <a:pt x="322" y="118"/>
                        <a:pt x="322" y="118"/>
                        <a:pt x="322" y="117"/>
                      </a:cubicBezTo>
                      <a:cubicBezTo>
                        <a:pt x="322" y="117"/>
                        <a:pt x="321" y="116"/>
                        <a:pt x="321" y="116"/>
                      </a:cubicBezTo>
                      <a:cubicBezTo>
                        <a:pt x="321" y="116"/>
                        <a:pt x="322" y="116"/>
                        <a:pt x="322" y="115"/>
                      </a:cubicBezTo>
                      <a:cubicBezTo>
                        <a:pt x="322" y="115"/>
                        <a:pt x="322" y="115"/>
                        <a:pt x="322" y="114"/>
                      </a:cubicBezTo>
                      <a:cubicBezTo>
                        <a:pt x="322" y="114"/>
                        <a:pt x="322" y="115"/>
                        <a:pt x="323" y="115"/>
                      </a:cubicBezTo>
                      <a:cubicBezTo>
                        <a:pt x="323" y="114"/>
                        <a:pt x="324" y="114"/>
                        <a:pt x="324" y="113"/>
                      </a:cubicBezTo>
                      <a:cubicBezTo>
                        <a:pt x="324" y="111"/>
                        <a:pt x="324" y="109"/>
                        <a:pt x="324" y="107"/>
                      </a:cubicBezTo>
                      <a:cubicBezTo>
                        <a:pt x="325" y="107"/>
                        <a:pt x="325" y="106"/>
                        <a:pt x="325" y="106"/>
                      </a:cubicBezTo>
                      <a:cubicBezTo>
                        <a:pt x="325" y="106"/>
                        <a:pt x="325" y="106"/>
                        <a:pt x="325" y="105"/>
                      </a:cubicBezTo>
                      <a:cubicBezTo>
                        <a:pt x="325" y="102"/>
                        <a:pt x="325" y="99"/>
                        <a:pt x="325" y="96"/>
                      </a:cubicBezTo>
                      <a:cubicBezTo>
                        <a:pt x="325" y="96"/>
                        <a:pt x="325" y="96"/>
                        <a:pt x="325" y="96"/>
                      </a:cubicBezTo>
                      <a:cubicBezTo>
                        <a:pt x="325" y="96"/>
                        <a:pt x="326" y="95"/>
                        <a:pt x="326" y="95"/>
                      </a:cubicBezTo>
                      <a:cubicBezTo>
                        <a:pt x="327" y="95"/>
                        <a:pt x="327" y="94"/>
                        <a:pt x="327" y="94"/>
                      </a:cubicBezTo>
                      <a:cubicBezTo>
                        <a:pt x="327" y="93"/>
                        <a:pt x="327" y="93"/>
                        <a:pt x="327" y="92"/>
                      </a:cubicBezTo>
                      <a:cubicBezTo>
                        <a:pt x="327" y="92"/>
                        <a:pt x="327" y="92"/>
                        <a:pt x="327" y="92"/>
                      </a:cubicBezTo>
                      <a:cubicBezTo>
                        <a:pt x="327" y="90"/>
                        <a:pt x="327" y="88"/>
                        <a:pt x="327" y="86"/>
                      </a:cubicBezTo>
                      <a:cubicBezTo>
                        <a:pt x="329" y="86"/>
                        <a:pt x="328" y="85"/>
                        <a:pt x="328" y="84"/>
                      </a:cubicBezTo>
                      <a:cubicBezTo>
                        <a:pt x="329" y="84"/>
                        <a:pt x="329" y="85"/>
                        <a:pt x="329" y="86"/>
                      </a:cubicBezTo>
                      <a:cubicBezTo>
                        <a:pt x="329" y="88"/>
                        <a:pt x="329" y="90"/>
                        <a:pt x="329" y="93"/>
                      </a:cubicBezTo>
                      <a:cubicBezTo>
                        <a:pt x="330" y="93"/>
                        <a:pt x="330" y="93"/>
                        <a:pt x="330" y="94"/>
                      </a:cubicBezTo>
                      <a:cubicBezTo>
                        <a:pt x="330" y="94"/>
                        <a:pt x="330" y="95"/>
                        <a:pt x="331" y="96"/>
                      </a:cubicBezTo>
                      <a:cubicBezTo>
                        <a:pt x="331" y="97"/>
                        <a:pt x="332" y="98"/>
                        <a:pt x="333" y="100"/>
                      </a:cubicBezTo>
                      <a:cubicBezTo>
                        <a:pt x="333" y="100"/>
                        <a:pt x="333" y="100"/>
                        <a:pt x="333" y="100"/>
                      </a:cubicBezTo>
                      <a:cubicBezTo>
                        <a:pt x="333" y="101"/>
                        <a:pt x="333" y="102"/>
                        <a:pt x="333" y="103"/>
                      </a:cubicBezTo>
                      <a:cubicBezTo>
                        <a:pt x="333" y="103"/>
                        <a:pt x="334" y="104"/>
                        <a:pt x="334" y="104"/>
                      </a:cubicBezTo>
                      <a:cubicBezTo>
                        <a:pt x="334" y="105"/>
                        <a:pt x="334" y="107"/>
                        <a:pt x="334" y="109"/>
                      </a:cubicBezTo>
                      <a:cubicBezTo>
                        <a:pt x="334" y="109"/>
                        <a:pt x="333" y="109"/>
                        <a:pt x="333" y="110"/>
                      </a:cubicBezTo>
                      <a:cubicBezTo>
                        <a:pt x="333" y="110"/>
                        <a:pt x="333" y="111"/>
                        <a:pt x="333" y="111"/>
                      </a:cubicBezTo>
                      <a:cubicBezTo>
                        <a:pt x="333" y="111"/>
                        <a:pt x="334" y="112"/>
                        <a:pt x="334" y="112"/>
                      </a:cubicBezTo>
                      <a:cubicBezTo>
                        <a:pt x="334" y="112"/>
                        <a:pt x="334" y="113"/>
                        <a:pt x="334" y="114"/>
                      </a:cubicBezTo>
                      <a:cubicBezTo>
                        <a:pt x="334" y="114"/>
                        <a:pt x="335" y="115"/>
                        <a:pt x="335" y="115"/>
                      </a:cubicBezTo>
                      <a:cubicBezTo>
                        <a:pt x="335" y="116"/>
                        <a:pt x="334" y="116"/>
                        <a:pt x="335" y="116"/>
                      </a:cubicBezTo>
                      <a:cubicBezTo>
                        <a:pt x="334" y="117"/>
                        <a:pt x="335" y="117"/>
                        <a:pt x="335" y="117"/>
                      </a:cubicBezTo>
                      <a:cubicBezTo>
                        <a:pt x="335" y="119"/>
                        <a:pt x="335" y="121"/>
                        <a:pt x="335" y="122"/>
                      </a:cubicBezTo>
                      <a:cubicBezTo>
                        <a:pt x="336" y="124"/>
                        <a:pt x="336" y="124"/>
                        <a:pt x="337" y="124"/>
                      </a:cubicBezTo>
                      <a:cubicBezTo>
                        <a:pt x="338" y="123"/>
                        <a:pt x="337" y="122"/>
                        <a:pt x="338" y="122"/>
                      </a:cubicBezTo>
                      <a:cubicBezTo>
                        <a:pt x="338" y="122"/>
                        <a:pt x="338" y="122"/>
                        <a:pt x="338" y="121"/>
                      </a:cubicBezTo>
                      <a:cubicBezTo>
                        <a:pt x="338" y="121"/>
                        <a:pt x="338" y="120"/>
                        <a:pt x="338" y="119"/>
                      </a:cubicBezTo>
                      <a:cubicBezTo>
                        <a:pt x="338" y="119"/>
                        <a:pt x="338" y="119"/>
                        <a:pt x="339" y="118"/>
                      </a:cubicBezTo>
                      <a:cubicBezTo>
                        <a:pt x="339" y="117"/>
                        <a:pt x="339" y="115"/>
                        <a:pt x="339" y="114"/>
                      </a:cubicBezTo>
                      <a:cubicBezTo>
                        <a:pt x="339" y="114"/>
                        <a:pt x="339" y="114"/>
                        <a:pt x="339" y="114"/>
                      </a:cubicBezTo>
                      <a:cubicBezTo>
                        <a:pt x="339" y="114"/>
                        <a:pt x="340" y="114"/>
                        <a:pt x="340" y="114"/>
                      </a:cubicBezTo>
                      <a:cubicBezTo>
                        <a:pt x="341" y="113"/>
                        <a:pt x="340" y="112"/>
                        <a:pt x="341" y="112"/>
                      </a:cubicBezTo>
                      <a:cubicBezTo>
                        <a:pt x="341" y="112"/>
                        <a:pt x="340" y="111"/>
                        <a:pt x="340" y="111"/>
                      </a:cubicBezTo>
                      <a:cubicBezTo>
                        <a:pt x="340" y="111"/>
                        <a:pt x="340" y="110"/>
                        <a:pt x="340" y="110"/>
                      </a:cubicBezTo>
                      <a:cubicBezTo>
                        <a:pt x="340" y="109"/>
                        <a:pt x="341" y="109"/>
                        <a:pt x="341" y="109"/>
                      </a:cubicBezTo>
                      <a:cubicBezTo>
                        <a:pt x="342" y="110"/>
                        <a:pt x="341" y="110"/>
                        <a:pt x="342" y="111"/>
                      </a:cubicBezTo>
                      <a:cubicBezTo>
                        <a:pt x="342" y="111"/>
                        <a:pt x="342" y="112"/>
                        <a:pt x="342" y="112"/>
                      </a:cubicBezTo>
                      <a:cubicBezTo>
                        <a:pt x="342" y="113"/>
                        <a:pt x="341" y="114"/>
                        <a:pt x="341" y="115"/>
                      </a:cubicBezTo>
                      <a:cubicBezTo>
                        <a:pt x="342" y="116"/>
                        <a:pt x="343" y="116"/>
                        <a:pt x="344" y="117"/>
                      </a:cubicBezTo>
                      <a:cubicBezTo>
                        <a:pt x="344" y="117"/>
                        <a:pt x="345" y="118"/>
                        <a:pt x="345" y="119"/>
                      </a:cubicBezTo>
                      <a:cubicBezTo>
                        <a:pt x="346" y="119"/>
                        <a:pt x="346" y="119"/>
                        <a:pt x="347" y="119"/>
                      </a:cubicBezTo>
                      <a:cubicBezTo>
                        <a:pt x="348" y="118"/>
                        <a:pt x="348" y="117"/>
                        <a:pt x="348" y="116"/>
                      </a:cubicBezTo>
                      <a:cubicBezTo>
                        <a:pt x="349" y="116"/>
                        <a:pt x="350" y="115"/>
                        <a:pt x="350" y="115"/>
                      </a:cubicBezTo>
                      <a:cubicBezTo>
                        <a:pt x="350" y="114"/>
                        <a:pt x="350" y="114"/>
                        <a:pt x="350" y="113"/>
                      </a:cubicBezTo>
                      <a:cubicBezTo>
                        <a:pt x="350" y="113"/>
                        <a:pt x="350" y="113"/>
                        <a:pt x="351" y="113"/>
                      </a:cubicBezTo>
                      <a:cubicBezTo>
                        <a:pt x="351" y="112"/>
                        <a:pt x="351" y="111"/>
                        <a:pt x="351" y="110"/>
                      </a:cubicBezTo>
                      <a:cubicBezTo>
                        <a:pt x="352" y="109"/>
                        <a:pt x="352" y="109"/>
                        <a:pt x="354" y="108"/>
                      </a:cubicBezTo>
                      <a:cubicBezTo>
                        <a:pt x="354" y="107"/>
                        <a:pt x="355" y="106"/>
                        <a:pt x="356" y="105"/>
                      </a:cubicBezTo>
                      <a:cubicBezTo>
                        <a:pt x="356" y="105"/>
                        <a:pt x="357" y="105"/>
                        <a:pt x="357" y="104"/>
                      </a:cubicBezTo>
                      <a:cubicBezTo>
                        <a:pt x="357" y="104"/>
                        <a:pt x="358" y="104"/>
                        <a:pt x="359" y="103"/>
                      </a:cubicBezTo>
                      <a:cubicBezTo>
                        <a:pt x="359" y="102"/>
                        <a:pt x="359" y="102"/>
                        <a:pt x="358" y="101"/>
                      </a:cubicBezTo>
                      <a:cubicBezTo>
                        <a:pt x="358" y="101"/>
                        <a:pt x="358" y="101"/>
                        <a:pt x="357" y="102"/>
                      </a:cubicBezTo>
                      <a:cubicBezTo>
                        <a:pt x="356" y="101"/>
                        <a:pt x="355" y="101"/>
                        <a:pt x="354" y="101"/>
                      </a:cubicBezTo>
                      <a:cubicBezTo>
                        <a:pt x="354" y="101"/>
                        <a:pt x="354" y="100"/>
                        <a:pt x="354" y="100"/>
                      </a:cubicBezTo>
                      <a:cubicBezTo>
                        <a:pt x="355" y="100"/>
                        <a:pt x="355" y="99"/>
                        <a:pt x="356" y="99"/>
                      </a:cubicBezTo>
                      <a:cubicBezTo>
                        <a:pt x="356" y="98"/>
                        <a:pt x="356" y="98"/>
                        <a:pt x="357" y="97"/>
                      </a:cubicBezTo>
                      <a:cubicBezTo>
                        <a:pt x="357" y="97"/>
                        <a:pt x="357" y="96"/>
                        <a:pt x="357" y="95"/>
                      </a:cubicBezTo>
                      <a:cubicBezTo>
                        <a:pt x="357" y="95"/>
                        <a:pt x="357" y="94"/>
                        <a:pt x="358" y="93"/>
                      </a:cubicBezTo>
                      <a:cubicBezTo>
                        <a:pt x="358" y="93"/>
                        <a:pt x="358" y="92"/>
                        <a:pt x="358" y="92"/>
                      </a:cubicBezTo>
                      <a:cubicBezTo>
                        <a:pt x="359" y="92"/>
                        <a:pt x="360" y="92"/>
                        <a:pt x="360" y="92"/>
                      </a:cubicBezTo>
                      <a:cubicBezTo>
                        <a:pt x="361" y="92"/>
                        <a:pt x="361" y="91"/>
                        <a:pt x="362" y="90"/>
                      </a:cubicBezTo>
                      <a:cubicBezTo>
                        <a:pt x="363" y="90"/>
                        <a:pt x="364" y="90"/>
                        <a:pt x="364" y="89"/>
                      </a:cubicBezTo>
                      <a:cubicBezTo>
                        <a:pt x="364" y="89"/>
                        <a:pt x="364" y="88"/>
                        <a:pt x="364" y="88"/>
                      </a:cubicBezTo>
                      <a:cubicBezTo>
                        <a:pt x="364" y="88"/>
                        <a:pt x="364" y="87"/>
                        <a:pt x="364" y="87"/>
                      </a:cubicBezTo>
                      <a:cubicBezTo>
                        <a:pt x="364" y="87"/>
                        <a:pt x="364" y="87"/>
                        <a:pt x="364" y="86"/>
                      </a:cubicBezTo>
                      <a:cubicBezTo>
                        <a:pt x="364" y="86"/>
                        <a:pt x="364" y="85"/>
                        <a:pt x="364" y="85"/>
                      </a:cubicBezTo>
                      <a:cubicBezTo>
                        <a:pt x="365" y="84"/>
                        <a:pt x="366" y="83"/>
                        <a:pt x="367" y="82"/>
                      </a:cubicBezTo>
                      <a:cubicBezTo>
                        <a:pt x="367" y="82"/>
                        <a:pt x="367" y="81"/>
                        <a:pt x="367" y="81"/>
                      </a:cubicBezTo>
                      <a:cubicBezTo>
                        <a:pt x="367" y="80"/>
                        <a:pt x="367" y="80"/>
                        <a:pt x="366" y="80"/>
                      </a:cubicBezTo>
                      <a:cubicBezTo>
                        <a:pt x="366" y="79"/>
                        <a:pt x="367" y="79"/>
                        <a:pt x="366" y="78"/>
                      </a:cubicBezTo>
                      <a:cubicBezTo>
                        <a:pt x="365" y="77"/>
                        <a:pt x="365" y="75"/>
                        <a:pt x="364" y="74"/>
                      </a:cubicBezTo>
                      <a:cubicBezTo>
                        <a:pt x="364" y="74"/>
                        <a:pt x="364" y="73"/>
                        <a:pt x="364" y="73"/>
                      </a:cubicBezTo>
                      <a:cubicBezTo>
                        <a:pt x="364" y="73"/>
                        <a:pt x="364" y="73"/>
                        <a:pt x="363" y="72"/>
                      </a:cubicBezTo>
                      <a:cubicBezTo>
                        <a:pt x="363" y="72"/>
                        <a:pt x="362" y="71"/>
                        <a:pt x="362" y="70"/>
                      </a:cubicBezTo>
                      <a:cubicBezTo>
                        <a:pt x="361" y="69"/>
                        <a:pt x="360" y="69"/>
                        <a:pt x="360" y="68"/>
                      </a:cubicBezTo>
                      <a:cubicBezTo>
                        <a:pt x="360" y="67"/>
                        <a:pt x="359" y="67"/>
                        <a:pt x="359" y="66"/>
                      </a:cubicBezTo>
                      <a:cubicBezTo>
                        <a:pt x="359" y="66"/>
                        <a:pt x="358" y="65"/>
                        <a:pt x="358" y="64"/>
                      </a:cubicBezTo>
                      <a:cubicBezTo>
                        <a:pt x="358" y="63"/>
                        <a:pt x="357" y="63"/>
                        <a:pt x="356" y="62"/>
                      </a:cubicBezTo>
                      <a:cubicBezTo>
                        <a:pt x="354" y="61"/>
                        <a:pt x="354" y="61"/>
                        <a:pt x="353" y="59"/>
                      </a:cubicBezTo>
                      <a:cubicBezTo>
                        <a:pt x="353" y="59"/>
                        <a:pt x="353" y="59"/>
                        <a:pt x="352" y="59"/>
                      </a:cubicBezTo>
                      <a:cubicBezTo>
                        <a:pt x="352" y="59"/>
                        <a:pt x="352" y="58"/>
                        <a:pt x="352" y="58"/>
                      </a:cubicBezTo>
                      <a:cubicBezTo>
                        <a:pt x="352" y="58"/>
                        <a:pt x="351" y="57"/>
                        <a:pt x="351" y="56"/>
                      </a:cubicBezTo>
                      <a:cubicBezTo>
                        <a:pt x="350" y="56"/>
                        <a:pt x="350" y="56"/>
                        <a:pt x="350" y="56"/>
                      </a:cubicBezTo>
                      <a:cubicBezTo>
                        <a:pt x="349" y="56"/>
                        <a:pt x="349" y="55"/>
                        <a:pt x="349" y="54"/>
                      </a:cubicBezTo>
                      <a:cubicBezTo>
                        <a:pt x="347" y="53"/>
                        <a:pt x="345" y="51"/>
                        <a:pt x="344" y="49"/>
                      </a:cubicBezTo>
                      <a:cubicBezTo>
                        <a:pt x="344" y="47"/>
                        <a:pt x="344" y="44"/>
                        <a:pt x="344" y="41"/>
                      </a:cubicBezTo>
                      <a:cubicBezTo>
                        <a:pt x="344" y="41"/>
                        <a:pt x="343" y="40"/>
                        <a:pt x="343" y="40"/>
                      </a:cubicBezTo>
                      <a:cubicBezTo>
                        <a:pt x="343" y="40"/>
                        <a:pt x="343" y="40"/>
                        <a:pt x="343" y="39"/>
                      </a:cubicBezTo>
                      <a:cubicBezTo>
                        <a:pt x="344" y="39"/>
                        <a:pt x="344" y="40"/>
                        <a:pt x="345" y="40"/>
                      </a:cubicBezTo>
                      <a:cubicBezTo>
                        <a:pt x="345" y="40"/>
                        <a:pt x="345" y="41"/>
                        <a:pt x="345" y="41"/>
                      </a:cubicBezTo>
                      <a:cubicBezTo>
                        <a:pt x="346" y="41"/>
                        <a:pt x="346" y="41"/>
                        <a:pt x="346" y="41"/>
                      </a:cubicBezTo>
                      <a:cubicBezTo>
                        <a:pt x="348" y="43"/>
                        <a:pt x="349" y="44"/>
                        <a:pt x="351" y="46"/>
                      </a:cubicBezTo>
                      <a:cubicBezTo>
                        <a:pt x="352" y="47"/>
                        <a:pt x="353" y="47"/>
                        <a:pt x="353" y="48"/>
                      </a:cubicBezTo>
                      <a:cubicBezTo>
                        <a:pt x="354" y="48"/>
                        <a:pt x="355" y="49"/>
                        <a:pt x="355" y="50"/>
                      </a:cubicBezTo>
                      <a:cubicBezTo>
                        <a:pt x="356" y="50"/>
                        <a:pt x="356" y="50"/>
                        <a:pt x="356" y="50"/>
                      </a:cubicBezTo>
                      <a:cubicBezTo>
                        <a:pt x="356" y="50"/>
                        <a:pt x="357" y="51"/>
                        <a:pt x="357" y="51"/>
                      </a:cubicBezTo>
                      <a:cubicBezTo>
                        <a:pt x="357" y="51"/>
                        <a:pt x="358" y="52"/>
                        <a:pt x="359" y="52"/>
                      </a:cubicBezTo>
                      <a:cubicBezTo>
                        <a:pt x="360" y="53"/>
                        <a:pt x="361" y="54"/>
                        <a:pt x="362" y="55"/>
                      </a:cubicBezTo>
                      <a:cubicBezTo>
                        <a:pt x="363" y="55"/>
                        <a:pt x="364" y="56"/>
                        <a:pt x="364" y="57"/>
                      </a:cubicBezTo>
                      <a:cubicBezTo>
                        <a:pt x="365" y="57"/>
                        <a:pt x="366" y="58"/>
                        <a:pt x="367" y="58"/>
                      </a:cubicBezTo>
                      <a:cubicBezTo>
                        <a:pt x="367" y="59"/>
                        <a:pt x="368" y="59"/>
                        <a:pt x="369" y="60"/>
                      </a:cubicBezTo>
                      <a:cubicBezTo>
                        <a:pt x="370" y="60"/>
                        <a:pt x="370" y="60"/>
                        <a:pt x="371" y="60"/>
                      </a:cubicBezTo>
                      <a:cubicBezTo>
                        <a:pt x="372" y="60"/>
                        <a:pt x="371" y="61"/>
                        <a:pt x="371" y="61"/>
                      </a:cubicBezTo>
                      <a:cubicBezTo>
                        <a:pt x="372" y="62"/>
                        <a:pt x="373" y="62"/>
                        <a:pt x="373" y="63"/>
                      </a:cubicBezTo>
                      <a:cubicBezTo>
                        <a:pt x="373" y="63"/>
                        <a:pt x="374" y="63"/>
                        <a:pt x="374" y="63"/>
                      </a:cubicBezTo>
                      <a:cubicBezTo>
                        <a:pt x="374" y="64"/>
                        <a:pt x="375" y="65"/>
                        <a:pt x="376" y="65"/>
                      </a:cubicBezTo>
                      <a:cubicBezTo>
                        <a:pt x="377" y="66"/>
                        <a:pt x="378" y="67"/>
                        <a:pt x="379" y="68"/>
                      </a:cubicBezTo>
                      <a:cubicBezTo>
                        <a:pt x="380" y="68"/>
                        <a:pt x="381" y="69"/>
                        <a:pt x="383" y="70"/>
                      </a:cubicBezTo>
                      <a:cubicBezTo>
                        <a:pt x="383" y="70"/>
                        <a:pt x="383" y="70"/>
                        <a:pt x="383" y="71"/>
                      </a:cubicBezTo>
                      <a:cubicBezTo>
                        <a:pt x="383" y="71"/>
                        <a:pt x="384" y="72"/>
                        <a:pt x="385" y="72"/>
                      </a:cubicBezTo>
                      <a:cubicBezTo>
                        <a:pt x="385" y="73"/>
                        <a:pt x="385" y="74"/>
                        <a:pt x="386" y="74"/>
                      </a:cubicBezTo>
                      <a:cubicBezTo>
                        <a:pt x="386" y="74"/>
                        <a:pt x="386" y="74"/>
                        <a:pt x="387" y="74"/>
                      </a:cubicBezTo>
                      <a:cubicBezTo>
                        <a:pt x="388" y="75"/>
                        <a:pt x="388" y="76"/>
                        <a:pt x="389" y="77"/>
                      </a:cubicBezTo>
                      <a:cubicBezTo>
                        <a:pt x="389" y="77"/>
                        <a:pt x="390" y="77"/>
                        <a:pt x="390" y="77"/>
                      </a:cubicBezTo>
                      <a:cubicBezTo>
                        <a:pt x="391" y="76"/>
                        <a:pt x="391" y="75"/>
                        <a:pt x="392" y="75"/>
                      </a:cubicBezTo>
                      <a:cubicBezTo>
                        <a:pt x="392" y="75"/>
                        <a:pt x="392" y="75"/>
                        <a:pt x="392" y="75"/>
                      </a:cubicBezTo>
                      <a:cubicBezTo>
                        <a:pt x="392" y="75"/>
                        <a:pt x="392" y="74"/>
                        <a:pt x="392" y="73"/>
                      </a:cubicBezTo>
                      <a:cubicBezTo>
                        <a:pt x="393" y="74"/>
                        <a:pt x="393" y="75"/>
                        <a:pt x="394" y="75"/>
                      </a:cubicBezTo>
                      <a:cubicBezTo>
                        <a:pt x="394" y="75"/>
                        <a:pt x="395" y="75"/>
                        <a:pt x="395" y="75"/>
                      </a:cubicBezTo>
                      <a:cubicBezTo>
                        <a:pt x="397" y="75"/>
                        <a:pt x="396" y="73"/>
                        <a:pt x="397" y="73"/>
                      </a:cubicBezTo>
                      <a:cubicBezTo>
                        <a:pt x="397" y="71"/>
                        <a:pt x="397" y="70"/>
                        <a:pt x="397" y="69"/>
                      </a:cubicBezTo>
                      <a:cubicBezTo>
                        <a:pt x="397" y="69"/>
                        <a:pt x="397" y="69"/>
                        <a:pt x="398" y="68"/>
                      </a:cubicBezTo>
                      <a:cubicBezTo>
                        <a:pt x="398" y="67"/>
                        <a:pt x="398" y="66"/>
                        <a:pt x="398" y="65"/>
                      </a:cubicBezTo>
                      <a:cubicBezTo>
                        <a:pt x="399" y="64"/>
                        <a:pt x="398" y="63"/>
                        <a:pt x="398" y="63"/>
                      </a:cubicBezTo>
                      <a:cubicBezTo>
                        <a:pt x="399" y="62"/>
                        <a:pt x="400" y="61"/>
                        <a:pt x="400" y="60"/>
                      </a:cubicBezTo>
                      <a:cubicBezTo>
                        <a:pt x="401" y="61"/>
                        <a:pt x="401" y="62"/>
                        <a:pt x="402" y="62"/>
                      </a:cubicBezTo>
                      <a:cubicBezTo>
                        <a:pt x="403" y="62"/>
                        <a:pt x="403" y="61"/>
                        <a:pt x="403" y="61"/>
                      </a:cubicBezTo>
                      <a:cubicBezTo>
                        <a:pt x="403" y="62"/>
                        <a:pt x="403" y="63"/>
                        <a:pt x="403" y="63"/>
                      </a:cubicBezTo>
                      <a:cubicBezTo>
                        <a:pt x="404" y="64"/>
                        <a:pt x="404" y="64"/>
                        <a:pt x="405" y="64"/>
                      </a:cubicBezTo>
                      <a:cubicBezTo>
                        <a:pt x="405" y="65"/>
                        <a:pt x="405" y="65"/>
                        <a:pt x="405" y="65"/>
                      </a:cubicBezTo>
                      <a:cubicBezTo>
                        <a:pt x="405" y="69"/>
                        <a:pt x="405" y="72"/>
                        <a:pt x="405" y="76"/>
                      </a:cubicBezTo>
                      <a:cubicBezTo>
                        <a:pt x="405" y="77"/>
                        <a:pt x="406" y="77"/>
                        <a:pt x="406" y="77"/>
                      </a:cubicBezTo>
                      <a:cubicBezTo>
                        <a:pt x="406" y="77"/>
                        <a:pt x="407" y="77"/>
                        <a:pt x="408" y="76"/>
                      </a:cubicBezTo>
                      <a:cubicBezTo>
                        <a:pt x="408" y="76"/>
                        <a:pt x="408" y="75"/>
                        <a:pt x="408" y="74"/>
                      </a:cubicBezTo>
                      <a:cubicBezTo>
                        <a:pt x="408" y="74"/>
                        <a:pt x="408" y="74"/>
                        <a:pt x="408" y="73"/>
                      </a:cubicBezTo>
                      <a:cubicBezTo>
                        <a:pt x="408" y="72"/>
                        <a:pt x="408" y="71"/>
                        <a:pt x="408" y="69"/>
                      </a:cubicBezTo>
                      <a:cubicBezTo>
                        <a:pt x="409" y="69"/>
                        <a:pt x="409" y="69"/>
                        <a:pt x="409" y="68"/>
                      </a:cubicBezTo>
                      <a:cubicBezTo>
                        <a:pt x="409" y="67"/>
                        <a:pt x="409" y="65"/>
                        <a:pt x="409" y="63"/>
                      </a:cubicBezTo>
                      <a:cubicBezTo>
                        <a:pt x="409" y="63"/>
                        <a:pt x="410" y="63"/>
                        <a:pt x="410" y="63"/>
                      </a:cubicBezTo>
                      <a:cubicBezTo>
                        <a:pt x="410" y="66"/>
                        <a:pt x="410" y="70"/>
                        <a:pt x="410" y="73"/>
                      </a:cubicBezTo>
                      <a:cubicBezTo>
                        <a:pt x="410" y="73"/>
                        <a:pt x="410" y="73"/>
                        <a:pt x="410" y="74"/>
                      </a:cubicBezTo>
                      <a:cubicBezTo>
                        <a:pt x="410" y="74"/>
                        <a:pt x="410" y="74"/>
                        <a:pt x="411" y="74"/>
                      </a:cubicBezTo>
                      <a:cubicBezTo>
                        <a:pt x="411" y="75"/>
                        <a:pt x="410" y="77"/>
                        <a:pt x="411" y="78"/>
                      </a:cubicBezTo>
                      <a:cubicBezTo>
                        <a:pt x="412" y="78"/>
                        <a:pt x="413" y="78"/>
                        <a:pt x="414" y="78"/>
                      </a:cubicBezTo>
                      <a:cubicBezTo>
                        <a:pt x="414" y="79"/>
                        <a:pt x="414" y="79"/>
                        <a:pt x="414" y="79"/>
                      </a:cubicBezTo>
                      <a:cubicBezTo>
                        <a:pt x="415" y="80"/>
                        <a:pt x="416" y="80"/>
                        <a:pt x="416" y="79"/>
                      </a:cubicBezTo>
                      <a:cubicBezTo>
                        <a:pt x="416" y="78"/>
                        <a:pt x="416" y="78"/>
                        <a:pt x="416" y="78"/>
                      </a:cubicBezTo>
                      <a:cubicBezTo>
                        <a:pt x="416" y="77"/>
                        <a:pt x="416" y="76"/>
                        <a:pt x="417" y="75"/>
                      </a:cubicBezTo>
                      <a:cubicBezTo>
                        <a:pt x="417" y="75"/>
                        <a:pt x="416" y="75"/>
                        <a:pt x="416" y="74"/>
                      </a:cubicBezTo>
                      <a:cubicBezTo>
                        <a:pt x="416" y="74"/>
                        <a:pt x="415" y="73"/>
                        <a:pt x="416" y="73"/>
                      </a:cubicBezTo>
                      <a:cubicBezTo>
                        <a:pt x="416" y="72"/>
                        <a:pt x="416" y="72"/>
                        <a:pt x="415" y="71"/>
                      </a:cubicBezTo>
                      <a:cubicBezTo>
                        <a:pt x="415" y="71"/>
                        <a:pt x="415" y="70"/>
                        <a:pt x="415" y="70"/>
                      </a:cubicBezTo>
                      <a:cubicBezTo>
                        <a:pt x="414" y="69"/>
                        <a:pt x="414" y="69"/>
                        <a:pt x="413" y="68"/>
                      </a:cubicBezTo>
                      <a:cubicBezTo>
                        <a:pt x="413" y="68"/>
                        <a:pt x="413" y="67"/>
                        <a:pt x="413" y="67"/>
                      </a:cubicBezTo>
                      <a:cubicBezTo>
                        <a:pt x="413" y="66"/>
                        <a:pt x="413" y="65"/>
                        <a:pt x="412" y="65"/>
                      </a:cubicBezTo>
                      <a:cubicBezTo>
                        <a:pt x="411" y="64"/>
                        <a:pt x="411" y="63"/>
                        <a:pt x="411" y="63"/>
                      </a:cubicBezTo>
                      <a:cubicBezTo>
                        <a:pt x="411" y="63"/>
                        <a:pt x="410" y="63"/>
                        <a:pt x="410" y="63"/>
                      </a:cubicBezTo>
                      <a:cubicBezTo>
                        <a:pt x="410" y="63"/>
                        <a:pt x="410" y="62"/>
                        <a:pt x="410" y="62"/>
                      </a:cubicBezTo>
                      <a:cubicBezTo>
                        <a:pt x="410" y="62"/>
                        <a:pt x="409" y="61"/>
                        <a:pt x="409" y="61"/>
                      </a:cubicBezTo>
                      <a:cubicBezTo>
                        <a:pt x="409" y="61"/>
                        <a:pt x="409" y="60"/>
                        <a:pt x="409" y="60"/>
                      </a:cubicBezTo>
                      <a:cubicBezTo>
                        <a:pt x="409" y="59"/>
                        <a:pt x="408" y="59"/>
                        <a:pt x="408" y="58"/>
                      </a:cubicBezTo>
                      <a:cubicBezTo>
                        <a:pt x="408" y="58"/>
                        <a:pt x="408" y="57"/>
                        <a:pt x="407" y="57"/>
                      </a:cubicBezTo>
                      <a:cubicBezTo>
                        <a:pt x="407" y="56"/>
                        <a:pt x="407" y="55"/>
                        <a:pt x="405" y="55"/>
                      </a:cubicBezTo>
                      <a:cubicBezTo>
                        <a:pt x="405" y="55"/>
                        <a:pt x="404" y="54"/>
                        <a:pt x="404" y="54"/>
                      </a:cubicBezTo>
                      <a:cubicBezTo>
                        <a:pt x="404" y="53"/>
                        <a:pt x="404" y="53"/>
                        <a:pt x="404" y="52"/>
                      </a:cubicBezTo>
                      <a:cubicBezTo>
                        <a:pt x="403" y="51"/>
                        <a:pt x="401" y="49"/>
                        <a:pt x="400" y="48"/>
                      </a:cubicBezTo>
                      <a:cubicBezTo>
                        <a:pt x="400" y="47"/>
                        <a:pt x="400" y="47"/>
                        <a:pt x="399" y="47"/>
                      </a:cubicBezTo>
                      <a:cubicBezTo>
                        <a:pt x="399" y="45"/>
                        <a:pt x="399" y="44"/>
                        <a:pt x="399" y="43"/>
                      </a:cubicBezTo>
                      <a:cubicBezTo>
                        <a:pt x="399" y="42"/>
                        <a:pt x="398" y="42"/>
                        <a:pt x="398" y="42"/>
                      </a:cubicBezTo>
                      <a:cubicBezTo>
                        <a:pt x="398" y="41"/>
                        <a:pt x="398" y="41"/>
                        <a:pt x="398" y="41"/>
                      </a:cubicBezTo>
                      <a:cubicBezTo>
                        <a:pt x="397" y="40"/>
                        <a:pt x="396" y="40"/>
                        <a:pt x="396" y="40"/>
                      </a:cubicBezTo>
                      <a:cubicBezTo>
                        <a:pt x="396" y="40"/>
                        <a:pt x="395" y="40"/>
                        <a:pt x="395" y="39"/>
                      </a:cubicBezTo>
                      <a:cubicBezTo>
                        <a:pt x="395" y="39"/>
                        <a:pt x="395" y="39"/>
                        <a:pt x="395" y="39"/>
                      </a:cubicBezTo>
                      <a:cubicBezTo>
                        <a:pt x="395" y="38"/>
                        <a:pt x="394" y="38"/>
                        <a:pt x="394" y="38"/>
                      </a:cubicBezTo>
                      <a:cubicBezTo>
                        <a:pt x="394" y="38"/>
                        <a:pt x="393" y="37"/>
                        <a:pt x="393" y="36"/>
                      </a:cubicBezTo>
                      <a:cubicBezTo>
                        <a:pt x="392" y="35"/>
                        <a:pt x="391" y="34"/>
                        <a:pt x="390" y="32"/>
                      </a:cubicBezTo>
                      <a:cubicBezTo>
                        <a:pt x="389" y="32"/>
                        <a:pt x="389" y="32"/>
                        <a:pt x="388" y="32"/>
                      </a:cubicBezTo>
                      <a:cubicBezTo>
                        <a:pt x="388" y="32"/>
                        <a:pt x="387" y="31"/>
                        <a:pt x="387" y="30"/>
                      </a:cubicBezTo>
                      <a:cubicBezTo>
                        <a:pt x="387" y="30"/>
                        <a:pt x="386" y="29"/>
                        <a:pt x="386" y="29"/>
                      </a:cubicBezTo>
                      <a:cubicBezTo>
                        <a:pt x="385" y="29"/>
                        <a:pt x="385" y="28"/>
                        <a:pt x="384" y="27"/>
                      </a:cubicBezTo>
                      <a:cubicBezTo>
                        <a:pt x="383" y="26"/>
                        <a:pt x="383" y="24"/>
                        <a:pt x="381" y="23"/>
                      </a:cubicBezTo>
                      <a:cubicBezTo>
                        <a:pt x="382" y="22"/>
                        <a:pt x="383" y="22"/>
                        <a:pt x="384" y="22"/>
                      </a:cubicBezTo>
                      <a:cubicBezTo>
                        <a:pt x="385" y="22"/>
                        <a:pt x="385" y="22"/>
                        <a:pt x="386" y="22"/>
                      </a:cubicBezTo>
                      <a:cubicBezTo>
                        <a:pt x="386" y="21"/>
                        <a:pt x="388" y="22"/>
                        <a:pt x="388" y="21"/>
                      </a:cubicBezTo>
                      <a:cubicBezTo>
                        <a:pt x="389" y="20"/>
                        <a:pt x="389" y="20"/>
                        <a:pt x="390" y="19"/>
                      </a:cubicBezTo>
                      <a:cubicBezTo>
                        <a:pt x="390" y="19"/>
                        <a:pt x="389" y="19"/>
                        <a:pt x="389" y="18"/>
                      </a:cubicBezTo>
                      <a:cubicBezTo>
                        <a:pt x="389" y="17"/>
                        <a:pt x="389" y="16"/>
                        <a:pt x="389" y="15"/>
                      </a:cubicBezTo>
                      <a:cubicBezTo>
                        <a:pt x="390" y="15"/>
                        <a:pt x="390" y="15"/>
                        <a:pt x="390" y="15"/>
                      </a:cubicBezTo>
                      <a:cubicBezTo>
                        <a:pt x="391" y="16"/>
                        <a:pt x="392" y="16"/>
                        <a:pt x="392" y="17"/>
                      </a:cubicBezTo>
                      <a:cubicBezTo>
                        <a:pt x="393" y="17"/>
                        <a:pt x="394" y="17"/>
                        <a:pt x="395" y="17"/>
                      </a:cubicBezTo>
                      <a:cubicBezTo>
                        <a:pt x="396" y="17"/>
                        <a:pt x="396" y="16"/>
                        <a:pt x="397" y="17"/>
                      </a:cubicBezTo>
                      <a:cubicBezTo>
                        <a:pt x="397" y="16"/>
                        <a:pt x="397" y="15"/>
                        <a:pt x="397" y="15"/>
                      </a:cubicBezTo>
                      <a:cubicBezTo>
                        <a:pt x="397" y="14"/>
                        <a:pt x="399" y="14"/>
                        <a:pt x="398" y="13"/>
                      </a:cubicBezTo>
                      <a:cubicBezTo>
                        <a:pt x="399" y="12"/>
                        <a:pt x="399" y="11"/>
                        <a:pt x="399" y="10"/>
                      </a:cubicBezTo>
                      <a:cubicBezTo>
                        <a:pt x="399" y="10"/>
                        <a:pt x="398" y="10"/>
                        <a:pt x="398" y="9"/>
                      </a:cubicBezTo>
                      <a:cubicBezTo>
                        <a:pt x="399" y="9"/>
                        <a:pt x="399" y="9"/>
                        <a:pt x="400" y="9"/>
                      </a:cubicBezTo>
                      <a:cubicBezTo>
                        <a:pt x="402" y="8"/>
                        <a:pt x="402" y="8"/>
                        <a:pt x="405" y="5"/>
                      </a:cubicBezTo>
                      <a:cubicBezTo>
                        <a:pt x="405" y="5"/>
                        <a:pt x="406" y="5"/>
                        <a:pt x="406" y="6"/>
                      </a:cubicBezTo>
                      <a:cubicBezTo>
                        <a:pt x="406" y="6"/>
                        <a:pt x="407" y="6"/>
                        <a:pt x="407" y="6"/>
                      </a:cubicBezTo>
                      <a:cubicBezTo>
                        <a:pt x="408" y="6"/>
                        <a:pt x="408" y="6"/>
                        <a:pt x="408" y="6"/>
                      </a:cubicBezTo>
                      <a:cubicBezTo>
                        <a:pt x="410" y="6"/>
                        <a:pt x="411" y="6"/>
                        <a:pt x="413" y="6"/>
                      </a:cubicBezTo>
                      <a:cubicBezTo>
                        <a:pt x="414" y="6"/>
                        <a:pt x="414" y="5"/>
                        <a:pt x="415" y="4"/>
                      </a:cubicBezTo>
                      <a:cubicBezTo>
                        <a:pt x="414" y="3"/>
                        <a:pt x="414" y="2"/>
                        <a:pt x="413" y="1"/>
                      </a:cubicBezTo>
                      <a:cubicBezTo>
                        <a:pt x="413" y="1"/>
                        <a:pt x="413" y="0"/>
                        <a:pt x="414" y="0"/>
                      </a:cubicBezTo>
                      <a:cubicBezTo>
                        <a:pt x="414" y="0"/>
                        <a:pt x="415" y="0"/>
                        <a:pt x="416" y="0"/>
                      </a:cubicBezTo>
                      <a:cubicBezTo>
                        <a:pt x="416" y="1"/>
                        <a:pt x="417" y="1"/>
                        <a:pt x="418" y="2"/>
                      </a:cubicBezTo>
                      <a:cubicBezTo>
                        <a:pt x="419" y="2"/>
                        <a:pt x="420" y="2"/>
                        <a:pt x="422" y="2"/>
                      </a:cubicBezTo>
                      <a:cubicBezTo>
                        <a:pt x="422" y="2"/>
                        <a:pt x="422" y="2"/>
                        <a:pt x="422" y="3"/>
                      </a:cubicBezTo>
                      <a:cubicBezTo>
                        <a:pt x="423" y="3"/>
                        <a:pt x="423" y="3"/>
                        <a:pt x="424" y="3"/>
                      </a:cubicBezTo>
                      <a:cubicBezTo>
                        <a:pt x="424" y="3"/>
                        <a:pt x="424" y="3"/>
                        <a:pt x="424" y="3"/>
                      </a:cubicBezTo>
                      <a:cubicBezTo>
                        <a:pt x="425" y="3"/>
                        <a:pt x="426" y="3"/>
                        <a:pt x="426" y="3"/>
                      </a:cubicBezTo>
                      <a:cubicBezTo>
                        <a:pt x="428" y="5"/>
                        <a:pt x="429" y="6"/>
                        <a:pt x="430" y="8"/>
                      </a:cubicBezTo>
                      <a:cubicBezTo>
                        <a:pt x="430" y="8"/>
                        <a:pt x="431" y="8"/>
                        <a:pt x="431" y="8"/>
                      </a:cubicBezTo>
                      <a:cubicBezTo>
                        <a:pt x="431" y="8"/>
                        <a:pt x="432" y="9"/>
                        <a:pt x="432" y="9"/>
                      </a:cubicBezTo>
                      <a:cubicBezTo>
                        <a:pt x="433" y="9"/>
                        <a:pt x="433" y="9"/>
                        <a:pt x="434" y="10"/>
                      </a:cubicBezTo>
                      <a:cubicBezTo>
                        <a:pt x="435" y="10"/>
                        <a:pt x="435" y="10"/>
                        <a:pt x="436" y="10"/>
                      </a:cubicBezTo>
                      <a:cubicBezTo>
                        <a:pt x="436" y="10"/>
                        <a:pt x="437" y="10"/>
                        <a:pt x="437" y="10"/>
                      </a:cubicBezTo>
                      <a:cubicBezTo>
                        <a:pt x="437" y="10"/>
                        <a:pt x="437" y="9"/>
                        <a:pt x="437" y="9"/>
                      </a:cubicBezTo>
                      <a:cubicBezTo>
                        <a:pt x="438" y="9"/>
                        <a:pt x="439" y="9"/>
                        <a:pt x="440" y="9"/>
                      </a:cubicBezTo>
                      <a:cubicBezTo>
                        <a:pt x="440" y="10"/>
                        <a:pt x="441" y="10"/>
                        <a:pt x="441" y="11"/>
                      </a:cubicBezTo>
                      <a:cubicBezTo>
                        <a:pt x="442" y="12"/>
                        <a:pt x="442" y="12"/>
                        <a:pt x="443" y="12"/>
                      </a:cubicBezTo>
                      <a:cubicBezTo>
                        <a:pt x="444" y="13"/>
                        <a:pt x="445" y="15"/>
                        <a:pt x="446" y="16"/>
                      </a:cubicBezTo>
                      <a:cubicBezTo>
                        <a:pt x="447" y="18"/>
                        <a:pt x="449" y="19"/>
                        <a:pt x="451" y="21"/>
                      </a:cubicBezTo>
                      <a:cubicBezTo>
                        <a:pt x="452" y="21"/>
                        <a:pt x="453" y="21"/>
                        <a:pt x="453" y="22"/>
                      </a:cubicBezTo>
                      <a:cubicBezTo>
                        <a:pt x="456" y="23"/>
                        <a:pt x="456" y="26"/>
                        <a:pt x="458" y="27"/>
                      </a:cubicBezTo>
                      <a:cubicBezTo>
                        <a:pt x="458" y="28"/>
                        <a:pt x="459" y="28"/>
                        <a:pt x="459" y="29"/>
                      </a:cubicBezTo>
                      <a:cubicBezTo>
                        <a:pt x="460" y="30"/>
                        <a:pt x="460" y="30"/>
                        <a:pt x="461" y="31"/>
                      </a:cubicBezTo>
                      <a:cubicBezTo>
                        <a:pt x="461" y="32"/>
                        <a:pt x="462" y="32"/>
                        <a:pt x="462" y="33"/>
                      </a:cubicBezTo>
                      <a:cubicBezTo>
                        <a:pt x="462" y="33"/>
                        <a:pt x="462" y="33"/>
                        <a:pt x="462" y="34"/>
                      </a:cubicBezTo>
                      <a:cubicBezTo>
                        <a:pt x="464" y="35"/>
                        <a:pt x="465" y="37"/>
                        <a:pt x="467" y="39"/>
                      </a:cubicBezTo>
                      <a:cubicBezTo>
                        <a:pt x="467" y="39"/>
                        <a:pt x="467" y="39"/>
                        <a:pt x="467" y="39"/>
                      </a:cubicBezTo>
                      <a:cubicBezTo>
                        <a:pt x="467" y="41"/>
                        <a:pt x="469" y="41"/>
                        <a:pt x="469" y="42"/>
                      </a:cubicBezTo>
                      <a:cubicBezTo>
                        <a:pt x="469" y="43"/>
                        <a:pt x="470" y="44"/>
                        <a:pt x="471" y="44"/>
                      </a:cubicBezTo>
                      <a:cubicBezTo>
                        <a:pt x="473" y="45"/>
                        <a:pt x="473" y="46"/>
                        <a:pt x="474" y="48"/>
                      </a:cubicBezTo>
                      <a:cubicBezTo>
                        <a:pt x="475" y="49"/>
                        <a:pt x="476" y="49"/>
                        <a:pt x="477" y="51"/>
                      </a:cubicBezTo>
                      <a:cubicBezTo>
                        <a:pt x="478" y="51"/>
                        <a:pt x="480" y="52"/>
                        <a:pt x="480" y="54"/>
                      </a:cubicBezTo>
                      <a:cubicBezTo>
                        <a:pt x="480" y="54"/>
                        <a:pt x="481" y="55"/>
                        <a:pt x="482" y="56"/>
                      </a:cubicBezTo>
                      <a:cubicBezTo>
                        <a:pt x="482" y="56"/>
                        <a:pt x="482" y="57"/>
                        <a:pt x="483" y="57"/>
                      </a:cubicBezTo>
                      <a:cubicBezTo>
                        <a:pt x="484" y="58"/>
                        <a:pt x="484" y="59"/>
                        <a:pt x="484" y="59"/>
                      </a:cubicBezTo>
                      <a:cubicBezTo>
                        <a:pt x="485" y="60"/>
                        <a:pt x="486" y="61"/>
                        <a:pt x="487" y="62"/>
                      </a:cubicBezTo>
                      <a:cubicBezTo>
                        <a:pt x="487" y="62"/>
                        <a:pt x="487" y="63"/>
                        <a:pt x="487" y="63"/>
                      </a:cubicBezTo>
                      <a:cubicBezTo>
                        <a:pt x="487" y="64"/>
                        <a:pt x="488" y="64"/>
                        <a:pt x="488" y="65"/>
                      </a:cubicBezTo>
                      <a:cubicBezTo>
                        <a:pt x="488" y="66"/>
                        <a:pt x="489" y="66"/>
                        <a:pt x="489" y="67"/>
                      </a:cubicBezTo>
                      <a:cubicBezTo>
                        <a:pt x="490" y="68"/>
                        <a:pt x="491" y="69"/>
                        <a:pt x="492" y="71"/>
                      </a:cubicBezTo>
                      <a:cubicBezTo>
                        <a:pt x="493" y="72"/>
                        <a:pt x="493" y="73"/>
                        <a:pt x="494" y="74"/>
                      </a:cubicBezTo>
                      <a:cubicBezTo>
                        <a:pt x="494" y="74"/>
                        <a:pt x="495" y="75"/>
                        <a:pt x="495" y="75"/>
                      </a:cubicBezTo>
                      <a:cubicBezTo>
                        <a:pt x="495" y="75"/>
                        <a:pt x="495" y="75"/>
                        <a:pt x="495" y="76"/>
                      </a:cubicBezTo>
                      <a:cubicBezTo>
                        <a:pt x="496" y="76"/>
                        <a:pt x="496" y="76"/>
                        <a:pt x="496" y="77"/>
                      </a:cubicBezTo>
                      <a:cubicBezTo>
                        <a:pt x="496" y="78"/>
                        <a:pt x="496" y="78"/>
                        <a:pt x="496" y="79"/>
                      </a:cubicBezTo>
                      <a:cubicBezTo>
                        <a:pt x="497" y="81"/>
                        <a:pt x="499" y="81"/>
                        <a:pt x="500" y="82"/>
                      </a:cubicBezTo>
                      <a:cubicBezTo>
                        <a:pt x="500" y="83"/>
                        <a:pt x="500" y="83"/>
                        <a:pt x="500" y="83"/>
                      </a:cubicBezTo>
                      <a:cubicBezTo>
                        <a:pt x="501" y="84"/>
                        <a:pt x="501" y="85"/>
                        <a:pt x="502" y="85"/>
                      </a:cubicBezTo>
                      <a:cubicBezTo>
                        <a:pt x="502" y="85"/>
                        <a:pt x="502" y="85"/>
                        <a:pt x="503" y="85"/>
                      </a:cubicBezTo>
                      <a:cubicBezTo>
                        <a:pt x="503" y="84"/>
                        <a:pt x="503" y="83"/>
                        <a:pt x="503" y="82"/>
                      </a:cubicBezTo>
                      <a:cubicBezTo>
                        <a:pt x="504" y="82"/>
                        <a:pt x="503" y="83"/>
                        <a:pt x="504" y="83"/>
                      </a:cubicBezTo>
                      <a:cubicBezTo>
                        <a:pt x="504" y="84"/>
                        <a:pt x="505" y="84"/>
                        <a:pt x="505" y="85"/>
                      </a:cubicBezTo>
                      <a:cubicBezTo>
                        <a:pt x="505" y="86"/>
                        <a:pt x="506" y="87"/>
                        <a:pt x="506" y="87"/>
                      </a:cubicBezTo>
                      <a:cubicBezTo>
                        <a:pt x="506" y="87"/>
                        <a:pt x="507" y="87"/>
                        <a:pt x="507" y="87"/>
                      </a:cubicBezTo>
                      <a:cubicBezTo>
                        <a:pt x="507" y="88"/>
                        <a:pt x="508" y="88"/>
                        <a:pt x="508" y="89"/>
                      </a:cubicBezTo>
                      <a:cubicBezTo>
                        <a:pt x="509" y="89"/>
                        <a:pt x="510" y="89"/>
                        <a:pt x="510" y="89"/>
                      </a:cubicBezTo>
                      <a:cubicBezTo>
                        <a:pt x="511" y="89"/>
                        <a:pt x="511" y="88"/>
                        <a:pt x="512" y="88"/>
                      </a:cubicBezTo>
                      <a:cubicBezTo>
                        <a:pt x="512" y="87"/>
                        <a:pt x="513" y="87"/>
                        <a:pt x="514" y="86"/>
                      </a:cubicBezTo>
                      <a:cubicBezTo>
                        <a:pt x="514" y="86"/>
                        <a:pt x="514" y="85"/>
                        <a:pt x="514" y="84"/>
                      </a:cubicBezTo>
                      <a:cubicBezTo>
                        <a:pt x="514" y="84"/>
                        <a:pt x="514" y="83"/>
                        <a:pt x="515" y="83"/>
                      </a:cubicBezTo>
                      <a:cubicBezTo>
                        <a:pt x="515" y="84"/>
                        <a:pt x="515" y="84"/>
                        <a:pt x="516" y="84"/>
                      </a:cubicBezTo>
                      <a:cubicBezTo>
                        <a:pt x="516" y="84"/>
                        <a:pt x="516" y="85"/>
                        <a:pt x="516" y="85"/>
                      </a:cubicBezTo>
                      <a:cubicBezTo>
                        <a:pt x="517" y="86"/>
                        <a:pt x="518" y="87"/>
                        <a:pt x="519" y="88"/>
                      </a:cubicBezTo>
                      <a:cubicBezTo>
                        <a:pt x="519" y="88"/>
                        <a:pt x="520" y="88"/>
                        <a:pt x="520" y="89"/>
                      </a:cubicBezTo>
                      <a:cubicBezTo>
                        <a:pt x="520" y="89"/>
                        <a:pt x="520" y="89"/>
                        <a:pt x="519" y="89"/>
                      </a:cubicBezTo>
                      <a:cubicBezTo>
                        <a:pt x="521" y="90"/>
                        <a:pt x="521" y="92"/>
                        <a:pt x="522" y="93"/>
                      </a:cubicBezTo>
                      <a:cubicBezTo>
                        <a:pt x="522" y="94"/>
                        <a:pt x="522" y="95"/>
                        <a:pt x="522" y="95"/>
                      </a:cubicBezTo>
                      <a:cubicBezTo>
                        <a:pt x="522" y="96"/>
                        <a:pt x="523" y="97"/>
                        <a:pt x="523" y="97"/>
                      </a:cubicBezTo>
                      <a:cubicBezTo>
                        <a:pt x="523" y="98"/>
                        <a:pt x="524" y="98"/>
                        <a:pt x="524" y="98"/>
                      </a:cubicBezTo>
                      <a:cubicBezTo>
                        <a:pt x="524" y="98"/>
                        <a:pt x="524" y="98"/>
                        <a:pt x="524" y="98"/>
                      </a:cubicBezTo>
                      <a:cubicBezTo>
                        <a:pt x="524" y="100"/>
                        <a:pt x="524" y="103"/>
                        <a:pt x="524" y="105"/>
                      </a:cubicBezTo>
                      <a:cubicBezTo>
                        <a:pt x="524" y="105"/>
                        <a:pt x="525" y="106"/>
                        <a:pt x="525" y="106"/>
                      </a:cubicBezTo>
                      <a:cubicBezTo>
                        <a:pt x="525" y="106"/>
                        <a:pt x="525" y="107"/>
                        <a:pt x="525" y="108"/>
                      </a:cubicBezTo>
                      <a:cubicBezTo>
                        <a:pt x="526" y="108"/>
                        <a:pt x="525" y="109"/>
                        <a:pt x="526" y="110"/>
                      </a:cubicBezTo>
                      <a:cubicBezTo>
                        <a:pt x="527" y="110"/>
                        <a:pt x="526" y="111"/>
                        <a:pt x="526" y="112"/>
                      </a:cubicBezTo>
                      <a:cubicBezTo>
                        <a:pt x="527" y="112"/>
                        <a:pt x="527" y="112"/>
                        <a:pt x="527" y="113"/>
                      </a:cubicBezTo>
                      <a:cubicBezTo>
                        <a:pt x="528" y="113"/>
                        <a:pt x="529" y="113"/>
                        <a:pt x="530" y="113"/>
                      </a:cubicBezTo>
                      <a:cubicBezTo>
                        <a:pt x="530" y="112"/>
                        <a:pt x="531" y="112"/>
                        <a:pt x="531" y="111"/>
                      </a:cubicBezTo>
                      <a:cubicBezTo>
                        <a:pt x="531" y="110"/>
                        <a:pt x="532" y="109"/>
                        <a:pt x="532" y="109"/>
                      </a:cubicBezTo>
                      <a:cubicBezTo>
                        <a:pt x="532" y="107"/>
                        <a:pt x="532" y="104"/>
                        <a:pt x="532" y="102"/>
                      </a:cubicBezTo>
                      <a:cubicBezTo>
                        <a:pt x="532" y="102"/>
                        <a:pt x="532" y="102"/>
                        <a:pt x="531" y="102"/>
                      </a:cubicBezTo>
                      <a:cubicBezTo>
                        <a:pt x="531" y="100"/>
                        <a:pt x="531" y="99"/>
                        <a:pt x="531" y="97"/>
                      </a:cubicBezTo>
                      <a:cubicBezTo>
                        <a:pt x="532" y="97"/>
                        <a:pt x="532" y="96"/>
                        <a:pt x="533" y="96"/>
                      </a:cubicBezTo>
                      <a:cubicBezTo>
                        <a:pt x="533" y="95"/>
                        <a:pt x="533" y="95"/>
                        <a:pt x="533" y="94"/>
                      </a:cubicBezTo>
                      <a:cubicBezTo>
                        <a:pt x="533" y="94"/>
                        <a:pt x="534" y="93"/>
                        <a:pt x="535" y="92"/>
                      </a:cubicBezTo>
                      <a:cubicBezTo>
                        <a:pt x="535" y="92"/>
                        <a:pt x="535" y="91"/>
                        <a:pt x="535" y="91"/>
                      </a:cubicBezTo>
                      <a:cubicBezTo>
                        <a:pt x="536" y="90"/>
                        <a:pt x="537" y="89"/>
                        <a:pt x="538" y="88"/>
                      </a:cubicBezTo>
                      <a:cubicBezTo>
                        <a:pt x="538" y="88"/>
                        <a:pt x="539" y="87"/>
                        <a:pt x="539" y="87"/>
                      </a:cubicBezTo>
                      <a:cubicBezTo>
                        <a:pt x="539" y="86"/>
                        <a:pt x="540" y="85"/>
                        <a:pt x="541" y="84"/>
                      </a:cubicBezTo>
                      <a:cubicBezTo>
                        <a:pt x="542" y="83"/>
                        <a:pt x="542" y="82"/>
                        <a:pt x="543" y="81"/>
                      </a:cubicBezTo>
                      <a:cubicBezTo>
                        <a:pt x="543" y="81"/>
                        <a:pt x="543" y="80"/>
                        <a:pt x="543" y="80"/>
                      </a:cubicBezTo>
                      <a:cubicBezTo>
                        <a:pt x="543" y="79"/>
                        <a:pt x="544" y="79"/>
                        <a:pt x="545" y="78"/>
                      </a:cubicBezTo>
                      <a:cubicBezTo>
                        <a:pt x="545" y="77"/>
                        <a:pt x="546" y="76"/>
                        <a:pt x="546" y="76"/>
                      </a:cubicBezTo>
                      <a:cubicBezTo>
                        <a:pt x="546" y="75"/>
                        <a:pt x="546" y="75"/>
                        <a:pt x="546" y="75"/>
                      </a:cubicBezTo>
                      <a:cubicBezTo>
                        <a:pt x="548" y="73"/>
                        <a:pt x="549" y="71"/>
                        <a:pt x="550" y="69"/>
                      </a:cubicBezTo>
                      <a:cubicBezTo>
                        <a:pt x="551" y="69"/>
                        <a:pt x="551" y="68"/>
                        <a:pt x="552" y="67"/>
                      </a:cubicBezTo>
                      <a:cubicBezTo>
                        <a:pt x="552" y="66"/>
                        <a:pt x="553" y="66"/>
                        <a:pt x="553" y="65"/>
                      </a:cubicBezTo>
                      <a:cubicBezTo>
                        <a:pt x="553" y="65"/>
                        <a:pt x="553" y="65"/>
                        <a:pt x="553" y="64"/>
                      </a:cubicBezTo>
                      <a:cubicBezTo>
                        <a:pt x="554" y="63"/>
                        <a:pt x="555" y="62"/>
                        <a:pt x="556" y="61"/>
                      </a:cubicBezTo>
                      <a:cubicBezTo>
                        <a:pt x="556" y="61"/>
                        <a:pt x="556" y="61"/>
                        <a:pt x="556" y="60"/>
                      </a:cubicBezTo>
                      <a:cubicBezTo>
                        <a:pt x="557" y="60"/>
                        <a:pt x="557" y="60"/>
                        <a:pt x="557" y="59"/>
                      </a:cubicBezTo>
                      <a:cubicBezTo>
                        <a:pt x="558" y="60"/>
                        <a:pt x="558" y="60"/>
                        <a:pt x="557" y="61"/>
                      </a:cubicBezTo>
                      <a:cubicBezTo>
                        <a:pt x="557" y="61"/>
                        <a:pt x="558" y="62"/>
                        <a:pt x="558" y="62"/>
                      </a:cubicBezTo>
                      <a:cubicBezTo>
                        <a:pt x="558" y="62"/>
                        <a:pt x="558" y="62"/>
                        <a:pt x="559" y="62"/>
                      </a:cubicBezTo>
                      <a:cubicBezTo>
                        <a:pt x="559" y="62"/>
                        <a:pt x="559" y="61"/>
                        <a:pt x="559" y="60"/>
                      </a:cubicBezTo>
                      <a:cubicBezTo>
                        <a:pt x="560" y="60"/>
                        <a:pt x="560" y="59"/>
                        <a:pt x="561" y="59"/>
                      </a:cubicBezTo>
                      <a:cubicBezTo>
                        <a:pt x="561" y="58"/>
                        <a:pt x="561" y="57"/>
                        <a:pt x="562" y="57"/>
                      </a:cubicBezTo>
                      <a:cubicBezTo>
                        <a:pt x="562" y="58"/>
                        <a:pt x="562" y="58"/>
                        <a:pt x="562" y="59"/>
                      </a:cubicBezTo>
                      <a:cubicBezTo>
                        <a:pt x="562" y="59"/>
                        <a:pt x="563" y="59"/>
                        <a:pt x="563" y="59"/>
                      </a:cubicBezTo>
                      <a:cubicBezTo>
                        <a:pt x="563" y="59"/>
                        <a:pt x="564" y="58"/>
                        <a:pt x="564" y="58"/>
                      </a:cubicBezTo>
                      <a:cubicBezTo>
                        <a:pt x="564" y="58"/>
                        <a:pt x="564" y="58"/>
                        <a:pt x="564" y="57"/>
                      </a:cubicBezTo>
                      <a:cubicBezTo>
                        <a:pt x="564" y="57"/>
                        <a:pt x="565" y="57"/>
                        <a:pt x="565" y="57"/>
                      </a:cubicBezTo>
                      <a:cubicBezTo>
                        <a:pt x="565" y="56"/>
                        <a:pt x="566" y="55"/>
                        <a:pt x="566" y="54"/>
                      </a:cubicBezTo>
                      <a:cubicBezTo>
                        <a:pt x="568" y="54"/>
                        <a:pt x="568" y="52"/>
                        <a:pt x="569" y="51"/>
                      </a:cubicBezTo>
                      <a:cubicBezTo>
                        <a:pt x="569" y="50"/>
                        <a:pt x="569" y="50"/>
                        <a:pt x="569" y="49"/>
                      </a:cubicBezTo>
                      <a:cubicBezTo>
                        <a:pt x="571" y="48"/>
                        <a:pt x="572" y="48"/>
                        <a:pt x="573" y="45"/>
                      </a:cubicBezTo>
                      <a:cubicBezTo>
                        <a:pt x="574" y="45"/>
                        <a:pt x="575" y="44"/>
                        <a:pt x="576" y="44"/>
                      </a:cubicBezTo>
                      <a:cubicBezTo>
                        <a:pt x="576" y="44"/>
                        <a:pt x="576" y="43"/>
                        <a:pt x="577" y="43"/>
                      </a:cubicBezTo>
                      <a:cubicBezTo>
                        <a:pt x="577" y="42"/>
                        <a:pt x="576" y="41"/>
                        <a:pt x="577" y="40"/>
                      </a:cubicBezTo>
                      <a:cubicBezTo>
                        <a:pt x="578" y="41"/>
                        <a:pt x="578" y="41"/>
                        <a:pt x="578" y="41"/>
                      </a:cubicBezTo>
                      <a:cubicBezTo>
                        <a:pt x="579" y="41"/>
                        <a:pt x="579" y="40"/>
                        <a:pt x="580" y="40"/>
                      </a:cubicBezTo>
                      <a:cubicBezTo>
                        <a:pt x="580" y="40"/>
                        <a:pt x="581" y="40"/>
                        <a:pt x="581" y="39"/>
                      </a:cubicBezTo>
                      <a:cubicBezTo>
                        <a:pt x="582" y="39"/>
                        <a:pt x="582" y="39"/>
                        <a:pt x="583" y="39"/>
                      </a:cubicBezTo>
                      <a:cubicBezTo>
                        <a:pt x="582" y="40"/>
                        <a:pt x="581" y="41"/>
                        <a:pt x="581" y="41"/>
                      </a:cubicBezTo>
                      <a:cubicBezTo>
                        <a:pt x="580" y="42"/>
                        <a:pt x="580" y="43"/>
                        <a:pt x="581" y="44"/>
                      </a:cubicBezTo>
                      <a:cubicBezTo>
                        <a:pt x="580" y="45"/>
                        <a:pt x="579" y="46"/>
                        <a:pt x="578" y="47"/>
                      </a:cubicBezTo>
                      <a:cubicBezTo>
                        <a:pt x="578" y="48"/>
                        <a:pt x="576" y="49"/>
                        <a:pt x="577" y="50"/>
                      </a:cubicBezTo>
                      <a:cubicBezTo>
                        <a:pt x="577" y="50"/>
                        <a:pt x="576" y="51"/>
                        <a:pt x="576" y="51"/>
                      </a:cubicBezTo>
                      <a:cubicBezTo>
                        <a:pt x="576" y="51"/>
                        <a:pt x="577" y="51"/>
                        <a:pt x="577" y="52"/>
                      </a:cubicBezTo>
                      <a:cubicBezTo>
                        <a:pt x="577" y="52"/>
                        <a:pt x="576" y="53"/>
                        <a:pt x="576" y="53"/>
                      </a:cubicBezTo>
                      <a:cubicBezTo>
                        <a:pt x="577" y="54"/>
                        <a:pt x="577" y="54"/>
                        <a:pt x="577" y="55"/>
                      </a:cubicBezTo>
                      <a:cubicBezTo>
                        <a:pt x="576" y="55"/>
                        <a:pt x="576" y="55"/>
                        <a:pt x="575" y="55"/>
                      </a:cubicBezTo>
                      <a:cubicBezTo>
                        <a:pt x="574" y="55"/>
                        <a:pt x="575" y="57"/>
                        <a:pt x="574" y="57"/>
                      </a:cubicBezTo>
                      <a:cubicBezTo>
                        <a:pt x="574" y="58"/>
                        <a:pt x="574" y="59"/>
                        <a:pt x="573" y="59"/>
                      </a:cubicBezTo>
                      <a:cubicBezTo>
                        <a:pt x="574" y="60"/>
                        <a:pt x="572" y="60"/>
                        <a:pt x="573" y="61"/>
                      </a:cubicBezTo>
                      <a:cubicBezTo>
                        <a:pt x="573" y="62"/>
                        <a:pt x="574" y="61"/>
                        <a:pt x="575" y="62"/>
                      </a:cubicBezTo>
                      <a:cubicBezTo>
                        <a:pt x="575" y="62"/>
                        <a:pt x="575" y="63"/>
                        <a:pt x="575" y="63"/>
                      </a:cubicBezTo>
                      <a:cubicBezTo>
                        <a:pt x="574" y="64"/>
                        <a:pt x="574" y="64"/>
                        <a:pt x="573" y="65"/>
                      </a:cubicBezTo>
                      <a:cubicBezTo>
                        <a:pt x="573" y="65"/>
                        <a:pt x="573" y="65"/>
                        <a:pt x="573" y="65"/>
                      </a:cubicBezTo>
                      <a:cubicBezTo>
                        <a:pt x="573" y="66"/>
                        <a:pt x="573" y="67"/>
                        <a:pt x="573" y="68"/>
                      </a:cubicBezTo>
                      <a:cubicBezTo>
                        <a:pt x="574" y="69"/>
                        <a:pt x="574" y="69"/>
                        <a:pt x="575" y="68"/>
                      </a:cubicBezTo>
                      <a:cubicBezTo>
                        <a:pt x="576" y="68"/>
                        <a:pt x="575" y="67"/>
                        <a:pt x="576" y="66"/>
                      </a:cubicBezTo>
                      <a:cubicBezTo>
                        <a:pt x="576" y="65"/>
                        <a:pt x="577" y="65"/>
                        <a:pt x="577" y="64"/>
                      </a:cubicBezTo>
                      <a:cubicBezTo>
                        <a:pt x="578" y="64"/>
                        <a:pt x="579" y="64"/>
                        <a:pt x="580" y="64"/>
                      </a:cubicBezTo>
                      <a:cubicBezTo>
                        <a:pt x="580" y="64"/>
                        <a:pt x="581" y="64"/>
                        <a:pt x="582" y="63"/>
                      </a:cubicBezTo>
                      <a:cubicBezTo>
                        <a:pt x="582" y="63"/>
                        <a:pt x="582" y="62"/>
                        <a:pt x="582" y="62"/>
                      </a:cubicBezTo>
                      <a:cubicBezTo>
                        <a:pt x="582" y="62"/>
                        <a:pt x="582" y="61"/>
                        <a:pt x="583" y="61"/>
                      </a:cubicBezTo>
                      <a:cubicBezTo>
                        <a:pt x="583" y="60"/>
                        <a:pt x="584" y="60"/>
                        <a:pt x="584" y="60"/>
                      </a:cubicBezTo>
                      <a:cubicBezTo>
                        <a:pt x="584" y="59"/>
                        <a:pt x="585" y="59"/>
                        <a:pt x="585" y="59"/>
                      </a:cubicBezTo>
                      <a:cubicBezTo>
                        <a:pt x="585" y="58"/>
                        <a:pt x="585" y="58"/>
                        <a:pt x="586" y="58"/>
                      </a:cubicBezTo>
                      <a:cubicBezTo>
                        <a:pt x="586" y="58"/>
                        <a:pt x="586" y="59"/>
                        <a:pt x="586" y="60"/>
                      </a:cubicBezTo>
                      <a:cubicBezTo>
                        <a:pt x="586" y="60"/>
                        <a:pt x="586" y="60"/>
                        <a:pt x="585" y="60"/>
                      </a:cubicBezTo>
                      <a:cubicBezTo>
                        <a:pt x="586" y="61"/>
                        <a:pt x="586" y="61"/>
                        <a:pt x="587" y="61"/>
                      </a:cubicBezTo>
                      <a:cubicBezTo>
                        <a:pt x="588" y="60"/>
                        <a:pt x="589" y="59"/>
                        <a:pt x="590" y="59"/>
                      </a:cubicBezTo>
                      <a:cubicBezTo>
                        <a:pt x="590" y="59"/>
                        <a:pt x="590" y="58"/>
                        <a:pt x="590" y="58"/>
                      </a:cubicBezTo>
                      <a:cubicBezTo>
                        <a:pt x="590" y="58"/>
                        <a:pt x="590" y="58"/>
                        <a:pt x="591" y="58"/>
                      </a:cubicBezTo>
                      <a:cubicBezTo>
                        <a:pt x="592" y="56"/>
                        <a:pt x="594" y="54"/>
                        <a:pt x="596" y="53"/>
                      </a:cubicBezTo>
                      <a:cubicBezTo>
                        <a:pt x="596" y="52"/>
                        <a:pt x="597" y="51"/>
                        <a:pt x="599" y="50"/>
                      </a:cubicBezTo>
                      <a:cubicBezTo>
                        <a:pt x="599" y="50"/>
                        <a:pt x="600" y="49"/>
                        <a:pt x="600" y="48"/>
                      </a:cubicBezTo>
                      <a:cubicBezTo>
                        <a:pt x="601" y="47"/>
                        <a:pt x="602" y="46"/>
                        <a:pt x="603" y="46"/>
                      </a:cubicBezTo>
                      <a:cubicBezTo>
                        <a:pt x="603" y="46"/>
                        <a:pt x="604" y="46"/>
                        <a:pt x="605" y="46"/>
                      </a:cubicBezTo>
                      <a:cubicBezTo>
                        <a:pt x="605" y="46"/>
                        <a:pt x="606" y="46"/>
                        <a:pt x="606" y="47"/>
                      </a:cubicBezTo>
                      <a:cubicBezTo>
                        <a:pt x="606" y="48"/>
                        <a:pt x="605" y="49"/>
                        <a:pt x="605" y="49"/>
                      </a:cubicBezTo>
                      <a:cubicBezTo>
                        <a:pt x="605" y="50"/>
                        <a:pt x="605" y="51"/>
                        <a:pt x="605" y="51"/>
                      </a:cubicBezTo>
                      <a:cubicBezTo>
                        <a:pt x="604" y="52"/>
                        <a:pt x="604" y="54"/>
                        <a:pt x="602" y="55"/>
                      </a:cubicBezTo>
                      <a:cubicBezTo>
                        <a:pt x="602" y="56"/>
                        <a:pt x="602" y="57"/>
                        <a:pt x="602" y="57"/>
                      </a:cubicBezTo>
                      <a:cubicBezTo>
                        <a:pt x="602" y="58"/>
                        <a:pt x="602" y="58"/>
                        <a:pt x="602" y="58"/>
                      </a:cubicBezTo>
                      <a:cubicBezTo>
                        <a:pt x="602" y="59"/>
                        <a:pt x="602" y="59"/>
                        <a:pt x="603" y="60"/>
                      </a:cubicBezTo>
                      <a:cubicBezTo>
                        <a:pt x="603" y="60"/>
                        <a:pt x="604" y="60"/>
                        <a:pt x="605" y="60"/>
                      </a:cubicBezTo>
                      <a:cubicBezTo>
                        <a:pt x="605" y="60"/>
                        <a:pt x="605" y="61"/>
                        <a:pt x="605" y="61"/>
                      </a:cubicBezTo>
                      <a:cubicBezTo>
                        <a:pt x="604" y="62"/>
                        <a:pt x="603" y="62"/>
                        <a:pt x="603" y="63"/>
                      </a:cubicBezTo>
                      <a:cubicBezTo>
                        <a:pt x="603" y="63"/>
                        <a:pt x="603" y="64"/>
                        <a:pt x="602" y="64"/>
                      </a:cubicBezTo>
                      <a:cubicBezTo>
                        <a:pt x="602" y="65"/>
                        <a:pt x="602" y="66"/>
                        <a:pt x="602" y="66"/>
                      </a:cubicBezTo>
                      <a:cubicBezTo>
                        <a:pt x="602" y="66"/>
                        <a:pt x="602" y="66"/>
                        <a:pt x="601" y="67"/>
                      </a:cubicBezTo>
                      <a:cubicBezTo>
                        <a:pt x="601" y="67"/>
                        <a:pt x="601" y="67"/>
                        <a:pt x="601" y="68"/>
                      </a:cubicBezTo>
                      <a:cubicBezTo>
                        <a:pt x="600" y="68"/>
                        <a:pt x="600" y="68"/>
                        <a:pt x="600" y="68"/>
                      </a:cubicBezTo>
                      <a:cubicBezTo>
                        <a:pt x="600" y="69"/>
                        <a:pt x="600" y="69"/>
                        <a:pt x="600" y="69"/>
                      </a:cubicBezTo>
                      <a:cubicBezTo>
                        <a:pt x="599" y="70"/>
                        <a:pt x="598" y="70"/>
                        <a:pt x="598" y="71"/>
                      </a:cubicBezTo>
                      <a:cubicBezTo>
                        <a:pt x="598" y="73"/>
                        <a:pt x="598" y="74"/>
                        <a:pt x="598" y="76"/>
                      </a:cubicBezTo>
                      <a:cubicBezTo>
                        <a:pt x="599" y="76"/>
                        <a:pt x="598" y="77"/>
                        <a:pt x="598" y="78"/>
                      </a:cubicBezTo>
                      <a:cubicBezTo>
                        <a:pt x="599" y="78"/>
                        <a:pt x="598" y="79"/>
                        <a:pt x="599" y="79"/>
                      </a:cubicBezTo>
                      <a:cubicBezTo>
                        <a:pt x="600" y="79"/>
                        <a:pt x="601" y="78"/>
                        <a:pt x="601" y="77"/>
                      </a:cubicBezTo>
                      <a:cubicBezTo>
                        <a:pt x="602" y="76"/>
                        <a:pt x="602" y="75"/>
                        <a:pt x="603" y="74"/>
                      </a:cubicBezTo>
                      <a:cubicBezTo>
                        <a:pt x="603" y="74"/>
                        <a:pt x="603" y="73"/>
                        <a:pt x="604" y="73"/>
                      </a:cubicBezTo>
                      <a:cubicBezTo>
                        <a:pt x="605" y="72"/>
                        <a:pt x="604" y="72"/>
                        <a:pt x="605" y="71"/>
                      </a:cubicBezTo>
                      <a:cubicBezTo>
                        <a:pt x="605" y="70"/>
                        <a:pt x="606" y="69"/>
                        <a:pt x="606" y="69"/>
                      </a:cubicBezTo>
                      <a:cubicBezTo>
                        <a:pt x="606" y="68"/>
                        <a:pt x="607" y="67"/>
                        <a:pt x="607" y="67"/>
                      </a:cubicBezTo>
                      <a:cubicBezTo>
                        <a:pt x="607" y="66"/>
                        <a:pt x="608" y="65"/>
                        <a:pt x="608" y="64"/>
                      </a:cubicBezTo>
                      <a:cubicBezTo>
                        <a:pt x="609" y="64"/>
                        <a:pt x="610" y="63"/>
                        <a:pt x="610" y="63"/>
                      </a:cubicBezTo>
                      <a:cubicBezTo>
                        <a:pt x="610" y="62"/>
                        <a:pt x="611" y="61"/>
                        <a:pt x="611" y="60"/>
                      </a:cubicBezTo>
                      <a:cubicBezTo>
                        <a:pt x="611" y="60"/>
                        <a:pt x="611" y="60"/>
                        <a:pt x="612" y="60"/>
                      </a:cubicBezTo>
                      <a:cubicBezTo>
                        <a:pt x="613" y="59"/>
                        <a:pt x="613" y="57"/>
                        <a:pt x="614" y="56"/>
                      </a:cubicBezTo>
                      <a:cubicBezTo>
                        <a:pt x="615" y="55"/>
                        <a:pt x="616" y="54"/>
                        <a:pt x="617" y="53"/>
                      </a:cubicBezTo>
                      <a:cubicBezTo>
                        <a:pt x="618" y="52"/>
                        <a:pt x="618" y="51"/>
                        <a:pt x="619" y="51"/>
                      </a:cubicBezTo>
                      <a:cubicBezTo>
                        <a:pt x="620" y="50"/>
                        <a:pt x="621" y="49"/>
                        <a:pt x="622" y="49"/>
                      </a:cubicBezTo>
                      <a:cubicBezTo>
                        <a:pt x="623" y="48"/>
                        <a:pt x="623" y="48"/>
                        <a:pt x="624" y="47"/>
                      </a:cubicBezTo>
                      <a:cubicBezTo>
                        <a:pt x="625" y="47"/>
                        <a:pt x="625" y="47"/>
                        <a:pt x="625" y="47"/>
                      </a:cubicBezTo>
                      <a:cubicBezTo>
                        <a:pt x="626" y="46"/>
                        <a:pt x="626" y="46"/>
                        <a:pt x="627" y="46"/>
                      </a:cubicBezTo>
                      <a:cubicBezTo>
                        <a:pt x="627" y="46"/>
                        <a:pt x="627" y="46"/>
                        <a:pt x="627" y="46"/>
                      </a:cubicBezTo>
                      <a:cubicBezTo>
                        <a:pt x="627" y="47"/>
                        <a:pt x="627" y="48"/>
                        <a:pt x="627" y="49"/>
                      </a:cubicBezTo>
                      <a:cubicBezTo>
                        <a:pt x="626" y="49"/>
                        <a:pt x="627" y="50"/>
                        <a:pt x="626" y="51"/>
                      </a:cubicBezTo>
                      <a:cubicBezTo>
                        <a:pt x="626" y="51"/>
                        <a:pt x="626" y="52"/>
                        <a:pt x="626" y="52"/>
                      </a:cubicBezTo>
                      <a:cubicBezTo>
                        <a:pt x="625" y="53"/>
                        <a:pt x="624" y="55"/>
                        <a:pt x="623" y="56"/>
                      </a:cubicBezTo>
                      <a:cubicBezTo>
                        <a:pt x="623" y="56"/>
                        <a:pt x="623" y="57"/>
                        <a:pt x="623" y="57"/>
                      </a:cubicBezTo>
                      <a:cubicBezTo>
                        <a:pt x="622" y="58"/>
                        <a:pt x="622" y="59"/>
                        <a:pt x="622" y="60"/>
                      </a:cubicBezTo>
                      <a:cubicBezTo>
                        <a:pt x="622" y="60"/>
                        <a:pt x="622" y="61"/>
                        <a:pt x="622" y="62"/>
                      </a:cubicBezTo>
                      <a:cubicBezTo>
                        <a:pt x="621" y="63"/>
                        <a:pt x="620" y="65"/>
                        <a:pt x="619" y="66"/>
                      </a:cubicBezTo>
                      <a:cubicBezTo>
                        <a:pt x="619" y="67"/>
                        <a:pt x="619" y="67"/>
                        <a:pt x="619" y="68"/>
                      </a:cubicBezTo>
                      <a:cubicBezTo>
                        <a:pt x="618" y="68"/>
                        <a:pt x="618" y="70"/>
                        <a:pt x="617" y="71"/>
                      </a:cubicBezTo>
                      <a:cubicBezTo>
                        <a:pt x="616" y="71"/>
                        <a:pt x="616" y="73"/>
                        <a:pt x="615" y="73"/>
                      </a:cubicBezTo>
                      <a:cubicBezTo>
                        <a:pt x="615" y="74"/>
                        <a:pt x="615" y="74"/>
                        <a:pt x="615" y="75"/>
                      </a:cubicBezTo>
                      <a:cubicBezTo>
                        <a:pt x="614" y="76"/>
                        <a:pt x="613" y="76"/>
                        <a:pt x="613" y="77"/>
                      </a:cubicBezTo>
                      <a:cubicBezTo>
                        <a:pt x="612" y="78"/>
                        <a:pt x="612" y="79"/>
                        <a:pt x="612" y="80"/>
                      </a:cubicBezTo>
                      <a:cubicBezTo>
                        <a:pt x="611" y="80"/>
                        <a:pt x="611" y="82"/>
                        <a:pt x="610" y="82"/>
                      </a:cubicBezTo>
                      <a:cubicBezTo>
                        <a:pt x="610" y="83"/>
                        <a:pt x="610" y="84"/>
                        <a:pt x="610" y="86"/>
                      </a:cubicBezTo>
                      <a:cubicBezTo>
                        <a:pt x="610" y="86"/>
                        <a:pt x="609" y="87"/>
                        <a:pt x="609" y="87"/>
                      </a:cubicBezTo>
                      <a:cubicBezTo>
                        <a:pt x="609" y="88"/>
                        <a:pt x="609" y="90"/>
                        <a:pt x="609" y="91"/>
                      </a:cubicBezTo>
                      <a:cubicBezTo>
                        <a:pt x="608" y="91"/>
                        <a:pt x="608" y="92"/>
                        <a:pt x="608" y="93"/>
                      </a:cubicBezTo>
                      <a:cubicBezTo>
                        <a:pt x="607" y="94"/>
                        <a:pt x="607" y="95"/>
                        <a:pt x="607" y="95"/>
                      </a:cubicBezTo>
                      <a:cubicBezTo>
                        <a:pt x="606" y="96"/>
                        <a:pt x="605" y="97"/>
                        <a:pt x="605" y="97"/>
                      </a:cubicBezTo>
                      <a:cubicBezTo>
                        <a:pt x="605" y="98"/>
                        <a:pt x="604" y="99"/>
                        <a:pt x="604" y="100"/>
                      </a:cubicBezTo>
                      <a:cubicBezTo>
                        <a:pt x="604" y="100"/>
                        <a:pt x="604" y="101"/>
                        <a:pt x="604" y="102"/>
                      </a:cubicBezTo>
                      <a:cubicBezTo>
                        <a:pt x="604" y="102"/>
                        <a:pt x="605" y="102"/>
                        <a:pt x="605" y="103"/>
                      </a:cubicBezTo>
                      <a:cubicBezTo>
                        <a:pt x="605" y="103"/>
                        <a:pt x="605" y="103"/>
                        <a:pt x="606" y="103"/>
                      </a:cubicBezTo>
                      <a:cubicBezTo>
                        <a:pt x="607" y="104"/>
                        <a:pt x="608" y="105"/>
                        <a:pt x="609" y="106"/>
                      </a:cubicBezTo>
                      <a:cubicBezTo>
                        <a:pt x="609" y="106"/>
                        <a:pt x="610" y="106"/>
                        <a:pt x="610" y="106"/>
                      </a:cubicBezTo>
                      <a:cubicBezTo>
                        <a:pt x="611" y="106"/>
                        <a:pt x="611" y="107"/>
                        <a:pt x="612" y="107"/>
                      </a:cubicBezTo>
                      <a:cubicBezTo>
                        <a:pt x="612" y="108"/>
                        <a:pt x="612" y="108"/>
                        <a:pt x="612" y="109"/>
                      </a:cubicBezTo>
                      <a:cubicBezTo>
                        <a:pt x="613" y="109"/>
                        <a:pt x="613" y="110"/>
                        <a:pt x="614" y="110"/>
                      </a:cubicBezTo>
                      <a:cubicBezTo>
                        <a:pt x="614" y="111"/>
                        <a:pt x="613" y="111"/>
                        <a:pt x="613" y="112"/>
                      </a:cubicBezTo>
                      <a:cubicBezTo>
                        <a:pt x="613" y="113"/>
                        <a:pt x="613" y="113"/>
                        <a:pt x="614" y="113"/>
                      </a:cubicBezTo>
                      <a:cubicBezTo>
                        <a:pt x="614" y="114"/>
                        <a:pt x="614" y="115"/>
                        <a:pt x="614" y="116"/>
                      </a:cubicBezTo>
                      <a:cubicBezTo>
                        <a:pt x="614" y="116"/>
                        <a:pt x="613" y="117"/>
                        <a:pt x="613" y="117"/>
                      </a:cubicBezTo>
                      <a:cubicBezTo>
                        <a:pt x="613" y="117"/>
                        <a:pt x="613" y="118"/>
                        <a:pt x="613" y="118"/>
                      </a:cubicBezTo>
                      <a:cubicBezTo>
                        <a:pt x="613" y="119"/>
                        <a:pt x="613" y="119"/>
                        <a:pt x="612" y="119"/>
                      </a:cubicBezTo>
                      <a:cubicBezTo>
                        <a:pt x="612" y="120"/>
                        <a:pt x="612" y="120"/>
                        <a:pt x="612" y="120"/>
                      </a:cubicBezTo>
                      <a:cubicBezTo>
                        <a:pt x="612" y="121"/>
                        <a:pt x="612" y="121"/>
                        <a:pt x="612" y="121"/>
                      </a:cubicBezTo>
                      <a:cubicBezTo>
                        <a:pt x="611" y="122"/>
                        <a:pt x="612" y="123"/>
                        <a:pt x="611" y="123"/>
                      </a:cubicBezTo>
                      <a:cubicBezTo>
                        <a:pt x="611" y="124"/>
                        <a:pt x="611" y="125"/>
                        <a:pt x="611" y="126"/>
                      </a:cubicBezTo>
                      <a:cubicBezTo>
                        <a:pt x="611" y="126"/>
                        <a:pt x="611" y="127"/>
                        <a:pt x="612" y="127"/>
                      </a:cubicBezTo>
                      <a:cubicBezTo>
                        <a:pt x="612" y="127"/>
                        <a:pt x="612" y="128"/>
                        <a:pt x="612" y="129"/>
                      </a:cubicBezTo>
                      <a:cubicBezTo>
                        <a:pt x="612" y="129"/>
                        <a:pt x="613" y="129"/>
                        <a:pt x="613" y="129"/>
                      </a:cubicBezTo>
                      <a:cubicBezTo>
                        <a:pt x="614" y="128"/>
                        <a:pt x="615" y="128"/>
                        <a:pt x="615" y="127"/>
                      </a:cubicBezTo>
                      <a:cubicBezTo>
                        <a:pt x="615" y="126"/>
                        <a:pt x="615" y="126"/>
                        <a:pt x="615" y="126"/>
                      </a:cubicBezTo>
                      <a:cubicBezTo>
                        <a:pt x="616" y="125"/>
                        <a:pt x="617" y="124"/>
                        <a:pt x="617" y="123"/>
                      </a:cubicBezTo>
                      <a:cubicBezTo>
                        <a:pt x="617" y="123"/>
                        <a:pt x="617" y="124"/>
                        <a:pt x="618" y="124"/>
                      </a:cubicBezTo>
                      <a:cubicBezTo>
                        <a:pt x="618" y="124"/>
                        <a:pt x="618" y="124"/>
                        <a:pt x="618" y="124"/>
                      </a:cubicBezTo>
                      <a:cubicBezTo>
                        <a:pt x="619" y="123"/>
                        <a:pt x="619" y="122"/>
                        <a:pt x="619" y="121"/>
                      </a:cubicBezTo>
                      <a:cubicBezTo>
                        <a:pt x="620" y="121"/>
                        <a:pt x="620" y="120"/>
                        <a:pt x="620" y="120"/>
                      </a:cubicBezTo>
                      <a:cubicBezTo>
                        <a:pt x="621" y="119"/>
                        <a:pt x="621" y="118"/>
                        <a:pt x="621" y="117"/>
                      </a:cubicBezTo>
                      <a:cubicBezTo>
                        <a:pt x="621" y="117"/>
                        <a:pt x="621" y="116"/>
                        <a:pt x="622" y="116"/>
                      </a:cubicBezTo>
                      <a:cubicBezTo>
                        <a:pt x="622" y="115"/>
                        <a:pt x="622" y="113"/>
                        <a:pt x="622" y="112"/>
                      </a:cubicBezTo>
                      <a:cubicBezTo>
                        <a:pt x="622" y="111"/>
                        <a:pt x="623" y="111"/>
                        <a:pt x="623" y="111"/>
                      </a:cubicBezTo>
                      <a:cubicBezTo>
                        <a:pt x="624" y="113"/>
                        <a:pt x="626" y="112"/>
                        <a:pt x="626" y="113"/>
                      </a:cubicBezTo>
                      <a:cubicBezTo>
                        <a:pt x="626" y="113"/>
                        <a:pt x="627" y="113"/>
                        <a:pt x="627" y="113"/>
                      </a:cubicBezTo>
                      <a:cubicBezTo>
                        <a:pt x="628" y="113"/>
                        <a:pt x="628" y="113"/>
                        <a:pt x="629" y="113"/>
                      </a:cubicBezTo>
                      <a:cubicBezTo>
                        <a:pt x="630" y="112"/>
                        <a:pt x="630" y="112"/>
                        <a:pt x="631" y="111"/>
                      </a:cubicBezTo>
                      <a:cubicBezTo>
                        <a:pt x="631" y="110"/>
                        <a:pt x="632" y="109"/>
                        <a:pt x="633" y="108"/>
                      </a:cubicBezTo>
                      <a:cubicBezTo>
                        <a:pt x="633" y="107"/>
                        <a:pt x="633" y="107"/>
                        <a:pt x="633" y="106"/>
                      </a:cubicBezTo>
                      <a:cubicBezTo>
                        <a:pt x="632" y="105"/>
                        <a:pt x="632" y="104"/>
                        <a:pt x="632" y="104"/>
                      </a:cubicBezTo>
                      <a:cubicBezTo>
                        <a:pt x="632" y="103"/>
                        <a:pt x="632" y="102"/>
                        <a:pt x="632" y="102"/>
                      </a:cubicBezTo>
                      <a:cubicBezTo>
                        <a:pt x="631" y="101"/>
                        <a:pt x="631" y="100"/>
                        <a:pt x="630" y="99"/>
                      </a:cubicBezTo>
                      <a:cubicBezTo>
                        <a:pt x="630" y="96"/>
                        <a:pt x="630" y="93"/>
                        <a:pt x="630" y="90"/>
                      </a:cubicBezTo>
                      <a:cubicBezTo>
                        <a:pt x="630" y="90"/>
                        <a:pt x="630" y="90"/>
                        <a:pt x="629" y="89"/>
                      </a:cubicBezTo>
                      <a:cubicBezTo>
                        <a:pt x="629" y="89"/>
                        <a:pt x="629" y="88"/>
                        <a:pt x="629" y="88"/>
                      </a:cubicBezTo>
                      <a:cubicBezTo>
                        <a:pt x="629" y="88"/>
                        <a:pt x="629" y="87"/>
                        <a:pt x="629" y="87"/>
                      </a:cubicBezTo>
                      <a:cubicBezTo>
                        <a:pt x="629" y="86"/>
                        <a:pt x="629" y="85"/>
                        <a:pt x="629" y="84"/>
                      </a:cubicBezTo>
                      <a:cubicBezTo>
                        <a:pt x="629" y="83"/>
                        <a:pt x="628" y="83"/>
                        <a:pt x="628" y="83"/>
                      </a:cubicBezTo>
                      <a:cubicBezTo>
                        <a:pt x="628" y="82"/>
                        <a:pt x="628" y="82"/>
                        <a:pt x="628" y="81"/>
                      </a:cubicBezTo>
                      <a:cubicBezTo>
                        <a:pt x="627" y="81"/>
                        <a:pt x="628" y="79"/>
                        <a:pt x="627" y="79"/>
                      </a:cubicBezTo>
                      <a:cubicBezTo>
                        <a:pt x="627" y="78"/>
                        <a:pt x="627" y="76"/>
                        <a:pt x="627" y="75"/>
                      </a:cubicBezTo>
                      <a:cubicBezTo>
                        <a:pt x="626" y="75"/>
                        <a:pt x="626" y="75"/>
                        <a:pt x="626" y="75"/>
                      </a:cubicBezTo>
                      <a:cubicBezTo>
                        <a:pt x="626" y="74"/>
                        <a:pt x="626" y="73"/>
                        <a:pt x="626" y="73"/>
                      </a:cubicBezTo>
                      <a:cubicBezTo>
                        <a:pt x="627" y="72"/>
                        <a:pt x="626" y="71"/>
                        <a:pt x="627" y="70"/>
                      </a:cubicBezTo>
                      <a:cubicBezTo>
                        <a:pt x="627" y="70"/>
                        <a:pt x="627" y="69"/>
                        <a:pt x="627" y="68"/>
                      </a:cubicBezTo>
                      <a:cubicBezTo>
                        <a:pt x="627" y="68"/>
                        <a:pt x="628" y="68"/>
                        <a:pt x="628" y="68"/>
                      </a:cubicBezTo>
                      <a:cubicBezTo>
                        <a:pt x="628" y="67"/>
                        <a:pt x="628" y="66"/>
                        <a:pt x="628" y="65"/>
                      </a:cubicBezTo>
                      <a:cubicBezTo>
                        <a:pt x="629" y="64"/>
                        <a:pt x="629" y="63"/>
                        <a:pt x="630" y="63"/>
                      </a:cubicBezTo>
                      <a:cubicBezTo>
                        <a:pt x="630" y="63"/>
                        <a:pt x="630" y="64"/>
                        <a:pt x="631" y="64"/>
                      </a:cubicBezTo>
                      <a:cubicBezTo>
                        <a:pt x="631" y="65"/>
                        <a:pt x="631" y="66"/>
                        <a:pt x="632" y="66"/>
                      </a:cubicBezTo>
                      <a:cubicBezTo>
                        <a:pt x="632" y="66"/>
                        <a:pt x="631" y="67"/>
                        <a:pt x="632" y="67"/>
                      </a:cubicBezTo>
                      <a:cubicBezTo>
                        <a:pt x="633" y="68"/>
                        <a:pt x="633" y="69"/>
                        <a:pt x="634" y="70"/>
                      </a:cubicBezTo>
                      <a:cubicBezTo>
                        <a:pt x="635" y="70"/>
                        <a:pt x="635" y="70"/>
                        <a:pt x="636" y="70"/>
                      </a:cubicBezTo>
                      <a:cubicBezTo>
                        <a:pt x="636" y="70"/>
                        <a:pt x="636" y="69"/>
                        <a:pt x="636" y="69"/>
                      </a:cubicBezTo>
                      <a:cubicBezTo>
                        <a:pt x="638" y="69"/>
                        <a:pt x="637" y="71"/>
                        <a:pt x="638" y="72"/>
                      </a:cubicBezTo>
                      <a:cubicBezTo>
                        <a:pt x="639" y="71"/>
                        <a:pt x="639" y="71"/>
                        <a:pt x="639" y="71"/>
                      </a:cubicBezTo>
                      <a:cubicBezTo>
                        <a:pt x="639" y="70"/>
                        <a:pt x="639" y="69"/>
                        <a:pt x="639" y="68"/>
                      </a:cubicBezTo>
                      <a:cubicBezTo>
                        <a:pt x="640" y="67"/>
                        <a:pt x="640" y="66"/>
                        <a:pt x="641" y="66"/>
                      </a:cubicBezTo>
                      <a:cubicBezTo>
                        <a:pt x="641" y="66"/>
                        <a:pt x="642" y="66"/>
                        <a:pt x="642" y="67"/>
                      </a:cubicBezTo>
                      <a:cubicBezTo>
                        <a:pt x="642" y="67"/>
                        <a:pt x="642" y="68"/>
                        <a:pt x="642" y="68"/>
                      </a:cubicBezTo>
                      <a:cubicBezTo>
                        <a:pt x="642" y="68"/>
                        <a:pt x="643" y="69"/>
                        <a:pt x="643" y="69"/>
                      </a:cubicBezTo>
                      <a:cubicBezTo>
                        <a:pt x="643" y="70"/>
                        <a:pt x="643" y="70"/>
                        <a:pt x="643" y="71"/>
                      </a:cubicBezTo>
                      <a:cubicBezTo>
                        <a:pt x="642" y="72"/>
                        <a:pt x="641" y="71"/>
                        <a:pt x="641" y="72"/>
                      </a:cubicBezTo>
                      <a:cubicBezTo>
                        <a:pt x="640" y="72"/>
                        <a:pt x="640" y="73"/>
                        <a:pt x="639" y="74"/>
                      </a:cubicBezTo>
                      <a:cubicBezTo>
                        <a:pt x="639" y="74"/>
                        <a:pt x="640" y="75"/>
                        <a:pt x="640" y="76"/>
                      </a:cubicBezTo>
                      <a:cubicBezTo>
                        <a:pt x="640" y="77"/>
                        <a:pt x="641" y="77"/>
                        <a:pt x="641" y="78"/>
                      </a:cubicBezTo>
                      <a:cubicBezTo>
                        <a:pt x="642" y="78"/>
                        <a:pt x="642" y="79"/>
                        <a:pt x="643" y="80"/>
                      </a:cubicBezTo>
                      <a:cubicBezTo>
                        <a:pt x="643" y="80"/>
                        <a:pt x="643" y="80"/>
                        <a:pt x="643" y="80"/>
                      </a:cubicBezTo>
                      <a:cubicBezTo>
                        <a:pt x="644" y="79"/>
                        <a:pt x="643" y="78"/>
                        <a:pt x="644" y="78"/>
                      </a:cubicBezTo>
                      <a:cubicBezTo>
                        <a:pt x="644" y="79"/>
                        <a:pt x="645" y="79"/>
                        <a:pt x="646" y="79"/>
                      </a:cubicBezTo>
                      <a:cubicBezTo>
                        <a:pt x="646" y="79"/>
                        <a:pt x="646" y="80"/>
                        <a:pt x="646" y="80"/>
                      </a:cubicBezTo>
                      <a:cubicBezTo>
                        <a:pt x="647" y="80"/>
                        <a:pt x="648" y="80"/>
                        <a:pt x="648" y="80"/>
                      </a:cubicBezTo>
                      <a:cubicBezTo>
                        <a:pt x="649" y="81"/>
                        <a:pt x="648" y="82"/>
                        <a:pt x="649" y="83"/>
                      </a:cubicBezTo>
                      <a:cubicBezTo>
                        <a:pt x="649" y="83"/>
                        <a:pt x="649" y="83"/>
                        <a:pt x="650" y="84"/>
                      </a:cubicBezTo>
                      <a:cubicBezTo>
                        <a:pt x="651" y="84"/>
                        <a:pt x="651" y="82"/>
                        <a:pt x="652" y="83"/>
                      </a:cubicBezTo>
                      <a:cubicBezTo>
                        <a:pt x="652" y="83"/>
                        <a:pt x="652" y="82"/>
                        <a:pt x="653" y="82"/>
                      </a:cubicBezTo>
                      <a:cubicBezTo>
                        <a:pt x="653" y="82"/>
                        <a:pt x="653" y="82"/>
                        <a:pt x="654" y="83"/>
                      </a:cubicBezTo>
                      <a:cubicBezTo>
                        <a:pt x="653" y="83"/>
                        <a:pt x="653" y="83"/>
                        <a:pt x="653" y="84"/>
                      </a:cubicBezTo>
                      <a:cubicBezTo>
                        <a:pt x="654" y="85"/>
                        <a:pt x="655" y="86"/>
                        <a:pt x="656" y="87"/>
                      </a:cubicBezTo>
                      <a:cubicBezTo>
                        <a:pt x="656" y="87"/>
                        <a:pt x="656" y="87"/>
                        <a:pt x="657" y="86"/>
                      </a:cubicBezTo>
                      <a:cubicBezTo>
                        <a:pt x="658" y="85"/>
                        <a:pt x="660" y="83"/>
                        <a:pt x="661" y="81"/>
                      </a:cubicBezTo>
                      <a:cubicBezTo>
                        <a:pt x="662" y="81"/>
                        <a:pt x="662" y="81"/>
                        <a:pt x="662" y="80"/>
                      </a:cubicBezTo>
                      <a:cubicBezTo>
                        <a:pt x="663" y="79"/>
                        <a:pt x="664" y="78"/>
                        <a:pt x="664" y="76"/>
                      </a:cubicBezTo>
                      <a:cubicBezTo>
                        <a:pt x="665" y="75"/>
                        <a:pt x="666" y="74"/>
                        <a:pt x="667" y="73"/>
                      </a:cubicBezTo>
                      <a:cubicBezTo>
                        <a:pt x="667" y="73"/>
                        <a:pt x="667" y="73"/>
                        <a:pt x="667" y="73"/>
                      </a:cubicBezTo>
                      <a:cubicBezTo>
                        <a:pt x="667" y="72"/>
                        <a:pt x="667" y="72"/>
                        <a:pt x="668" y="72"/>
                      </a:cubicBezTo>
                      <a:cubicBezTo>
                        <a:pt x="668" y="71"/>
                        <a:pt x="668" y="69"/>
                        <a:pt x="668" y="68"/>
                      </a:cubicBezTo>
                      <a:cubicBezTo>
                        <a:pt x="668" y="67"/>
                        <a:pt x="669" y="67"/>
                        <a:pt x="669" y="66"/>
                      </a:cubicBezTo>
                      <a:cubicBezTo>
                        <a:pt x="669" y="66"/>
                        <a:pt x="669" y="66"/>
                        <a:pt x="670" y="66"/>
                      </a:cubicBezTo>
                      <a:cubicBezTo>
                        <a:pt x="671" y="65"/>
                        <a:pt x="672" y="64"/>
                        <a:pt x="673" y="63"/>
                      </a:cubicBezTo>
                      <a:cubicBezTo>
                        <a:pt x="674" y="62"/>
                        <a:pt x="674" y="61"/>
                        <a:pt x="675" y="60"/>
                      </a:cubicBezTo>
                      <a:cubicBezTo>
                        <a:pt x="675" y="59"/>
                        <a:pt x="676" y="59"/>
                        <a:pt x="676" y="58"/>
                      </a:cubicBezTo>
                      <a:cubicBezTo>
                        <a:pt x="676" y="58"/>
                        <a:pt x="676" y="57"/>
                        <a:pt x="677" y="57"/>
                      </a:cubicBezTo>
                      <a:cubicBezTo>
                        <a:pt x="678" y="56"/>
                        <a:pt x="678" y="55"/>
                        <a:pt x="678" y="55"/>
                      </a:cubicBezTo>
                      <a:cubicBezTo>
                        <a:pt x="678" y="55"/>
                        <a:pt x="679" y="54"/>
                        <a:pt x="679" y="54"/>
                      </a:cubicBezTo>
                      <a:cubicBezTo>
                        <a:pt x="679" y="53"/>
                        <a:pt x="679" y="53"/>
                        <a:pt x="679" y="53"/>
                      </a:cubicBezTo>
                      <a:cubicBezTo>
                        <a:pt x="680" y="50"/>
                        <a:pt x="683" y="50"/>
                        <a:pt x="684" y="48"/>
                      </a:cubicBezTo>
                      <a:cubicBezTo>
                        <a:pt x="685" y="48"/>
                        <a:pt x="685" y="48"/>
                        <a:pt x="686" y="48"/>
                      </a:cubicBezTo>
                      <a:cubicBezTo>
                        <a:pt x="686" y="48"/>
                        <a:pt x="685" y="49"/>
                        <a:pt x="684" y="49"/>
                      </a:cubicBezTo>
                      <a:cubicBezTo>
                        <a:pt x="684" y="50"/>
                        <a:pt x="684" y="51"/>
                        <a:pt x="683" y="51"/>
                      </a:cubicBezTo>
                      <a:cubicBezTo>
                        <a:pt x="683" y="52"/>
                        <a:pt x="682" y="53"/>
                        <a:pt x="682" y="54"/>
                      </a:cubicBezTo>
                      <a:cubicBezTo>
                        <a:pt x="682" y="54"/>
                        <a:pt x="683" y="54"/>
                        <a:pt x="684" y="54"/>
                      </a:cubicBezTo>
                      <a:cubicBezTo>
                        <a:pt x="684" y="55"/>
                        <a:pt x="685" y="55"/>
                        <a:pt x="685" y="56"/>
                      </a:cubicBezTo>
                      <a:cubicBezTo>
                        <a:pt x="685" y="56"/>
                        <a:pt x="686" y="57"/>
                        <a:pt x="686" y="57"/>
                      </a:cubicBezTo>
                      <a:cubicBezTo>
                        <a:pt x="687" y="57"/>
                        <a:pt x="687" y="57"/>
                        <a:pt x="688" y="57"/>
                      </a:cubicBezTo>
                      <a:cubicBezTo>
                        <a:pt x="689" y="56"/>
                        <a:pt x="690" y="56"/>
                        <a:pt x="689" y="55"/>
                      </a:cubicBezTo>
                      <a:cubicBezTo>
                        <a:pt x="690" y="55"/>
                        <a:pt x="691" y="55"/>
                        <a:pt x="692" y="55"/>
                      </a:cubicBezTo>
                      <a:cubicBezTo>
                        <a:pt x="692" y="56"/>
                        <a:pt x="693" y="56"/>
                        <a:pt x="694" y="57"/>
                      </a:cubicBezTo>
                      <a:cubicBezTo>
                        <a:pt x="694" y="56"/>
                        <a:pt x="695" y="55"/>
                        <a:pt x="696" y="54"/>
                      </a:cubicBezTo>
                      <a:cubicBezTo>
                        <a:pt x="696" y="54"/>
                        <a:pt x="696" y="54"/>
                        <a:pt x="696" y="54"/>
                      </a:cubicBezTo>
                      <a:cubicBezTo>
                        <a:pt x="697" y="54"/>
                        <a:pt x="698" y="53"/>
                        <a:pt x="699" y="52"/>
                      </a:cubicBezTo>
                      <a:cubicBezTo>
                        <a:pt x="699" y="52"/>
                        <a:pt x="699" y="52"/>
                        <a:pt x="700" y="52"/>
                      </a:cubicBezTo>
                      <a:cubicBezTo>
                        <a:pt x="700" y="53"/>
                        <a:pt x="698" y="53"/>
                        <a:pt x="698" y="54"/>
                      </a:cubicBezTo>
                      <a:cubicBezTo>
                        <a:pt x="698" y="55"/>
                        <a:pt x="698" y="55"/>
                        <a:pt x="698" y="56"/>
                      </a:cubicBezTo>
                      <a:cubicBezTo>
                        <a:pt x="698" y="56"/>
                        <a:pt x="698" y="56"/>
                        <a:pt x="698" y="56"/>
                      </a:cubicBezTo>
                      <a:cubicBezTo>
                        <a:pt x="698" y="56"/>
                        <a:pt x="698" y="56"/>
                        <a:pt x="698" y="57"/>
                      </a:cubicBezTo>
                      <a:cubicBezTo>
                        <a:pt x="697" y="57"/>
                        <a:pt x="696" y="59"/>
                        <a:pt x="696" y="60"/>
                      </a:cubicBezTo>
                      <a:cubicBezTo>
                        <a:pt x="695" y="60"/>
                        <a:pt x="696" y="61"/>
                        <a:pt x="696" y="61"/>
                      </a:cubicBezTo>
                      <a:cubicBezTo>
                        <a:pt x="696" y="61"/>
                        <a:pt x="696" y="61"/>
                        <a:pt x="696" y="61"/>
                      </a:cubicBezTo>
                      <a:cubicBezTo>
                        <a:pt x="696" y="61"/>
                        <a:pt x="696" y="61"/>
                        <a:pt x="697" y="61"/>
                      </a:cubicBezTo>
                      <a:cubicBezTo>
                        <a:pt x="699" y="58"/>
                        <a:pt x="702" y="56"/>
                        <a:pt x="705" y="53"/>
                      </a:cubicBezTo>
                      <a:cubicBezTo>
                        <a:pt x="705" y="53"/>
                        <a:pt x="706" y="53"/>
                        <a:pt x="706" y="53"/>
                      </a:cubicBezTo>
                      <a:cubicBezTo>
                        <a:pt x="706" y="52"/>
                        <a:pt x="707" y="51"/>
                        <a:pt x="707" y="51"/>
                      </a:cubicBezTo>
                      <a:cubicBezTo>
                        <a:pt x="708" y="51"/>
                        <a:pt x="709" y="50"/>
                        <a:pt x="709" y="50"/>
                      </a:cubicBezTo>
                      <a:cubicBezTo>
                        <a:pt x="710" y="50"/>
                        <a:pt x="710" y="49"/>
                        <a:pt x="711" y="49"/>
                      </a:cubicBezTo>
                      <a:cubicBezTo>
                        <a:pt x="711" y="50"/>
                        <a:pt x="711" y="50"/>
                        <a:pt x="711" y="50"/>
                      </a:cubicBezTo>
                      <a:cubicBezTo>
                        <a:pt x="711" y="51"/>
                        <a:pt x="710" y="51"/>
                        <a:pt x="710" y="52"/>
                      </a:cubicBezTo>
                      <a:cubicBezTo>
                        <a:pt x="710" y="53"/>
                        <a:pt x="708" y="53"/>
                        <a:pt x="708" y="54"/>
                      </a:cubicBezTo>
                      <a:cubicBezTo>
                        <a:pt x="708" y="55"/>
                        <a:pt x="708" y="56"/>
                        <a:pt x="707" y="56"/>
                      </a:cubicBezTo>
                      <a:cubicBezTo>
                        <a:pt x="707" y="57"/>
                        <a:pt x="707" y="58"/>
                        <a:pt x="706" y="58"/>
                      </a:cubicBezTo>
                      <a:cubicBezTo>
                        <a:pt x="706" y="59"/>
                        <a:pt x="706" y="60"/>
                        <a:pt x="706" y="60"/>
                      </a:cubicBezTo>
                      <a:cubicBezTo>
                        <a:pt x="706" y="60"/>
                        <a:pt x="706" y="61"/>
                        <a:pt x="706" y="61"/>
                      </a:cubicBezTo>
                      <a:cubicBezTo>
                        <a:pt x="705" y="61"/>
                        <a:pt x="704" y="62"/>
                        <a:pt x="703" y="62"/>
                      </a:cubicBezTo>
                      <a:cubicBezTo>
                        <a:pt x="703" y="62"/>
                        <a:pt x="702" y="63"/>
                        <a:pt x="702" y="63"/>
                      </a:cubicBezTo>
                      <a:cubicBezTo>
                        <a:pt x="702" y="64"/>
                        <a:pt x="703" y="64"/>
                        <a:pt x="703" y="64"/>
                      </a:cubicBezTo>
                      <a:cubicBezTo>
                        <a:pt x="705" y="64"/>
                        <a:pt x="705" y="62"/>
                        <a:pt x="706" y="62"/>
                      </a:cubicBezTo>
                      <a:cubicBezTo>
                        <a:pt x="707" y="62"/>
                        <a:pt x="707" y="62"/>
                        <a:pt x="707" y="61"/>
                      </a:cubicBezTo>
                      <a:cubicBezTo>
                        <a:pt x="708" y="61"/>
                        <a:pt x="708" y="61"/>
                        <a:pt x="708" y="61"/>
                      </a:cubicBezTo>
                      <a:cubicBezTo>
                        <a:pt x="708" y="61"/>
                        <a:pt x="708" y="61"/>
                        <a:pt x="709" y="61"/>
                      </a:cubicBezTo>
                      <a:cubicBezTo>
                        <a:pt x="709" y="61"/>
                        <a:pt x="710" y="61"/>
                        <a:pt x="710" y="60"/>
                      </a:cubicBezTo>
                      <a:cubicBezTo>
                        <a:pt x="711" y="59"/>
                        <a:pt x="711" y="58"/>
                        <a:pt x="712" y="57"/>
                      </a:cubicBezTo>
                      <a:cubicBezTo>
                        <a:pt x="713" y="57"/>
                        <a:pt x="714" y="57"/>
                        <a:pt x="715" y="56"/>
                      </a:cubicBezTo>
                      <a:cubicBezTo>
                        <a:pt x="716" y="56"/>
                        <a:pt x="716" y="55"/>
                        <a:pt x="716" y="54"/>
                      </a:cubicBezTo>
                      <a:cubicBezTo>
                        <a:pt x="716" y="54"/>
                        <a:pt x="717" y="53"/>
                        <a:pt x="718" y="53"/>
                      </a:cubicBezTo>
                      <a:cubicBezTo>
                        <a:pt x="718" y="54"/>
                        <a:pt x="718" y="55"/>
                        <a:pt x="718" y="55"/>
                      </a:cubicBezTo>
                      <a:cubicBezTo>
                        <a:pt x="717" y="56"/>
                        <a:pt x="716" y="56"/>
                        <a:pt x="716" y="57"/>
                      </a:cubicBezTo>
                      <a:cubicBezTo>
                        <a:pt x="716" y="58"/>
                        <a:pt x="715" y="58"/>
                        <a:pt x="715" y="59"/>
                      </a:cubicBezTo>
                      <a:cubicBezTo>
                        <a:pt x="714" y="59"/>
                        <a:pt x="714" y="60"/>
                        <a:pt x="714" y="61"/>
                      </a:cubicBezTo>
                      <a:cubicBezTo>
                        <a:pt x="713" y="61"/>
                        <a:pt x="713" y="61"/>
                        <a:pt x="713" y="62"/>
                      </a:cubicBezTo>
                      <a:cubicBezTo>
                        <a:pt x="712" y="63"/>
                        <a:pt x="711" y="64"/>
                        <a:pt x="711" y="65"/>
                      </a:cubicBezTo>
                      <a:cubicBezTo>
                        <a:pt x="711" y="66"/>
                        <a:pt x="709" y="66"/>
                        <a:pt x="710" y="67"/>
                      </a:cubicBezTo>
                      <a:cubicBezTo>
                        <a:pt x="709" y="67"/>
                        <a:pt x="709" y="68"/>
                        <a:pt x="708" y="68"/>
                      </a:cubicBezTo>
                      <a:cubicBezTo>
                        <a:pt x="708" y="69"/>
                        <a:pt x="708" y="69"/>
                        <a:pt x="708" y="70"/>
                      </a:cubicBezTo>
                      <a:cubicBezTo>
                        <a:pt x="707" y="71"/>
                        <a:pt x="706" y="72"/>
                        <a:pt x="705" y="73"/>
                      </a:cubicBezTo>
                      <a:cubicBezTo>
                        <a:pt x="705" y="73"/>
                        <a:pt x="705" y="73"/>
                        <a:pt x="705" y="73"/>
                      </a:cubicBezTo>
                      <a:cubicBezTo>
                        <a:pt x="705" y="74"/>
                        <a:pt x="705" y="74"/>
                        <a:pt x="704" y="75"/>
                      </a:cubicBezTo>
                      <a:cubicBezTo>
                        <a:pt x="704" y="75"/>
                        <a:pt x="704" y="76"/>
                        <a:pt x="704" y="76"/>
                      </a:cubicBezTo>
                      <a:cubicBezTo>
                        <a:pt x="704" y="77"/>
                        <a:pt x="703" y="78"/>
                        <a:pt x="702" y="79"/>
                      </a:cubicBezTo>
                      <a:cubicBezTo>
                        <a:pt x="702" y="79"/>
                        <a:pt x="702" y="79"/>
                        <a:pt x="702" y="80"/>
                      </a:cubicBezTo>
                      <a:cubicBezTo>
                        <a:pt x="702" y="80"/>
                        <a:pt x="701" y="81"/>
                        <a:pt x="701" y="81"/>
                      </a:cubicBezTo>
                      <a:cubicBezTo>
                        <a:pt x="701" y="81"/>
                        <a:pt x="701" y="82"/>
                        <a:pt x="701" y="82"/>
                      </a:cubicBezTo>
                      <a:cubicBezTo>
                        <a:pt x="701" y="82"/>
                        <a:pt x="700" y="83"/>
                        <a:pt x="700" y="83"/>
                      </a:cubicBezTo>
                      <a:cubicBezTo>
                        <a:pt x="700" y="83"/>
                        <a:pt x="700" y="84"/>
                        <a:pt x="699" y="84"/>
                      </a:cubicBezTo>
                      <a:cubicBezTo>
                        <a:pt x="699" y="84"/>
                        <a:pt x="699" y="85"/>
                        <a:pt x="699" y="85"/>
                      </a:cubicBezTo>
                      <a:cubicBezTo>
                        <a:pt x="699" y="86"/>
                        <a:pt x="698" y="86"/>
                        <a:pt x="698" y="86"/>
                      </a:cubicBezTo>
                      <a:cubicBezTo>
                        <a:pt x="698" y="86"/>
                        <a:pt x="697" y="87"/>
                        <a:pt x="697" y="87"/>
                      </a:cubicBezTo>
                      <a:cubicBezTo>
                        <a:pt x="697" y="88"/>
                        <a:pt x="697" y="89"/>
                        <a:pt x="697" y="89"/>
                      </a:cubicBezTo>
                      <a:cubicBezTo>
                        <a:pt x="697" y="90"/>
                        <a:pt x="697" y="90"/>
                        <a:pt x="698" y="90"/>
                      </a:cubicBezTo>
                      <a:cubicBezTo>
                        <a:pt x="699" y="88"/>
                        <a:pt x="700" y="87"/>
                        <a:pt x="702" y="85"/>
                      </a:cubicBezTo>
                      <a:cubicBezTo>
                        <a:pt x="701" y="85"/>
                        <a:pt x="703" y="84"/>
                        <a:pt x="703" y="83"/>
                      </a:cubicBezTo>
                      <a:cubicBezTo>
                        <a:pt x="703" y="83"/>
                        <a:pt x="703" y="83"/>
                        <a:pt x="703" y="83"/>
                      </a:cubicBezTo>
                      <a:cubicBezTo>
                        <a:pt x="705" y="83"/>
                        <a:pt x="705" y="81"/>
                        <a:pt x="705" y="80"/>
                      </a:cubicBezTo>
                      <a:cubicBezTo>
                        <a:pt x="706" y="79"/>
                        <a:pt x="706" y="78"/>
                        <a:pt x="706" y="78"/>
                      </a:cubicBezTo>
                      <a:cubicBezTo>
                        <a:pt x="707" y="77"/>
                        <a:pt x="707" y="76"/>
                        <a:pt x="708" y="75"/>
                      </a:cubicBezTo>
                      <a:cubicBezTo>
                        <a:pt x="708" y="75"/>
                        <a:pt x="709" y="74"/>
                        <a:pt x="709" y="73"/>
                      </a:cubicBezTo>
                      <a:cubicBezTo>
                        <a:pt x="710" y="72"/>
                        <a:pt x="710" y="72"/>
                        <a:pt x="710" y="71"/>
                      </a:cubicBezTo>
                      <a:cubicBezTo>
                        <a:pt x="711" y="71"/>
                        <a:pt x="711" y="70"/>
                        <a:pt x="712" y="70"/>
                      </a:cubicBezTo>
                      <a:cubicBezTo>
                        <a:pt x="712" y="69"/>
                        <a:pt x="712" y="69"/>
                        <a:pt x="712" y="68"/>
                      </a:cubicBezTo>
                      <a:cubicBezTo>
                        <a:pt x="713" y="68"/>
                        <a:pt x="713" y="68"/>
                        <a:pt x="713" y="67"/>
                      </a:cubicBezTo>
                      <a:cubicBezTo>
                        <a:pt x="713" y="67"/>
                        <a:pt x="713" y="67"/>
                        <a:pt x="714" y="67"/>
                      </a:cubicBezTo>
                      <a:cubicBezTo>
                        <a:pt x="714" y="67"/>
                        <a:pt x="714" y="66"/>
                        <a:pt x="714" y="66"/>
                      </a:cubicBezTo>
                      <a:cubicBezTo>
                        <a:pt x="715" y="65"/>
                        <a:pt x="715" y="65"/>
                        <a:pt x="716" y="64"/>
                      </a:cubicBezTo>
                      <a:cubicBezTo>
                        <a:pt x="716" y="63"/>
                        <a:pt x="717" y="62"/>
                        <a:pt x="718" y="61"/>
                      </a:cubicBezTo>
                      <a:cubicBezTo>
                        <a:pt x="718" y="60"/>
                        <a:pt x="719" y="60"/>
                        <a:pt x="719" y="59"/>
                      </a:cubicBezTo>
                      <a:cubicBezTo>
                        <a:pt x="720" y="58"/>
                        <a:pt x="721" y="57"/>
                        <a:pt x="722" y="56"/>
                      </a:cubicBezTo>
                      <a:cubicBezTo>
                        <a:pt x="724" y="53"/>
                        <a:pt x="726" y="51"/>
                        <a:pt x="728" y="49"/>
                      </a:cubicBezTo>
                      <a:cubicBezTo>
                        <a:pt x="728" y="49"/>
                        <a:pt x="729" y="49"/>
                        <a:pt x="729" y="49"/>
                      </a:cubicBezTo>
                      <a:cubicBezTo>
                        <a:pt x="729" y="49"/>
                        <a:pt x="729" y="48"/>
                        <a:pt x="729" y="48"/>
                      </a:cubicBezTo>
                      <a:cubicBezTo>
                        <a:pt x="729" y="48"/>
                        <a:pt x="729" y="48"/>
                        <a:pt x="730" y="48"/>
                      </a:cubicBezTo>
                      <a:cubicBezTo>
                        <a:pt x="730" y="47"/>
                        <a:pt x="731" y="46"/>
                        <a:pt x="732" y="45"/>
                      </a:cubicBezTo>
                      <a:cubicBezTo>
                        <a:pt x="733" y="45"/>
                        <a:pt x="734" y="45"/>
                        <a:pt x="735" y="45"/>
                      </a:cubicBezTo>
                      <a:cubicBezTo>
                        <a:pt x="736" y="45"/>
                        <a:pt x="736" y="44"/>
                        <a:pt x="736" y="43"/>
                      </a:cubicBezTo>
                      <a:cubicBezTo>
                        <a:pt x="737" y="43"/>
                        <a:pt x="738" y="43"/>
                        <a:pt x="739" y="43"/>
                      </a:cubicBezTo>
                      <a:cubicBezTo>
                        <a:pt x="739" y="44"/>
                        <a:pt x="740" y="44"/>
                        <a:pt x="740" y="45"/>
                      </a:cubicBezTo>
                      <a:cubicBezTo>
                        <a:pt x="740" y="45"/>
                        <a:pt x="739" y="45"/>
                        <a:pt x="739" y="45"/>
                      </a:cubicBezTo>
                      <a:cubicBezTo>
                        <a:pt x="739" y="46"/>
                        <a:pt x="738" y="47"/>
                        <a:pt x="737" y="48"/>
                      </a:cubicBezTo>
                      <a:cubicBezTo>
                        <a:pt x="737" y="49"/>
                        <a:pt x="736" y="50"/>
                        <a:pt x="736" y="50"/>
                      </a:cubicBezTo>
                      <a:cubicBezTo>
                        <a:pt x="735" y="51"/>
                        <a:pt x="735" y="51"/>
                        <a:pt x="735" y="51"/>
                      </a:cubicBezTo>
                      <a:cubicBezTo>
                        <a:pt x="735" y="51"/>
                        <a:pt x="735" y="51"/>
                        <a:pt x="735" y="52"/>
                      </a:cubicBezTo>
                      <a:cubicBezTo>
                        <a:pt x="734" y="52"/>
                        <a:pt x="734" y="52"/>
                        <a:pt x="734" y="52"/>
                      </a:cubicBezTo>
                      <a:cubicBezTo>
                        <a:pt x="733" y="53"/>
                        <a:pt x="732" y="54"/>
                        <a:pt x="732" y="55"/>
                      </a:cubicBezTo>
                      <a:cubicBezTo>
                        <a:pt x="732" y="56"/>
                        <a:pt x="732" y="56"/>
                        <a:pt x="732" y="56"/>
                      </a:cubicBezTo>
                      <a:cubicBezTo>
                        <a:pt x="731" y="57"/>
                        <a:pt x="731" y="58"/>
                        <a:pt x="730" y="58"/>
                      </a:cubicBezTo>
                      <a:cubicBezTo>
                        <a:pt x="729" y="59"/>
                        <a:pt x="728" y="60"/>
                        <a:pt x="728" y="61"/>
                      </a:cubicBezTo>
                      <a:cubicBezTo>
                        <a:pt x="728" y="62"/>
                        <a:pt x="727" y="62"/>
                        <a:pt x="727" y="63"/>
                      </a:cubicBezTo>
                      <a:cubicBezTo>
                        <a:pt x="727" y="63"/>
                        <a:pt x="726" y="64"/>
                        <a:pt x="726" y="64"/>
                      </a:cubicBezTo>
                      <a:cubicBezTo>
                        <a:pt x="726" y="64"/>
                        <a:pt x="725" y="65"/>
                        <a:pt x="725" y="65"/>
                      </a:cubicBezTo>
                      <a:cubicBezTo>
                        <a:pt x="725" y="66"/>
                        <a:pt x="725" y="67"/>
                        <a:pt x="724" y="66"/>
                      </a:cubicBezTo>
                      <a:cubicBezTo>
                        <a:pt x="723" y="68"/>
                        <a:pt x="723" y="69"/>
                        <a:pt x="722" y="70"/>
                      </a:cubicBezTo>
                      <a:cubicBezTo>
                        <a:pt x="722" y="70"/>
                        <a:pt x="722" y="71"/>
                        <a:pt x="722" y="72"/>
                      </a:cubicBezTo>
                      <a:cubicBezTo>
                        <a:pt x="722" y="72"/>
                        <a:pt x="721" y="72"/>
                        <a:pt x="721" y="72"/>
                      </a:cubicBezTo>
                      <a:cubicBezTo>
                        <a:pt x="720" y="73"/>
                        <a:pt x="720" y="73"/>
                        <a:pt x="720" y="73"/>
                      </a:cubicBezTo>
                      <a:cubicBezTo>
                        <a:pt x="720" y="74"/>
                        <a:pt x="720" y="74"/>
                        <a:pt x="720" y="74"/>
                      </a:cubicBezTo>
                      <a:cubicBezTo>
                        <a:pt x="720" y="75"/>
                        <a:pt x="720" y="75"/>
                        <a:pt x="720" y="76"/>
                      </a:cubicBezTo>
                      <a:cubicBezTo>
                        <a:pt x="719" y="76"/>
                        <a:pt x="719" y="76"/>
                        <a:pt x="718" y="77"/>
                      </a:cubicBezTo>
                      <a:cubicBezTo>
                        <a:pt x="718" y="78"/>
                        <a:pt x="719" y="79"/>
                        <a:pt x="718" y="79"/>
                      </a:cubicBezTo>
                      <a:cubicBezTo>
                        <a:pt x="718" y="80"/>
                        <a:pt x="718" y="81"/>
                        <a:pt x="718" y="82"/>
                      </a:cubicBezTo>
                      <a:cubicBezTo>
                        <a:pt x="717" y="82"/>
                        <a:pt x="717" y="82"/>
                        <a:pt x="717" y="83"/>
                      </a:cubicBezTo>
                      <a:cubicBezTo>
                        <a:pt x="717" y="83"/>
                        <a:pt x="717" y="84"/>
                        <a:pt x="717" y="84"/>
                      </a:cubicBezTo>
                      <a:cubicBezTo>
                        <a:pt x="717" y="84"/>
                        <a:pt x="716" y="85"/>
                        <a:pt x="716" y="85"/>
                      </a:cubicBezTo>
                      <a:cubicBezTo>
                        <a:pt x="716" y="86"/>
                        <a:pt x="716" y="86"/>
                        <a:pt x="716" y="87"/>
                      </a:cubicBezTo>
                      <a:cubicBezTo>
                        <a:pt x="715" y="88"/>
                        <a:pt x="715" y="88"/>
                        <a:pt x="715" y="89"/>
                      </a:cubicBezTo>
                      <a:cubicBezTo>
                        <a:pt x="715" y="90"/>
                        <a:pt x="714" y="91"/>
                        <a:pt x="714" y="92"/>
                      </a:cubicBezTo>
                      <a:cubicBezTo>
                        <a:pt x="714" y="92"/>
                        <a:pt x="714" y="93"/>
                        <a:pt x="713" y="93"/>
                      </a:cubicBezTo>
                      <a:cubicBezTo>
                        <a:pt x="714" y="93"/>
                        <a:pt x="714" y="93"/>
                        <a:pt x="714" y="94"/>
                      </a:cubicBezTo>
                      <a:cubicBezTo>
                        <a:pt x="714" y="94"/>
                        <a:pt x="714" y="94"/>
                        <a:pt x="713" y="94"/>
                      </a:cubicBezTo>
                      <a:cubicBezTo>
                        <a:pt x="713" y="95"/>
                        <a:pt x="713" y="95"/>
                        <a:pt x="713" y="96"/>
                      </a:cubicBezTo>
                      <a:cubicBezTo>
                        <a:pt x="713" y="96"/>
                        <a:pt x="713" y="96"/>
                        <a:pt x="713" y="97"/>
                      </a:cubicBezTo>
                      <a:cubicBezTo>
                        <a:pt x="713" y="98"/>
                        <a:pt x="713" y="99"/>
                        <a:pt x="713" y="99"/>
                      </a:cubicBezTo>
                      <a:cubicBezTo>
                        <a:pt x="712" y="100"/>
                        <a:pt x="712" y="100"/>
                        <a:pt x="712" y="100"/>
                      </a:cubicBezTo>
                      <a:cubicBezTo>
                        <a:pt x="712" y="101"/>
                        <a:pt x="712" y="101"/>
                        <a:pt x="712" y="102"/>
                      </a:cubicBezTo>
                      <a:cubicBezTo>
                        <a:pt x="711" y="102"/>
                        <a:pt x="711" y="103"/>
                        <a:pt x="711" y="104"/>
                      </a:cubicBezTo>
                      <a:cubicBezTo>
                        <a:pt x="711" y="104"/>
                        <a:pt x="711" y="105"/>
                        <a:pt x="711" y="105"/>
                      </a:cubicBezTo>
                      <a:cubicBezTo>
                        <a:pt x="710" y="106"/>
                        <a:pt x="710" y="106"/>
                        <a:pt x="711" y="107"/>
                      </a:cubicBezTo>
                      <a:cubicBezTo>
                        <a:pt x="711" y="107"/>
                        <a:pt x="711" y="108"/>
                        <a:pt x="712" y="109"/>
                      </a:cubicBezTo>
                      <a:cubicBezTo>
                        <a:pt x="712" y="110"/>
                        <a:pt x="712" y="111"/>
                        <a:pt x="712" y="112"/>
                      </a:cubicBezTo>
                      <a:cubicBezTo>
                        <a:pt x="713" y="112"/>
                        <a:pt x="712" y="113"/>
                        <a:pt x="713" y="114"/>
                      </a:cubicBezTo>
                      <a:cubicBezTo>
                        <a:pt x="714" y="114"/>
                        <a:pt x="714" y="115"/>
                        <a:pt x="714" y="116"/>
                      </a:cubicBezTo>
                      <a:cubicBezTo>
                        <a:pt x="715" y="116"/>
                        <a:pt x="715" y="116"/>
                        <a:pt x="716" y="116"/>
                      </a:cubicBezTo>
                      <a:cubicBezTo>
                        <a:pt x="716" y="116"/>
                        <a:pt x="717" y="116"/>
                        <a:pt x="717" y="116"/>
                      </a:cubicBezTo>
                      <a:cubicBezTo>
                        <a:pt x="718" y="114"/>
                        <a:pt x="720" y="113"/>
                        <a:pt x="721" y="112"/>
                      </a:cubicBezTo>
                      <a:cubicBezTo>
                        <a:pt x="721" y="112"/>
                        <a:pt x="721" y="111"/>
                        <a:pt x="721" y="111"/>
                      </a:cubicBezTo>
                      <a:cubicBezTo>
                        <a:pt x="721" y="111"/>
                        <a:pt x="721" y="111"/>
                        <a:pt x="721" y="111"/>
                      </a:cubicBezTo>
                      <a:cubicBezTo>
                        <a:pt x="722" y="111"/>
                        <a:pt x="722" y="111"/>
                        <a:pt x="722" y="111"/>
                      </a:cubicBezTo>
                      <a:cubicBezTo>
                        <a:pt x="723" y="110"/>
                        <a:pt x="724" y="109"/>
                        <a:pt x="725" y="108"/>
                      </a:cubicBezTo>
                      <a:cubicBezTo>
                        <a:pt x="726" y="108"/>
                        <a:pt x="726" y="107"/>
                        <a:pt x="727" y="107"/>
                      </a:cubicBezTo>
                      <a:cubicBezTo>
                        <a:pt x="728" y="106"/>
                        <a:pt x="729" y="105"/>
                        <a:pt x="730" y="104"/>
                      </a:cubicBezTo>
                      <a:cubicBezTo>
                        <a:pt x="732" y="103"/>
                        <a:pt x="732" y="103"/>
                        <a:pt x="736" y="100"/>
                      </a:cubicBezTo>
                      <a:cubicBezTo>
                        <a:pt x="737" y="100"/>
                        <a:pt x="737" y="99"/>
                        <a:pt x="739" y="99"/>
                      </a:cubicBezTo>
                      <a:cubicBezTo>
                        <a:pt x="739" y="98"/>
                        <a:pt x="740" y="98"/>
                        <a:pt x="740" y="97"/>
                      </a:cubicBezTo>
                      <a:cubicBezTo>
                        <a:pt x="741" y="97"/>
                        <a:pt x="742" y="97"/>
                        <a:pt x="743" y="97"/>
                      </a:cubicBezTo>
                      <a:cubicBezTo>
                        <a:pt x="743" y="97"/>
                        <a:pt x="744" y="96"/>
                        <a:pt x="745" y="96"/>
                      </a:cubicBezTo>
                      <a:cubicBezTo>
                        <a:pt x="745" y="96"/>
                        <a:pt x="746" y="96"/>
                        <a:pt x="746" y="95"/>
                      </a:cubicBezTo>
                      <a:cubicBezTo>
                        <a:pt x="747" y="95"/>
                        <a:pt x="748" y="95"/>
                        <a:pt x="748" y="94"/>
                      </a:cubicBezTo>
                      <a:cubicBezTo>
                        <a:pt x="749" y="94"/>
                        <a:pt x="749" y="94"/>
                        <a:pt x="750" y="94"/>
                      </a:cubicBezTo>
                      <a:cubicBezTo>
                        <a:pt x="750" y="94"/>
                        <a:pt x="750" y="94"/>
                        <a:pt x="751" y="93"/>
                      </a:cubicBezTo>
                      <a:cubicBezTo>
                        <a:pt x="751" y="93"/>
                        <a:pt x="752" y="93"/>
                        <a:pt x="752" y="93"/>
                      </a:cubicBezTo>
                      <a:cubicBezTo>
                        <a:pt x="752" y="93"/>
                        <a:pt x="753" y="93"/>
                        <a:pt x="753" y="93"/>
                      </a:cubicBezTo>
                      <a:cubicBezTo>
                        <a:pt x="754" y="93"/>
                        <a:pt x="755" y="93"/>
                        <a:pt x="756" y="94"/>
                      </a:cubicBezTo>
                      <a:cubicBezTo>
                        <a:pt x="756" y="95"/>
                        <a:pt x="756" y="96"/>
                        <a:pt x="756" y="97"/>
                      </a:cubicBezTo>
                      <a:cubicBezTo>
                        <a:pt x="756" y="97"/>
                        <a:pt x="757" y="98"/>
                        <a:pt x="757" y="98"/>
                      </a:cubicBezTo>
                      <a:cubicBezTo>
                        <a:pt x="758" y="98"/>
                        <a:pt x="758" y="99"/>
                        <a:pt x="759" y="98"/>
                      </a:cubicBezTo>
                      <a:cubicBezTo>
                        <a:pt x="760" y="98"/>
                        <a:pt x="760" y="97"/>
                        <a:pt x="761" y="98"/>
                      </a:cubicBezTo>
                      <a:cubicBezTo>
                        <a:pt x="761" y="98"/>
                        <a:pt x="761" y="99"/>
                        <a:pt x="761" y="99"/>
                      </a:cubicBezTo>
                      <a:cubicBezTo>
                        <a:pt x="761" y="100"/>
                        <a:pt x="761" y="100"/>
                        <a:pt x="762" y="100"/>
                      </a:cubicBezTo>
                      <a:cubicBezTo>
                        <a:pt x="762" y="101"/>
                        <a:pt x="762" y="102"/>
                        <a:pt x="762" y="102"/>
                      </a:cubicBezTo>
                      <a:cubicBezTo>
                        <a:pt x="762" y="103"/>
                        <a:pt x="762" y="103"/>
                        <a:pt x="762" y="103"/>
                      </a:cubicBezTo>
                      <a:cubicBezTo>
                        <a:pt x="762" y="104"/>
                        <a:pt x="762" y="105"/>
                        <a:pt x="762" y="106"/>
                      </a:cubicBezTo>
                      <a:cubicBezTo>
                        <a:pt x="763" y="106"/>
                        <a:pt x="763" y="107"/>
                        <a:pt x="763" y="107"/>
                      </a:cubicBezTo>
                      <a:cubicBezTo>
                        <a:pt x="764" y="107"/>
                        <a:pt x="764" y="107"/>
                        <a:pt x="765" y="107"/>
                      </a:cubicBezTo>
                      <a:cubicBezTo>
                        <a:pt x="765" y="106"/>
                        <a:pt x="765" y="105"/>
                        <a:pt x="766" y="105"/>
                      </a:cubicBezTo>
                      <a:cubicBezTo>
                        <a:pt x="766" y="104"/>
                        <a:pt x="767" y="104"/>
                        <a:pt x="767" y="103"/>
                      </a:cubicBezTo>
                      <a:cubicBezTo>
                        <a:pt x="768" y="102"/>
                        <a:pt x="769" y="100"/>
                        <a:pt x="770" y="99"/>
                      </a:cubicBezTo>
                      <a:cubicBezTo>
                        <a:pt x="771" y="98"/>
                        <a:pt x="771" y="98"/>
                        <a:pt x="772" y="97"/>
                      </a:cubicBezTo>
                      <a:cubicBezTo>
                        <a:pt x="772" y="96"/>
                        <a:pt x="773" y="94"/>
                        <a:pt x="773" y="93"/>
                      </a:cubicBezTo>
                      <a:cubicBezTo>
                        <a:pt x="774" y="93"/>
                        <a:pt x="774" y="93"/>
                        <a:pt x="774" y="93"/>
                      </a:cubicBezTo>
                      <a:cubicBezTo>
                        <a:pt x="775" y="92"/>
                        <a:pt x="776" y="92"/>
                        <a:pt x="777" y="91"/>
                      </a:cubicBezTo>
                      <a:cubicBezTo>
                        <a:pt x="777" y="90"/>
                        <a:pt x="776" y="90"/>
                        <a:pt x="777" y="90"/>
                      </a:cubicBezTo>
                      <a:cubicBezTo>
                        <a:pt x="777" y="91"/>
                        <a:pt x="777" y="91"/>
                        <a:pt x="777" y="92"/>
                      </a:cubicBezTo>
                      <a:cubicBezTo>
                        <a:pt x="777" y="93"/>
                        <a:pt x="776" y="94"/>
                        <a:pt x="776" y="95"/>
                      </a:cubicBezTo>
                      <a:cubicBezTo>
                        <a:pt x="776" y="96"/>
                        <a:pt x="776" y="97"/>
                        <a:pt x="776" y="98"/>
                      </a:cubicBezTo>
                      <a:cubicBezTo>
                        <a:pt x="776" y="98"/>
                        <a:pt x="775" y="98"/>
                        <a:pt x="775" y="99"/>
                      </a:cubicBezTo>
                      <a:cubicBezTo>
                        <a:pt x="775" y="99"/>
                        <a:pt x="775" y="100"/>
                        <a:pt x="775" y="101"/>
                      </a:cubicBezTo>
                      <a:cubicBezTo>
                        <a:pt x="775" y="101"/>
                        <a:pt x="776" y="101"/>
                        <a:pt x="776" y="102"/>
                      </a:cubicBezTo>
                      <a:cubicBezTo>
                        <a:pt x="776" y="104"/>
                        <a:pt x="776" y="106"/>
                        <a:pt x="776" y="108"/>
                      </a:cubicBezTo>
                      <a:cubicBezTo>
                        <a:pt x="775" y="109"/>
                        <a:pt x="775" y="110"/>
                        <a:pt x="774" y="112"/>
                      </a:cubicBezTo>
                      <a:cubicBezTo>
                        <a:pt x="774" y="113"/>
                        <a:pt x="774" y="114"/>
                        <a:pt x="774" y="114"/>
                      </a:cubicBezTo>
                      <a:cubicBezTo>
                        <a:pt x="773" y="116"/>
                        <a:pt x="772" y="117"/>
                        <a:pt x="772" y="119"/>
                      </a:cubicBezTo>
                      <a:cubicBezTo>
                        <a:pt x="772" y="119"/>
                        <a:pt x="772" y="120"/>
                        <a:pt x="772" y="120"/>
                      </a:cubicBezTo>
                      <a:cubicBezTo>
                        <a:pt x="771" y="121"/>
                        <a:pt x="771" y="121"/>
                        <a:pt x="770" y="121"/>
                      </a:cubicBezTo>
                      <a:cubicBezTo>
                        <a:pt x="770" y="122"/>
                        <a:pt x="770" y="123"/>
                        <a:pt x="770" y="123"/>
                      </a:cubicBezTo>
                      <a:cubicBezTo>
                        <a:pt x="771" y="124"/>
                        <a:pt x="772" y="124"/>
                        <a:pt x="772" y="125"/>
                      </a:cubicBezTo>
                      <a:cubicBezTo>
                        <a:pt x="772" y="125"/>
                        <a:pt x="772" y="126"/>
                        <a:pt x="772" y="126"/>
                      </a:cubicBezTo>
                      <a:cubicBezTo>
                        <a:pt x="772" y="126"/>
                        <a:pt x="773" y="127"/>
                        <a:pt x="773" y="127"/>
                      </a:cubicBezTo>
                      <a:cubicBezTo>
                        <a:pt x="774" y="127"/>
                        <a:pt x="775" y="127"/>
                        <a:pt x="775" y="127"/>
                      </a:cubicBezTo>
                      <a:cubicBezTo>
                        <a:pt x="776" y="127"/>
                        <a:pt x="776" y="127"/>
                        <a:pt x="776" y="128"/>
                      </a:cubicBezTo>
                      <a:cubicBezTo>
                        <a:pt x="776" y="128"/>
                        <a:pt x="775" y="129"/>
                        <a:pt x="774" y="129"/>
                      </a:cubicBezTo>
                      <a:cubicBezTo>
                        <a:pt x="774" y="130"/>
                        <a:pt x="774" y="131"/>
                        <a:pt x="773" y="131"/>
                      </a:cubicBezTo>
                      <a:cubicBezTo>
                        <a:pt x="773" y="132"/>
                        <a:pt x="773" y="133"/>
                        <a:pt x="773" y="134"/>
                      </a:cubicBezTo>
                      <a:cubicBezTo>
                        <a:pt x="772" y="134"/>
                        <a:pt x="771" y="135"/>
                        <a:pt x="770" y="136"/>
                      </a:cubicBezTo>
                      <a:cubicBezTo>
                        <a:pt x="771" y="137"/>
                        <a:pt x="769" y="138"/>
                        <a:pt x="769" y="139"/>
                      </a:cubicBezTo>
                      <a:cubicBezTo>
                        <a:pt x="770" y="139"/>
                        <a:pt x="770" y="139"/>
                        <a:pt x="771" y="139"/>
                      </a:cubicBezTo>
                      <a:cubicBezTo>
                        <a:pt x="771" y="137"/>
                        <a:pt x="773" y="137"/>
                        <a:pt x="775" y="136"/>
                      </a:cubicBezTo>
                      <a:cubicBezTo>
                        <a:pt x="775" y="136"/>
                        <a:pt x="775" y="136"/>
                        <a:pt x="776" y="136"/>
                      </a:cubicBezTo>
                      <a:cubicBezTo>
                        <a:pt x="776" y="135"/>
                        <a:pt x="777" y="135"/>
                        <a:pt x="777" y="135"/>
                      </a:cubicBezTo>
                      <a:cubicBezTo>
                        <a:pt x="777" y="135"/>
                        <a:pt x="777" y="135"/>
                        <a:pt x="777" y="136"/>
                      </a:cubicBezTo>
                      <a:cubicBezTo>
                        <a:pt x="777" y="136"/>
                        <a:pt x="776" y="137"/>
                        <a:pt x="776" y="137"/>
                      </a:cubicBezTo>
                      <a:cubicBezTo>
                        <a:pt x="775" y="138"/>
                        <a:pt x="775" y="139"/>
                        <a:pt x="774" y="139"/>
                      </a:cubicBezTo>
                      <a:cubicBezTo>
                        <a:pt x="774" y="140"/>
                        <a:pt x="774" y="140"/>
                        <a:pt x="774" y="141"/>
                      </a:cubicBezTo>
                      <a:cubicBezTo>
                        <a:pt x="775" y="141"/>
                        <a:pt x="776" y="142"/>
                        <a:pt x="776" y="143"/>
                      </a:cubicBezTo>
                      <a:cubicBezTo>
                        <a:pt x="777" y="143"/>
                        <a:pt x="777" y="144"/>
                        <a:pt x="778" y="145"/>
                      </a:cubicBezTo>
                      <a:cubicBezTo>
                        <a:pt x="778" y="144"/>
                        <a:pt x="780" y="144"/>
                        <a:pt x="781" y="143"/>
                      </a:cubicBezTo>
                      <a:cubicBezTo>
                        <a:pt x="781" y="142"/>
                        <a:pt x="782" y="141"/>
                        <a:pt x="783" y="141"/>
                      </a:cubicBezTo>
                      <a:cubicBezTo>
                        <a:pt x="784" y="140"/>
                        <a:pt x="786" y="140"/>
                        <a:pt x="787" y="138"/>
                      </a:cubicBezTo>
                      <a:cubicBezTo>
                        <a:pt x="788" y="138"/>
                        <a:pt x="788" y="138"/>
                        <a:pt x="789" y="138"/>
                      </a:cubicBezTo>
                      <a:cubicBezTo>
                        <a:pt x="790" y="137"/>
                        <a:pt x="790" y="136"/>
                        <a:pt x="791" y="136"/>
                      </a:cubicBezTo>
                      <a:cubicBezTo>
                        <a:pt x="792" y="136"/>
                        <a:pt x="792" y="137"/>
                        <a:pt x="792" y="137"/>
                      </a:cubicBezTo>
                      <a:cubicBezTo>
                        <a:pt x="792" y="139"/>
                        <a:pt x="792" y="140"/>
                        <a:pt x="792" y="141"/>
                      </a:cubicBezTo>
                      <a:cubicBezTo>
                        <a:pt x="793" y="142"/>
                        <a:pt x="793" y="142"/>
                        <a:pt x="794" y="142"/>
                      </a:cubicBezTo>
                      <a:cubicBezTo>
                        <a:pt x="794" y="142"/>
                        <a:pt x="794" y="142"/>
                        <a:pt x="794" y="142"/>
                      </a:cubicBezTo>
                      <a:cubicBezTo>
                        <a:pt x="795" y="143"/>
                        <a:pt x="796" y="143"/>
                        <a:pt x="796" y="143"/>
                      </a:cubicBezTo>
                      <a:cubicBezTo>
                        <a:pt x="796" y="143"/>
                        <a:pt x="796" y="143"/>
                        <a:pt x="796" y="144"/>
                      </a:cubicBezTo>
                      <a:cubicBezTo>
                        <a:pt x="796" y="144"/>
                        <a:pt x="794" y="143"/>
                        <a:pt x="794" y="145"/>
                      </a:cubicBezTo>
                      <a:cubicBezTo>
                        <a:pt x="793" y="144"/>
                        <a:pt x="793" y="146"/>
                        <a:pt x="792" y="145"/>
                      </a:cubicBezTo>
                      <a:cubicBezTo>
                        <a:pt x="791" y="147"/>
                        <a:pt x="789" y="148"/>
                        <a:pt x="788" y="149"/>
                      </a:cubicBezTo>
                      <a:cubicBezTo>
                        <a:pt x="788" y="150"/>
                        <a:pt x="788" y="150"/>
                        <a:pt x="788" y="151"/>
                      </a:cubicBezTo>
                      <a:cubicBezTo>
                        <a:pt x="787" y="151"/>
                        <a:pt x="787" y="152"/>
                        <a:pt x="786" y="152"/>
                      </a:cubicBezTo>
                      <a:cubicBezTo>
                        <a:pt x="785" y="154"/>
                        <a:pt x="783" y="155"/>
                        <a:pt x="782" y="157"/>
                      </a:cubicBezTo>
                      <a:cubicBezTo>
                        <a:pt x="782" y="157"/>
                        <a:pt x="782" y="157"/>
                        <a:pt x="782" y="157"/>
                      </a:cubicBezTo>
                      <a:cubicBezTo>
                        <a:pt x="781" y="158"/>
                        <a:pt x="780" y="158"/>
                        <a:pt x="780" y="158"/>
                      </a:cubicBezTo>
                      <a:cubicBezTo>
                        <a:pt x="779" y="159"/>
                        <a:pt x="778" y="160"/>
                        <a:pt x="777" y="161"/>
                      </a:cubicBezTo>
                      <a:cubicBezTo>
                        <a:pt x="777" y="161"/>
                        <a:pt x="777" y="161"/>
                        <a:pt x="777" y="161"/>
                      </a:cubicBezTo>
                      <a:cubicBezTo>
                        <a:pt x="777" y="162"/>
                        <a:pt x="776" y="162"/>
                        <a:pt x="776" y="163"/>
                      </a:cubicBezTo>
                      <a:cubicBezTo>
                        <a:pt x="776" y="163"/>
                        <a:pt x="775" y="164"/>
                        <a:pt x="775" y="164"/>
                      </a:cubicBezTo>
                      <a:cubicBezTo>
                        <a:pt x="774" y="165"/>
                        <a:pt x="774" y="167"/>
                        <a:pt x="772" y="167"/>
                      </a:cubicBezTo>
                      <a:cubicBezTo>
                        <a:pt x="772" y="168"/>
                        <a:pt x="772" y="168"/>
                        <a:pt x="772" y="169"/>
                      </a:cubicBezTo>
                      <a:cubicBezTo>
                        <a:pt x="772" y="169"/>
                        <a:pt x="772" y="169"/>
                        <a:pt x="772" y="170"/>
                      </a:cubicBezTo>
                      <a:cubicBezTo>
                        <a:pt x="772" y="170"/>
                        <a:pt x="772" y="171"/>
                        <a:pt x="773" y="171"/>
                      </a:cubicBezTo>
                      <a:cubicBezTo>
                        <a:pt x="773" y="171"/>
                        <a:pt x="774" y="171"/>
                        <a:pt x="774" y="171"/>
                      </a:cubicBezTo>
                      <a:cubicBezTo>
                        <a:pt x="775" y="170"/>
                        <a:pt x="775" y="169"/>
                        <a:pt x="777" y="169"/>
                      </a:cubicBezTo>
                      <a:cubicBezTo>
                        <a:pt x="777" y="168"/>
                        <a:pt x="777" y="168"/>
                        <a:pt x="778" y="168"/>
                      </a:cubicBezTo>
                      <a:cubicBezTo>
                        <a:pt x="779" y="166"/>
                        <a:pt x="781" y="165"/>
                        <a:pt x="782" y="163"/>
                      </a:cubicBezTo>
                      <a:cubicBezTo>
                        <a:pt x="782" y="163"/>
                        <a:pt x="782" y="163"/>
                        <a:pt x="782" y="162"/>
                      </a:cubicBezTo>
                      <a:cubicBezTo>
                        <a:pt x="784" y="161"/>
                        <a:pt x="786" y="159"/>
                        <a:pt x="788" y="157"/>
                      </a:cubicBezTo>
                      <a:cubicBezTo>
                        <a:pt x="788" y="156"/>
                        <a:pt x="788" y="156"/>
                        <a:pt x="788" y="156"/>
                      </a:cubicBezTo>
                      <a:cubicBezTo>
                        <a:pt x="789" y="156"/>
                        <a:pt x="789" y="156"/>
                        <a:pt x="789" y="156"/>
                      </a:cubicBezTo>
                      <a:cubicBezTo>
                        <a:pt x="791" y="154"/>
                        <a:pt x="793" y="152"/>
                        <a:pt x="795" y="150"/>
                      </a:cubicBezTo>
                      <a:cubicBezTo>
                        <a:pt x="795" y="150"/>
                        <a:pt x="795" y="151"/>
                        <a:pt x="796" y="151"/>
                      </a:cubicBezTo>
                      <a:cubicBezTo>
                        <a:pt x="796" y="151"/>
                        <a:pt x="796" y="151"/>
                        <a:pt x="796" y="152"/>
                      </a:cubicBezTo>
                      <a:cubicBezTo>
                        <a:pt x="796" y="152"/>
                        <a:pt x="797" y="153"/>
                        <a:pt x="798" y="153"/>
                      </a:cubicBezTo>
                      <a:cubicBezTo>
                        <a:pt x="798" y="154"/>
                        <a:pt x="799" y="154"/>
                        <a:pt x="800" y="155"/>
                      </a:cubicBezTo>
                      <a:cubicBezTo>
                        <a:pt x="800" y="155"/>
                        <a:pt x="801" y="155"/>
                        <a:pt x="802" y="155"/>
                      </a:cubicBezTo>
                      <a:cubicBezTo>
                        <a:pt x="802" y="155"/>
                        <a:pt x="802" y="155"/>
                        <a:pt x="803" y="156"/>
                      </a:cubicBezTo>
                      <a:cubicBezTo>
                        <a:pt x="803" y="156"/>
                        <a:pt x="804" y="156"/>
                        <a:pt x="805" y="156"/>
                      </a:cubicBezTo>
                      <a:cubicBezTo>
                        <a:pt x="806" y="156"/>
                        <a:pt x="806" y="156"/>
                        <a:pt x="806" y="156"/>
                      </a:cubicBezTo>
                      <a:cubicBezTo>
                        <a:pt x="807" y="155"/>
                        <a:pt x="808" y="155"/>
                        <a:pt x="809" y="154"/>
                      </a:cubicBezTo>
                      <a:cubicBezTo>
                        <a:pt x="809" y="154"/>
                        <a:pt x="809" y="153"/>
                        <a:pt x="809" y="153"/>
                      </a:cubicBezTo>
                      <a:cubicBezTo>
                        <a:pt x="809" y="152"/>
                        <a:pt x="810" y="153"/>
                        <a:pt x="810" y="153"/>
                      </a:cubicBezTo>
                      <a:cubicBezTo>
                        <a:pt x="811" y="153"/>
                        <a:pt x="811" y="153"/>
                        <a:pt x="810" y="154"/>
                      </a:cubicBezTo>
                      <a:cubicBezTo>
                        <a:pt x="810" y="154"/>
                        <a:pt x="810" y="155"/>
                        <a:pt x="810" y="155"/>
                      </a:cubicBezTo>
                      <a:cubicBezTo>
                        <a:pt x="809" y="156"/>
                        <a:pt x="809" y="156"/>
                        <a:pt x="809" y="157"/>
                      </a:cubicBezTo>
                      <a:cubicBezTo>
                        <a:pt x="808" y="157"/>
                        <a:pt x="809" y="158"/>
                        <a:pt x="808" y="158"/>
                      </a:cubicBezTo>
                      <a:cubicBezTo>
                        <a:pt x="808" y="158"/>
                        <a:pt x="808" y="158"/>
                        <a:pt x="807" y="158"/>
                      </a:cubicBezTo>
                      <a:cubicBezTo>
                        <a:pt x="807" y="158"/>
                        <a:pt x="807" y="158"/>
                        <a:pt x="806" y="159"/>
                      </a:cubicBezTo>
                      <a:cubicBezTo>
                        <a:pt x="807" y="159"/>
                        <a:pt x="807" y="159"/>
                        <a:pt x="808" y="159"/>
                      </a:cubicBezTo>
                      <a:cubicBezTo>
                        <a:pt x="808" y="160"/>
                        <a:pt x="808" y="160"/>
                        <a:pt x="808" y="160"/>
                      </a:cubicBezTo>
                      <a:cubicBezTo>
                        <a:pt x="808" y="162"/>
                        <a:pt x="810" y="161"/>
                        <a:pt x="811" y="163"/>
                      </a:cubicBezTo>
                      <a:cubicBezTo>
                        <a:pt x="810" y="164"/>
                        <a:pt x="810" y="164"/>
                        <a:pt x="808" y="165"/>
                      </a:cubicBezTo>
                      <a:cubicBezTo>
                        <a:pt x="808" y="166"/>
                        <a:pt x="808" y="167"/>
                        <a:pt x="808" y="168"/>
                      </a:cubicBezTo>
                      <a:cubicBezTo>
                        <a:pt x="807" y="169"/>
                        <a:pt x="805" y="170"/>
                        <a:pt x="804" y="171"/>
                      </a:cubicBezTo>
                      <a:cubicBezTo>
                        <a:pt x="804" y="171"/>
                        <a:pt x="804" y="172"/>
                        <a:pt x="804" y="172"/>
                      </a:cubicBezTo>
                      <a:cubicBezTo>
                        <a:pt x="803" y="173"/>
                        <a:pt x="802" y="174"/>
                        <a:pt x="802" y="175"/>
                      </a:cubicBezTo>
                      <a:cubicBezTo>
                        <a:pt x="801" y="175"/>
                        <a:pt x="801" y="176"/>
                        <a:pt x="801" y="176"/>
                      </a:cubicBezTo>
                      <a:cubicBezTo>
                        <a:pt x="801" y="177"/>
                        <a:pt x="801" y="178"/>
                        <a:pt x="801" y="179"/>
                      </a:cubicBezTo>
                      <a:cubicBezTo>
                        <a:pt x="802" y="179"/>
                        <a:pt x="802" y="179"/>
                        <a:pt x="803" y="179"/>
                      </a:cubicBezTo>
                      <a:cubicBezTo>
                        <a:pt x="803" y="179"/>
                        <a:pt x="803" y="179"/>
                        <a:pt x="804" y="178"/>
                      </a:cubicBezTo>
                      <a:cubicBezTo>
                        <a:pt x="805" y="177"/>
                        <a:pt x="806" y="176"/>
                        <a:pt x="807" y="175"/>
                      </a:cubicBezTo>
                      <a:cubicBezTo>
                        <a:pt x="807" y="174"/>
                        <a:pt x="808" y="173"/>
                        <a:pt x="809" y="172"/>
                      </a:cubicBezTo>
                      <a:cubicBezTo>
                        <a:pt x="810" y="171"/>
                        <a:pt x="811" y="170"/>
                        <a:pt x="812" y="170"/>
                      </a:cubicBezTo>
                      <a:cubicBezTo>
                        <a:pt x="813" y="169"/>
                        <a:pt x="813" y="169"/>
                        <a:pt x="814" y="168"/>
                      </a:cubicBezTo>
                      <a:cubicBezTo>
                        <a:pt x="815" y="168"/>
                        <a:pt x="815" y="167"/>
                        <a:pt x="815" y="166"/>
                      </a:cubicBezTo>
                      <a:cubicBezTo>
                        <a:pt x="816" y="166"/>
                        <a:pt x="816" y="165"/>
                        <a:pt x="816" y="165"/>
                      </a:cubicBezTo>
                      <a:cubicBezTo>
                        <a:pt x="818" y="164"/>
                        <a:pt x="819" y="166"/>
                        <a:pt x="820" y="166"/>
                      </a:cubicBezTo>
                      <a:cubicBezTo>
                        <a:pt x="821" y="166"/>
                        <a:pt x="821" y="164"/>
                        <a:pt x="822" y="165"/>
                      </a:cubicBezTo>
                      <a:cubicBezTo>
                        <a:pt x="823" y="165"/>
                        <a:pt x="823" y="166"/>
                        <a:pt x="823" y="167"/>
                      </a:cubicBezTo>
                      <a:cubicBezTo>
                        <a:pt x="823" y="167"/>
                        <a:pt x="822" y="168"/>
                        <a:pt x="822" y="168"/>
                      </a:cubicBezTo>
                      <a:cubicBezTo>
                        <a:pt x="822" y="169"/>
                        <a:pt x="822" y="170"/>
                        <a:pt x="822" y="170"/>
                      </a:cubicBezTo>
                      <a:cubicBezTo>
                        <a:pt x="822" y="171"/>
                        <a:pt x="822" y="171"/>
                        <a:pt x="823" y="171"/>
                      </a:cubicBezTo>
                      <a:cubicBezTo>
                        <a:pt x="823" y="172"/>
                        <a:pt x="823" y="174"/>
                        <a:pt x="823" y="175"/>
                      </a:cubicBezTo>
                      <a:cubicBezTo>
                        <a:pt x="823" y="175"/>
                        <a:pt x="824" y="175"/>
                        <a:pt x="823" y="176"/>
                      </a:cubicBezTo>
                      <a:cubicBezTo>
                        <a:pt x="823" y="177"/>
                        <a:pt x="823" y="177"/>
                        <a:pt x="822" y="177"/>
                      </a:cubicBezTo>
                      <a:cubicBezTo>
                        <a:pt x="822" y="178"/>
                        <a:pt x="822" y="178"/>
                        <a:pt x="822" y="179"/>
                      </a:cubicBezTo>
                      <a:cubicBezTo>
                        <a:pt x="821" y="180"/>
                        <a:pt x="821" y="180"/>
                        <a:pt x="822" y="181"/>
                      </a:cubicBezTo>
                      <a:cubicBezTo>
                        <a:pt x="822" y="181"/>
                        <a:pt x="822" y="182"/>
                        <a:pt x="822" y="182"/>
                      </a:cubicBezTo>
                      <a:cubicBezTo>
                        <a:pt x="822" y="182"/>
                        <a:pt x="822" y="182"/>
                        <a:pt x="821" y="183"/>
                      </a:cubicBezTo>
                      <a:cubicBezTo>
                        <a:pt x="821" y="184"/>
                        <a:pt x="821" y="185"/>
                        <a:pt x="821" y="187"/>
                      </a:cubicBezTo>
                      <a:cubicBezTo>
                        <a:pt x="822" y="187"/>
                        <a:pt x="822" y="187"/>
                        <a:pt x="823" y="187"/>
                      </a:cubicBezTo>
                      <a:cubicBezTo>
                        <a:pt x="824" y="186"/>
                        <a:pt x="825" y="185"/>
                        <a:pt x="826" y="184"/>
                      </a:cubicBezTo>
                      <a:cubicBezTo>
                        <a:pt x="826" y="184"/>
                        <a:pt x="826" y="184"/>
                        <a:pt x="827" y="184"/>
                      </a:cubicBezTo>
                      <a:cubicBezTo>
                        <a:pt x="827" y="183"/>
                        <a:pt x="828" y="182"/>
                        <a:pt x="829" y="181"/>
                      </a:cubicBezTo>
                      <a:cubicBezTo>
                        <a:pt x="829" y="181"/>
                        <a:pt x="829" y="181"/>
                        <a:pt x="829" y="181"/>
                      </a:cubicBezTo>
                      <a:cubicBezTo>
                        <a:pt x="832" y="179"/>
                        <a:pt x="832" y="179"/>
                        <a:pt x="833" y="176"/>
                      </a:cubicBezTo>
                      <a:cubicBezTo>
                        <a:pt x="834" y="176"/>
                        <a:pt x="834" y="175"/>
                        <a:pt x="835" y="175"/>
                      </a:cubicBezTo>
                      <a:cubicBezTo>
                        <a:pt x="835" y="175"/>
                        <a:pt x="835" y="174"/>
                        <a:pt x="836" y="174"/>
                      </a:cubicBezTo>
                      <a:cubicBezTo>
                        <a:pt x="837" y="174"/>
                        <a:pt x="837" y="174"/>
                        <a:pt x="838" y="174"/>
                      </a:cubicBezTo>
                      <a:cubicBezTo>
                        <a:pt x="839" y="173"/>
                        <a:pt x="839" y="172"/>
                        <a:pt x="840" y="171"/>
                      </a:cubicBezTo>
                      <a:cubicBezTo>
                        <a:pt x="839" y="170"/>
                        <a:pt x="839" y="170"/>
                        <a:pt x="838" y="170"/>
                      </a:cubicBezTo>
                      <a:cubicBezTo>
                        <a:pt x="838" y="171"/>
                        <a:pt x="837" y="171"/>
                        <a:pt x="836" y="172"/>
                      </a:cubicBezTo>
                      <a:cubicBezTo>
                        <a:pt x="836" y="172"/>
                        <a:pt x="835" y="172"/>
                        <a:pt x="835" y="172"/>
                      </a:cubicBezTo>
                      <a:cubicBezTo>
                        <a:pt x="835" y="172"/>
                        <a:pt x="834" y="172"/>
                        <a:pt x="834" y="172"/>
                      </a:cubicBezTo>
                      <a:cubicBezTo>
                        <a:pt x="834" y="172"/>
                        <a:pt x="834" y="172"/>
                        <a:pt x="834" y="171"/>
                      </a:cubicBezTo>
                      <a:cubicBezTo>
                        <a:pt x="836" y="170"/>
                        <a:pt x="837" y="168"/>
                        <a:pt x="839" y="167"/>
                      </a:cubicBezTo>
                      <a:cubicBezTo>
                        <a:pt x="839" y="167"/>
                        <a:pt x="840" y="166"/>
                        <a:pt x="840" y="166"/>
                      </a:cubicBezTo>
                      <a:cubicBezTo>
                        <a:pt x="840" y="166"/>
                        <a:pt x="841" y="166"/>
                        <a:pt x="841" y="166"/>
                      </a:cubicBezTo>
                      <a:cubicBezTo>
                        <a:pt x="842" y="166"/>
                        <a:pt x="842" y="166"/>
                        <a:pt x="843" y="166"/>
                      </a:cubicBezTo>
                      <a:cubicBezTo>
                        <a:pt x="844" y="165"/>
                        <a:pt x="845" y="164"/>
                        <a:pt x="846" y="163"/>
                      </a:cubicBezTo>
                      <a:cubicBezTo>
                        <a:pt x="846" y="163"/>
                        <a:pt x="846" y="162"/>
                        <a:pt x="846" y="162"/>
                      </a:cubicBezTo>
                      <a:cubicBezTo>
                        <a:pt x="847" y="162"/>
                        <a:pt x="848" y="162"/>
                        <a:pt x="848" y="162"/>
                      </a:cubicBezTo>
                      <a:cubicBezTo>
                        <a:pt x="849" y="161"/>
                        <a:pt x="850" y="161"/>
                        <a:pt x="850" y="160"/>
                      </a:cubicBezTo>
                      <a:cubicBezTo>
                        <a:pt x="850" y="160"/>
                        <a:pt x="851" y="159"/>
                        <a:pt x="850" y="159"/>
                      </a:cubicBezTo>
                      <a:cubicBezTo>
                        <a:pt x="850" y="159"/>
                        <a:pt x="850" y="158"/>
                        <a:pt x="850" y="158"/>
                      </a:cubicBezTo>
                      <a:cubicBezTo>
                        <a:pt x="849" y="158"/>
                        <a:pt x="848" y="160"/>
                        <a:pt x="847" y="159"/>
                      </a:cubicBezTo>
                      <a:cubicBezTo>
                        <a:pt x="847" y="160"/>
                        <a:pt x="846" y="160"/>
                        <a:pt x="845" y="160"/>
                      </a:cubicBezTo>
                      <a:cubicBezTo>
                        <a:pt x="845" y="161"/>
                        <a:pt x="844" y="160"/>
                        <a:pt x="843" y="161"/>
                      </a:cubicBezTo>
                      <a:cubicBezTo>
                        <a:pt x="843" y="160"/>
                        <a:pt x="843" y="159"/>
                        <a:pt x="843" y="159"/>
                      </a:cubicBezTo>
                      <a:cubicBezTo>
                        <a:pt x="844" y="158"/>
                        <a:pt x="844" y="157"/>
                        <a:pt x="845" y="156"/>
                      </a:cubicBezTo>
                      <a:cubicBezTo>
                        <a:pt x="845" y="156"/>
                        <a:pt x="846" y="156"/>
                        <a:pt x="847" y="155"/>
                      </a:cubicBezTo>
                      <a:cubicBezTo>
                        <a:pt x="847" y="155"/>
                        <a:pt x="848" y="154"/>
                        <a:pt x="848" y="154"/>
                      </a:cubicBezTo>
                      <a:cubicBezTo>
                        <a:pt x="848" y="154"/>
                        <a:pt x="849" y="154"/>
                        <a:pt x="849" y="154"/>
                      </a:cubicBezTo>
                      <a:cubicBezTo>
                        <a:pt x="850" y="153"/>
                        <a:pt x="851" y="152"/>
                        <a:pt x="852" y="151"/>
                      </a:cubicBezTo>
                      <a:cubicBezTo>
                        <a:pt x="852" y="150"/>
                        <a:pt x="854" y="150"/>
                        <a:pt x="854" y="149"/>
                      </a:cubicBezTo>
                      <a:cubicBezTo>
                        <a:pt x="855" y="149"/>
                        <a:pt x="855" y="149"/>
                        <a:pt x="855" y="149"/>
                      </a:cubicBezTo>
                      <a:cubicBezTo>
                        <a:pt x="856" y="148"/>
                        <a:pt x="856" y="148"/>
                        <a:pt x="857" y="147"/>
                      </a:cubicBezTo>
                      <a:cubicBezTo>
                        <a:pt x="857" y="146"/>
                        <a:pt x="858" y="146"/>
                        <a:pt x="859" y="146"/>
                      </a:cubicBezTo>
                      <a:cubicBezTo>
                        <a:pt x="860" y="145"/>
                        <a:pt x="860" y="145"/>
                        <a:pt x="861" y="144"/>
                      </a:cubicBezTo>
                      <a:cubicBezTo>
                        <a:pt x="861" y="143"/>
                        <a:pt x="862" y="143"/>
                        <a:pt x="863" y="142"/>
                      </a:cubicBezTo>
                      <a:cubicBezTo>
                        <a:pt x="863" y="142"/>
                        <a:pt x="864" y="142"/>
                        <a:pt x="864" y="141"/>
                      </a:cubicBezTo>
                      <a:cubicBezTo>
                        <a:pt x="865" y="141"/>
                        <a:pt x="865" y="140"/>
                        <a:pt x="866" y="140"/>
                      </a:cubicBezTo>
                      <a:cubicBezTo>
                        <a:pt x="866" y="140"/>
                        <a:pt x="867" y="139"/>
                        <a:pt x="867" y="139"/>
                      </a:cubicBezTo>
                      <a:cubicBezTo>
                        <a:pt x="868" y="139"/>
                        <a:pt x="868" y="138"/>
                        <a:pt x="869" y="138"/>
                      </a:cubicBezTo>
                      <a:cubicBezTo>
                        <a:pt x="869" y="137"/>
                        <a:pt x="870" y="138"/>
                        <a:pt x="870" y="137"/>
                      </a:cubicBezTo>
                      <a:cubicBezTo>
                        <a:pt x="871" y="136"/>
                        <a:pt x="873" y="136"/>
                        <a:pt x="875" y="134"/>
                      </a:cubicBezTo>
                      <a:cubicBezTo>
                        <a:pt x="875" y="135"/>
                        <a:pt x="875" y="135"/>
                        <a:pt x="875" y="135"/>
                      </a:cubicBezTo>
                      <a:cubicBezTo>
                        <a:pt x="872" y="138"/>
                        <a:pt x="869" y="141"/>
                        <a:pt x="866" y="145"/>
                      </a:cubicBezTo>
                      <a:cubicBezTo>
                        <a:pt x="866" y="145"/>
                        <a:pt x="866" y="145"/>
                        <a:pt x="866" y="145"/>
                      </a:cubicBezTo>
                      <a:cubicBezTo>
                        <a:pt x="866" y="146"/>
                        <a:pt x="865" y="146"/>
                        <a:pt x="866" y="148"/>
                      </a:cubicBezTo>
                      <a:cubicBezTo>
                        <a:pt x="866" y="148"/>
                        <a:pt x="866" y="148"/>
                        <a:pt x="867" y="148"/>
                      </a:cubicBezTo>
                      <a:cubicBezTo>
                        <a:pt x="867" y="148"/>
                        <a:pt x="867" y="148"/>
                        <a:pt x="868" y="148"/>
                      </a:cubicBezTo>
                      <a:cubicBezTo>
                        <a:pt x="868" y="148"/>
                        <a:pt x="868" y="148"/>
                        <a:pt x="868" y="148"/>
                      </a:cubicBezTo>
                      <a:cubicBezTo>
                        <a:pt x="869" y="148"/>
                        <a:pt x="869" y="148"/>
                        <a:pt x="869" y="148"/>
                      </a:cubicBezTo>
                      <a:cubicBezTo>
                        <a:pt x="870" y="148"/>
                        <a:pt x="871" y="148"/>
                        <a:pt x="871" y="148"/>
                      </a:cubicBezTo>
                      <a:cubicBezTo>
                        <a:pt x="872" y="148"/>
                        <a:pt x="872" y="148"/>
                        <a:pt x="872" y="147"/>
                      </a:cubicBezTo>
                      <a:cubicBezTo>
                        <a:pt x="873" y="146"/>
                        <a:pt x="873" y="146"/>
                        <a:pt x="874" y="145"/>
                      </a:cubicBezTo>
                      <a:cubicBezTo>
                        <a:pt x="874" y="145"/>
                        <a:pt x="875" y="145"/>
                        <a:pt x="875" y="145"/>
                      </a:cubicBezTo>
                      <a:cubicBezTo>
                        <a:pt x="877" y="144"/>
                        <a:pt x="878" y="142"/>
                        <a:pt x="880" y="141"/>
                      </a:cubicBezTo>
                      <a:cubicBezTo>
                        <a:pt x="881" y="140"/>
                        <a:pt x="882" y="139"/>
                        <a:pt x="883" y="138"/>
                      </a:cubicBezTo>
                      <a:cubicBezTo>
                        <a:pt x="884" y="138"/>
                        <a:pt x="884" y="138"/>
                        <a:pt x="884" y="138"/>
                      </a:cubicBezTo>
                      <a:cubicBezTo>
                        <a:pt x="885" y="137"/>
                        <a:pt x="886" y="137"/>
                        <a:pt x="886" y="136"/>
                      </a:cubicBezTo>
                      <a:cubicBezTo>
                        <a:pt x="886" y="136"/>
                        <a:pt x="887" y="136"/>
                        <a:pt x="887" y="135"/>
                      </a:cubicBezTo>
                      <a:cubicBezTo>
                        <a:pt x="887" y="135"/>
                        <a:pt x="887" y="135"/>
                        <a:pt x="887" y="135"/>
                      </a:cubicBezTo>
                      <a:cubicBezTo>
                        <a:pt x="888" y="134"/>
                        <a:pt x="889" y="133"/>
                        <a:pt x="890" y="132"/>
                      </a:cubicBezTo>
                      <a:cubicBezTo>
                        <a:pt x="891" y="132"/>
                        <a:pt x="892" y="132"/>
                        <a:pt x="893" y="131"/>
                      </a:cubicBezTo>
                      <a:cubicBezTo>
                        <a:pt x="894" y="130"/>
                        <a:pt x="895" y="130"/>
                        <a:pt x="897" y="129"/>
                      </a:cubicBezTo>
                      <a:cubicBezTo>
                        <a:pt x="898" y="129"/>
                        <a:pt x="899" y="128"/>
                        <a:pt x="900" y="127"/>
                      </a:cubicBezTo>
                      <a:cubicBezTo>
                        <a:pt x="901" y="127"/>
                        <a:pt x="901" y="126"/>
                        <a:pt x="902" y="126"/>
                      </a:cubicBezTo>
                      <a:cubicBezTo>
                        <a:pt x="902" y="126"/>
                        <a:pt x="903" y="126"/>
                        <a:pt x="903" y="126"/>
                      </a:cubicBezTo>
                      <a:cubicBezTo>
                        <a:pt x="904" y="125"/>
                        <a:pt x="904" y="125"/>
                        <a:pt x="905" y="124"/>
                      </a:cubicBezTo>
                      <a:cubicBezTo>
                        <a:pt x="905" y="124"/>
                        <a:pt x="906" y="124"/>
                        <a:pt x="906" y="124"/>
                      </a:cubicBezTo>
                      <a:cubicBezTo>
                        <a:pt x="907" y="124"/>
                        <a:pt x="907" y="124"/>
                        <a:pt x="907" y="124"/>
                      </a:cubicBezTo>
                      <a:cubicBezTo>
                        <a:pt x="907" y="124"/>
                        <a:pt x="907" y="124"/>
                        <a:pt x="907" y="125"/>
                      </a:cubicBezTo>
                      <a:cubicBezTo>
                        <a:pt x="907" y="125"/>
                        <a:pt x="906" y="125"/>
                        <a:pt x="906" y="125"/>
                      </a:cubicBezTo>
                      <a:cubicBezTo>
                        <a:pt x="906" y="127"/>
                        <a:pt x="904" y="127"/>
                        <a:pt x="903" y="128"/>
                      </a:cubicBezTo>
                      <a:cubicBezTo>
                        <a:pt x="903" y="128"/>
                        <a:pt x="902" y="128"/>
                        <a:pt x="902" y="128"/>
                      </a:cubicBezTo>
                      <a:cubicBezTo>
                        <a:pt x="902" y="128"/>
                        <a:pt x="901" y="129"/>
                        <a:pt x="901" y="129"/>
                      </a:cubicBezTo>
                      <a:cubicBezTo>
                        <a:pt x="900" y="129"/>
                        <a:pt x="899" y="129"/>
                        <a:pt x="898" y="129"/>
                      </a:cubicBezTo>
                      <a:cubicBezTo>
                        <a:pt x="895" y="131"/>
                        <a:pt x="895" y="131"/>
                        <a:pt x="894" y="133"/>
                      </a:cubicBezTo>
                      <a:cubicBezTo>
                        <a:pt x="894" y="134"/>
                        <a:pt x="894" y="134"/>
                        <a:pt x="895" y="134"/>
                      </a:cubicBezTo>
                      <a:cubicBezTo>
                        <a:pt x="896" y="134"/>
                        <a:pt x="898" y="134"/>
                        <a:pt x="899" y="134"/>
                      </a:cubicBezTo>
                      <a:cubicBezTo>
                        <a:pt x="899" y="134"/>
                        <a:pt x="900" y="134"/>
                        <a:pt x="900" y="134"/>
                      </a:cubicBezTo>
                      <a:cubicBezTo>
                        <a:pt x="901" y="134"/>
                        <a:pt x="902" y="134"/>
                        <a:pt x="903" y="134"/>
                      </a:cubicBezTo>
                      <a:cubicBezTo>
                        <a:pt x="904" y="134"/>
                        <a:pt x="904" y="135"/>
                        <a:pt x="905" y="135"/>
                      </a:cubicBezTo>
                      <a:cubicBezTo>
                        <a:pt x="905" y="134"/>
                        <a:pt x="905" y="134"/>
                        <a:pt x="906" y="134"/>
                      </a:cubicBezTo>
                      <a:cubicBezTo>
                        <a:pt x="906" y="134"/>
                        <a:pt x="906" y="134"/>
                        <a:pt x="906" y="135"/>
                      </a:cubicBezTo>
                      <a:cubicBezTo>
                        <a:pt x="905" y="135"/>
                        <a:pt x="905" y="136"/>
                        <a:pt x="904" y="137"/>
                      </a:cubicBezTo>
                      <a:cubicBezTo>
                        <a:pt x="904" y="137"/>
                        <a:pt x="903" y="137"/>
                        <a:pt x="903" y="137"/>
                      </a:cubicBezTo>
                      <a:cubicBezTo>
                        <a:pt x="902" y="137"/>
                        <a:pt x="902" y="137"/>
                        <a:pt x="902" y="138"/>
                      </a:cubicBezTo>
                      <a:cubicBezTo>
                        <a:pt x="901" y="139"/>
                        <a:pt x="902" y="139"/>
                        <a:pt x="902" y="139"/>
                      </a:cubicBezTo>
                      <a:cubicBezTo>
                        <a:pt x="902" y="140"/>
                        <a:pt x="902" y="140"/>
                        <a:pt x="902" y="141"/>
                      </a:cubicBezTo>
                      <a:cubicBezTo>
                        <a:pt x="902" y="141"/>
                        <a:pt x="901" y="141"/>
                        <a:pt x="900" y="141"/>
                      </a:cubicBezTo>
                      <a:cubicBezTo>
                        <a:pt x="899" y="142"/>
                        <a:pt x="899" y="142"/>
                        <a:pt x="898" y="142"/>
                      </a:cubicBezTo>
                      <a:cubicBezTo>
                        <a:pt x="898" y="143"/>
                        <a:pt x="898" y="143"/>
                        <a:pt x="898" y="144"/>
                      </a:cubicBezTo>
                      <a:cubicBezTo>
                        <a:pt x="898" y="144"/>
                        <a:pt x="897" y="144"/>
                        <a:pt x="897" y="145"/>
                      </a:cubicBezTo>
                      <a:cubicBezTo>
                        <a:pt x="897" y="145"/>
                        <a:pt x="897" y="145"/>
                        <a:pt x="897" y="145"/>
                      </a:cubicBezTo>
                      <a:cubicBezTo>
                        <a:pt x="896" y="145"/>
                        <a:pt x="896" y="146"/>
                        <a:pt x="895" y="146"/>
                      </a:cubicBezTo>
                      <a:cubicBezTo>
                        <a:pt x="895" y="146"/>
                        <a:pt x="894" y="146"/>
                        <a:pt x="894" y="146"/>
                      </a:cubicBezTo>
                      <a:cubicBezTo>
                        <a:pt x="893" y="146"/>
                        <a:pt x="893" y="148"/>
                        <a:pt x="891" y="148"/>
                      </a:cubicBezTo>
                      <a:cubicBezTo>
                        <a:pt x="891" y="148"/>
                        <a:pt x="890" y="149"/>
                        <a:pt x="890" y="149"/>
                      </a:cubicBezTo>
                      <a:cubicBezTo>
                        <a:pt x="889" y="149"/>
                        <a:pt x="889" y="150"/>
                        <a:pt x="888" y="150"/>
                      </a:cubicBezTo>
                      <a:cubicBezTo>
                        <a:pt x="888" y="150"/>
                        <a:pt x="887" y="151"/>
                        <a:pt x="886" y="151"/>
                      </a:cubicBezTo>
                      <a:cubicBezTo>
                        <a:pt x="886" y="151"/>
                        <a:pt x="886" y="151"/>
                        <a:pt x="885" y="151"/>
                      </a:cubicBezTo>
                      <a:cubicBezTo>
                        <a:pt x="885" y="152"/>
                        <a:pt x="885" y="153"/>
                        <a:pt x="885" y="153"/>
                      </a:cubicBezTo>
                      <a:cubicBezTo>
                        <a:pt x="886" y="154"/>
                        <a:pt x="887" y="153"/>
                        <a:pt x="888" y="153"/>
                      </a:cubicBezTo>
                      <a:cubicBezTo>
                        <a:pt x="888" y="154"/>
                        <a:pt x="888" y="154"/>
                        <a:pt x="888" y="154"/>
                      </a:cubicBezTo>
                      <a:cubicBezTo>
                        <a:pt x="888" y="155"/>
                        <a:pt x="887" y="155"/>
                        <a:pt x="887" y="155"/>
                      </a:cubicBezTo>
                      <a:cubicBezTo>
                        <a:pt x="887" y="155"/>
                        <a:pt x="886" y="156"/>
                        <a:pt x="886" y="156"/>
                      </a:cubicBezTo>
                      <a:cubicBezTo>
                        <a:pt x="885" y="156"/>
                        <a:pt x="885" y="156"/>
                        <a:pt x="884" y="156"/>
                      </a:cubicBezTo>
                      <a:cubicBezTo>
                        <a:pt x="884" y="157"/>
                        <a:pt x="884" y="157"/>
                        <a:pt x="883" y="157"/>
                      </a:cubicBezTo>
                      <a:cubicBezTo>
                        <a:pt x="883" y="157"/>
                        <a:pt x="883" y="157"/>
                        <a:pt x="883" y="157"/>
                      </a:cubicBezTo>
                      <a:cubicBezTo>
                        <a:pt x="882" y="158"/>
                        <a:pt x="881" y="158"/>
                        <a:pt x="881" y="159"/>
                      </a:cubicBezTo>
                      <a:cubicBezTo>
                        <a:pt x="880" y="159"/>
                        <a:pt x="879" y="159"/>
                        <a:pt x="878" y="159"/>
                      </a:cubicBezTo>
                      <a:cubicBezTo>
                        <a:pt x="878" y="160"/>
                        <a:pt x="878" y="160"/>
                        <a:pt x="878" y="160"/>
                      </a:cubicBezTo>
                      <a:cubicBezTo>
                        <a:pt x="878" y="161"/>
                        <a:pt x="877" y="160"/>
                        <a:pt x="876" y="161"/>
                      </a:cubicBezTo>
                      <a:cubicBezTo>
                        <a:pt x="876" y="162"/>
                        <a:pt x="876" y="162"/>
                        <a:pt x="876" y="163"/>
                      </a:cubicBezTo>
                      <a:cubicBezTo>
                        <a:pt x="877" y="164"/>
                        <a:pt x="878" y="163"/>
                        <a:pt x="878" y="164"/>
                      </a:cubicBezTo>
                      <a:cubicBezTo>
                        <a:pt x="879" y="163"/>
                        <a:pt x="879" y="163"/>
                        <a:pt x="879" y="163"/>
                      </a:cubicBezTo>
                      <a:cubicBezTo>
                        <a:pt x="880" y="163"/>
                        <a:pt x="880" y="163"/>
                        <a:pt x="881" y="163"/>
                      </a:cubicBezTo>
                      <a:cubicBezTo>
                        <a:pt x="881" y="163"/>
                        <a:pt x="881" y="163"/>
                        <a:pt x="881" y="163"/>
                      </a:cubicBezTo>
                      <a:cubicBezTo>
                        <a:pt x="881" y="163"/>
                        <a:pt x="882" y="164"/>
                        <a:pt x="882" y="164"/>
                      </a:cubicBezTo>
                      <a:cubicBezTo>
                        <a:pt x="883" y="164"/>
                        <a:pt x="883" y="164"/>
                        <a:pt x="884" y="164"/>
                      </a:cubicBezTo>
                      <a:cubicBezTo>
                        <a:pt x="885" y="163"/>
                        <a:pt x="885" y="163"/>
                        <a:pt x="886" y="162"/>
                      </a:cubicBezTo>
                      <a:cubicBezTo>
                        <a:pt x="886" y="162"/>
                        <a:pt x="886" y="162"/>
                        <a:pt x="887" y="162"/>
                      </a:cubicBezTo>
                      <a:cubicBezTo>
                        <a:pt x="887" y="161"/>
                        <a:pt x="887" y="161"/>
                        <a:pt x="887" y="160"/>
                      </a:cubicBezTo>
                      <a:cubicBezTo>
                        <a:pt x="887" y="160"/>
                        <a:pt x="888" y="160"/>
                        <a:pt x="888" y="159"/>
                      </a:cubicBezTo>
                      <a:cubicBezTo>
                        <a:pt x="889" y="159"/>
                        <a:pt x="889" y="159"/>
                        <a:pt x="890" y="159"/>
                      </a:cubicBezTo>
                      <a:cubicBezTo>
                        <a:pt x="891" y="158"/>
                        <a:pt x="892" y="158"/>
                        <a:pt x="893" y="157"/>
                      </a:cubicBezTo>
                      <a:cubicBezTo>
                        <a:pt x="894" y="157"/>
                        <a:pt x="895" y="157"/>
                        <a:pt x="896" y="157"/>
                      </a:cubicBezTo>
                      <a:cubicBezTo>
                        <a:pt x="897" y="156"/>
                        <a:pt x="895" y="156"/>
                        <a:pt x="895" y="155"/>
                      </a:cubicBezTo>
                      <a:cubicBezTo>
                        <a:pt x="896" y="155"/>
                        <a:pt x="896" y="154"/>
                        <a:pt x="897" y="154"/>
                      </a:cubicBezTo>
                      <a:cubicBezTo>
                        <a:pt x="897" y="154"/>
                        <a:pt x="897" y="154"/>
                        <a:pt x="897" y="154"/>
                      </a:cubicBezTo>
                      <a:cubicBezTo>
                        <a:pt x="898" y="156"/>
                        <a:pt x="900" y="157"/>
                        <a:pt x="901" y="158"/>
                      </a:cubicBezTo>
                      <a:cubicBezTo>
                        <a:pt x="901" y="159"/>
                        <a:pt x="900" y="159"/>
                        <a:pt x="900" y="160"/>
                      </a:cubicBezTo>
                      <a:cubicBezTo>
                        <a:pt x="900" y="160"/>
                        <a:pt x="899" y="160"/>
                        <a:pt x="898" y="160"/>
                      </a:cubicBezTo>
                      <a:cubicBezTo>
                        <a:pt x="898" y="161"/>
                        <a:pt x="897" y="160"/>
                        <a:pt x="897" y="161"/>
                      </a:cubicBezTo>
                      <a:cubicBezTo>
                        <a:pt x="897" y="161"/>
                        <a:pt x="897" y="162"/>
                        <a:pt x="897" y="162"/>
                      </a:cubicBezTo>
                      <a:cubicBezTo>
                        <a:pt x="896" y="163"/>
                        <a:pt x="896" y="163"/>
                        <a:pt x="895" y="163"/>
                      </a:cubicBezTo>
                      <a:cubicBezTo>
                        <a:pt x="894" y="162"/>
                        <a:pt x="895" y="163"/>
                        <a:pt x="895" y="162"/>
                      </a:cubicBezTo>
                      <a:cubicBezTo>
                        <a:pt x="895" y="161"/>
                        <a:pt x="895" y="161"/>
                        <a:pt x="895" y="160"/>
                      </a:cubicBezTo>
                      <a:cubicBezTo>
                        <a:pt x="894" y="159"/>
                        <a:pt x="893" y="159"/>
                        <a:pt x="893" y="159"/>
                      </a:cubicBezTo>
                      <a:cubicBezTo>
                        <a:pt x="892" y="159"/>
                        <a:pt x="893" y="161"/>
                        <a:pt x="892" y="161"/>
                      </a:cubicBezTo>
                      <a:cubicBezTo>
                        <a:pt x="892" y="162"/>
                        <a:pt x="892" y="162"/>
                        <a:pt x="892" y="163"/>
                      </a:cubicBezTo>
                      <a:cubicBezTo>
                        <a:pt x="892" y="163"/>
                        <a:pt x="892" y="164"/>
                        <a:pt x="892" y="164"/>
                      </a:cubicBezTo>
                      <a:cubicBezTo>
                        <a:pt x="891" y="164"/>
                        <a:pt x="891" y="165"/>
                        <a:pt x="890" y="166"/>
                      </a:cubicBezTo>
                      <a:cubicBezTo>
                        <a:pt x="891" y="167"/>
                        <a:pt x="890" y="167"/>
                        <a:pt x="890" y="168"/>
                      </a:cubicBezTo>
                      <a:cubicBezTo>
                        <a:pt x="890" y="168"/>
                        <a:pt x="890" y="168"/>
                        <a:pt x="891" y="168"/>
                      </a:cubicBezTo>
                      <a:cubicBezTo>
                        <a:pt x="891" y="168"/>
                        <a:pt x="891" y="167"/>
                        <a:pt x="891" y="167"/>
                      </a:cubicBezTo>
                      <a:cubicBezTo>
                        <a:pt x="891" y="167"/>
                        <a:pt x="892" y="168"/>
                        <a:pt x="892" y="168"/>
                      </a:cubicBezTo>
                      <a:cubicBezTo>
                        <a:pt x="893" y="167"/>
                        <a:pt x="894" y="167"/>
                        <a:pt x="895" y="166"/>
                      </a:cubicBezTo>
                      <a:cubicBezTo>
                        <a:pt x="896" y="165"/>
                        <a:pt x="897" y="166"/>
                        <a:pt x="898" y="167"/>
                      </a:cubicBezTo>
                      <a:cubicBezTo>
                        <a:pt x="898" y="166"/>
                        <a:pt x="898" y="166"/>
                        <a:pt x="898" y="166"/>
                      </a:cubicBezTo>
                      <a:cubicBezTo>
                        <a:pt x="900" y="166"/>
                        <a:pt x="901" y="166"/>
                        <a:pt x="902" y="166"/>
                      </a:cubicBezTo>
                      <a:cubicBezTo>
                        <a:pt x="902" y="166"/>
                        <a:pt x="902" y="165"/>
                        <a:pt x="902" y="165"/>
                      </a:cubicBezTo>
                      <a:cubicBezTo>
                        <a:pt x="903" y="165"/>
                        <a:pt x="903" y="165"/>
                        <a:pt x="903" y="165"/>
                      </a:cubicBezTo>
                      <a:cubicBezTo>
                        <a:pt x="904" y="165"/>
                        <a:pt x="904" y="165"/>
                        <a:pt x="905" y="165"/>
                      </a:cubicBezTo>
                      <a:cubicBezTo>
                        <a:pt x="906" y="166"/>
                        <a:pt x="907" y="167"/>
                        <a:pt x="908" y="168"/>
                      </a:cubicBezTo>
                      <a:cubicBezTo>
                        <a:pt x="909" y="167"/>
                        <a:pt x="909" y="169"/>
                        <a:pt x="910" y="169"/>
                      </a:cubicBezTo>
                      <a:cubicBezTo>
                        <a:pt x="910" y="169"/>
                        <a:pt x="910" y="169"/>
                        <a:pt x="911" y="170"/>
                      </a:cubicBezTo>
                      <a:cubicBezTo>
                        <a:pt x="911" y="170"/>
                        <a:pt x="911" y="170"/>
                        <a:pt x="911" y="170"/>
                      </a:cubicBezTo>
                      <a:cubicBezTo>
                        <a:pt x="909" y="170"/>
                        <a:pt x="908" y="170"/>
                        <a:pt x="906" y="170"/>
                      </a:cubicBezTo>
                      <a:cubicBezTo>
                        <a:pt x="905" y="172"/>
                        <a:pt x="903" y="172"/>
                        <a:pt x="902" y="173"/>
                      </a:cubicBezTo>
                      <a:cubicBezTo>
                        <a:pt x="900" y="174"/>
                        <a:pt x="899" y="174"/>
                        <a:pt x="898" y="175"/>
                      </a:cubicBezTo>
                      <a:cubicBezTo>
                        <a:pt x="897" y="175"/>
                        <a:pt x="896" y="176"/>
                        <a:pt x="896" y="177"/>
                      </a:cubicBezTo>
                      <a:cubicBezTo>
                        <a:pt x="895" y="177"/>
                        <a:pt x="895" y="177"/>
                        <a:pt x="894" y="177"/>
                      </a:cubicBezTo>
                      <a:cubicBezTo>
                        <a:pt x="893" y="178"/>
                        <a:pt x="892" y="178"/>
                        <a:pt x="890" y="179"/>
                      </a:cubicBezTo>
                      <a:cubicBezTo>
                        <a:pt x="889" y="179"/>
                        <a:pt x="889" y="180"/>
                        <a:pt x="889" y="181"/>
                      </a:cubicBezTo>
                      <a:cubicBezTo>
                        <a:pt x="888" y="181"/>
                        <a:pt x="887" y="182"/>
                        <a:pt x="886" y="182"/>
                      </a:cubicBezTo>
                      <a:cubicBezTo>
                        <a:pt x="886" y="182"/>
                        <a:pt x="885" y="183"/>
                        <a:pt x="885" y="183"/>
                      </a:cubicBezTo>
                      <a:cubicBezTo>
                        <a:pt x="884" y="184"/>
                        <a:pt x="883" y="184"/>
                        <a:pt x="883" y="184"/>
                      </a:cubicBezTo>
                      <a:cubicBezTo>
                        <a:pt x="882" y="185"/>
                        <a:pt x="881" y="186"/>
                        <a:pt x="880" y="187"/>
                      </a:cubicBezTo>
                      <a:cubicBezTo>
                        <a:pt x="879" y="188"/>
                        <a:pt x="878" y="188"/>
                        <a:pt x="877" y="189"/>
                      </a:cubicBezTo>
                      <a:cubicBezTo>
                        <a:pt x="877" y="190"/>
                        <a:pt x="877" y="190"/>
                        <a:pt x="877" y="190"/>
                      </a:cubicBezTo>
                      <a:cubicBezTo>
                        <a:pt x="877" y="190"/>
                        <a:pt x="877" y="190"/>
                        <a:pt x="876" y="190"/>
                      </a:cubicBezTo>
                      <a:cubicBezTo>
                        <a:pt x="876" y="192"/>
                        <a:pt x="875" y="193"/>
                        <a:pt x="873" y="194"/>
                      </a:cubicBezTo>
                      <a:cubicBezTo>
                        <a:pt x="874" y="194"/>
                        <a:pt x="874" y="194"/>
                        <a:pt x="874" y="195"/>
                      </a:cubicBezTo>
                      <a:cubicBezTo>
                        <a:pt x="875" y="195"/>
                        <a:pt x="876" y="195"/>
                        <a:pt x="876" y="195"/>
                      </a:cubicBezTo>
                      <a:cubicBezTo>
                        <a:pt x="877" y="194"/>
                        <a:pt x="877" y="194"/>
                        <a:pt x="877" y="194"/>
                      </a:cubicBezTo>
                      <a:cubicBezTo>
                        <a:pt x="878" y="194"/>
                        <a:pt x="878" y="194"/>
                        <a:pt x="878" y="194"/>
                      </a:cubicBezTo>
                      <a:cubicBezTo>
                        <a:pt x="879" y="193"/>
                        <a:pt x="880" y="193"/>
                        <a:pt x="880" y="192"/>
                      </a:cubicBezTo>
                      <a:cubicBezTo>
                        <a:pt x="880" y="192"/>
                        <a:pt x="881" y="192"/>
                        <a:pt x="881" y="192"/>
                      </a:cubicBezTo>
                      <a:cubicBezTo>
                        <a:pt x="882" y="190"/>
                        <a:pt x="884" y="190"/>
                        <a:pt x="885" y="188"/>
                      </a:cubicBezTo>
                      <a:cubicBezTo>
                        <a:pt x="885" y="188"/>
                        <a:pt x="885" y="188"/>
                        <a:pt x="885" y="188"/>
                      </a:cubicBezTo>
                      <a:cubicBezTo>
                        <a:pt x="885" y="188"/>
                        <a:pt x="885" y="188"/>
                        <a:pt x="885" y="188"/>
                      </a:cubicBezTo>
                      <a:cubicBezTo>
                        <a:pt x="885" y="187"/>
                        <a:pt x="886" y="187"/>
                        <a:pt x="886" y="186"/>
                      </a:cubicBezTo>
                      <a:cubicBezTo>
                        <a:pt x="887" y="186"/>
                        <a:pt x="888" y="186"/>
                        <a:pt x="889" y="186"/>
                      </a:cubicBezTo>
                      <a:cubicBezTo>
                        <a:pt x="890" y="186"/>
                        <a:pt x="890" y="184"/>
                        <a:pt x="891" y="185"/>
                      </a:cubicBezTo>
                      <a:cubicBezTo>
                        <a:pt x="892" y="184"/>
                        <a:pt x="893" y="184"/>
                        <a:pt x="893" y="184"/>
                      </a:cubicBezTo>
                      <a:cubicBezTo>
                        <a:pt x="895" y="183"/>
                        <a:pt x="894" y="182"/>
                        <a:pt x="896" y="181"/>
                      </a:cubicBezTo>
                      <a:cubicBezTo>
                        <a:pt x="896" y="181"/>
                        <a:pt x="897" y="181"/>
                        <a:pt x="897" y="181"/>
                      </a:cubicBezTo>
                      <a:cubicBezTo>
                        <a:pt x="897" y="180"/>
                        <a:pt x="897" y="180"/>
                        <a:pt x="897" y="180"/>
                      </a:cubicBezTo>
                      <a:cubicBezTo>
                        <a:pt x="898" y="179"/>
                        <a:pt x="899" y="179"/>
                        <a:pt x="904" y="180"/>
                      </a:cubicBezTo>
                      <a:cubicBezTo>
                        <a:pt x="904" y="180"/>
                        <a:pt x="904" y="180"/>
                        <a:pt x="904" y="180"/>
                      </a:cubicBezTo>
                      <a:cubicBezTo>
                        <a:pt x="903" y="181"/>
                        <a:pt x="903" y="181"/>
                        <a:pt x="902" y="182"/>
                      </a:cubicBezTo>
                      <a:cubicBezTo>
                        <a:pt x="901" y="182"/>
                        <a:pt x="900" y="182"/>
                        <a:pt x="900" y="182"/>
                      </a:cubicBezTo>
                      <a:cubicBezTo>
                        <a:pt x="900" y="182"/>
                        <a:pt x="899" y="182"/>
                        <a:pt x="899" y="182"/>
                      </a:cubicBezTo>
                      <a:cubicBezTo>
                        <a:pt x="898" y="183"/>
                        <a:pt x="897" y="184"/>
                        <a:pt x="896" y="185"/>
                      </a:cubicBezTo>
                      <a:cubicBezTo>
                        <a:pt x="896" y="185"/>
                        <a:pt x="895" y="185"/>
                        <a:pt x="895" y="185"/>
                      </a:cubicBezTo>
                      <a:cubicBezTo>
                        <a:pt x="894" y="186"/>
                        <a:pt x="893" y="187"/>
                        <a:pt x="892" y="187"/>
                      </a:cubicBezTo>
                      <a:cubicBezTo>
                        <a:pt x="891" y="187"/>
                        <a:pt x="890" y="188"/>
                        <a:pt x="889" y="188"/>
                      </a:cubicBezTo>
                      <a:cubicBezTo>
                        <a:pt x="889" y="189"/>
                        <a:pt x="888" y="189"/>
                        <a:pt x="888" y="190"/>
                      </a:cubicBezTo>
                      <a:cubicBezTo>
                        <a:pt x="887" y="191"/>
                        <a:pt x="887" y="192"/>
                        <a:pt x="886" y="193"/>
                      </a:cubicBezTo>
                      <a:cubicBezTo>
                        <a:pt x="886" y="193"/>
                        <a:pt x="886" y="193"/>
                        <a:pt x="886" y="194"/>
                      </a:cubicBezTo>
                      <a:cubicBezTo>
                        <a:pt x="885" y="194"/>
                        <a:pt x="885" y="194"/>
                        <a:pt x="885" y="194"/>
                      </a:cubicBezTo>
                      <a:cubicBezTo>
                        <a:pt x="884" y="195"/>
                        <a:pt x="883" y="195"/>
                        <a:pt x="883" y="196"/>
                      </a:cubicBezTo>
                      <a:cubicBezTo>
                        <a:pt x="882" y="196"/>
                        <a:pt x="882" y="197"/>
                        <a:pt x="881" y="197"/>
                      </a:cubicBezTo>
                      <a:cubicBezTo>
                        <a:pt x="881" y="197"/>
                        <a:pt x="880" y="197"/>
                        <a:pt x="880" y="197"/>
                      </a:cubicBezTo>
                      <a:cubicBezTo>
                        <a:pt x="880" y="197"/>
                        <a:pt x="879" y="197"/>
                        <a:pt x="879" y="198"/>
                      </a:cubicBezTo>
                      <a:cubicBezTo>
                        <a:pt x="879" y="199"/>
                        <a:pt x="879" y="199"/>
                        <a:pt x="879" y="200"/>
                      </a:cubicBezTo>
                      <a:cubicBezTo>
                        <a:pt x="878" y="200"/>
                        <a:pt x="878" y="201"/>
                        <a:pt x="878" y="201"/>
                      </a:cubicBezTo>
                      <a:cubicBezTo>
                        <a:pt x="877" y="201"/>
                        <a:pt x="877" y="202"/>
                        <a:pt x="876" y="203"/>
                      </a:cubicBezTo>
                      <a:cubicBezTo>
                        <a:pt x="875" y="203"/>
                        <a:pt x="875" y="203"/>
                        <a:pt x="875" y="204"/>
                      </a:cubicBezTo>
                      <a:cubicBezTo>
                        <a:pt x="875" y="204"/>
                        <a:pt x="875" y="204"/>
                        <a:pt x="875" y="204"/>
                      </a:cubicBezTo>
                      <a:cubicBezTo>
                        <a:pt x="875" y="205"/>
                        <a:pt x="876" y="205"/>
                        <a:pt x="877" y="205"/>
                      </a:cubicBezTo>
                      <a:cubicBezTo>
                        <a:pt x="878" y="204"/>
                        <a:pt x="879" y="202"/>
                        <a:pt x="880" y="201"/>
                      </a:cubicBezTo>
                      <a:cubicBezTo>
                        <a:pt x="881" y="201"/>
                        <a:pt x="881" y="201"/>
                        <a:pt x="882" y="201"/>
                      </a:cubicBezTo>
                      <a:cubicBezTo>
                        <a:pt x="883" y="200"/>
                        <a:pt x="884" y="199"/>
                        <a:pt x="885" y="197"/>
                      </a:cubicBezTo>
                      <a:cubicBezTo>
                        <a:pt x="886" y="196"/>
                        <a:pt x="888" y="195"/>
                        <a:pt x="889" y="193"/>
                      </a:cubicBezTo>
                      <a:cubicBezTo>
                        <a:pt x="891" y="193"/>
                        <a:pt x="892" y="192"/>
                        <a:pt x="893" y="190"/>
                      </a:cubicBezTo>
                      <a:cubicBezTo>
                        <a:pt x="894" y="190"/>
                        <a:pt x="894" y="190"/>
                        <a:pt x="895" y="190"/>
                      </a:cubicBezTo>
                      <a:cubicBezTo>
                        <a:pt x="895" y="190"/>
                        <a:pt x="895" y="190"/>
                        <a:pt x="895" y="189"/>
                      </a:cubicBezTo>
                      <a:cubicBezTo>
                        <a:pt x="897" y="189"/>
                        <a:pt x="898" y="188"/>
                        <a:pt x="899" y="187"/>
                      </a:cubicBezTo>
                      <a:cubicBezTo>
                        <a:pt x="899" y="187"/>
                        <a:pt x="900" y="187"/>
                        <a:pt x="900" y="187"/>
                      </a:cubicBezTo>
                      <a:cubicBezTo>
                        <a:pt x="901" y="186"/>
                        <a:pt x="901" y="185"/>
                        <a:pt x="902" y="185"/>
                      </a:cubicBezTo>
                      <a:cubicBezTo>
                        <a:pt x="903" y="185"/>
                        <a:pt x="903" y="184"/>
                        <a:pt x="904" y="184"/>
                      </a:cubicBezTo>
                      <a:cubicBezTo>
                        <a:pt x="905" y="184"/>
                        <a:pt x="905" y="183"/>
                        <a:pt x="906" y="183"/>
                      </a:cubicBezTo>
                      <a:cubicBezTo>
                        <a:pt x="907" y="182"/>
                        <a:pt x="907" y="182"/>
                        <a:pt x="908" y="181"/>
                      </a:cubicBezTo>
                      <a:cubicBezTo>
                        <a:pt x="908" y="181"/>
                        <a:pt x="909" y="181"/>
                        <a:pt x="909" y="181"/>
                      </a:cubicBezTo>
                      <a:cubicBezTo>
                        <a:pt x="909" y="181"/>
                        <a:pt x="910" y="180"/>
                        <a:pt x="910" y="180"/>
                      </a:cubicBezTo>
                      <a:cubicBezTo>
                        <a:pt x="911" y="180"/>
                        <a:pt x="913" y="180"/>
                        <a:pt x="915" y="180"/>
                      </a:cubicBezTo>
                      <a:cubicBezTo>
                        <a:pt x="915" y="180"/>
                        <a:pt x="915" y="180"/>
                        <a:pt x="915" y="180"/>
                      </a:cubicBezTo>
                      <a:cubicBezTo>
                        <a:pt x="916" y="180"/>
                        <a:pt x="917" y="180"/>
                        <a:pt x="918" y="181"/>
                      </a:cubicBezTo>
                      <a:cubicBezTo>
                        <a:pt x="917" y="182"/>
                        <a:pt x="917" y="182"/>
                        <a:pt x="916" y="182"/>
                      </a:cubicBezTo>
                      <a:cubicBezTo>
                        <a:pt x="916" y="183"/>
                        <a:pt x="914" y="183"/>
                        <a:pt x="914" y="184"/>
                      </a:cubicBezTo>
                      <a:cubicBezTo>
                        <a:pt x="913" y="184"/>
                        <a:pt x="912" y="184"/>
                        <a:pt x="912" y="184"/>
                      </a:cubicBezTo>
                      <a:cubicBezTo>
                        <a:pt x="912" y="184"/>
                        <a:pt x="911" y="185"/>
                        <a:pt x="911" y="185"/>
                      </a:cubicBezTo>
                      <a:cubicBezTo>
                        <a:pt x="911" y="186"/>
                        <a:pt x="910" y="186"/>
                        <a:pt x="910" y="187"/>
                      </a:cubicBezTo>
                      <a:cubicBezTo>
                        <a:pt x="911" y="188"/>
                        <a:pt x="912" y="187"/>
                        <a:pt x="912" y="188"/>
                      </a:cubicBezTo>
                      <a:cubicBezTo>
                        <a:pt x="912" y="188"/>
                        <a:pt x="913" y="188"/>
                        <a:pt x="914" y="189"/>
                      </a:cubicBezTo>
                      <a:cubicBezTo>
                        <a:pt x="913" y="189"/>
                        <a:pt x="912" y="189"/>
                        <a:pt x="910" y="189"/>
                      </a:cubicBezTo>
                      <a:cubicBezTo>
                        <a:pt x="909" y="190"/>
                        <a:pt x="907" y="191"/>
                        <a:pt x="906" y="192"/>
                      </a:cubicBezTo>
                      <a:cubicBezTo>
                        <a:pt x="905" y="192"/>
                        <a:pt x="905" y="193"/>
                        <a:pt x="904" y="193"/>
                      </a:cubicBezTo>
                      <a:cubicBezTo>
                        <a:pt x="904" y="193"/>
                        <a:pt x="904" y="192"/>
                        <a:pt x="903" y="193"/>
                      </a:cubicBezTo>
                      <a:cubicBezTo>
                        <a:pt x="903" y="193"/>
                        <a:pt x="902" y="193"/>
                        <a:pt x="902" y="193"/>
                      </a:cubicBezTo>
                      <a:cubicBezTo>
                        <a:pt x="901" y="194"/>
                        <a:pt x="900" y="195"/>
                        <a:pt x="899" y="196"/>
                      </a:cubicBezTo>
                      <a:cubicBezTo>
                        <a:pt x="898" y="197"/>
                        <a:pt x="897" y="198"/>
                        <a:pt x="896" y="199"/>
                      </a:cubicBezTo>
                      <a:cubicBezTo>
                        <a:pt x="895" y="199"/>
                        <a:pt x="894" y="199"/>
                        <a:pt x="893" y="200"/>
                      </a:cubicBezTo>
                      <a:cubicBezTo>
                        <a:pt x="893" y="201"/>
                        <a:pt x="892" y="201"/>
                        <a:pt x="891" y="202"/>
                      </a:cubicBezTo>
                      <a:cubicBezTo>
                        <a:pt x="890" y="202"/>
                        <a:pt x="890" y="203"/>
                        <a:pt x="889" y="203"/>
                      </a:cubicBezTo>
                      <a:cubicBezTo>
                        <a:pt x="888" y="203"/>
                        <a:pt x="887" y="203"/>
                        <a:pt x="887" y="204"/>
                      </a:cubicBezTo>
                      <a:cubicBezTo>
                        <a:pt x="886" y="204"/>
                        <a:pt x="885" y="205"/>
                        <a:pt x="885" y="205"/>
                      </a:cubicBezTo>
                      <a:cubicBezTo>
                        <a:pt x="884" y="206"/>
                        <a:pt x="883" y="206"/>
                        <a:pt x="883" y="207"/>
                      </a:cubicBezTo>
                      <a:cubicBezTo>
                        <a:pt x="882" y="208"/>
                        <a:pt x="881" y="208"/>
                        <a:pt x="881" y="209"/>
                      </a:cubicBezTo>
                      <a:cubicBezTo>
                        <a:pt x="881" y="210"/>
                        <a:pt x="882" y="210"/>
                        <a:pt x="882" y="211"/>
                      </a:cubicBezTo>
                      <a:cubicBezTo>
                        <a:pt x="882" y="212"/>
                        <a:pt x="880" y="213"/>
                        <a:pt x="879" y="215"/>
                      </a:cubicBezTo>
                      <a:cubicBezTo>
                        <a:pt x="879" y="215"/>
                        <a:pt x="879" y="215"/>
                        <a:pt x="879" y="215"/>
                      </a:cubicBezTo>
                      <a:cubicBezTo>
                        <a:pt x="879" y="216"/>
                        <a:pt x="878" y="216"/>
                        <a:pt x="878" y="216"/>
                      </a:cubicBezTo>
                      <a:cubicBezTo>
                        <a:pt x="878" y="217"/>
                        <a:pt x="878" y="217"/>
                        <a:pt x="878" y="218"/>
                      </a:cubicBezTo>
                      <a:cubicBezTo>
                        <a:pt x="878" y="218"/>
                        <a:pt x="877" y="219"/>
                        <a:pt x="876" y="219"/>
                      </a:cubicBezTo>
                      <a:cubicBezTo>
                        <a:pt x="875" y="220"/>
                        <a:pt x="874" y="220"/>
                        <a:pt x="873" y="222"/>
                      </a:cubicBezTo>
                      <a:cubicBezTo>
                        <a:pt x="872" y="222"/>
                        <a:pt x="871" y="223"/>
                        <a:pt x="870" y="223"/>
                      </a:cubicBezTo>
                      <a:cubicBezTo>
                        <a:pt x="869" y="224"/>
                        <a:pt x="868" y="225"/>
                        <a:pt x="867" y="226"/>
                      </a:cubicBezTo>
                      <a:cubicBezTo>
                        <a:pt x="867" y="227"/>
                        <a:pt x="865" y="228"/>
                        <a:pt x="866" y="229"/>
                      </a:cubicBezTo>
                      <a:cubicBezTo>
                        <a:pt x="865" y="229"/>
                        <a:pt x="865" y="228"/>
                        <a:pt x="865" y="228"/>
                      </a:cubicBezTo>
                      <a:cubicBezTo>
                        <a:pt x="864" y="228"/>
                        <a:pt x="864" y="228"/>
                        <a:pt x="864" y="228"/>
                      </a:cubicBezTo>
                      <a:cubicBezTo>
                        <a:pt x="863" y="229"/>
                        <a:pt x="863" y="229"/>
                        <a:pt x="862" y="230"/>
                      </a:cubicBezTo>
                      <a:cubicBezTo>
                        <a:pt x="862" y="230"/>
                        <a:pt x="861" y="230"/>
                        <a:pt x="860" y="231"/>
                      </a:cubicBezTo>
                      <a:cubicBezTo>
                        <a:pt x="860" y="231"/>
                        <a:pt x="860" y="230"/>
                        <a:pt x="860" y="230"/>
                      </a:cubicBezTo>
                      <a:cubicBezTo>
                        <a:pt x="860" y="229"/>
                        <a:pt x="861" y="229"/>
                        <a:pt x="861" y="229"/>
                      </a:cubicBezTo>
                      <a:cubicBezTo>
                        <a:pt x="862" y="228"/>
                        <a:pt x="863" y="228"/>
                        <a:pt x="863" y="228"/>
                      </a:cubicBezTo>
                      <a:cubicBezTo>
                        <a:pt x="864" y="227"/>
                        <a:pt x="864" y="227"/>
                        <a:pt x="864" y="226"/>
                      </a:cubicBezTo>
                      <a:cubicBezTo>
                        <a:pt x="865" y="226"/>
                        <a:pt x="865" y="225"/>
                        <a:pt x="866" y="225"/>
                      </a:cubicBezTo>
                      <a:cubicBezTo>
                        <a:pt x="866" y="224"/>
                        <a:pt x="867" y="224"/>
                        <a:pt x="867" y="223"/>
                      </a:cubicBezTo>
                      <a:cubicBezTo>
                        <a:pt x="868" y="223"/>
                        <a:pt x="868" y="223"/>
                        <a:pt x="867" y="222"/>
                      </a:cubicBezTo>
                      <a:cubicBezTo>
                        <a:pt x="866" y="222"/>
                        <a:pt x="866" y="223"/>
                        <a:pt x="866" y="223"/>
                      </a:cubicBezTo>
                      <a:cubicBezTo>
                        <a:pt x="865" y="223"/>
                        <a:pt x="864" y="223"/>
                        <a:pt x="864" y="223"/>
                      </a:cubicBezTo>
                      <a:cubicBezTo>
                        <a:pt x="863" y="224"/>
                        <a:pt x="861" y="226"/>
                        <a:pt x="860" y="227"/>
                      </a:cubicBezTo>
                      <a:cubicBezTo>
                        <a:pt x="859" y="227"/>
                        <a:pt x="858" y="227"/>
                        <a:pt x="858" y="227"/>
                      </a:cubicBezTo>
                      <a:cubicBezTo>
                        <a:pt x="857" y="228"/>
                        <a:pt x="858" y="227"/>
                        <a:pt x="858" y="228"/>
                      </a:cubicBezTo>
                      <a:cubicBezTo>
                        <a:pt x="858" y="229"/>
                        <a:pt x="858" y="230"/>
                        <a:pt x="858" y="230"/>
                      </a:cubicBezTo>
                      <a:cubicBezTo>
                        <a:pt x="857" y="231"/>
                        <a:pt x="856" y="232"/>
                        <a:pt x="855" y="233"/>
                      </a:cubicBezTo>
                      <a:cubicBezTo>
                        <a:pt x="854" y="233"/>
                        <a:pt x="854" y="234"/>
                        <a:pt x="853" y="234"/>
                      </a:cubicBezTo>
                      <a:cubicBezTo>
                        <a:pt x="852" y="235"/>
                        <a:pt x="851" y="236"/>
                        <a:pt x="850" y="237"/>
                      </a:cubicBezTo>
                      <a:cubicBezTo>
                        <a:pt x="850" y="237"/>
                        <a:pt x="849" y="237"/>
                        <a:pt x="849" y="237"/>
                      </a:cubicBezTo>
                      <a:cubicBezTo>
                        <a:pt x="848" y="237"/>
                        <a:pt x="848" y="239"/>
                        <a:pt x="847" y="239"/>
                      </a:cubicBezTo>
                      <a:cubicBezTo>
                        <a:pt x="846" y="240"/>
                        <a:pt x="845" y="241"/>
                        <a:pt x="844" y="242"/>
                      </a:cubicBezTo>
                      <a:cubicBezTo>
                        <a:pt x="843" y="241"/>
                        <a:pt x="843" y="243"/>
                        <a:pt x="842" y="242"/>
                      </a:cubicBezTo>
                      <a:cubicBezTo>
                        <a:pt x="842" y="243"/>
                        <a:pt x="841" y="244"/>
                        <a:pt x="840" y="245"/>
                      </a:cubicBezTo>
                      <a:cubicBezTo>
                        <a:pt x="839" y="245"/>
                        <a:pt x="839" y="246"/>
                        <a:pt x="838" y="247"/>
                      </a:cubicBezTo>
                      <a:cubicBezTo>
                        <a:pt x="837" y="247"/>
                        <a:pt x="836" y="248"/>
                        <a:pt x="836" y="248"/>
                      </a:cubicBezTo>
                      <a:cubicBezTo>
                        <a:pt x="835" y="249"/>
                        <a:pt x="834" y="250"/>
                        <a:pt x="833" y="251"/>
                      </a:cubicBezTo>
                      <a:cubicBezTo>
                        <a:pt x="833" y="251"/>
                        <a:pt x="832" y="252"/>
                        <a:pt x="831" y="252"/>
                      </a:cubicBezTo>
                      <a:cubicBezTo>
                        <a:pt x="831" y="253"/>
                        <a:pt x="831" y="253"/>
                        <a:pt x="831" y="254"/>
                      </a:cubicBezTo>
                      <a:cubicBezTo>
                        <a:pt x="830" y="254"/>
                        <a:pt x="831" y="255"/>
                        <a:pt x="830" y="256"/>
                      </a:cubicBezTo>
                      <a:cubicBezTo>
                        <a:pt x="829" y="256"/>
                        <a:pt x="829" y="257"/>
                        <a:pt x="829" y="257"/>
                      </a:cubicBezTo>
                      <a:cubicBezTo>
                        <a:pt x="828" y="258"/>
                        <a:pt x="827" y="258"/>
                        <a:pt x="827" y="259"/>
                      </a:cubicBezTo>
                      <a:cubicBezTo>
                        <a:pt x="827" y="260"/>
                        <a:pt x="826" y="260"/>
                        <a:pt x="826" y="260"/>
                      </a:cubicBezTo>
                      <a:cubicBezTo>
                        <a:pt x="825" y="260"/>
                        <a:pt x="825" y="261"/>
                        <a:pt x="824" y="262"/>
                      </a:cubicBezTo>
                      <a:cubicBezTo>
                        <a:pt x="824" y="262"/>
                        <a:pt x="824" y="263"/>
                        <a:pt x="824" y="263"/>
                      </a:cubicBezTo>
                      <a:cubicBezTo>
                        <a:pt x="824" y="263"/>
                        <a:pt x="825" y="264"/>
                        <a:pt x="825" y="264"/>
                      </a:cubicBezTo>
                      <a:cubicBezTo>
                        <a:pt x="825" y="264"/>
                        <a:pt x="826" y="264"/>
                        <a:pt x="826" y="264"/>
                      </a:cubicBezTo>
                      <a:cubicBezTo>
                        <a:pt x="827" y="264"/>
                        <a:pt x="828" y="264"/>
                        <a:pt x="829" y="264"/>
                      </a:cubicBezTo>
                      <a:cubicBezTo>
                        <a:pt x="829" y="263"/>
                        <a:pt x="829" y="263"/>
                        <a:pt x="829" y="263"/>
                      </a:cubicBezTo>
                      <a:cubicBezTo>
                        <a:pt x="830" y="263"/>
                        <a:pt x="831" y="263"/>
                        <a:pt x="832" y="263"/>
                      </a:cubicBezTo>
                      <a:cubicBezTo>
                        <a:pt x="832" y="262"/>
                        <a:pt x="832" y="262"/>
                        <a:pt x="832" y="262"/>
                      </a:cubicBezTo>
                      <a:cubicBezTo>
                        <a:pt x="833" y="262"/>
                        <a:pt x="835" y="262"/>
                        <a:pt x="836" y="262"/>
                      </a:cubicBezTo>
                      <a:cubicBezTo>
                        <a:pt x="836" y="262"/>
                        <a:pt x="836" y="262"/>
                        <a:pt x="837" y="261"/>
                      </a:cubicBezTo>
                      <a:cubicBezTo>
                        <a:pt x="837" y="261"/>
                        <a:pt x="838" y="261"/>
                        <a:pt x="839" y="261"/>
                      </a:cubicBezTo>
                      <a:cubicBezTo>
                        <a:pt x="840" y="261"/>
                        <a:pt x="840" y="261"/>
                        <a:pt x="840" y="261"/>
                      </a:cubicBezTo>
                      <a:cubicBezTo>
                        <a:pt x="841" y="260"/>
                        <a:pt x="841" y="261"/>
                        <a:pt x="842" y="261"/>
                      </a:cubicBezTo>
                      <a:cubicBezTo>
                        <a:pt x="842" y="261"/>
                        <a:pt x="843" y="261"/>
                        <a:pt x="843" y="261"/>
                      </a:cubicBezTo>
                      <a:cubicBezTo>
                        <a:pt x="843" y="261"/>
                        <a:pt x="844" y="261"/>
                        <a:pt x="844" y="261"/>
                      </a:cubicBezTo>
                      <a:cubicBezTo>
                        <a:pt x="846" y="261"/>
                        <a:pt x="847" y="261"/>
                        <a:pt x="849" y="261"/>
                      </a:cubicBezTo>
                      <a:cubicBezTo>
                        <a:pt x="850" y="260"/>
                        <a:pt x="851" y="260"/>
                        <a:pt x="852" y="259"/>
                      </a:cubicBezTo>
                      <a:cubicBezTo>
                        <a:pt x="853" y="260"/>
                        <a:pt x="853" y="260"/>
                        <a:pt x="853" y="261"/>
                      </a:cubicBezTo>
                      <a:cubicBezTo>
                        <a:pt x="854" y="261"/>
                        <a:pt x="855" y="261"/>
                        <a:pt x="855" y="261"/>
                      </a:cubicBezTo>
                      <a:cubicBezTo>
                        <a:pt x="855" y="260"/>
                        <a:pt x="856" y="260"/>
                        <a:pt x="857" y="260"/>
                      </a:cubicBezTo>
                      <a:cubicBezTo>
                        <a:pt x="857" y="259"/>
                        <a:pt x="859" y="258"/>
                        <a:pt x="859" y="257"/>
                      </a:cubicBezTo>
                      <a:cubicBezTo>
                        <a:pt x="860" y="256"/>
                        <a:pt x="861" y="254"/>
                        <a:pt x="861" y="253"/>
                      </a:cubicBezTo>
                      <a:cubicBezTo>
                        <a:pt x="862" y="252"/>
                        <a:pt x="863" y="251"/>
                        <a:pt x="863" y="250"/>
                      </a:cubicBezTo>
                      <a:cubicBezTo>
                        <a:pt x="864" y="248"/>
                        <a:pt x="865" y="247"/>
                        <a:pt x="866" y="244"/>
                      </a:cubicBezTo>
                      <a:cubicBezTo>
                        <a:pt x="866" y="245"/>
                        <a:pt x="866" y="244"/>
                        <a:pt x="866" y="243"/>
                      </a:cubicBezTo>
                      <a:cubicBezTo>
                        <a:pt x="867" y="243"/>
                        <a:pt x="867" y="242"/>
                        <a:pt x="868" y="241"/>
                      </a:cubicBezTo>
                      <a:cubicBezTo>
                        <a:pt x="869" y="240"/>
                        <a:pt x="869" y="239"/>
                        <a:pt x="870" y="238"/>
                      </a:cubicBezTo>
                      <a:cubicBezTo>
                        <a:pt x="871" y="237"/>
                        <a:pt x="871" y="236"/>
                        <a:pt x="871" y="235"/>
                      </a:cubicBezTo>
                      <a:cubicBezTo>
                        <a:pt x="872" y="235"/>
                        <a:pt x="872" y="234"/>
                        <a:pt x="872" y="235"/>
                      </a:cubicBezTo>
                      <a:cubicBezTo>
                        <a:pt x="872" y="235"/>
                        <a:pt x="872" y="236"/>
                        <a:pt x="872" y="237"/>
                      </a:cubicBezTo>
                      <a:cubicBezTo>
                        <a:pt x="872" y="238"/>
                        <a:pt x="870" y="238"/>
                        <a:pt x="870" y="239"/>
                      </a:cubicBezTo>
                      <a:cubicBezTo>
                        <a:pt x="870" y="240"/>
                        <a:pt x="869" y="240"/>
                        <a:pt x="870" y="241"/>
                      </a:cubicBezTo>
                      <a:cubicBezTo>
                        <a:pt x="870" y="242"/>
                        <a:pt x="869" y="242"/>
                        <a:pt x="869" y="242"/>
                      </a:cubicBezTo>
                      <a:cubicBezTo>
                        <a:pt x="869" y="243"/>
                        <a:pt x="868" y="244"/>
                        <a:pt x="868" y="245"/>
                      </a:cubicBezTo>
                      <a:cubicBezTo>
                        <a:pt x="867" y="246"/>
                        <a:pt x="867" y="247"/>
                        <a:pt x="866" y="248"/>
                      </a:cubicBezTo>
                      <a:cubicBezTo>
                        <a:pt x="866" y="249"/>
                        <a:pt x="865" y="249"/>
                        <a:pt x="865" y="250"/>
                      </a:cubicBezTo>
                      <a:cubicBezTo>
                        <a:pt x="864" y="251"/>
                        <a:pt x="864" y="252"/>
                        <a:pt x="864" y="253"/>
                      </a:cubicBezTo>
                      <a:cubicBezTo>
                        <a:pt x="863" y="254"/>
                        <a:pt x="862" y="255"/>
                        <a:pt x="862" y="256"/>
                      </a:cubicBezTo>
                      <a:cubicBezTo>
                        <a:pt x="861" y="257"/>
                        <a:pt x="861" y="257"/>
                        <a:pt x="861" y="258"/>
                      </a:cubicBezTo>
                      <a:cubicBezTo>
                        <a:pt x="862" y="259"/>
                        <a:pt x="863" y="258"/>
                        <a:pt x="864" y="259"/>
                      </a:cubicBezTo>
                      <a:cubicBezTo>
                        <a:pt x="865" y="259"/>
                        <a:pt x="865" y="259"/>
                        <a:pt x="865" y="259"/>
                      </a:cubicBezTo>
                      <a:cubicBezTo>
                        <a:pt x="866" y="259"/>
                        <a:pt x="867" y="259"/>
                        <a:pt x="869" y="259"/>
                      </a:cubicBezTo>
                      <a:cubicBezTo>
                        <a:pt x="869" y="259"/>
                        <a:pt x="869" y="259"/>
                        <a:pt x="869" y="258"/>
                      </a:cubicBezTo>
                      <a:cubicBezTo>
                        <a:pt x="870" y="258"/>
                        <a:pt x="870" y="259"/>
                        <a:pt x="871" y="259"/>
                      </a:cubicBezTo>
                      <a:cubicBezTo>
                        <a:pt x="871" y="259"/>
                        <a:pt x="872" y="259"/>
                        <a:pt x="872" y="259"/>
                      </a:cubicBezTo>
                      <a:cubicBezTo>
                        <a:pt x="872" y="259"/>
                        <a:pt x="872" y="259"/>
                        <a:pt x="872" y="259"/>
                      </a:cubicBezTo>
                      <a:cubicBezTo>
                        <a:pt x="872" y="260"/>
                        <a:pt x="872" y="260"/>
                        <a:pt x="871" y="261"/>
                      </a:cubicBezTo>
                      <a:cubicBezTo>
                        <a:pt x="871" y="261"/>
                        <a:pt x="872" y="262"/>
                        <a:pt x="872" y="262"/>
                      </a:cubicBezTo>
                      <a:cubicBezTo>
                        <a:pt x="875" y="262"/>
                        <a:pt x="878" y="262"/>
                        <a:pt x="881" y="262"/>
                      </a:cubicBezTo>
                      <a:cubicBezTo>
                        <a:pt x="882" y="262"/>
                        <a:pt x="882" y="262"/>
                        <a:pt x="882" y="261"/>
                      </a:cubicBezTo>
                      <a:cubicBezTo>
                        <a:pt x="882" y="262"/>
                        <a:pt x="882" y="262"/>
                        <a:pt x="883" y="262"/>
                      </a:cubicBezTo>
                      <a:cubicBezTo>
                        <a:pt x="883" y="262"/>
                        <a:pt x="884" y="262"/>
                        <a:pt x="885" y="262"/>
                      </a:cubicBezTo>
                      <a:cubicBezTo>
                        <a:pt x="885" y="262"/>
                        <a:pt x="885" y="262"/>
                        <a:pt x="886" y="261"/>
                      </a:cubicBezTo>
                      <a:cubicBezTo>
                        <a:pt x="887" y="261"/>
                        <a:pt x="888" y="261"/>
                        <a:pt x="888" y="261"/>
                      </a:cubicBezTo>
                      <a:cubicBezTo>
                        <a:pt x="889" y="261"/>
                        <a:pt x="889" y="261"/>
                        <a:pt x="889" y="261"/>
                      </a:cubicBezTo>
                      <a:cubicBezTo>
                        <a:pt x="892" y="261"/>
                        <a:pt x="894" y="261"/>
                        <a:pt x="897" y="261"/>
                      </a:cubicBezTo>
                      <a:cubicBezTo>
                        <a:pt x="897" y="261"/>
                        <a:pt x="896" y="261"/>
                        <a:pt x="895" y="261"/>
                      </a:cubicBezTo>
                      <a:cubicBezTo>
                        <a:pt x="895" y="262"/>
                        <a:pt x="894" y="262"/>
                        <a:pt x="894" y="263"/>
                      </a:cubicBezTo>
                      <a:cubicBezTo>
                        <a:pt x="893" y="264"/>
                        <a:pt x="893" y="263"/>
                        <a:pt x="892" y="264"/>
                      </a:cubicBezTo>
                      <a:cubicBezTo>
                        <a:pt x="892" y="265"/>
                        <a:pt x="890" y="264"/>
                        <a:pt x="890" y="265"/>
                      </a:cubicBezTo>
                      <a:cubicBezTo>
                        <a:pt x="889" y="265"/>
                        <a:pt x="887" y="265"/>
                        <a:pt x="886" y="265"/>
                      </a:cubicBezTo>
                      <a:cubicBezTo>
                        <a:pt x="885" y="265"/>
                        <a:pt x="885" y="265"/>
                        <a:pt x="885" y="266"/>
                      </a:cubicBezTo>
                      <a:cubicBezTo>
                        <a:pt x="885" y="266"/>
                        <a:pt x="884" y="266"/>
                        <a:pt x="884" y="266"/>
                      </a:cubicBezTo>
                      <a:cubicBezTo>
                        <a:pt x="883" y="266"/>
                        <a:pt x="883" y="266"/>
                        <a:pt x="883" y="266"/>
                      </a:cubicBezTo>
                      <a:cubicBezTo>
                        <a:pt x="882" y="266"/>
                        <a:pt x="881" y="266"/>
                        <a:pt x="880" y="266"/>
                      </a:cubicBezTo>
                      <a:cubicBezTo>
                        <a:pt x="880" y="267"/>
                        <a:pt x="879" y="267"/>
                        <a:pt x="879" y="267"/>
                      </a:cubicBezTo>
                      <a:cubicBezTo>
                        <a:pt x="879" y="267"/>
                        <a:pt x="879" y="267"/>
                        <a:pt x="879" y="267"/>
                      </a:cubicBezTo>
                      <a:cubicBezTo>
                        <a:pt x="878" y="268"/>
                        <a:pt x="878" y="269"/>
                        <a:pt x="877" y="269"/>
                      </a:cubicBezTo>
                      <a:cubicBezTo>
                        <a:pt x="877" y="270"/>
                        <a:pt x="877" y="271"/>
                        <a:pt x="877" y="272"/>
                      </a:cubicBezTo>
                      <a:cubicBezTo>
                        <a:pt x="878" y="272"/>
                        <a:pt x="879" y="272"/>
                        <a:pt x="880" y="272"/>
                      </a:cubicBezTo>
                      <a:cubicBezTo>
                        <a:pt x="880" y="273"/>
                        <a:pt x="881" y="273"/>
                        <a:pt x="881" y="274"/>
                      </a:cubicBezTo>
                      <a:cubicBezTo>
                        <a:pt x="882" y="274"/>
                        <a:pt x="883" y="274"/>
                        <a:pt x="883" y="274"/>
                      </a:cubicBezTo>
                      <a:cubicBezTo>
                        <a:pt x="884" y="273"/>
                        <a:pt x="884" y="273"/>
                        <a:pt x="884" y="273"/>
                      </a:cubicBezTo>
                      <a:cubicBezTo>
                        <a:pt x="885" y="273"/>
                        <a:pt x="885" y="273"/>
                        <a:pt x="885" y="273"/>
                      </a:cubicBezTo>
                      <a:cubicBezTo>
                        <a:pt x="886" y="273"/>
                        <a:pt x="886" y="272"/>
                        <a:pt x="887" y="272"/>
                      </a:cubicBezTo>
                      <a:cubicBezTo>
                        <a:pt x="887" y="272"/>
                        <a:pt x="888" y="272"/>
                        <a:pt x="888" y="271"/>
                      </a:cubicBezTo>
                      <a:cubicBezTo>
                        <a:pt x="888" y="271"/>
                        <a:pt x="889" y="271"/>
                        <a:pt x="890" y="271"/>
                      </a:cubicBezTo>
                      <a:cubicBezTo>
                        <a:pt x="891" y="271"/>
                        <a:pt x="891" y="270"/>
                        <a:pt x="892" y="270"/>
                      </a:cubicBezTo>
                      <a:cubicBezTo>
                        <a:pt x="893" y="269"/>
                        <a:pt x="893" y="269"/>
                        <a:pt x="894" y="268"/>
                      </a:cubicBezTo>
                      <a:cubicBezTo>
                        <a:pt x="894" y="268"/>
                        <a:pt x="895" y="267"/>
                        <a:pt x="896" y="267"/>
                      </a:cubicBezTo>
                      <a:cubicBezTo>
                        <a:pt x="897" y="266"/>
                        <a:pt x="897" y="266"/>
                        <a:pt x="897" y="265"/>
                      </a:cubicBezTo>
                      <a:cubicBezTo>
                        <a:pt x="898" y="264"/>
                        <a:pt x="899" y="263"/>
                        <a:pt x="899" y="263"/>
                      </a:cubicBezTo>
                      <a:cubicBezTo>
                        <a:pt x="899" y="263"/>
                        <a:pt x="900" y="263"/>
                        <a:pt x="900" y="263"/>
                      </a:cubicBezTo>
                      <a:cubicBezTo>
                        <a:pt x="900" y="262"/>
                        <a:pt x="900" y="262"/>
                        <a:pt x="900" y="261"/>
                      </a:cubicBezTo>
                      <a:cubicBezTo>
                        <a:pt x="901" y="261"/>
                        <a:pt x="901" y="261"/>
                        <a:pt x="901" y="261"/>
                      </a:cubicBezTo>
                      <a:cubicBezTo>
                        <a:pt x="902" y="261"/>
                        <a:pt x="902" y="260"/>
                        <a:pt x="902" y="259"/>
                      </a:cubicBezTo>
                      <a:cubicBezTo>
                        <a:pt x="902" y="259"/>
                        <a:pt x="903" y="259"/>
                        <a:pt x="903" y="259"/>
                      </a:cubicBezTo>
                      <a:cubicBezTo>
                        <a:pt x="904" y="258"/>
                        <a:pt x="904" y="258"/>
                        <a:pt x="905" y="257"/>
                      </a:cubicBezTo>
                      <a:cubicBezTo>
                        <a:pt x="905" y="256"/>
                        <a:pt x="905" y="256"/>
                        <a:pt x="906" y="256"/>
                      </a:cubicBezTo>
                      <a:cubicBezTo>
                        <a:pt x="907" y="255"/>
                        <a:pt x="907" y="255"/>
                        <a:pt x="908" y="254"/>
                      </a:cubicBezTo>
                      <a:cubicBezTo>
                        <a:pt x="909" y="254"/>
                        <a:pt x="909" y="254"/>
                        <a:pt x="910" y="253"/>
                      </a:cubicBezTo>
                      <a:cubicBezTo>
                        <a:pt x="911" y="252"/>
                        <a:pt x="912" y="251"/>
                        <a:pt x="913" y="251"/>
                      </a:cubicBezTo>
                      <a:cubicBezTo>
                        <a:pt x="914" y="251"/>
                        <a:pt x="915" y="250"/>
                        <a:pt x="916" y="249"/>
                      </a:cubicBezTo>
                      <a:cubicBezTo>
                        <a:pt x="917" y="249"/>
                        <a:pt x="917" y="249"/>
                        <a:pt x="918" y="249"/>
                      </a:cubicBezTo>
                      <a:cubicBezTo>
                        <a:pt x="917" y="250"/>
                        <a:pt x="917" y="251"/>
                        <a:pt x="917" y="252"/>
                      </a:cubicBezTo>
                      <a:cubicBezTo>
                        <a:pt x="916" y="252"/>
                        <a:pt x="915" y="252"/>
                        <a:pt x="914" y="252"/>
                      </a:cubicBezTo>
                      <a:cubicBezTo>
                        <a:pt x="913" y="253"/>
                        <a:pt x="913" y="253"/>
                        <a:pt x="912" y="254"/>
                      </a:cubicBezTo>
                      <a:cubicBezTo>
                        <a:pt x="912" y="254"/>
                        <a:pt x="912" y="255"/>
                        <a:pt x="912" y="255"/>
                      </a:cubicBezTo>
                      <a:cubicBezTo>
                        <a:pt x="913" y="255"/>
                        <a:pt x="913" y="256"/>
                        <a:pt x="913" y="256"/>
                      </a:cubicBezTo>
                      <a:cubicBezTo>
                        <a:pt x="912" y="257"/>
                        <a:pt x="911" y="257"/>
                        <a:pt x="911" y="258"/>
                      </a:cubicBezTo>
                      <a:cubicBezTo>
                        <a:pt x="910" y="258"/>
                        <a:pt x="910" y="258"/>
                        <a:pt x="910" y="259"/>
                      </a:cubicBezTo>
                      <a:cubicBezTo>
                        <a:pt x="909" y="259"/>
                        <a:pt x="909" y="259"/>
                        <a:pt x="909" y="259"/>
                      </a:cubicBezTo>
                      <a:cubicBezTo>
                        <a:pt x="909" y="260"/>
                        <a:pt x="909" y="260"/>
                        <a:pt x="908" y="260"/>
                      </a:cubicBezTo>
                      <a:cubicBezTo>
                        <a:pt x="908" y="261"/>
                        <a:pt x="908" y="262"/>
                        <a:pt x="907" y="262"/>
                      </a:cubicBezTo>
                      <a:cubicBezTo>
                        <a:pt x="906" y="262"/>
                        <a:pt x="906" y="262"/>
                        <a:pt x="905" y="262"/>
                      </a:cubicBezTo>
                      <a:cubicBezTo>
                        <a:pt x="904" y="263"/>
                        <a:pt x="903" y="263"/>
                        <a:pt x="902" y="264"/>
                      </a:cubicBezTo>
                      <a:cubicBezTo>
                        <a:pt x="902" y="264"/>
                        <a:pt x="901" y="265"/>
                        <a:pt x="900" y="265"/>
                      </a:cubicBezTo>
                      <a:cubicBezTo>
                        <a:pt x="900" y="266"/>
                        <a:pt x="900" y="267"/>
                        <a:pt x="901" y="266"/>
                      </a:cubicBezTo>
                      <a:cubicBezTo>
                        <a:pt x="901" y="266"/>
                        <a:pt x="902" y="266"/>
                        <a:pt x="902" y="266"/>
                      </a:cubicBezTo>
                      <a:cubicBezTo>
                        <a:pt x="902" y="266"/>
                        <a:pt x="902" y="266"/>
                        <a:pt x="902" y="267"/>
                      </a:cubicBezTo>
                      <a:cubicBezTo>
                        <a:pt x="902" y="268"/>
                        <a:pt x="901" y="268"/>
                        <a:pt x="900" y="268"/>
                      </a:cubicBezTo>
                      <a:cubicBezTo>
                        <a:pt x="899" y="269"/>
                        <a:pt x="899" y="269"/>
                        <a:pt x="898" y="270"/>
                      </a:cubicBezTo>
                      <a:cubicBezTo>
                        <a:pt x="898" y="270"/>
                        <a:pt x="898" y="271"/>
                        <a:pt x="898" y="271"/>
                      </a:cubicBezTo>
                      <a:cubicBezTo>
                        <a:pt x="899" y="272"/>
                        <a:pt x="900" y="271"/>
                        <a:pt x="901" y="272"/>
                      </a:cubicBezTo>
                      <a:cubicBezTo>
                        <a:pt x="902" y="272"/>
                        <a:pt x="902" y="272"/>
                        <a:pt x="902" y="272"/>
                      </a:cubicBezTo>
                      <a:cubicBezTo>
                        <a:pt x="902" y="272"/>
                        <a:pt x="903" y="272"/>
                        <a:pt x="904" y="272"/>
                      </a:cubicBezTo>
                      <a:cubicBezTo>
                        <a:pt x="904" y="272"/>
                        <a:pt x="905" y="271"/>
                        <a:pt x="906" y="270"/>
                      </a:cubicBezTo>
                      <a:cubicBezTo>
                        <a:pt x="907" y="271"/>
                        <a:pt x="907" y="269"/>
                        <a:pt x="908" y="269"/>
                      </a:cubicBezTo>
                      <a:cubicBezTo>
                        <a:pt x="909" y="270"/>
                        <a:pt x="910" y="271"/>
                        <a:pt x="910" y="273"/>
                      </a:cubicBezTo>
                      <a:cubicBezTo>
                        <a:pt x="910" y="273"/>
                        <a:pt x="909" y="273"/>
                        <a:pt x="909" y="274"/>
                      </a:cubicBezTo>
                      <a:cubicBezTo>
                        <a:pt x="908" y="274"/>
                        <a:pt x="908" y="274"/>
                        <a:pt x="907" y="274"/>
                      </a:cubicBezTo>
                      <a:cubicBezTo>
                        <a:pt x="907" y="274"/>
                        <a:pt x="906" y="274"/>
                        <a:pt x="906" y="274"/>
                      </a:cubicBezTo>
                      <a:cubicBezTo>
                        <a:pt x="906" y="274"/>
                        <a:pt x="905" y="274"/>
                        <a:pt x="904" y="274"/>
                      </a:cubicBezTo>
                      <a:cubicBezTo>
                        <a:pt x="904" y="275"/>
                        <a:pt x="904" y="275"/>
                        <a:pt x="903" y="276"/>
                      </a:cubicBezTo>
                      <a:cubicBezTo>
                        <a:pt x="903" y="276"/>
                        <a:pt x="903" y="276"/>
                        <a:pt x="903" y="276"/>
                      </a:cubicBezTo>
                      <a:cubicBezTo>
                        <a:pt x="902" y="278"/>
                        <a:pt x="899" y="279"/>
                        <a:pt x="898" y="281"/>
                      </a:cubicBezTo>
                      <a:cubicBezTo>
                        <a:pt x="897" y="282"/>
                        <a:pt x="895" y="284"/>
                        <a:pt x="894" y="285"/>
                      </a:cubicBezTo>
                      <a:cubicBezTo>
                        <a:pt x="893" y="285"/>
                        <a:pt x="892" y="285"/>
                        <a:pt x="892" y="286"/>
                      </a:cubicBezTo>
                      <a:cubicBezTo>
                        <a:pt x="893" y="287"/>
                        <a:pt x="893" y="287"/>
                        <a:pt x="894" y="287"/>
                      </a:cubicBezTo>
                      <a:cubicBezTo>
                        <a:pt x="894" y="287"/>
                        <a:pt x="895" y="287"/>
                        <a:pt x="896" y="287"/>
                      </a:cubicBezTo>
                      <a:cubicBezTo>
                        <a:pt x="896" y="287"/>
                        <a:pt x="896" y="287"/>
                        <a:pt x="896" y="287"/>
                      </a:cubicBezTo>
                      <a:cubicBezTo>
                        <a:pt x="897" y="287"/>
                        <a:pt x="898" y="287"/>
                        <a:pt x="899" y="287"/>
                      </a:cubicBezTo>
                      <a:cubicBezTo>
                        <a:pt x="900" y="288"/>
                        <a:pt x="899" y="288"/>
                        <a:pt x="899" y="289"/>
                      </a:cubicBezTo>
                      <a:cubicBezTo>
                        <a:pt x="899" y="289"/>
                        <a:pt x="899" y="289"/>
                        <a:pt x="900" y="290"/>
                      </a:cubicBezTo>
                      <a:cubicBezTo>
                        <a:pt x="901" y="290"/>
                        <a:pt x="901" y="290"/>
                        <a:pt x="902" y="290"/>
                      </a:cubicBezTo>
                      <a:cubicBezTo>
                        <a:pt x="902" y="289"/>
                        <a:pt x="902" y="289"/>
                        <a:pt x="903" y="289"/>
                      </a:cubicBezTo>
                      <a:cubicBezTo>
                        <a:pt x="904" y="289"/>
                        <a:pt x="904" y="289"/>
                        <a:pt x="904" y="290"/>
                      </a:cubicBezTo>
                      <a:cubicBezTo>
                        <a:pt x="904" y="289"/>
                        <a:pt x="905" y="289"/>
                        <a:pt x="905" y="289"/>
                      </a:cubicBezTo>
                      <a:cubicBezTo>
                        <a:pt x="906" y="289"/>
                        <a:pt x="907" y="289"/>
                        <a:pt x="908" y="289"/>
                      </a:cubicBezTo>
                      <a:cubicBezTo>
                        <a:pt x="908" y="289"/>
                        <a:pt x="908" y="288"/>
                        <a:pt x="908" y="288"/>
                      </a:cubicBezTo>
                      <a:cubicBezTo>
                        <a:pt x="910" y="288"/>
                        <a:pt x="912" y="288"/>
                        <a:pt x="913" y="288"/>
                      </a:cubicBezTo>
                      <a:cubicBezTo>
                        <a:pt x="914" y="288"/>
                        <a:pt x="915" y="287"/>
                        <a:pt x="916" y="287"/>
                      </a:cubicBezTo>
                      <a:cubicBezTo>
                        <a:pt x="916" y="287"/>
                        <a:pt x="917" y="287"/>
                        <a:pt x="918" y="287"/>
                      </a:cubicBezTo>
                      <a:cubicBezTo>
                        <a:pt x="919" y="287"/>
                        <a:pt x="919" y="287"/>
                        <a:pt x="919" y="287"/>
                      </a:cubicBezTo>
                      <a:cubicBezTo>
                        <a:pt x="920" y="287"/>
                        <a:pt x="920" y="287"/>
                        <a:pt x="921" y="287"/>
                      </a:cubicBezTo>
                      <a:cubicBezTo>
                        <a:pt x="921" y="287"/>
                        <a:pt x="922" y="287"/>
                        <a:pt x="923" y="287"/>
                      </a:cubicBezTo>
                      <a:cubicBezTo>
                        <a:pt x="923" y="287"/>
                        <a:pt x="923" y="288"/>
                        <a:pt x="923" y="289"/>
                      </a:cubicBezTo>
                      <a:cubicBezTo>
                        <a:pt x="924" y="289"/>
                        <a:pt x="924" y="289"/>
                        <a:pt x="924" y="289"/>
                      </a:cubicBezTo>
                      <a:cubicBezTo>
                        <a:pt x="926" y="289"/>
                        <a:pt x="926" y="287"/>
                        <a:pt x="926" y="287"/>
                      </a:cubicBezTo>
                      <a:cubicBezTo>
                        <a:pt x="928" y="287"/>
                        <a:pt x="929" y="287"/>
                        <a:pt x="931" y="287"/>
                      </a:cubicBezTo>
                      <a:cubicBezTo>
                        <a:pt x="931" y="286"/>
                        <a:pt x="932" y="286"/>
                        <a:pt x="932" y="286"/>
                      </a:cubicBezTo>
                      <a:cubicBezTo>
                        <a:pt x="935" y="286"/>
                        <a:pt x="937" y="286"/>
                        <a:pt x="940" y="286"/>
                      </a:cubicBezTo>
                      <a:cubicBezTo>
                        <a:pt x="940" y="286"/>
                        <a:pt x="941" y="286"/>
                        <a:pt x="941" y="286"/>
                      </a:cubicBezTo>
                      <a:cubicBezTo>
                        <a:pt x="941" y="287"/>
                        <a:pt x="941" y="288"/>
                        <a:pt x="941" y="289"/>
                      </a:cubicBezTo>
                      <a:cubicBezTo>
                        <a:pt x="942" y="289"/>
                        <a:pt x="943" y="289"/>
                        <a:pt x="944" y="289"/>
                      </a:cubicBezTo>
                      <a:cubicBezTo>
                        <a:pt x="945" y="290"/>
                        <a:pt x="946" y="290"/>
                        <a:pt x="947" y="291"/>
                      </a:cubicBezTo>
                      <a:cubicBezTo>
                        <a:pt x="948" y="292"/>
                        <a:pt x="949" y="292"/>
                        <a:pt x="950" y="293"/>
                      </a:cubicBezTo>
                      <a:cubicBezTo>
                        <a:pt x="951" y="294"/>
                        <a:pt x="952" y="295"/>
                        <a:pt x="954" y="296"/>
                      </a:cubicBezTo>
                      <a:cubicBezTo>
                        <a:pt x="954" y="296"/>
                        <a:pt x="953" y="297"/>
                        <a:pt x="953" y="297"/>
                      </a:cubicBezTo>
                      <a:cubicBezTo>
                        <a:pt x="953" y="297"/>
                        <a:pt x="953" y="298"/>
                        <a:pt x="952" y="298"/>
                      </a:cubicBezTo>
                      <a:cubicBezTo>
                        <a:pt x="952" y="298"/>
                        <a:pt x="952" y="298"/>
                        <a:pt x="952" y="298"/>
                      </a:cubicBezTo>
                      <a:cubicBezTo>
                        <a:pt x="951" y="298"/>
                        <a:pt x="951" y="298"/>
                        <a:pt x="951" y="298"/>
                      </a:cubicBezTo>
                      <a:cubicBezTo>
                        <a:pt x="951" y="298"/>
                        <a:pt x="950" y="297"/>
                        <a:pt x="950" y="297"/>
                      </a:cubicBezTo>
                      <a:cubicBezTo>
                        <a:pt x="948" y="297"/>
                        <a:pt x="946" y="297"/>
                        <a:pt x="945" y="297"/>
                      </a:cubicBezTo>
                      <a:cubicBezTo>
                        <a:pt x="944" y="298"/>
                        <a:pt x="944" y="298"/>
                        <a:pt x="944" y="299"/>
                      </a:cubicBezTo>
                      <a:cubicBezTo>
                        <a:pt x="945" y="299"/>
                        <a:pt x="945" y="299"/>
                        <a:pt x="945" y="300"/>
                      </a:cubicBezTo>
                      <a:cubicBezTo>
                        <a:pt x="946" y="300"/>
                        <a:pt x="946" y="300"/>
                        <a:pt x="946" y="300"/>
                      </a:cubicBezTo>
                      <a:cubicBezTo>
                        <a:pt x="946" y="299"/>
                        <a:pt x="947" y="299"/>
                        <a:pt x="947" y="299"/>
                      </a:cubicBezTo>
                      <a:cubicBezTo>
                        <a:pt x="947" y="299"/>
                        <a:pt x="947" y="299"/>
                        <a:pt x="948" y="299"/>
                      </a:cubicBezTo>
                      <a:cubicBezTo>
                        <a:pt x="948" y="299"/>
                        <a:pt x="948" y="299"/>
                        <a:pt x="948" y="301"/>
                      </a:cubicBezTo>
                      <a:cubicBezTo>
                        <a:pt x="948" y="302"/>
                        <a:pt x="947" y="302"/>
                        <a:pt x="947" y="302"/>
                      </a:cubicBezTo>
                      <a:cubicBezTo>
                        <a:pt x="947" y="303"/>
                        <a:pt x="947" y="303"/>
                        <a:pt x="947" y="304"/>
                      </a:cubicBezTo>
                      <a:cubicBezTo>
                        <a:pt x="947" y="304"/>
                        <a:pt x="946" y="304"/>
                        <a:pt x="946" y="305"/>
                      </a:cubicBezTo>
                      <a:cubicBezTo>
                        <a:pt x="945" y="305"/>
                        <a:pt x="944" y="305"/>
                        <a:pt x="943" y="305"/>
                      </a:cubicBezTo>
                      <a:cubicBezTo>
                        <a:pt x="943" y="305"/>
                        <a:pt x="942" y="306"/>
                        <a:pt x="942" y="306"/>
                      </a:cubicBezTo>
                      <a:cubicBezTo>
                        <a:pt x="942" y="306"/>
                        <a:pt x="941" y="306"/>
                        <a:pt x="941" y="306"/>
                      </a:cubicBezTo>
                      <a:cubicBezTo>
                        <a:pt x="941" y="305"/>
                        <a:pt x="940" y="306"/>
                        <a:pt x="939" y="305"/>
                      </a:cubicBezTo>
                      <a:cubicBezTo>
                        <a:pt x="939" y="306"/>
                        <a:pt x="939" y="306"/>
                        <a:pt x="939" y="308"/>
                      </a:cubicBezTo>
                      <a:cubicBezTo>
                        <a:pt x="940" y="308"/>
                        <a:pt x="941" y="308"/>
                        <a:pt x="942" y="308"/>
                      </a:cubicBezTo>
                      <a:cubicBezTo>
                        <a:pt x="943" y="309"/>
                        <a:pt x="944" y="309"/>
                        <a:pt x="945" y="310"/>
                      </a:cubicBezTo>
                      <a:cubicBezTo>
                        <a:pt x="944" y="311"/>
                        <a:pt x="943" y="312"/>
                        <a:pt x="943" y="312"/>
                      </a:cubicBezTo>
                      <a:cubicBezTo>
                        <a:pt x="943" y="313"/>
                        <a:pt x="943" y="314"/>
                        <a:pt x="943" y="315"/>
                      </a:cubicBezTo>
                      <a:cubicBezTo>
                        <a:pt x="937" y="315"/>
                        <a:pt x="932" y="315"/>
                        <a:pt x="926" y="315"/>
                      </a:cubicBezTo>
                      <a:cubicBezTo>
                        <a:pt x="926" y="315"/>
                        <a:pt x="926" y="315"/>
                        <a:pt x="926" y="315"/>
                      </a:cubicBezTo>
                      <a:cubicBezTo>
                        <a:pt x="926" y="316"/>
                        <a:pt x="925" y="316"/>
                        <a:pt x="925" y="316"/>
                      </a:cubicBezTo>
                      <a:cubicBezTo>
                        <a:pt x="924" y="316"/>
                        <a:pt x="923" y="316"/>
                        <a:pt x="922" y="316"/>
                      </a:cubicBezTo>
                      <a:cubicBezTo>
                        <a:pt x="921" y="316"/>
                        <a:pt x="921" y="318"/>
                        <a:pt x="920" y="318"/>
                      </a:cubicBezTo>
                      <a:cubicBezTo>
                        <a:pt x="920" y="320"/>
                        <a:pt x="919" y="321"/>
                        <a:pt x="919" y="322"/>
                      </a:cubicBezTo>
                      <a:cubicBezTo>
                        <a:pt x="919" y="322"/>
                        <a:pt x="919" y="323"/>
                        <a:pt x="919" y="323"/>
                      </a:cubicBezTo>
                      <a:cubicBezTo>
                        <a:pt x="919" y="323"/>
                        <a:pt x="919" y="324"/>
                        <a:pt x="919" y="324"/>
                      </a:cubicBezTo>
                      <a:cubicBezTo>
                        <a:pt x="919" y="324"/>
                        <a:pt x="920" y="324"/>
                        <a:pt x="920" y="324"/>
                      </a:cubicBezTo>
                      <a:cubicBezTo>
                        <a:pt x="920" y="324"/>
                        <a:pt x="921" y="324"/>
                        <a:pt x="921" y="325"/>
                      </a:cubicBezTo>
                      <a:cubicBezTo>
                        <a:pt x="921" y="325"/>
                        <a:pt x="922" y="325"/>
                        <a:pt x="922" y="324"/>
                      </a:cubicBezTo>
                      <a:cubicBezTo>
                        <a:pt x="924" y="324"/>
                        <a:pt x="926" y="324"/>
                        <a:pt x="928" y="324"/>
                      </a:cubicBezTo>
                      <a:cubicBezTo>
                        <a:pt x="929" y="324"/>
                        <a:pt x="929" y="323"/>
                        <a:pt x="930" y="324"/>
                      </a:cubicBezTo>
                      <a:cubicBezTo>
                        <a:pt x="931" y="324"/>
                        <a:pt x="931" y="324"/>
                        <a:pt x="931" y="324"/>
                      </a:cubicBezTo>
                      <a:cubicBezTo>
                        <a:pt x="932" y="324"/>
                        <a:pt x="933" y="324"/>
                        <a:pt x="933" y="324"/>
                      </a:cubicBezTo>
                      <a:cubicBezTo>
                        <a:pt x="934" y="324"/>
                        <a:pt x="934" y="324"/>
                        <a:pt x="934" y="324"/>
                      </a:cubicBezTo>
                      <a:cubicBezTo>
                        <a:pt x="936" y="324"/>
                        <a:pt x="936" y="326"/>
                        <a:pt x="937" y="326"/>
                      </a:cubicBezTo>
                      <a:cubicBezTo>
                        <a:pt x="938" y="326"/>
                        <a:pt x="938" y="327"/>
                        <a:pt x="939" y="327"/>
                      </a:cubicBezTo>
                      <a:cubicBezTo>
                        <a:pt x="939" y="326"/>
                        <a:pt x="939" y="327"/>
                        <a:pt x="940" y="327"/>
                      </a:cubicBezTo>
                      <a:cubicBezTo>
                        <a:pt x="940" y="327"/>
                        <a:pt x="940" y="327"/>
                        <a:pt x="940" y="327"/>
                      </a:cubicBezTo>
                      <a:cubicBezTo>
                        <a:pt x="941" y="327"/>
                        <a:pt x="941" y="327"/>
                        <a:pt x="942" y="327"/>
                      </a:cubicBezTo>
                      <a:cubicBezTo>
                        <a:pt x="942" y="327"/>
                        <a:pt x="942" y="328"/>
                        <a:pt x="942" y="329"/>
                      </a:cubicBezTo>
                      <a:cubicBezTo>
                        <a:pt x="943" y="329"/>
                        <a:pt x="943" y="329"/>
                        <a:pt x="943" y="329"/>
                      </a:cubicBezTo>
                      <a:cubicBezTo>
                        <a:pt x="944" y="330"/>
                        <a:pt x="944" y="331"/>
                        <a:pt x="945" y="332"/>
                      </a:cubicBezTo>
                      <a:cubicBezTo>
                        <a:pt x="946" y="332"/>
                        <a:pt x="946" y="332"/>
                        <a:pt x="947" y="332"/>
                      </a:cubicBezTo>
                      <a:cubicBezTo>
                        <a:pt x="947" y="333"/>
                        <a:pt x="948" y="333"/>
                        <a:pt x="948" y="334"/>
                      </a:cubicBezTo>
                      <a:cubicBezTo>
                        <a:pt x="949" y="334"/>
                        <a:pt x="949" y="334"/>
                        <a:pt x="950" y="335"/>
                      </a:cubicBezTo>
                      <a:cubicBezTo>
                        <a:pt x="950" y="335"/>
                        <a:pt x="951" y="335"/>
                        <a:pt x="951" y="336"/>
                      </a:cubicBezTo>
                      <a:cubicBezTo>
                        <a:pt x="951" y="336"/>
                        <a:pt x="951" y="336"/>
                        <a:pt x="951" y="337"/>
                      </a:cubicBezTo>
                      <a:cubicBezTo>
                        <a:pt x="951" y="337"/>
                        <a:pt x="951" y="337"/>
                        <a:pt x="951" y="337"/>
                      </a:cubicBezTo>
                      <a:cubicBezTo>
                        <a:pt x="950" y="337"/>
                        <a:pt x="949" y="337"/>
                        <a:pt x="948" y="337"/>
                      </a:cubicBezTo>
                      <a:cubicBezTo>
                        <a:pt x="948" y="337"/>
                        <a:pt x="948" y="337"/>
                        <a:pt x="948" y="337"/>
                      </a:cubicBezTo>
                      <a:cubicBezTo>
                        <a:pt x="947" y="337"/>
                        <a:pt x="946" y="337"/>
                        <a:pt x="945" y="337"/>
                      </a:cubicBezTo>
                      <a:cubicBezTo>
                        <a:pt x="944" y="336"/>
                        <a:pt x="944" y="336"/>
                        <a:pt x="944" y="336"/>
                      </a:cubicBezTo>
                      <a:cubicBezTo>
                        <a:pt x="943" y="336"/>
                        <a:pt x="942" y="336"/>
                        <a:pt x="941" y="336"/>
                      </a:cubicBezTo>
                      <a:cubicBezTo>
                        <a:pt x="941" y="336"/>
                        <a:pt x="941" y="337"/>
                        <a:pt x="940" y="337"/>
                      </a:cubicBezTo>
                      <a:cubicBezTo>
                        <a:pt x="939" y="337"/>
                        <a:pt x="939" y="336"/>
                        <a:pt x="938" y="336"/>
                      </a:cubicBezTo>
                      <a:cubicBezTo>
                        <a:pt x="938" y="336"/>
                        <a:pt x="937" y="336"/>
                        <a:pt x="935" y="336"/>
                      </a:cubicBezTo>
                      <a:cubicBezTo>
                        <a:pt x="935" y="336"/>
                        <a:pt x="935" y="336"/>
                        <a:pt x="935" y="335"/>
                      </a:cubicBezTo>
                      <a:cubicBezTo>
                        <a:pt x="934" y="335"/>
                        <a:pt x="934" y="336"/>
                        <a:pt x="934" y="336"/>
                      </a:cubicBezTo>
                      <a:cubicBezTo>
                        <a:pt x="933" y="336"/>
                        <a:pt x="933" y="336"/>
                        <a:pt x="932" y="336"/>
                      </a:cubicBezTo>
                      <a:cubicBezTo>
                        <a:pt x="932" y="336"/>
                        <a:pt x="932" y="336"/>
                        <a:pt x="932" y="336"/>
                      </a:cubicBezTo>
                      <a:cubicBezTo>
                        <a:pt x="931" y="337"/>
                        <a:pt x="930" y="337"/>
                        <a:pt x="929" y="338"/>
                      </a:cubicBezTo>
                      <a:cubicBezTo>
                        <a:pt x="929" y="339"/>
                        <a:pt x="929" y="339"/>
                        <a:pt x="929" y="340"/>
                      </a:cubicBezTo>
                      <a:cubicBezTo>
                        <a:pt x="929" y="340"/>
                        <a:pt x="929" y="340"/>
                        <a:pt x="930" y="341"/>
                      </a:cubicBezTo>
                      <a:cubicBezTo>
                        <a:pt x="930" y="341"/>
                        <a:pt x="931" y="341"/>
                        <a:pt x="932" y="341"/>
                      </a:cubicBezTo>
                      <a:cubicBezTo>
                        <a:pt x="932" y="341"/>
                        <a:pt x="932" y="341"/>
                        <a:pt x="933" y="340"/>
                      </a:cubicBezTo>
                      <a:cubicBezTo>
                        <a:pt x="933" y="340"/>
                        <a:pt x="934" y="340"/>
                        <a:pt x="935" y="340"/>
                      </a:cubicBezTo>
                      <a:cubicBezTo>
                        <a:pt x="935" y="341"/>
                        <a:pt x="935" y="341"/>
                        <a:pt x="935" y="341"/>
                      </a:cubicBezTo>
                      <a:cubicBezTo>
                        <a:pt x="935" y="342"/>
                        <a:pt x="936" y="342"/>
                        <a:pt x="936" y="342"/>
                      </a:cubicBezTo>
                      <a:cubicBezTo>
                        <a:pt x="937" y="341"/>
                        <a:pt x="937" y="341"/>
                        <a:pt x="937" y="340"/>
                      </a:cubicBezTo>
                      <a:cubicBezTo>
                        <a:pt x="938" y="341"/>
                        <a:pt x="938" y="341"/>
                        <a:pt x="938" y="342"/>
                      </a:cubicBezTo>
                      <a:cubicBezTo>
                        <a:pt x="938" y="343"/>
                        <a:pt x="939" y="343"/>
                        <a:pt x="940" y="343"/>
                      </a:cubicBezTo>
                      <a:cubicBezTo>
                        <a:pt x="940" y="343"/>
                        <a:pt x="940" y="344"/>
                        <a:pt x="941" y="344"/>
                      </a:cubicBezTo>
                      <a:cubicBezTo>
                        <a:pt x="942" y="344"/>
                        <a:pt x="943" y="345"/>
                        <a:pt x="944" y="345"/>
                      </a:cubicBezTo>
                      <a:cubicBezTo>
                        <a:pt x="944" y="345"/>
                        <a:pt x="945" y="346"/>
                        <a:pt x="945" y="346"/>
                      </a:cubicBezTo>
                      <a:cubicBezTo>
                        <a:pt x="946" y="346"/>
                        <a:pt x="946" y="346"/>
                        <a:pt x="946" y="345"/>
                      </a:cubicBezTo>
                      <a:cubicBezTo>
                        <a:pt x="947" y="345"/>
                        <a:pt x="948" y="345"/>
                        <a:pt x="949" y="345"/>
                      </a:cubicBezTo>
                      <a:cubicBezTo>
                        <a:pt x="949" y="345"/>
                        <a:pt x="949" y="345"/>
                        <a:pt x="950" y="345"/>
                      </a:cubicBezTo>
                      <a:cubicBezTo>
                        <a:pt x="950" y="345"/>
                        <a:pt x="952" y="345"/>
                        <a:pt x="952" y="345"/>
                      </a:cubicBezTo>
                      <a:cubicBezTo>
                        <a:pt x="953" y="344"/>
                        <a:pt x="953" y="344"/>
                        <a:pt x="953" y="344"/>
                      </a:cubicBezTo>
                      <a:cubicBezTo>
                        <a:pt x="954" y="344"/>
                        <a:pt x="954" y="344"/>
                        <a:pt x="955" y="344"/>
                      </a:cubicBezTo>
                      <a:cubicBezTo>
                        <a:pt x="955" y="344"/>
                        <a:pt x="955" y="345"/>
                        <a:pt x="955" y="345"/>
                      </a:cubicBezTo>
                      <a:cubicBezTo>
                        <a:pt x="954" y="346"/>
                        <a:pt x="954" y="346"/>
                        <a:pt x="953" y="346"/>
                      </a:cubicBezTo>
                      <a:cubicBezTo>
                        <a:pt x="953" y="349"/>
                        <a:pt x="953" y="351"/>
                        <a:pt x="953" y="353"/>
                      </a:cubicBezTo>
                      <a:cubicBezTo>
                        <a:pt x="953" y="353"/>
                        <a:pt x="954" y="354"/>
                        <a:pt x="954" y="354"/>
                      </a:cubicBezTo>
                      <a:cubicBezTo>
                        <a:pt x="954" y="354"/>
                        <a:pt x="954" y="354"/>
                        <a:pt x="955" y="354"/>
                      </a:cubicBezTo>
                      <a:cubicBezTo>
                        <a:pt x="955" y="354"/>
                        <a:pt x="955" y="354"/>
                        <a:pt x="955" y="354"/>
                      </a:cubicBezTo>
                      <a:cubicBezTo>
                        <a:pt x="955" y="354"/>
                        <a:pt x="955" y="354"/>
                        <a:pt x="955" y="354"/>
                      </a:cubicBezTo>
                      <a:cubicBezTo>
                        <a:pt x="956" y="353"/>
                        <a:pt x="957" y="353"/>
                        <a:pt x="958" y="353"/>
                      </a:cubicBezTo>
                      <a:cubicBezTo>
                        <a:pt x="958" y="352"/>
                        <a:pt x="958" y="352"/>
                        <a:pt x="959" y="352"/>
                      </a:cubicBezTo>
                      <a:cubicBezTo>
                        <a:pt x="959" y="351"/>
                        <a:pt x="961" y="351"/>
                        <a:pt x="961" y="350"/>
                      </a:cubicBezTo>
                      <a:cubicBezTo>
                        <a:pt x="961" y="350"/>
                        <a:pt x="961" y="349"/>
                        <a:pt x="961" y="349"/>
                      </a:cubicBezTo>
                      <a:cubicBezTo>
                        <a:pt x="962" y="348"/>
                        <a:pt x="965" y="347"/>
                        <a:pt x="965" y="347"/>
                      </a:cubicBezTo>
                      <a:cubicBezTo>
                        <a:pt x="966" y="348"/>
                        <a:pt x="965" y="348"/>
                        <a:pt x="965" y="348"/>
                      </a:cubicBezTo>
                      <a:cubicBezTo>
                        <a:pt x="965" y="349"/>
                        <a:pt x="964" y="349"/>
                        <a:pt x="964" y="350"/>
                      </a:cubicBezTo>
                      <a:cubicBezTo>
                        <a:pt x="964" y="350"/>
                        <a:pt x="963" y="351"/>
                        <a:pt x="963" y="351"/>
                      </a:cubicBezTo>
                      <a:cubicBezTo>
                        <a:pt x="962" y="351"/>
                        <a:pt x="962" y="353"/>
                        <a:pt x="961" y="353"/>
                      </a:cubicBezTo>
                      <a:cubicBezTo>
                        <a:pt x="960" y="354"/>
                        <a:pt x="961" y="355"/>
                        <a:pt x="962" y="357"/>
                      </a:cubicBezTo>
                      <a:cubicBezTo>
                        <a:pt x="961" y="358"/>
                        <a:pt x="960" y="358"/>
                        <a:pt x="959" y="359"/>
                      </a:cubicBezTo>
                      <a:cubicBezTo>
                        <a:pt x="958" y="359"/>
                        <a:pt x="959" y="358"/>
                        <a:pt x="958" y="358"/>
                      </a:cubicBezTo>
                      <a:cubicBezTo>
                        <a:pt x="957" y="359"/>
                        <a:pt x="956" y="360"/>
                        <a:pt x="956" y="362"/>
                      </a:cubicBezTo>
                      <a:cubicBezTo>
                        <a:pt x="956" y="362"/>
                        <a:pt x="956" y="362"/>
                        <a:pt x="956" y="362"/>
                      </a:cubicBezTo>
                      <a:cubicBezTo>
                        <a:pt x="956" y="363"/>
                        <a:pt x="956" y="363"/>
                        <a:pt x="956" y="363"/>
                      </a:cubicBezTo>
                      <a:cubicBezTo>
                        <a:pt x="956" y="364"/>
                        <a:pt x="956" y="365"/>
                        <a:pt x="955" y="365"/>
                      </a:cubicBezTo>
                      <a:cubicBezTo>
                        <a:pt x="955" y="366"/>
                        <a:pt x="955" y="368"/>
                        <a:pt x="955" y="369"/>
                      </a:cubicBezTo>
                      <a:cubicBezTo>
                        <a:pt x="956" y="369"/>
                        <a:pt x="956" y="369"/>
                        <a:pt x="957" y="369"/>
                      </a:cubicBezTo>
                      <a:cubicBezTo>
                        <a:pt x="958" y="368"/>
                        <a:pt x="958" y="368"/>
                        <a:pt x="959" y="367"/>
                      </a:cubicBezTo>
                      <a:cubicBezTo>
                        <a:pt x="960" y="365"/>
                        <a:pt x="960" y="364"/>
                        <a:pt x="961" y="363"/>
                      </a:cubicBezTo>
                      <a:cubicBezTo>
                        <a:pt x="961" y="363"/>
                        <a:pt x="961" y="364"/>
                        <a:pt x="962" y="364"/>
                      </a:cubicBezTo>
                      <a:cubicBezTo>
                        <a:pt x="962" y="364"/>
                        <a:pt x="963" y="364"/>
                        <a:pt x="963" y="364"/>
                      </a:cubicBezTo>
                      <a:cubicBezTo>
                        <a:pt x="964" y="364"/>
                        <a:pt x="964" y="365"/>
                        <a:pt x="963" y="365"/>
                      </a:cubicBezTo>
                      <a:cubicBezTo>
                        <a:pt x="963" y="366"/>
                        <a:pt x="963" y="367"/>
                        <a:pt x="962" y="367"/>
                      </a:cubicBezTo>
                      <a:cubicBezTo>
                        <a:pt x="962" y="368"/>
                        <a:pt x="961" y="369"/>
                        <a:pt x="961" y="370"/>
                      </a:cubicBezTo>
                      <a:cubicBezTo>
                        <a:pt x="961" y="370"/>
                        <a:pt x="961" y="371"/>
                        <a:pt x="961" y="372"/>
                      </a:cubicBezTo>
                      <a:cubicBezTo>
                        <a:pt x="961" y="372"/>
                        <a:pt x="960" y="372"/>
                        <a:pt x="960" y="373"/>
                      </a:cubicBezTo>
                      <a:cubicBezTo>
                        <a:pt x="960" y="373"/>
                        <a:pt x="959" y="374"/>
                        <a:pt x="959" y="374"/>
                      </a:cubicBezTo>
                      <a:cubicBezTo>
                        <a:pt x="959" y="374"/>
                        <a:pt x="960" y="374"/>
                        <a:pt x="960" y="375"/>
                      </a:cubicBezTo>
                      <a:cubicBezTo>
                        <a:pt x="960" y="376"/>
                        <a:pt x="960" y="378"/>
                        <a:pt x="960" y="380"/>
                      </a:cubicBezTo>
                      <a:cubicBezTo>
                        <a:pt x="960" y="380"/>
                        <a:pt x="960" y="380"/>
                        <a:pt x="959" y="380"/>
                      </a:cubicBezTo>
                      <a:cubicBezTo>
                        <a:pt x="959" y="381"/>
                        <a:pt x="959" y="382"/>
                        <a:pt x="959" y="383"/>
                      </a:cubicBezTo>
                      <a:cubicBezTo>
                        <a:pt x="960" y="383"/>
                        <a:pt x="959" y="383"/>
                        <a:pt x="959" y="383"/>
                      </a:cubicBezTo>
                      <a:cubicBezTo>
                        <a:pt x="960" y="383"/>
                        <a:pt x="961" y="383"/>
                        <a:pt x="962" y="383"/>
                      </a:cubicBezTo>
                      <a:cubicBezTo>
                        <a:pt x="963" y="383"/>
                        <a:pt x="963" y="384"/>
                        <a:pt x="963" y="384"/>
                      </a:cubicBezTo>
                      <a:cubicBezTo>
                        <a:pt x="964" y="385"/>
                        <a:pt x="963" y="385"/>
                        <a:pt x="962" y="386"/>
                      </a:cubicBezTo>
                      <a:cubicBezTo>
                        <a:pt x="962" y="387"/>
                        <a:pt x="962" y="387"/>
                        <a:pt x="961" y="388"/>
                      </a:cubicBezTo>
                      <a:cubicBezTo>
                        <a:pt x="961" y="388"/>
                        <a:pt x="961" y="389"/>
                        <a:pt x="961" y="390"/>
                      </a:cubicBezTo>
                      <a:cubicBezTo>
                        <a:pt x="961" y="390"/>
                        <a:pt x="960" y="391"/>
                        <a:pt x="960" y="391"/>
                      </a:cubicBezTo>
                      <a:cubicBezTo>
                        <a:pt x="959" y="391"/>
                        <a:pt x="959" y="392"/>
                        <a:pt x="959" y="393"/>
                      </a:cubicBezTo>
                      <a:cubicBezTo>
                        <a:pt x="959" y="393"/>
                        <a:pt x="959" y="393"/>
                        <a:pt x="959" y="393"/>
                      </a:cubicBezTo>
                      <a:cubicBezTo>
                        <a:pt x="959" y="394"/>
                        <a:pt x="958" y="395"/>
                        <a:pt x="957" y="395"/>
                      </a:cubicBezTo>
                      <a:cubicBezTo>
                        <a:pt x="957" y="395"/>
                        <a:pt x="957" y="396"/>
                        <a:pt x="956" y="397"/>
                      </a:cubicBezTo>
                      <a:cubicBezTo>
                        <a:pt x="956" y="398"/>
                        <a:pt x="956" y="399"/>
                        <a:pt x="956" y="401"/>
                      </a:cubicBezTo>
                      <a:cubicBezTo>
                        <a:pt x="956" y="401"/>
                        <a:pt x="956" y="401"/>
                        <a:pt x="956" y="401"/>
                      </a:cubicBezTo>
                      <a:cubicBezTo>
                        <a:pt x="956" y="402"/>
                        <a:pt x="956" y="403"/>
                        <a:pt x="956" y="404"/>
                      </a:cubicBezTo>
                      <a:cubicBezTo>
                        <a:pt x="957" y="404"/>
                        <a:pt x="958" y="404"/>
                        <a:pt x="960" y="404"/>
                      </a:cubicBezTo>
                      <a:cubicBezTo>
                        <a:pt x="960" y="405"/>
                        <a:pt x="959" y="406"/>
                        <a:pt x="959" y="407"/>
                      </a:cubicBezTo>
                      <a:cubicBezTo>
                        <a:pt x="959" y="408"/>
                        <a:pt x="959" y="408"/>
                        <a:pt x="959" y="409"/>
                      </a:cubicBezTo>
                      <a:cubicBezTo>
                        <a:pt x="958" y="409"/>
                        <a:pt x="957" y="409"/>
                        <a:pt x="956" y="410"/>
                      </a:cubicBezTo>
                      <a:cubicBezTo>
                        <a:pt x="956" y="411"/>
                        <a:pt x="957" y="411"/>
                        <a:pt x="957" y="411"/>
                      </a:cubicBezTo>
                      <a:cubicBezTo>
                        <a:pt x="957" y="412"/>
                        <a:pt x="957" y="412"/>
                        <a:pt x="957" y="412"/>
                      </a:cubicBezTo>
                      <a:cubicBezTo>
                        <a:pt x="956" y="413"/>
                        <a:pt x="956" y="414"/>
                        <a:pt x="955" y="415"/>
                      </a:cubicBezTo>
                      <a:cubicBezTo>
                        <a:pt x="954" y="416"/>
                        <a:pt x="954" y="417"/>
                        <a:pt x="953" y="418"/>
                      </a:cubicBezTo>
                      <a:cubicBezTo>
                        <a:pt x="952" y="419"/>
                        <a:pt x="951" y="420"/>
                        <a:pt x="950" y="421"/>
                      </a:cubicBezTo>
                      <a:cubicBezTo>
                        <a:pt x="950" y="422"/>
                        <a:pt x="949" y="423"/>
                        <a:pt x="948" y="424"/>
                      </a:cubicBezTo>
                      <a:cubicBezTo>
                        <a:pt x="948" y="424"/>
                        <a:pt x="948" y="425"/>
                        <a:pt x="947" y="426"/>
                      </a:cubicBezTo>
                      <a:cubicBezTo>
                        <a:pt x="947" y="426"/>
                        <a:pt x="948" y="427"/>
                        <a:pt x="947" y="428"/>
                      </a:cubicBezTo>
                      <a:cubicBezTo>
                        <a:pt x="946" y="429"/>
                        <a:pt x="945" y="427"/>
                        <a:pt x="944" y="427"/>
                      </a:cubicBezTo>
                      <a:cubicBezTo>
                        <a:pt x="943" y="428"/>
                        <a:pt x="942" y="429"/>
                        <a:pt x="941" y="430"/>
                      </a:cubicBezTo>
                      <a:cubicBezTo>
                        <a:pt x="941" y="430"/>
                        <a:pt x="941" y="431"/>
                        <a:pt x="941" y="432"/>
                      </a:cubicBezTo>
                      <a:cubicBezTo>
                        <a:pt x="942" y="432"/>
                        <a:pt x="942" y="432"/>
                        <a:pt x="942" y="433"/>
                      </a:cubicBezTo>
                      <a:cubicBezTo>
                        <a:pt x="942" y="434"/>
                        <a:pt x="942" y="435"/>
                        <a:pt x="942" y="436"/>
                      </a:cubicBezTo>
                      <a:cubicBezTo>
                        <a:pt x="942" y="437"/>
                        <a:pt x="940" y="436"/>
                        <a:pt x="940" y="437"/>
                      </a:cubicBezTo>
                      <a:cubicBezTo>
                        <a:pt x="939" y="437"/>
                        <a:pt x="938" y="437"/>
                        <a:pt x="937" y="437"/>
                      </a:cubicBezTo>
                      <a:cubicBezTo>
                        <a:pt x="936" y="438"/>
                        <a:pt x="936" y="439"/>
                        <a:pt x="935" y="440"/>
                      </a:cubicBezTo>
                      <a:cubicBezTo>
                        <a:pt x="935" y="440"/>
                        <a:pt x="935" y="440"/>
                        <a:pt x="935" y="441"/>
                      </a:cubicBezTo>
                      <a:cubicBezTo>
                        <a:pt x="935" y="442"/>
                        <a:pt x="934" y="442"/>
                        <a:pt x="933" y="443"/>
                      </a:cubicBezTo>
                      <a:cubicBezTo>
                        <a:pt x="933" y="443"/>
                        <a:pt x="932" y="443"/>
                        <a:pt x="931" y="442"/>
                      </a:cubicBezTo>
                      <a:cubicBezTo>
                        <a:pt x="930" y="442"/>
                        <a:pt x="929" y="442"/>
                        <a:pt x="927" y="442"/>
                      </a:cubicBezTo>
                      <a:cubicBezTo>
                        <a:pt x="927" y="444"/>
                        <a:pt x="926" y="444"/>
                        <a:pt x="926" y="445"/>
                      </a:cubicBezTo>
                      <a:cubicBezTo>
                        <a:pt x="926" y="446"/>
                        <a:pt x="925" y="446"/>
                        <a:pt x="924" y="447"/>
                      </a:cubicBezTo>
                      <a:cubicBezTo>
                        <a:pt x="923" y="447"/>
                        <a:pt x="923" y="448"/>
                        <a:pt x="922" y="449"/>
                      </a:cubicBezTo>
                      <a:cubicBezTo>
                        <a:pt x="922" y="449"/>
                        <a:pt x="921" y="449"/>
                        <a:pt x="921" y="449"/>
                      </a:cubicBezTo>
                      <a:cubicBezTo>
                        <a:pt x="921" y="450"/>
                        <a:pt x="920" y="451"/>
                        <a:pt x="920" y="452"/>
                      </a:cubicBezTo>
                      <a:cubicBezTo>
                        <a:pt x="919" y="453"/>
                        <a:pt x="918" y="454"/>
                        <a:pt x="918" y="455"/>
                      </a:cubicBezTo>
                      <a:cubicBezTo>
                        <a:pt x="917" y="455"/>
                        <a:pt x="917" y="456"/>
                        <a:pt x="916" y="457"/>
                      </a:cubicBezTo>
                      <a:cubicBezTo>
                        <a:pt x="915" y="458"/>
                        <a:pt x="914" y="459"/>
                        <a:pt x="914" y="460"/>
                      </a:cubicBezTo>
                      <a:cubicBezTo>
                        <a:pt x="913" y="461"/>
                        <a:pt x="912" y="461"/>
                        <a:pt x="912" y="462"/>
                      </a:cubicBezTo>
                      <a:cubicBezTo>
                        <a:pt x="912" y="463"/>
                        <a:pt x="912" y="463"/>
                        <a:pt x="912" y="464"/>
                      </a:cubicBezTo>
                      <a:cubicBezTo>
                        <a:pt x="911" y="465"/>
                        <a:pt x="909" y="465"/>
                        <a:pt x="908" y="467"/>
                      </a:cubicBezTo>
                      <a:cubicBezTo>
                        <a:pt x="908" y="467"/>
                        <a:pt x="908" y="468"/>
                        <a:pt x="908" y="469"/>
                      </a:cubicBezTo>
                      <a:cubicBezTo>
                        <a:pt x="909" y="469"/>
                        <a:pt x="909" y="470"/>
                        <a:pt x="910" y="471"/>
                      </a:cubicBezTo>
                      <a:cubicBezTo>
                        <a:pt x="911" y="471"/>
                        <a:pt x="911" y="470"/>
                        <a:pt x="911" y="470"/>
                      </a:cubicBezTo>
                      <a:cubicBezTo>
                        <a:pt x="912" y="469"/>
                        <a:pt x="913" y="468"/>
                        <a:pt x="912" y="467"/>
                      </a:cubicBezTo>
                      <a:cubicBezTo>
                        <a:pt x="913" y="466"/>
                        <a:pt x="913" y="466"/>
                        <a:pt x="913" y="466"/>
                      </a:cubicBezTo>
                      <a:cubicBezTo>
                        <a:pt x="914" y="467"/>
                        <a:pt x="914" y="467"/>
                        <a:pt x="915" y="468"/>
                      </a:cubicBezTo>
                      <a:cubicBezTo>
                        <a:pt x="916" y="468"/>
                        <a:pt x="916" y="467"/>
                        <a:pt x="917" y="467"/>
                      </a:cubicBezTo>
                      <a:cubicBezTo>
                        <a:pt x="917" y="466"/>
                        <a:pt x="917" y="465"/>
                        <a:pt x="916" y="464"/>
                      </a:cubicBezTo>
                      <a:cubicBezTo>
                        <a:pt x="915" y="464"/>
                        <a:pt x="914" y="465"/>
                        <a:pt x="913" y="464"/>
                      </a:cubicBezTo>
                      <a:cubicBezTo>
                        <a:pt x="914" y="463"/>
                        <a:pt x="915" y="464"/>
                        <a:pt x="915" y="463"/>
                      </a:cubicBezTo>
                      <a:cubicBezTo>
                        <a:pt x="917" y="463"/>
                        <a:pt x="918" y="463"/>
                        <a:pt x="920" y="463"/>
                      </a:cubicBezTo>
                      <a:cubicBezTo>
                        <a:pt x="920" y="463"/>
                        <a:pt x="921" y="463"/>
                        <a:pt x="922" y="464"/>
                      </a:cubicBezTo>
                      <a:cubicBezTo>
                        <a:pt x="922" y="464"/>
                        <a:pt x="923" y="464"/>
                        <a:pt x="923" y="464"/>
                      </a:cubicBezTo>
                      <a:cubicBezTo>
                        <a:pt x="924" y="465"/>
                        <a:pt x="924" y="465"/>
                        <a:pt x="925" y="465"/>
                      </a:cubicBezTo>
                      <a:cubicBezTo>
                        <a:pt x="925" y="465"/>
                        <a:pt x="925" y="465"/>
                        <a:pt x="925" y="465"/>
                      </a:cubicBezTo>
                      <a:cubicBezTo>
                        <a:pt x="925" y="465"/>
                        <a:pt x="926" y="465"/>
                        <a:pt x="927" y="464"/>
                      </a:cubicBezTo>
                      <a:cubicBezTo>
                        <a:pt x="928" y="464"/>
                        <a:pt x="929" y="464"/>
                        <a:pt x="930" y="464"/>
                      </a:cubicBezTo>
                      <a:cubicBezTo>
                        <a:pt x="930" y="464"/>
                        <a:pt x="931" y="464"/>
                        <a:pt x="931" y="463"/>
                      </a:cubicBezTo>
                      <a:cubicBezTo>
                        <a:pt x="930" y="462"/>
                        <a:pt x="929" y="463"/>
                        <a:pt x="929" y="463"/>
                      </a:cubicBezTo>
                      <a:cubicBezTo>
                        <a:pt x="929" y="463"/>
                        <a:pt x="928" y="463"/>
                        <a:pt x="928" y="462"/>
                      </a:cubicBezTo>
                      <a:cubicBezTo>
                        <a:pt x="928" y="462"/>
                        <a:pt x="929" y="461"/>
                        <a:pt x="929" y="461"/>
                      </a:cubicBezTo>
                      <a:cubicBezTo>
                        <a:pt x="930" y="461"/>
                        <a:pt x="930" y="462"/>
                        <a:pt x="930" y="462"/>
                      </a:cubicBezTo>
                      <a:cubicBezTo>
                        <a:pt x="931" y="462"/>
                        <a:pt x="931" y="462"/>
                        <a:pt x="931" y="462"/>
                      </a:cubicBezTo>
                      <a:cubicBezTo>
                        <a:pt x="931" y="462"/>
                        <a:pt x="932" y="463"/>
                        <a:pt x="932" y="463"/>
                      </a:cubicBezTo>
                      <a:cubicBezTo>
                        <a:pt x="932" y="463"/>
                        <a:pt x="932" y="464"/>
                        <a:pt x="933" y="463"/>
                      </a:cubicBezTo>
                      <a:cubicBezTo>
                        <a:pt x="933" y="463"/>
                        <a:pt x="932" y="462"/>
                        <a:pt x="931" y="462"/>
                      </a:cubicBezTo>
                      <a:cubicBezTo>
                        <a:pt x="932" y="462"/>
                        <a:pt x="932" y="462"/>
                        <a:pt x="932" y="461"/>
                      </a:cubicBezTo>
                      <a:cubicBezTo>
                        <a:pt x="933" y="461"/>
                        <a:pt x="934" y="461"/>
                        <a:pt x="935" y="461"/>
                      </a:cubicBezTo>
                      <a:cubicBezTo>
                        <a:pt x="935" y="461"/>
                        <a:pt x="935" y="461"/>
                        <a:pt x="935" y="461"/>
                      </a:cubicBezTo>
                      <a:cubicBezTo>
                        <a:pt x="936" y="461"/>
                        <a:pt x="936" y="461"/>
                        <a:pt x="937" y="461"/>
                      </a:cubicBezTo>
                      <a:cubicBezTo>
                        <a:pt x="937" y="462"/>
                        <a:pt x="937" y="463"/>
                        <a:pt x="937" y="463"/>
                      </a:cubicBezTo>
                      <a:cubicBezTo>
                        <a:pt x="937" y="464"/>
                        <a:pt x="938" y="463"/>
                        <a:pt x="939" y="463"/>
                      </a:cubicBezTo>
                      <a:cubicBezTo>
                        <a:pt x="939" y="464"/>
                        <a:pt x="939" y="464"/>
                        <a:pt x="940" y="464"/>
                      </a:cubicBezTo>
                      <a:cubicBezTo>
                        <a:pt x="940" y="464"/>
                        <a:pt x="941" y="464"/>
                        <a:pt x="941" y="464"/>
                      </a:cubicBezTo>
                      <a:cubicBezTo>
                        <a:pt x="941" y="465"/>
                        <a:pt x="940" y="465"/>
                        <a:pt x="940" y="466"/>
                      </a:cubicBezTo>
                      <a:cubicBezTo>
                        <a:pt x="939" y="466"/>
                        <a:pt x="938" y="466"/>
                        <a:pt x="938" y="467"/>
                      </a:cubicBezTo>
                      <a:cubicBezTo>
                        <a:pt x="938" y="467"/>
                        <a:pt x="940" y="467"/>
                        <a:pt x="939" y="468"/>
                      </a:cubicBezTo>
                      <a:cubicBezTo>
                        <a:pt x="940" y="468"/>
                        <a:pt x="941" y="468"/>
                        <a:pt x="941" y="468"/>
                      </a:cubicBezTo>
                      <a:cubicBezTo>
                        <a:pt x="943" y="466"/>
                        <a:pt x="943" y="466"/>
                        <a:pt x="945" y="466"/>
                      </a:cubicBezTo>
                      <a:cubicBezTo>
                        <a:pt x="945" y="467"/>
                        <a:pt x="945" y="467"/>
                        <a:pt x="945" y="467"/>
                      </a:cubicBezTo>
                      <a:cubicBezTo>
                        <a:pt x="946" y="467"/>
                        <a:pt x="947" y="467"/>
                        <a:pt x="948" y="467"/>
                      </a:cubicBezTo>
                      <a:cubicBezTo>
                        <a:pt x="949" y="467"/>
                        <a:pt x="949" y="466"/>
                        <a:pt x="950" y="466"/>
                      </a:cubicBezTo>
                      <a:cubicBezTo>
                        <a:pt x="950" y="466"/>
                        <a:pt x="951" y="466"/>
                        <a:pt x="952" y="466"/>
                      </a:cubicBezTo>
                      <a:cubicBezTo>
                        <a:pt x="952" y="465"/>
                        <a:pt x="952" y="465"/>
                        <a:pt x="952" y="465"/>
                      </a:cubicBezTo>
                      <a:cubicBezTo>
                        <a:pt x="953" y="465"/>
                        <a:pt x="954" y="466"/>
                        <a:pt x="954" y="466"/>
                      </a:cubicBezTo>
                      <a:cubicBezTo>
                        <a:pt x="954" y="466"/>
                        <a:pt x="954" y="466"/>
                        <a:pt x="954" y="467"/>
                      </a:cubicBezTo>
                      <a:cubicBezTo>
                        <a:pt x="954" y="467"/>
                        <a:pt x="955" y="467"/>
                        <a:pt x="955" y="467"/>
                      </a:cubicBezTo>
                      <a:cubicBezTo>
                        <a:pt x="956" y="467"/>
                        <a:pt x="956" y="466"/>
                        <a:pt x="957" y="466"/>
                      </a:cubicBezTo>
                      <a:cubicBezTo>
                        <a:pt x="958" y="465"/>
                        <a:pt x="958" y="466"/>
                        <a:pt x="958" y="466"/>
                      </a:cubicBezTo>
                      <a:cubicBezTo>
                        <a:pt x="959" y="466"/>
                        <a:pt x="960" y="466"/>
                        <a:pt x="960" y="466"/>
                      </a:cubicBezTo>
                      <a:cubicBezTo>
                        <a:pt x="961" y="466"/>
                        <a:pt x="961" y="466"/>
                        <a:pt x="961" y="466"/>
                      </a:cubicBezTo>
                      <a:cubicBezTo>
                        <a:pt x="961" y="466"/>
                        <a:pt x="962" y="466"/>
                        <a:pt x="962" y="466"/>
                      </a:cubicBezTo>
                      <a:cubicBezTo>
                        <a:pt x="962" y="466"/>
                        <a:pt x="963" y="466"/>
                        <a:pt x="963" y="466"/>
                      </a:cubicBezTo>
                      <a:cubicBezTo>
                        <a:pt x="963" y="466"/>
                        <a:pt x="964" y="466"/>
                        <a:pt x="964" y="466"/>
                      </a:cubicBezTo>
                      <a:cubicBezTo>
                        <a:pt x="965" y="466"/>
                        <a:pt x="966" y="466"/>
                        <a:pt x="967" y="466"/>
                      </a:cubicBezTo>
                      <a:cubicBezTo>
                        <a:pt x="967" y="467"/>
                        <a:pt x="967" y="467"/>
                        <a:pt x="967" y="467"/>
                      </a:cubicBezTo>
                      <a:cubicBezTo>
                        <a:pt x="968" y="467"/>
                        <a:pt x="969" y="467"/>
                        <a:pt x="970" y="467"/>
                      </a:cubicBezTo>
                      <a:cubicBezTo>
                        <a:pt x="971" y="468"/>
                        <a:pt x="972" y="468"/>
                        <a:pt x="972" y="468"/>
                      </a:cubicBezTo>
                      <a:cubicBezTo>
                        <a:pt x="973" y="468"/>
                        <a:pt x="974" y="468"/>
                        <a:pt x="974" y="468"/>
                      </a:cubicBezTo>
                      <a:cubicBezTo>
                        <a:pt x="975" y="469"/>
                        <a:pt x="975" y="469"/>
                        <a:pt x="975" y="469"/>
                      </a:cubicBezTo>
                      <a:cubicBezTo>
                        <a:pt x="976" y="469"/>
                        <a:pt x="977" y="469"/>
                        <a:pt x="977" y="469"/>
                      </a:cubicBezTo>
                      <a:cubicBezTo>
                        <a:pt x="978" y="469"/>
                        <a:pt x="978" y="470"/>
                        <a:pt x="978" y="470"/>
                      </a:cubicBezTo>
                      <a:cubicBezTo>
                        <a:pt x="979" y="470"/>
                        <a:pt x="980" y="470"/>
                        <a:pt x="981" y="470"/>
                      </a:cubicBezTo>
                      <a:cubicBezTo>
                        <a:pt x="981" y="470"/>
                        <a:pt x="981" y="470"/>
                        <a:pt x="982" y="471"/>
                      </a:cubicBezTo>
                      <a:cubicBezTo>
                        <a:pt x="982" y="471"/>
                        <a:pt x="983" y="471"/>
                        <a:pt x="984" y="471"/>
                      </a:cubicBezTo>
                      <a:cubicBezTo>
                        <a:pt x="985" y="471"/>
                        <a:pt x="985" y="471"/>
                        <a:pt x="985" y="471"/>
                      </a:cubicBezTo>
                      <a:cubicBezTo>
                        <a:pt x="986" y="471"/>
                        <a:pt x="987" y="471"/>
                        <a:pt x="989" y="471"/>
                      </a:cubicBezTo>
                      <a:cubicBezTo>
                        <a:pt x="989" y="472"/>
                        <a:pt x="989" y="472"/>
                        <a:pt x="989" y="472"/>
                      </a:cubicBezTo>
                      <a:cubicBezTo>
                        <a:pt x="990" y="472"/>
                        <a:pt x="990" y="472"/>
                        <a:pt x="991" y="472"/>
                      </a:cubicBezTo>
                      <a:cubicBezTo>
                        <a:pt x="991" y="471"/>
                        <a:pt x="991" y="471"/>
                        <a:pt x="991" y="472"/>
                      </a:cubicBezTo>
                      <a:cubicBezTo>
                        <a:pt x="991" y="472"/>
                        <a:pt x="991" y="472"/>
                        <a:pt x="991" y="472"/>
                      </a:cubicBezTo>
                      <a:cubicBezTo>
                        <a:pt x="993" y="472"/>
                        <a:pt x="993" y="473"/>
                        <a:pt x="995" y="473"/>
                      </a:cubicBezTo>
                      <a:cubicBezTo>
                        <a:pt x="995" y="473"/>
                        <a:pt x="995" y="473"/>
                        <a:pt x="995" y="473"/>
                      </a:cubicBezTo>
                      <a:cubicBezTo>
                        <a:pt x="996" y="473"/>
                        <a:pt x="996" y="474"/>
                        <a:pt x="996" y="474"/>
                      </a:cubicBezTo>
                      <a:cubicBezTo>
                        <a:pt x="997" y="474"/>
                        <a:pt x="997" y="474"/>
                        <a:pt x="998" y="474"/>
                      </a:cubicBezTo>
                      <a:cubicBezTo>
                        <a:pt x="999" y="476"/>
                        <a:pt x="1001" y="476"/>
                        <a:pt x="1001" y="477"/>
                      </a:cubicBezTo>
                      <a:cubicBezTo>
                        <a:pt x="1002" y="477"/>
                        <a:pt x="1002" y="477"/>
                        <a:pt x="1003" y="477"/>
                      </a:cubicBezTo>
                      <a:cubicBezTo>
                        <a:pt x="1003" y="478"/>
                        <a:pt x="1004" y="478"/>
                        <a:pt x="1005" y="479"/>
                      </a:cubicBezTo>
                      <a:cubicBezTo>
                        <a:pt x="1005" y="480"/>
                        <a:pt x="1005" y="481"/>
                        <a:pt x="1005" y="482"/>
                      </a:cubicBezTo>
                      <a:cubicBezTo>
                        <a:pt x="1004" y="482"/>
                        <a:pt x="1004" y="482"/>
                        <a:pt x="1004" y="483"/>
                      </a:cubicBezTo>
                      <a:cubicBezTo>
                        <a:pt x="1003" y="483"/>
                        <a:pt x="1002" y="483"/>
                        <a:pt x="1001" y="483"/>
                      </a:cubicBezTo>
                      <a:cubicBezTo>
                        <a:pt x="1001" y="483"/>
                        <a:pt x="1000" y="483"/>
                        <a:pt x="1000" y="484"/>
                      </a:cubicBezTo>
                      <a:cubicBezTo>
                        <a:pt x="997" y="484"/>
                        <a:pt x="995" y="484"/>
                        <a:pt x="991" y="484"/>
                      </a:cubicBezTo>
                      <a:cubicBezTo>
                        <a:pt x="991" y="484"/>
                        <a:pt x="991" y="485"/>
                        <a:pt x="990" y="485"/>
                      </a:cubicBezTo>
                      <a:cubicBezTo>
                        <a:pt x="989" y="485"/>
                        <a:pt x="988" y="485"/>
                        <a:pt x="987" y="485"/>
                      </a:cubicBezTo>
                      <a:cubicBezTo>
                        <a:pt x="987" y="485"/>
                        <a:pt x="987" y="486"/>
                        <a:pt x="987" y="486"/>
                      </a:cubicBezTo>
                      <a:cubicBezTo>
                        <a:pt x="986" y="486"/>
                        <a:pt x="985" y="486"/>
                        <a:pt x="984" y="486"/>
                      </a:cubicBezTo>
                      <a:cubicBezTo>
                        <a:pt x="984" y="486"/>
                        <a:pt x="984" y="486"/>
                        <a:pt x="984" y="487"/>
                      </a:cubicBezTo>
                      <a:cubicBezTo>
                        <a:pt x="983" y="486"/>
                        <a:pt x="983" y="486"/>
                        <a:pt x="983" y="486"/>
                      </a:cubicBezTo>
                      <a:cubicBezTo>
                        <a:pt x="982" y="486"/>
                        <a:pt x="982" y="486"/>
                        <a:pt x="981" y="486"/>
                      </a:cubicBezTo>
                      <a:cubicBezTo>
                        <a:pt x="981" y="486"/>
                        <a:pt x="981" y="486"/>
                        <a:pt x="980" y="487"/>
                      </a:cubicBezTo>
                      <a:cubicBezTo>
                        <a:pt x="980" y="487"/>
                        <a:pt x="979" y="487"/>
                        <a:pt x="979" y="487"/>
                      </a:cubicBezTo>
                      <a:cubicBezTo>
                        <a:pt x="979" y="486"/>
                        <a:pt x="978" y="486"/>
                        <a:pt x="978" y="486"/>
                      </a:cubicBezTo>
                      <a:cubicBezTo>
                        <a:pt x="978" y="486"/>
                        <a:pt x="978" y="486"/>
                        <a:pt x="977" y="487"/>
                      </a:cubicBezTo>
                      <a:cubicBezTo>
                        <a:pt x="975" y="487"/>
                        <a:pt x="972" y="487"/>
                        <a:pt x="969" y="487"/>
                      </a:cubicBezTo>
                      <a:cubicBezTo>
                        <a:pt x="968" y="487"/>
                        <a:pt x="967" y="487"/>
                        <a:pt x="967" y="488"/>
                      </a:cubicBezTo>
                      <a:cubicBezTo>
                        <a:pt x="966" y="488"/>
                        <a:pt x="966" y="488"/>
                        <a:pt x="965" y="488"/>
                      </a:cubicBezTo>
                      <a:cubicBezTo>
                        <a:pt x="965" y="488"/>
                        <a:pt x="964" y="488"/>
                        <a:pt x="964" y="488"/>
                      </a:cubicBezTo>
                      <a:cubicBezTo>
                        <a:pt x="964" y="488"/>
                        <a:pt x="963" y="488"/>
                        <a:pt x="963" y="487"/>
                      </a:cubicBezTo>
                      <a:cubicBezTo>
                        <a:pt x="963" y="488"/>
                        <a:pt x="963" y="488"/>
                        <a:pt x="962" y="488"/>
                      </a:cubicBezTo>
                      <a:cubicBezTo>
                        <a:pt x="961" y="488"/>
                        <a:pt x="959" y="488"/>
                        <a:pt x="957" y="488"/>
                      </a:cubicBezTo>
                      <a:cubicBezTo>
                        <a:pt x="957" y="488"/>
                        <a:pt x="957" y="488"/>
                        <a:pt x="957" y="487"/>
                      </a:cubicBezTo>
                      <a:cubicBezTo>
                        <a:pt x="956" y="488"/>
                        <a:pt x="956" y="488"/>
                        <a:pt x="956" y="488"/>
                      </a:cubicBezTo>
                      <a:cubicBezTo>
                        <a:pt x="956" y="488"/>
                        <a:pt x="955" y="488"/>
                        <a:pt x="955" y="488"/>
                      </a:cubicBezTo>
                      <a:cubicBezTo>
                        <a:pt x="954" y="488"/>
                        <a:pt x="954" y="489"/>
                        <a:pt x="953" y="489"/>
                      </a:cubicBezTo>
                      <a:cubicBezTo>
                        <a:pt x="953" y="489"/>
                        <a:pt x="953" y="490"/>
                        <a:pt x="953" y="490"/>
                      </a:cubicBezTo>
                      <a:cubicBezTo>
                        <a:pt x="954" y="490"/>
                        <a:pt x="955" y="490"/>
                        <a:pt x="955" y="490"/>
                      </a:cubicBezTo>
                      <a:cubicBezTo>
                        <a:pt x="956" y="490"/>
                        <a:pt x="956" y="491"/>
                        <a:pt x="956" y="491"/>
                      </a:cubicBezTo>
                      <a:cubicBezTo>
                        <a:pt x="957" y="491"/>
                        <a:pt x="957" y="491"/>
                        <a:pt x="958" y="491"/>
                      </a:cubicBezTo>
                      <a:cubicBezTo>
                        <a:pt x="958" y="491"/>
                        <a:pt x="959" y="490"/>
                        <a:pt x="959" y="490"/>
                      </a:cubicBezTo>
                      <a:cubicBezTo>
                        <a:pt x="960" y="490"/>
                        <a:pt x="961" y="490"/>
                        <a:pt x="962" y="490"/>
                      </a:cubicBezTo>
                      <a:cubicBezTo>
                        <a:pt x="963" y="490"/>
                        <a:pt x="963" y="491"/>
                        <a:pt x="963" y="491"/>
                      </a:cubicBezTo>
                      <a:cubicBezTo>
                        <a:pt x="964" y="491"/>
                        <a:pt x="964" y="490"/>
                        <a:pt x="965" y="490"/>
                      </a:cubicBezTo>
                      <a:cubicBezTo>
                        <a:pt x="965" y="490"/>
                        <a:pt x="966" y="491"/>
                        <a:pt x="966" y="491"/>
                      </a:cubicBezTo>
                      <a:cubicBezTo>
                        <a:pt x="967" y="491"/>
                        <a:pt x="967" y="491"/>
                        <a:pt x="967" y="490"/>
                      </a:cubicBezTo>
                      <a:cubicBezTo>
                        <a:pt x="967" y="490"/>
                        <a:pt x="967" y="490"/>
                        <a:pt x="967" y="490"/>
                      </a:cubicBezTo>
                      <a:cubicBezTo>
                        <a:pt x="970" y="490"/>
                        <a:pt x="973" y="490"/>
                        <a:pt x="976" y="490"/>
                      </a:cubicBezTo>
                      <a:cubicBezTo>
                        <a:pt x="976" y="490"/>
                        <a:pt x="976" y="490"/>
                        <a:pt x="977" y="490"/>
                      </a:cubicBezTo>
                      <a:cubicBezTo>
                        <a:pt x="978" y="490"/>
                        <a:pt x="979" y="490"/>
                        <a:pt x="980" y="490"/>
                      </a:cubicBezTo>
                      <a:cubicBezTo>
                        <a:pt x="980" y="490"/>
                        <a:pt x="980" y="490"/>
                        <a:pt x="980" y="490"/>
                      </a:cubicBezTo>
                      <a:cubicBezTo>
                        <a:pt x="981" y="490"/>
                        <a:pt x="983" y="490"/>
                        <a:pt x="985" y="490"/>
                      </a:cubicBezTo>
                      <a:cubicBezTo>
                        <a:pt x="985" y="490"/>
                        <a:pt x="985" y="491"/>
                        <a:pt x="985" y="491"/>
                      </a:cubicBezTo>
                      <a:cubicBezTo>
                        <a:pt x="986" y="492"/>
                        <a:pt x="985" y="493"/>
                        <a:pt x="984" y="493"/>
                      </a:cubicBezTo>
                      <a:cubicBezTo>
                        <a:pt x="985" y="495"/>
                        <a:pt x="987" y="496"/>
                        <a:pt x="988" y="497"/>
                      </a:cubicBezTo>
                      <a:cubicBezTo>
                        <a:pt x="988" y="498"/>
                        <a:pt x="987" y="499"/>
                        <a:pt x="986" y="499"/>
                      </a:cubicBezTo>
                      <a:cubicBezTo>
                        <a:pt x="985" y="499"/>
                        <a:pt x="985" y="500"/>
                        <a:pt x="984" y="500"/>
                      </a:cubicBezTo>
                      <a:cubicBezTo>
                        <a:pt x="983" y="500"/>
                        <a:pt x="982" y="500"/>
                        <a:pt x="980" y="500"/>
                      </a:cubicBezTo>
                      <a:cubicBezTo>
                        <a:pt x="980" y="501"/>
                        <a:pt x="979" y="501"/>
                        <a:pt x="979" y="502"/>
                      </a:cubicBezTo>
                      <a:cubicBezTo>
                        <a:pt x="978" y="502"/>
                        <a:pt x="978" y="502"/>
                        <a:pt x="978" y="502"/>
                      </a:cubicBezTo>
                      <a:cubicBezTo>
                        <a:pt x="978" y="502"/>
                        <a:pt x="978" y="502"/>
                        <a:pt x="977" y="503"/>
                      </a:cubicBezTo>
                      <a:cubicBezTo>
                        <a:pt x="975" y="503"/>
                        <a:pt x="973" y="503"/>
                        <a:pt x="972" y="503"/>
                      </a:cubicBezTo>
                      <a:cubicBezTo>
                        <a:pt x="971" y="503"/>
                        <a:pt x="971" y="503"/>
                        <a:pt x="971" y="504"/>
                      </a:cubicBezTo>
                      <a:cubicBezTo>
                        <a:pt x="971" y="505"/>
                        <a:pt x="971" y="506"/>
                        <a:pt x="971" y="506"/>
                      </a:cubicBezTo>
                      <a:cubicBezTo>
                        <a:pt x="970" y="508"/>
                        <a:pt x="969" y="509"/>
                        <a:pt x="968" y="510"/>
                      </a:cubicBezTo>
                      <a:cubicBezTo>
                        <a:pt x="968" y="510"/>
                        <a:pt x="968" y="512"/>
                        <a:pt x="967" y="513"/>
                      </a:cubicBezTo>
                      <a:cubicBezTo>
                        <a:pt x="966" y="513"/>
                        <a:pt x="964" y="513"/>
                        <a:pt x="964" y="513"/>
                      </a:cubicBezTo>
                      <a:cubicBezTo>
                        <a:pt x="963" y="513"/>
                        <a:pt x="963" y="514"/>
                        <a:pt x="962" y="513"/>
                      </a:cubicBezTo>
                      <a:cubicBezTo>
                        <a:pt x="961" y="513"/>
                        <a:pt x="961" y="513"/>
                        <a:pt x="960" y="514"/>
                      </a:cubicBezTo>
                      <a:cubicBezTo>
                        <a:pt x="959" y="514"/>
                        <a:pt x="957" y="514"/>
                        <a:pt x="955" y="514"/>
                      </a:cubicBezTo>
                      <a:cubicBezTo>
                        <a:pt x="955" y="514"/>
                        <a:pt x="955" y="515"/>
                        <a:pt x="955" y="515"/>
                      </a:cubicBezTo>
                      <a:cubicBezTo>
                        <a:pt x="954" y="515"/>
                        <a:pt x="954" y="515"/>
                        <a:pt x="953" y="515"/>
                      </a:cubicBezTo>
                      <a:cubicBezTo>
                        <a:pt x="953" y="515"/>
                        <a:pt x="953" y="516"/>
                        <a:pt x="953" y="516"/>
                      </a:cubicBezTo>
                      <a:cubicBezTo>
                        <a:pt x="952" y="516"/>
                        <a:pt x="952" y="516"/>
                        <a:pt x="951" y="517"/>
                      </a:cubicBezTo>
                      <a:cubicBezTo>
                        <a:pt x="952" y="517"/>
                        <a:pt x="953" y="517"/>
                        <a:pt x="954" y="517"/>
                      </a:cubicBezTo>
                      <a:cubicBezTo>
                        <a:pt x="954" y="517"/>
                        <a:pt x="954" y="518"/>
                        <a:pt x="955" y="518"/>
                      </a:cubicBezTo>
                      <a:cubicBezTo>
                        <a:pt x="956" y="517"/>
                        <a:pt x="958" y="516"/>
                        <a:pt x="959" y="516"/>
                      </a:cubicBezTo>
                      <a:cubicBezTo>
                        <a:pt x="959" y="516"/>
                        <a:pt x="959" y="516"/>
                        <a:pt x="960" y="516"/>
                      </a:cubicBezTo>
                      <a:cubicBezTo>
                        <a:pt x="960" y="516"/>
                        <a:pt x="961" y="516"/>
                        <a:pt x="961" y="516"/>
                      </a:cubicBezTo>
                      <a:cubicBezTo>
                        <a:pt x="961" y="517"/>
                        <a:pt x="962" y="517"/>
                        <a:pt x="962" y="518"/>
                      </a:cubicBezTo>
                      <a:cubicBezTo>
                        <a:pt x="963" y="518"/>
                        <a:pt x="965" y="518"/>
                        <a:pt x="966" y="518"/>
                      </a:cubicBezTo>
                      <a:cubicBezTo>
                        <a:pt x="966" y="518"/>
                        <a:pt x="966" y="518"/>
                        <a:pt x="967" y="518"/>
                      </a:cubicBezTo>
                      <a:cubicBezTo>
                        <a:pt x="967" y="518"/>
                        <a:pt x="967" y="518"/>
                        <a:pt x="967" y="518"/>
                      </a:cubicBezTo>
                      <a:cubicBezTo>
                        <a:pt x="968" y="518"/>
                        <a:pt x="968" y="517"/>
                        <a:pt x="969" y="517"/>
                      </a:cubicBezTo>
                      <a:cubicBezTo>
                        <a:pt x="970" y="517"/>
                        <a:pt x="971" y="517"/>
                        <a:pt x="972" y="517"/>
                      </a:cubicBezTo>
                      <a:cubicBezTo>
                        <a:pt x="973" y="517"/>
                        <a:pt x="973" y="517"/>
                        <a:pt x="973" y="517"/>
                      </a:cubicBezTo>
                      <a:cubicBezTo>
                        <a:pt x="973" y="516"/>
                        <a:pt x="973" y="517"/>
                        <a:pt x="974" y="517"/>
                      </a:cubicBezTo>
                      <a:cubicBezTo>
                        <a:pt x="974" y="517"/>
                        <a:pt x="974" y="517"/>
                        <a:pt x="975" y="517"/>
                      </a:cubicBezTo>
                      <a:cubicBezTo>
                        <a:pt x="975" y="518"/>
                        <a:pt x="975" y="518"/>
                        <a:pt x="976" y="518"/>
                      </a:cubicBezTo>
                      <a:cubicBezTo>
                        <a:pt x="976" y="517"/>
                        <a:pt x="977" y="517"/>
                        <a:pt x="977" y="516"/>
                      </a:cubicBezTo>
                      <a:cubicBezTo>
                        <a:pt x="978" y="516"/>
                        <a:pt x="978" y="517"/>
                        <a:pt x="979" y="517"/>
                      </a:cubicBezTo>
                      <a:cubicBezTo>
                        <a:pt x="979" y="517"/>
                        <a:pt x="979" y="517"/>
                        <a:pt x="979" y="517"/>
                      </a:cubicBezTo>
                      <a:cubicBezTo>
                        <a:pt x="980" y="516"/>
                        <a:pt x="981" y="516"/>
                        <a:pt x="982" y="516"/>
                      </a:cubicBezTo>
                      <a:cubicBezTo>
                        <a:pt x="982" y="516"/>
                        <a:pt x="982" y="515"/>
                        <a:pt x="983" y="515"/>
                      </a:cubicBezTo>
                      <a:cubicBezTo>
                        <a:pt x="984" y="515"/>
                        <a:pt x="984" y="515"/>
                        <a:pt x="985" y="515"/>
                      </a:cubicBezTo>
                      <a:cubicBezTo>
                        <a:pt x="985" y="515"/>
                        <a:pt x="986" y="515"/>
                        <a:pt x="986" y="516"/>
                      </a:cubicBezTo>
                      <a:cubicBezTo>
                        <a:pt x="986" y="516"/>
                        <a:pt x="987" y="516"/>
                        <a:pt x="988" y="516"/>
                      </a:cubicBezTo>
                      <a:cubicBezTo>
                        <a:pt x="988" y="515"/>
                        <a:pt x="989" y="515"/>
                        <a:pt x="989" y="514"/>
                      </a:cubicBezTo>
                      <a:cubicBezTo>
                        <a:pt x="990" y="515"/>
                        <a:pt x="991" y="515"/>
                        <a:pt x="991" y="516"/>
                      </a:cubicBezTo>
                      <a:cubicBezTo>
                        <a:pt x="993" y="516"/>
                        <a:pt x="994" y="517"/>
                        <a:pt x="995" y="517"/>
                      </a:cubicBezTo>
                      <a:cubicBezTo>
                        <a:pt x="994" y="518"/>
                        <a:pt x="994" y="518"/>
                        <a:pt x="994" y="520"/>
                      </a:cubicBezTo>
                      <a:cubicBezTo>
                        <a:pt x="995" y="520"/>
                        <a:pt x="996" y="519"/>
                        <a:pt x="996" y="521"/>
                      </a:cubicBezTo>
                      <a:cubicBezTo>
                        <a:pt x="997" y="521"/>
                        <a:pt x="997" y="521"/>
                        <a:pt x="998" y="521"/>
                      </a:cubicBezTo>
                      <a:cubicBezTo>
                        <a:pt x="998" y="521"/>
                        <a:pt x="998" y="521"/>
                        <a:pt x="999" y="521"/>
                      </a:cubicBezTo>
                      <a:cubicBezTo>
                        <a:pt x="1000" y="522"/>
                        <a:pt x="1000" y="520"/>
                        <a:pt x="1001" y="521"/>
                      </a:cubicBezTo>
                      <a:cubicBezTo>
                        <a:pt x="1001" y="521"/>
                        <a:pt x="1002" y="522"/>
                        <a:pt x="1002" y="522"/>
                      </a:cubicBezTo>
                      <a:cubicBezTo>
                        <a:pt x="1003" y="522"/>
                        <a:pt x="1004" y="522"/>
                        <a:pt x="1004" y="522"/>
                      </a:cubicBezTo>
                      <a:cubicBezTo>
                        <a:pt x="1005" y="522"/>
                        <a:pt x="1005" y="522"/>
                        <a:pt x="1005" y="521"/>
                      </a:cubicBezTo>
                      <a:cubicBezTo>
                        <a:pt x="1005" y="522"/>
                        <a:pt x="1005" y="522"/>
                        <a:pt x="1006" y="522"/>
                      </a:cubicBezTo>
                      <a:cubicBezTo>
                        <a:pt x="1006" y="522"/>
                        <a:pt x="1007" y="522"/>
                        <a:pt x="1007" y="522"/>
                      </a:cubicBezTo>
                      <a:cubicBezTo>
                        <a:pt x="1008" y="523"/>
                        <a:pt x="1008" y="523"/>
                        <a:pt x="1009" y="524"/>
                      </a:cubicBezTo>
                      <a:cubicBezTo>
                        <a:pt x="1010" y="524"/>
                        <a:pt x="1011" y="524"/>
                        <a:pt x="1012" y="524"/>
                      </a:cubicBezTo>
                      <a:cubicBezTo>
                        <a:pt x="1012" y="524"/>
                        <a:pt x="1012" y="524"/>
                        <a:pt x="1012" y="524"/>
                      </a:cubicBezTo>
                      <a:cubicBezTo>
                        <a:pt x="1012" y="524"/>
                        <a:pt x="1012" y="525"/>
                        <a:pt x="1012" y="525"/>
                      </a:cubicBezTo>
                      <a:cubicBezTo>
                        <a:pt x="1012" y="525"/>
                        <a:pt x="1012" y="525"/>
                        <a:pt x="1012" y="525"/>
                      </a:cubicBezTo>
                      <a:cubicBezTo>
                        <a:pt x="1013" y="525"/>
                        <a:pt x="1014" y="525"/>
                        <a:pt x="1016" y="525"/>
                      </a:cubicBezTo>
                      <a:cubicBezTo>
                        <a:pt x="1016" y="525"/>
                        <a:pt x="1016" y="526"/>
                        <a:pt x="1017" y="526"/>
                      </a:cubicBezTo>
                      <a:cubicBezTo>
                        <a:pt x="1017" y="526"/>
                        <a:pt x="1017" y="526"/>
                        <a:pt x="1017" y="526"/>
                      </a:cubicBezTo>
                      <a:cubicBezTo>
                        <a:pt x="1016" y="527"/>
                        <a:pt x="1016" y="527"/>
                        <a:pt x="1015" y="528"/>
                      </a:cubicBezTo>
                      <a:cubicBezTo>
                        <a:pt x="1014" y="528"/>
                        <a:pt x="1012" y="528"/>
                        <a:pt x="1011" y="528"/>
                      </a:cubicBezTo>
                      <a:cubicBezTo>
                        <a:pt x="1011" y="528"/>
                        <a:pt x="1010" y="528"/>
                        <a:pt x="1010" y="528"/>
                      </a:cubicBezTo>
                      <a:cubicBezTo>
                        <a:pt x="1010" y="529"/>
                        <a:pt x="1010" y="529"/>
                        <a:pt x="1010" y="530"/>
                      </a:cubicBezTo>
                      <a:cubicBezTo>
                        <a:pt x="1011" y="530"/>
                        <a:pt x="1011" y="531"/>
                        <a:pt x="1011" y="531"/>
                      </a:cubicBezTo>
                      <a:cubicBezTo>
                        <a:pt x="1012" y="531"/>
                        <a:pt x="1013" y="530"/>
                        <a:pt x="1014" y="530"/>
                      </a:cubicBezTo>
                      <a:cubicBezTo>
                        <a:pt x="1014" y="531"/>
                        <a:pt x="1014" y="532"/>
                        <a:pt x="1015" y="533"/>
                      </a:cubicBezTo>
                      <a:cubicBezTo>
                        <a:pt x="1015" y="533"/>
                        <a:pt x="1016" y="533"/>
                        <a:pt x="1017" y="533"/>
                      </a:cubicBezTo>
                      <a:cubicBezTo>
                        <a:pt x="1016" y="534"/>
                        <a:pt x="1015" y="533"/>
                        <a:pt x="1015" y="534"/>
                      </a:cubicBezTo>
                      <a:cubicBezTo>
                        <a:pt x="1015" y="534"/>
                        <a:pt x="1015" y="534"/>
                        <a:pt x="1014" y="534"/>
                      </a:cubicBezTo>
                      <a:cubicBezTo>
                        <a:pt x="1013" y="534"/>
                        <a:pt x="1013" y="534"/>
                        <a:pt x="1012" y="534"/>
                      </a:cubicBezTo>
                      <a:cubicBezTo>
                        <a:pt x="1011" y="535"/>
                        <a:pt x="1010" y="535"/>
                        <a:pt x="1009" y="536"/>
                      </a:cubicBezTo>
                      <a:cubicBezTo>
                        <a:pt x="1009" y="537"/>
                        <a:pt x="1008" y="536"/>
                        <a:pt x="1007" y="537"/>
                      </a:cubicBezTo>
                      <a:cubicBezTo>
                        <a:pt x="1007" y="538"/>
                        <a:pt x="1007" y="539"/>
                        <a:pt x="1006" y="539"/>
                      </a:cubicBezTo>
                      <a:cubicBezTo>
                        <a:pt x="1005" y="539"/>
                        <a:pt x="1005" y="539"/>
                        <a:pt x="1004" y="539"/>
                      </a:cubicBezTo>
                      <a:cubicBezTo>
                        <a:pt x="1004" y="540"/>
                        <a:pt x="1003" y="540"/>
                        <a:pt x="1003" y="541"/>
                      </a:cubicBezTo>
                      <a:cubicBezTo>
                        <a:pt x="1002" y="541"/>
                        <a:pt x="1002" y="541"/>
                        <a:pt x="1001" y="542"/>
                      </a:cubicBezTo>
                      <a:cubicBezTo>
                        <a:pt x="1001" y="542"/>
                        <a:pt x="1000" y="542"/>
                        <a:pt x="1000" y="542"/>
                      </a:cubicBezTo>
                      <a:cubicBezTo>
                        <a:pt x="1000" y="542"/>
                        <a:pt x="1000" y="542"/>
                        <a:pt x="999" y="542"/>
                      </a:cubicBezTo>
                      <a:cubicBezTo>
                        <a:pt x="998" y="542"/>
                        <a:pt x="997" y="542"/>
                        <a:pt x="995" y="542"/>
                      </a:cubicBezTo>
                      <a:cubicBezTo>
                        <a:pt x="995" y="542"/>
                        <a:pt x="995" y="542"/>
                        <a:pt x="995" y="542"/>
                      </a:cubicBezTo>
                      <a:cubicBezTo>
                        <a:pt x="995" y="543"/>
                        <a:pt x="994" y="543"/>
                        <a:pt x="994" y="544"/>
                      </a:cubicBezTo>
                      <a:cubicBezTo>
                        <a:pt x="993" y="544"/>
                        <a:pt x="992" y="543"/>
                        <a:pt x="991" y="542"/>
                      </a:cubicBezTo>
                      <a:cubicBezTo>
                        <a:pt x="991" y="543"/>
                        <a:pt x="990" y="543"/>
                        <a:pt x="990" y="543"/>
                      </a:cubicBezTo>
                      <a:cubicBezTo>
                        <a:pt x="989" y="543"/>
                        <a:pt x="988" y="543"/>
                        <a:pt x="987" y="543"/>
                      </a:cubicBezTo>
                      <a:cubicBezTo>
                        <a:pt x="987" y="543"/>
                        <a:pt x="987" y="543"/>
                        <a:pt x="987" y="544"/>
                      </a:cubicBezTo>
                      <a:cubicBezTo>
                        <a:pt x="986" y="544"/>
                        <a:pt x="985" y="544"/>
                        <a:pt x="984" y="544"/>
                      </a:cubicBezTo>
                      <a:cubicBezTo>
                        <a:pt x="983" y="544"/>
                        <a:pt x="983" y="543"/>
                        <a:pt x="983" y="543"/>
                      </a:cubicBezTo>
                      <a:cubicBezTo>
                        <a:pt x="982" y="543"/>
                        <a:pt x="982" y="543"/>
                        <a:pt x="979" y="545"/>
                      </a:cubicBezTo>
                      <a:cubicBezTo>
                        <a:pt x="979" y="545"/>
                        <a:pt x="978" y="545"/>
                        <a:pt x="977" y="545"/>
                      </a:cubicBezTo>
                      <a:cubicBezTo>
                        <a:pt x="977" y="545"/>
                        <a:pt x="976" y="545"/>
                        <a:pt x="975" y="546"/>
                      </a:cubicBezTo>
                      <a:cubicBezTo>
                        <a:pt x="971" y="546"/>
                        <a:pt x="967" y="546"/>
                        <a:pt x="962" y="546"/>
                      </a:cubicBezTo>
                      <a:cubicBezTo>
                        <a:pt x="962" y="546"/>
                        <a:pt x="962" y="546"/>
                        <a:pt x="962" y="547"/>
                      </a:cubicBezTo>
                      <a:cubicBezTo>
                        <a:pt x="961" y="547"/>
                        <a:pt x="961" y="547"/>
                        <a:pt x="960" y="547"/>
                      </a:cubicBezTo>
                      <a:cubicBezTo>
                        <a:pt x="960" y="547"/>
                        <a:pt x="960" y="548"/>
                        <a:pt x="960" y="548"/>
                      </a:cubicBezTo>
                      <a:cubicBezTo>
                        <a:pt x="960" y="549"/>
                        <a:pt x="959" y="549"/>
                        <a:pt x="959" y="549"/>
                      </a:cubicBezTo>
                      <a:cubicBezTo>
                        <a:pt x="959" y="550"/>
                        <a:pt x="959" y="551"/>
                        <a:pt x="959" y="551"/>
                      </a:cubicBezTo>
                      <a:cubicBezTo>
                        <a:pt x="958" y="552"/>
                        <a:pt x="959" y="553"/>
                        <a:pt x="958" y="553"/>
                      </a:cubicBezTo>
                      <a:cubicBezTo>
                        <a:pt x="957" y="553"/>
                        <a:pt x="956" y="552"/>
                        <a:pt x="956" y="552"/>
                      </a:cubicBezTo>
                      <a:cubicBezTo>
                        <a:pt x="955" y="552"/>
                        <a:pt x="955" y="552"/>
                        <a:pt x="955" y="552"/>
                      </a:cubicBezTo>
                      <a:cubicBezTo>
                        <a:pt x="955" y="552"/>
                        <a:pt x="955" y="552"/>
                        <a:pt x="955" y="552"/>
                      </a:cubicBezTo>
                      <a:cubicBezTo>
                        <a:pt x="955" y="553"/>
                        <a:pt x="955" y="554"/>
                        <a:pt x="955" y="555"/>
                      </a:cubicBezTo>
                      <a:cubicBezTo>
                        <a:pt x="955" y="555"/>
                        <a:pt x="955" y="555"/>
                        <a:pt x="955" y="555"/>
                      </a:cubicBezTo>
                      <a:cubicBezTo>
                        <a:pt x="956" y="556"/>
                        <a:pt x="956" y="558"/>
                        <a:pt x="957" y="559"/>
                      </a:cubicBezTo>
                      <a:cubicBezTo>
                        <a:pt x="957" y="559"/>
                        <a:pt x="957" y="560"/>
                        <a:pt x="957" y="560"/>
                      </a:cubicBezTo>
                      <a:cubicBezTo>
                        <a:pt x="958" y="561"/>
                        <a:pt x="959" y="562"/>
                        <a:pt x="959" y="563"/>
                      </a:cubicBezTo>
                      <a:cubicBezTo>
                        <a:pt x="959" y="564"/>
                        <a:pt x="959" y="565"/>
                        <a:pt x="958" y="565"/>
                      </a:cubicBezTo>
                      <a:cubicBezTo>
                        <a:pt x="957" y="565"/>
                        <a:pt x="957" y="565"/>
                        <a:pt x="956" y="566"/>
                      </a:cubicBezTo>
                      <a:cubicBezTo>
                        <a:pt x="956" y="566"/>
                        <a:pt x="956" y="567"/>
                        <a:pt x="956" y="567"/>
                      </a:cubicBezTo>
                      <a:cubicBezTo>
                        <a:pt x="956" y="568"/>
                        <a:pt x="955" y="568"/>
                        <a:pt x="954" y="569"/>
                      </a:cubicBezTo>
                      <a:cubicBezTo>
                        <a:pt x="954" y="570"/>
                        <a:pt x="955" y="570"/>
                        <a:pt x="955" y="570"/>
                      </a:cubicBezTo>
                      <a:cubicBezTo>
                        <a:pt x="955" y="570"/>
                        <a:pt x="955" y="570"/>
                        <a:pt x="955" y="571"/>
                      </a:cubicBezTo>
                      <a:cubicBezTo>
                        <a:pt x="955" y="571"/>
                        <a:pt x="955" y="572"/>
                        <a:pt x="955" y="573"/>
                      </a:cubicBezTo>
                      <a:cubicBezTo>
                        <a:pt x="955" y="573"/>
                        <a:pt x="955" y="573"/>
                        <a:pt x="955" y="574"/>
                      </a:cubicBezTo>
                      <a:cubicBezTo>
                        <a:pt x="956" y="574"/>
                        <a:pt x="955" y="575"/>
                        <a:pt x="956" y="576"/>
                      </a:cubicBezTo>
                      <a:cubicBezTo>
                        <a:pt x="955" y="576"/>
                        <a:pt x="955" y="576"/>
                        <a:pt x="955" y="577"/>
                      </a:cubicBezTo>
                      <a:cubicBezTo>
                        <a:pt x="954" y="578"/>
                        <a:pt x="956" y="579"/>
                        <a:pt x="956" y="579"/>
                      </a:cubicBezTo>
                      <a:cubicBezTo>
                        <a:pt x="955" y="581"/>
                        <a:pt x="957" y="581"/>
                        <a:pt x="956" y="582"/>
                      </a:cubicBezTo>
                      <a:cubicBezTo>
                        <a:pt x="957" y="582"/>
                        <a:pt x="957" y="582"/>
                        <a:pt x="957" y="582"/>
                      </a:cubicBezTo>
                      <a:cubicBezTo>
                        <a:pt x="958" y="583"/>
                        <a:pt x="958" y="583"/>
                        <a:pt x="959" y="584"/>
                      </a:cubicBezTo>
                      <a:cubicBezTo>
                        <a:pt x="960" y="583"/>
                        <a:pt x="961" y="584"/>
                        <a:pt x="962" y="585"/>
                      </a:cubicBezTo>
                      <a:cubicBezTo>
                        <a:pt x="961" y="585"/>
                        <a:pt x="961" y="585"/>
                        <a:pt x="960" y="586"/>
                      </a:cubicBezTo>
                      <a:cubicBezTo>
                        <a:pt x="959" y="586"/>
                        <a:pt x="958" y="586"/>
                        <a:pt x="957" y="586"/>
                      </a:cubicBezTo>
                      <a:cubicBezTo>
                        <a:pt x="956" y="586"/>
                        <a:pt x="956" y="587"/>
                        <a:pt x="955" y="587"/>
                      </a:cubicBezTo>
                      <a:cubicBezTo>
                        <a:pt x="955" y="588"/>
                        <a:pt x="954" y="589"/>
                        <a:pt x="954" y="590"/>
                      </a:cubicBezTo>
                      <a:cubicBezTo>
                        <a:pt x="954" y="590"/>
                        <a:pt x="954" y="591"/>
                        <a:pt x="955" y="592"/>
                      </a:cubicBezTo>
                      <a:cubicBezTo>
                        <a:pt x="955" y="592"/>
                        <a:pt x="955" y="592"/>
                        <a:pt x="956" y="592"/>
                      </a:cubicBezTo>
                      <a:cubicBezTo>
                        <a:pt x="956" y="592"/>
                        <a:pt x="956" y="593"/>
                        <a:pt x="956" y="594"/>
                      </a:cubicBezTo>
                      <a:cubicBezTo>
                        <a:pt x="956" y="595"/>
                        <a:pt x="957" y="596"/>
                        <a:pt x="958" y="597"/>
                      </a:cubicBezTo>
                      <a:cubicBezTo>
                        <a:pt x="959" y="597"/>
                        <a:pt x="959" y="599"/>
                        <a:pt x="960" y="599"/>
                      </a:cubicBezTo>
                      <a:cubicBezTo>
                        <a:pt x="960" y="600"/>
                        <a:pt x="960" y="600"/>
                        <a:pt x="960" y="601"/>
                      </a:cubicBezTo>
                      <a:cubicBezTo>
                        <a:pt x="960" y="601"/>
                        <a:pt x="959" y="601"/>
                        <a:pt x="959" y="601"/>
                      </a:cubicBezTo>
                      <a:cubicBezTo>
                        <a:pt x="959" y="602"/>
                        <a:pt x="959" y="602"/>
                        <a:pt x="959" y="603"/>
                      </a:cubicBezTo>
                      <a:cubicBezTo>
                        <a:pt x="959" y="604"/>
                        <a:pt x="959" y="604"/>
                        <a:pt x="958" y="605"/>
                      </a:cubicBezTo>
                      <a:cubicBezTo>
                        <a:pt x="959" y="605"/>
                        <a:pt x="959" y="606"/>
                        <a:pt x="959" y="606"/>
                      </a:cubicBezTo>
                      <a:cubicBezTo>
                        <a:pt x="959" y="607"/>
                        <a:pt x="959" y="607"/>
                        <a:pt x="958" y="608"/>
                      </a:cubicBezTo>
                      <a:cubicBezTo>
                        <a:pt x="958" y="609"/>
                        <a:pt x="957" y="609"/>
                        <a:pt x="957" y="609"/>
                      </a:cubicBezTo>
                      <a:cubicBezTo>
                        <a:pt x="957" y="610"/>
                        <a:pt x="957" y="610"/>
                        <a:pt x="957" y="610"/>
                      </a:cubicBezTo>
                      <a:cubicBezTo>
                        <a:pt x="958" y="611"/>
                        <a:pt x="959" y="612"/>
                        <a:pt x="960" y="613"/>
                      </a:cubicBezTo>
                      <a:cubicBezTo>
                        <a:pt x="961" y="613"/>
                        <a:pt x="961" y="613"/>
                        <a:pt x="961" y="614"/>
                      </a:cubicBezTo>
                      <a:cubicBezTo>
                        <a:pt x="961" y="615"/>
                        <a:pt x="961" y="616"/>
                        <a:pt x="961" y="617"/>
                      </a:cubicBezTo>
                      <a:cubicBezTo>
                        <a:pt x="962" y="618"/>
                        <a:pt x="962" y="618"/>
                        <a:pt x="963" y="618"/>
                      </a:cubicBezTo>
                      <a:cubicBezTo>
                        <a:pt x="963" y="618"/>
                        <a:pt x="963" y="619"/>
                        <a:pt x="963" y="620"/>
                      </a:cubicBezTo>
                      <a:cubicBezTo>
                        <a:pt x="963" y="620"/>
                        <a:pt x="962" y="620"/>
                        <a:pt x="962" y="620"/>
                      </a:cubicBezTo>
                      <a:cubicBezTo>
                        <a:pt x="961" y="619"/>
                        <a:pt x="960" y="618"/>
                        <a:pt x="959" y="618"/>
                      </a:cubicBezTo>
                      <a:cubicBezTo>
                        <a:pt x="959" y="618"/>
                        <a:pt x="959" y="618"/>
                        <a:pt x="959" y="618"/>
                      </a:cubicBezTo>
                      <a:cubicBezTo>
                        <a:pt x="957" y="618"/>
                        <a:pt x="957" y="617"/>
                        <a:pt x="955" y="617"/>
                      </a:cubicBezTo>
                      <a:cubicBezTo>
                        <a:pt x="954" y="616"/>
                        <a:pt x="953" y="616"/>
                        <a:pt x="952" y="616"/>
                      </a:cubicBezTo>
                      <a:cubicBezTo>
                        <a:pt x="951" y="616"/>
                        <a:pt x="950" y="616"/>
                        <a:pt x="950" y="616"/>
                      </a:cubicBezTo>
                      <a:cubicBezTo>
                        <a:pt x="949" y="615"/>
                        <a:pt x="949" y="615"/>
                        <a:pt x="948" y="615"/>
                      </a:cubicBezTo>
                      <a:cubicBezTo>
                        <a:pt x="948" y="615"/>
                        <a:pt x="948" y="615"/>
                        <a:pt x="947" y="615"/>
                      </a:cubicBezTo>
                      <a:cubicBezTo>
                        <a:pt x="947" y="615"/>
                        <a:pt x="947" y="615"/>
                        <a:pt x="946" y="615"/>
                      </a:cubicBezTo>
                      <a:cubicBezTo>
                        <a:pt x="946" y="615"/>
                        <a:pt x="945" y="615"/>
                        <a:pt x="944" y="616"/>
                      </a:cubicBezTo>
                      <a:cubicBezTo>
                        <a:pt x="944" y="616"/>
                        <a:pt x="944" y="617"/>
                        <a:pt x="944" y="617"/>
                      </a:cubicBezTo>
                      <a:cubicBezTo>
                        <a:pt x="945" y="618"/>
                        <a:pt x="946" y="618"/>
                        <a:pt x="947" y="618"/>
                      </a:cubicBezTo>
                      <a:cubicBezTo>
                        <a:pt x="949" y="619"/>
                        <a:pt x="950" y="619"/>
                        <a:pt x="951" y="620"/>
                      </a:cubicBezTo>
                      <a:cubicBezTo>
                        <a:pt x="952" y="621"/>
                        <a:pt x="953" y="622"/>
                        <a:pt x="954" y="623"/>
                      </a:cubicBezTo>
                      <a:cubicBezTo>
                        <a:pt x="954" y="623"/>
                        <a:pt x="954" y="624"/>
                        <a:pt x="954" y="624"/>
                      </a:cubicBezTo>
                      <a:cubicBezTo>
                        <a:pt x="954" y="624"/>
                        <a:pt x="954" y="624"/>
                        <a:pt x="955" y="624"/>
                      </a:cubicBezTo>
                      <a:cubicBezTo>
                        <a:pt x="955" y="625"/>
                        <a:pt x="955" y="625"/>
                        <a:pt x="955" y="626"/>
                      </a:cubicBezTo>
                      <a:cubicBezTo>
                        <a:pt x="956" y="626"/>
                        <a:pt x="956" y="626"/>
                        <a:pt x="956" y="626"/>
                      </a:cubicBezTo>
                      <a:cubicBezTo>
                        <a:pt x="956" y="626"/>
                        <a:pt x="957" y="626"/>
                        <a:pt x="957" y="627"/>
                      </a:cubicBezTo>
                      <a:cubicBezTo>
                        <a:pt x="957" y="627"/>
                        <a:pt x="957" y="627"/>
                        <a:pt x="956" y="627"/>
                      </a:cubicBezTo>
                      <a:cubicBezTo>
                        <a:pt x="955" y="627"/>
                        <a:pt x="955" y="626"/>
                        <a:pt x="954" y="626"/>
                      </a:cubicBezTo>
                      <a:cubicBezTo>
                        <a:pt x="953" y="626"/>
                        <a:pt x="953" y="626"/>
                        <a:pt x="952" y="626"/>
                      </a:cubicBezTo>
                      <a:cubicBezTo>
                        <a:pt x="952" y="626"/>
                        <a:pt x="951" y="626"/>
                        <a:pt x="950" y="626"/>
                      </a:cubicBezTo>
                      <a:cubicBezTo>
                        <a:pt x="950" y="626"/>
                        <a:pt x="949" y="625"/>
                        <a:pt x="949" y="625"/>
                      </a:cubicBezTo>
                      <a:cubicBezTo>
                        <a:pt x="948" y="625"/>
                        <a:pt x="947" y="625"/>
                        <a:pt x="946" y="625"/>
                      </a:cubicBezTo>
                      <a:cubicBezTo>
                        <a:pt x="945" y="626"/>
                        <a:pt x="945" y="627"/>
                        <a:pt x="944" y="627"/>
                      </a:cubicBezTo>
                      <a:cubicBezTo>
                        <a:pt x="943" y="627"/>
                        <a:pt x="943" y="626"/>
                        <a:pt x="943" y="625"/>
                      </a:cubicBezTo>
                      <a:cubicBezTo>
                        <a:pt x="942" y="625"/>
                        <a:pt x="942" y="625"/>
                        <a:pt x="942" y="625"/>
                      </a:cubicBezTo>
                      <a:cubicBezTo>
                        <a:pt x="942" y="625"/>
                        <a:pt x="941" y="625"/>
                        <a:pt x="941" y="626"/>
                      </a:cubicBezTo>
                      <a:cubicBezTo>
                        <a:pt x="940" y="626"/>
                        <a:pt x="940" y="626"/>
                        <a:pt x="939" y="626"/>
                      </a:cubicBezTo>
                      <a:cubicBezTo>
                        <a:pt x="939" y="626"/>
                        <a:pt x="938" y="626"/>
                        <a:pt x="938" y="626"/>
                      </a:cubicBezTo>
                      <a:cubicBezTo>
                        <a:pt x="938" y="626"/>
                        <a:pt x="938" y="626"/>
                        <a:pt x="937" y="626"/>
                      </a:cubicBezTo>
                      <a:cubicBezTo>
                        <a:pt x="937" y="626"/>
                        <a:pt x="937" y="626"/>
                        <a:pt x="937" y="625"/>
                      </a:cubicBezTo>
                      <a:cubicBezTo>
                        <a:pt x="936" y="625"/>
                        <a:pt x="935" y="625"/>
                        <a:pt x="934" y="625"/>
                      </a:cubicBezTo>
                      <a:cubicBezTo>
                        <a:pt x="934" y="625"/>
                        <a:pt x="933" y="626"/>
                        <a:pt x="933" y="626"/>
                      </a:cubicBezTo>
                      <a:cubicBezTo>
                        <a:pt x="932" y="626"/>
                        <a:pt x="931" y="627"/>
                        <a:pt x="931" y="627"/>
                      </a:cubicBezTo>
                      <a:cubicBezTo>
                        <a:pt x="931" y="629"/>
                        <a:pt x="931" y="629"/>
                        <a:pt x="932" y="629"/>
                      </a:cubicBezTo>
                      <a:cubicBezTo>
                        <a:pt x="932" y="629"/>
                        <a:pt x="932" y="629"/>
                        <a:pt x="933" y="629"/>
                      </a:cubicBezTo>
                      <a:cubicBezTo>
                        <a:pt x="933" y="630"/>
                        <a:pt x="933" y="630"/>
                        <a:pt x="933" y="631"/>
                      </a:cubicBezTo>
                      <a:cubicBezTo>
                        <a:pt x="934" y="631"/>
                        <a:pt x="936" y="631"/>
                        <a:pt x="937" y="631"/>
                      </a:cubicBezTo>
                      <a:cubicBezTo>
                        <a:pt x="937" y="631"/>
                        <a:pt x="938" y="631"/>
                        <a:pt x="938" y="632"/>
                      </a:cubicBezTo>
                      <a:cubicBezTo>
                        <a:pt x="938" y="632"/>
                        <a:pt x="937" y="632"/>
                        <a:pt x="937" y="633"/>
                      </a:cubicBezTo>
                      <a:cubicBezTo>
                        <a:pt x="937" y="633"/>
                        <a:pt x="937" y="633"/>
                        <a:pt x="937" y="633"/>
                      </a:cubicBezTo>
                      <a:cubicBezTo>
                        <a:pt x="938" y="634"/>
                        <a:pt x="939" y="635"/>
                        <a:pt x="939" y="635"/>
                      </a:cubicBezTo>
                      <a:cubicBezTo>
                        <a:pt x="938" y="636"/>
                        <a:pt x="937" y="636"/>
                        <a:pt x="936" y="636"/>
                      </a:cubicBezTo>
                      <a:cubicBezTo>
                        <a:pt x="936" y="637"/>
                        <a:pt x="936" y="637"/>
                        <a:pt x="936" y="637"/>
                      </a:cubicBezTo>
                      <a:cubicBezTo>
                        <a:pt x="936" y="637"/>
                        <a:pt x="936" y="638"/>
                        <a:pt x="936" y="638"/>
                      </a:cubicBezTo>
                      <a:cubicBezTo>
                        <a:pt x="937" y="639"/>
                        <a:pt x="938" y="639"/>
                        <a:pt x="938" y="639"/>
                      </a:cubicBezTo>
                      <a:cubicBezTo>
                        <a:pt x="939" y="638"/>
                        <a:pt x="939" y="638"/>
                        <a:pt x="940" y="638"/>
                      </a:cubicBezTo>
                      <a:cubicBezTo>
                        <a:pt x="940" y="638"/>
                        <a:pt x="940" y="638"/>
                        <a:pt x="940" y="639"/>
                      </a:cubicBezTo>
                      <a:cubicBezTo>
                        <a:pt x="941" y="639"/>
                        <a:pt x="942" y="638"/>
                        <a:pt x="943" y="639"/>
                      </a:cubicBezTo>
                      <a:cubicBezTo>
                        <a:pt x="943" y="639"/>
                        <a:pt x="943" y="639"/>
                        <a:pt x="939" y="639"/>
                      </a:cubicBezTo>
                      <a:cubicBezTo>
                        <a:pt x="938" y="640"/>
                        <a:pt x="939" y="641"/>
                        <a:pt x="938" y="641"/>
                      </a:cubicBezTo>
                      <a:cubicBezTo>
                        <a:pt x="939" y="642"/>
                        <a:pt x="939" y="642"/>
                        <a:pt x="940" y="642"/>
                      </a:cubicBezTo>
                      <a:cubicBezTo>
                        <a:pt x="940" y="642"/>
                        <a:pt x="940" y="642"/>
                        <a:pt x="941" y="642"/>
                      </a:cubicBezTo>
                      <a:cubicBezTo>
                        <a:pt x="941" y="643"/>
                        <a:pt x="942" y="643"/>
                        <a:pt x="942" y="643"/>
                      </a:cubicBezTo>
                      <a:cubicBezTo>
                        <a:pt x="942" y="644"/>
                        <a:pt x="942" y="644"/>
                        <a:pt x="943" y="645"/>
                      </a:cubicBezTo>
                      <a:cubicBezTo>
                        <a:pt x="943" y="646"/>
                        <a:pt x="943" y="646"/>
                        <a:pt x="943" y="647"/>
                      </a:cubicBezTo>
                      <a:cubicBezTo>
                        <a:pt x="943" y="647"/>
                        <a:pt x="943" y="647"/>
                        <a:pt x="942" y="647"/>
                      </a:cubicBezTo>
                      <a:cubicBezTo>
                        <a:pt x="941" y="649"/>
                        <a:pt x="940" y="650"/>
                        <a:pt x="939" y="651"/>
                      </a:cubicBezTo>
                      <a:cubicBezTo>
                        <a:pt x="938" y="652"/>
                        <a:pt x="937" y="652"/>
                        <a:pt x="937" y="653"/>
                      </a:cubicBezTo>
                      <a:cubicBezTo>
                        <a:pt x="936" y="653"/>
                        <a:pt x="935" y="654"/>
                        <a:pt x="935" y="655"/>
                      </a:cubicBezTo>
                      <a:cubicBezTo>
                        <a:pt x="934" y="654"/>
                        <a:pt x="933" y="656"/>
                        <a:pt x="933" y="655"/>
                      </a:cubicBezTo>
                      <a:cubicBezTo>
                        <a:pt x="932" y="656"/>
                        <a:pt x="932" y="657"/>
                        <a:pt x="931" y="657"/>
                      </a:cubicBezTo>
                      <a:cubicBezTo>
                        <a:pt x="930" y="657"/>
                        <a:pt x="930" y="658"/>
                        <a:pt x="928" y="658"/>
                      </a:cubicBezTo>
                      <a:cubicBezTo>
                        <a:pt x="928" y="658"/>
                        <a:pt x="927" y="660"/>
                        <a:pt x="927" y="660"/>
                      </a:cubicBezTo>
                      <a:cubicBezTo>
                        <a:pt x="926" y="660"/>
                        <a:pt x="926" y="661"/>
                        <a:pt x="924" y="661"/>
                      </a:cubicBezTo>
                      <a:cubicBezTo>
                        <a:pt x="924" y="661"/>
                        <a:pt x="924" y="661"/>
                        <a:pt x="923" y="661"/>
                      </a:cubicBezTo>
                      <a:cubicBezTo>
                        <a:pt x="922" y="661"/>
                        <a:pt x="922" y="662"/>
                        <a:pt x="921" y="662"/>
                      </a:cubicBezTo>
                      <a:cubicBezTo>
                        <a:pt x="921" y="662"/>
                        <a:pt x="921" y="663"/>
                        <a:pt x="920" y="663"/>
                      </a:cubicBezTo>
                      <a:cubicBezTo>
                        <a:pt x="920" y="663"/>
                        <a:pt x="921" y="665"/>
                        <a:pt x="920" y="665"/>
                      </a:cubicBezTo>
                      <a:cubicBezTo>
                        <a:pt x="919" y="666"/>
                        <a:pt x="919" y="666"/>
                        <a:pt x="918" y="667"/>
                      </a:cubicBezTo>
                      <a:cubicBezTo>
                        <a:pt x="918" y="667"/>
                        <a:pt x="918" y="667"/>
                        <a:pt x="918" y="666"/>
                      </a:cubicBezTo>
                      <a:cubicBezTo>
                        <a:pt x="917" y="667"/>
                        <a:pt x="916" y="667"/>
                        <a:pt x="916" y="668"/>
                      </a:cubicBezTo>
                      <a:cubicBezTo>
                        <a:pt x="915" y="668"/>
                        <a:pt x="914" y="668"/>
                        <a:pt x="913" y="668"/>
                      </a:cubicBezTo>
                      <a:cubicBezTo>
                        <a:pt x="913" y="668"/>
                        <a:pt x="913" y="668"/>
                        <a:pt x="912" y="669"/>
                      </a:cubicBezTo>
                      <a:cubicBezTo>
                        <a:pt x="912" y="669"/>
                        <a:pt x="912" y="670"/>
                        <a:pt x="912" y="670"/>
                      </a:cubicBezTo>
                      <a:cubicBezTo>
                        <a:pt x="913" y="671"/>
                        <a:pt x="914" y="672"/>
                        <a:pt x="915" y="673"/>
                      </a:cubicBezTo>
                      <a:cubicBezTo>
                        <a:pt x="915" y="673"/>
                        <a:pt x="916" y="673"/>
                        <a:pt x="916" y="673"/>
                      </a:cubicBezTo>
                      <a:cubicBezTo>
                        <a:pt x="917" y="673"/>
                        <a:pt x="917" y="674"/>
                        <a:pt x="918" y="675"/>
                      </a:cubicBezTo>
                      <a:cubicBezTo>
                        <a:pt x="918" y="675"/>
                        <a:pt x="918" y="676"/>
                        <a:pt x="918" y="677"/>
                      </a:cubicBezTo>
                      <a:cubicBezTo>
                        <a:pt x="918" y="678"/>
                        <a:pt x="919" y="678"/>
                        <a:pt x="919" y="678"/>
                      </a:cubicBezTo>
                      <a:cubicBezTo>
                        <a:pt x="919" y="679"/>
                        <a:pt x="919" y="680"/>
                        <a:pt x="920" y="680"/>
                      </a:cubicBezTo>
                      <a:cubicBezTo>
                        <a:pt x="921" y="680"/>
                        <a:pt x="921" y="681"/>
                        <a:pt x="922" y="681"/>
                      </a:cubicBezTo>
                      <a:cubicBezTo>
                        <a:pt x="923" y="681"/>
                        <a:pt x="923" y="682"/>
                        <a:pt x="924" y="682"/>
                      </a:cubicBezTo>
                      <a:cubicBezTo>
                        <a:pt x="923" y="683"/>
                        <a:pt x="924" y="684"/>
                        <a:pt x="924" y="685"/>
                      </a:cubicBezTo>
                      <a:cubicBezTo>
                        <a:pt x="924" y="686"/>
                        <a:pt x="926" y="687"/>
                        <a:pt x="925" y="688"/>
                      </a:cubicBezTo>
                      <a:cubicBezTo>
                        <a:pt x="926" y="688"/>
                        <a:pt x="926" y="688"/>
                        <a:pt x="926" y="688"/>
                      </a:cubicBezTo>
                      <a:cubicBezTo>
                        <a:pt x="927" y="689"/>
                        <a:pt x="928" y="690"/>
                        <a:pt x="927" y="691"/>
                      </a:cubicBezTo>
                      <a:cubicBezTo>
                        <a:pt x="928" y="692"/>
                        <a:pt x="928" y="692"/>
                        <a:pt x="928" y="692"/>
                      </a:cubicBezTo>
                      <a:cubicBezTo>
                        <a:pt x="929" y="692"/>
                        <a:pt x="929" y="692"/>
                        <a:pt x="930" y="692"/>
                      </a:cubicBezTo>
                      <a:cubicBezTo>
                        <a:pt x="930" y="693"/>
                        <a:pt x="930" y="693"/>
                        <a:pt x="930" y="693"/>
                      </a:cubicBezTo>
                      <a:cubicBezTo>
                        <a:pt x="931" y="693"/>
                        <a:pt x="931" y="693"/>
                        <a:pt x="931" y="693"/>
                      </a:cubicBezTo>
                      <a:cubicBezTo>
                        <a:pt x="933" y="694"/>
                        <a:pt x="934" y="695"/>
                        <a:pt x="935" y="696"/>
                      </a:cubicBezTo>
                      <a:cubicBezTo>
                        <a:pt x="935" y="696"/>
                        <a:pt x="935" y="697"/>
                        <a:pt x="935" y="697"/>
                      </a:cubicBezTo>
                      <a:cubicBezTo>
                        <a:pt x="933" y="697"/>
                        <a:pt x="932" y="697"/>
                        <a:pt x="931" y="697"/>
                      </a:cubicBezTo>
                      <a:cubicBezTo>
                        <a:pt x="930" y="697"/>
                        <a:pt x="930" y="698"/>
                        <a:pt x="930" y="699"/>
                      </a:cubicBezTo>
                      <a:cubicBezTo>
                        <a:pt x="929" y="699"/>
                        <a:pt x="929" y="699"/>
                        <a:pt x="928" y="699"/>
                      </a:cubicBezTo>
                      <a:cubicBezTo>
                        <a:pt x="928" y="699"/>
                        <a:pt x="928" y="699"/>
                        <a:pt x="928" y="699"/>
                      </a:cubicBezTo>
                      <a:cubicBezTo>
                        <a:pt x="928" y="700"/>
                        <a:pt x="928" y="701"/>
                        <a:pt x="928" y="702"/>
                      </a:cubicBezTo>
                      <a:cubicBezTo>
                        <a:pt x="929" y="704"/>
                        <a:pt x="931" y="704"/>
                        <a:pt x="932" y="705"/>
                      </a:cubicBezTo>
                      <a:cubicBezTo>
                        <a:pt x="933" y="707"/>
                        <a:pt x="935" y="707"/>
                        <a:pt x="936" y="708"/>
                      </a:cubicBezTo>
                      <a:cubicBezTo>
                        <a:pt x="936" y="709"/>
                        <a:pt x="935" y="710"/>
                        <a:pt x="935" y="711"/>
                      </a:cubicBezTo>
                      <a:cubicBezTo>
                        <a:pt x="935" y="712"/>
                        <a:pt x="936" y="712"/>
                        <a:pt x="936" y="713"/>
                      </a:cubicBezTo>
                      <a:cubicBezTo>
                        <a:pt x="937" y="713"/>
                        <a:pt x="937" y="713"/>
                        <a:pt x="938" y="713"/>
                      </a:cubicBezTo>
                      <a:cubicBezTo>
                        <a:pt x="939" y="714"/>
                        <a:pt x="939" y="714"/>
                        <a:pt x="939" y="715"/>
                      </a:cubicBezTo>
                      <a:cubicBezTo>
                        <a:pt x="939" y="715"/>
                        <a:pt x="939" y="716"/>
                        <a:pt x="939" y="717"/>
                      </a:cubicBezTo>
                      <a:cubicBezTo>
                        <a:pt x="939" y="718"/>
                        <a:pt x="938" y="718"/>
                        <a:pt x="937" y="719"/>
                      </a:cubicBezTo>
                      <a:cubicBezTo>
                        <a:pt x="937" y="720"/>
                        <a:pt x="939" y="720"/>
                        <a:pt x="939" y="721"/>
                      </a:cubicBezTo>
                      <a:cubicBezTo>
                        <a:pt x="940" y="720"/>
                        <a:pt x="941" y="721"/>
                        <a:pt x="941" y="720"/>
                      </a:cubicBezTo>
                      <a:cubicBezTo>
                        <a:pt x="941" y="720"/>
                        <a:pt x="941" y="720"/>
                        <a:pt x="941" y="720"/>
                      </a:cubicBezTo>
                      <a:cubicBezTo>
                        <a:pt x="941" y="722"/>
                        <a:pt x="941" y="724"/>
                        <a:pt x="941" y="725"/>
                      </a:cubicBezTo>
                      <a:cubicBezTo>
                        <a:pt x="941" y="725"/>
                        <a:pt x="941" y="726"/>
                        <a:pt x="941" y="726"/>
                      </a:cubicBezTo>
                      <a:cubicBezTo>
                        <a:pt x="941" y="727"/>
                        <a:pt x="942" y="728"/>
                        <a:pt x="943" y="729"/>
                      </a:cubicBezTo>
                      <a:cubicBezTo>
                        <a:pt x="944" y="729"/>
                        <a:pt x="944" y="728"/>
                        <a:pt x="945" y="727"/>
                      </a:cubicBezTo>
                      <a:cubicBezTo>
                        <a:pt x="945" y="726"/>
                        <a:pt x="944" y="726"/>
                        <a:pt x="944" y="725"/>
                      </a:cubicBezTo>
                      <a:cubicBezTo>
                        <a:pt x="944" y="725"/>
                        <a:pt x="945" y="725"/>
                        <a:pt x="945" y="725"/>
                      </a:cubicBezTo>
                      <a:cubicBezTo>
                        <a:pt x="946" y="725"/>
                        <a:pt x="947" y="726"/>
                        <a:pt x="948" y="727"/>
                      </a:cubicBezTo>
                      <a:cubicBezTo>
                        <a:pt x="949" y="727"/>
                        <a:pt x="949" y="727"/>
                        <a:pt x="950" y="727"/>
                      </a:cubicBezTo>
                      <a:cubicBezTo>
                        <a:pt x="950" y="728"/>
                        <a:pt x="950" y="728"/>
                        <a:pt x="950" y="729"/>
                      </a:cubicBezTo>
                      <a:cubicBezTo>
                        <a:pt x="950" y="729"/>
                        <a:pt x="950" y="730"/>
                        <a:pt x="950" y="730"/>
                      </a:cubicBezTo>
                      <a:cubicBezTo>
                        <a:pt x="950" y="730"/>
                        <a:pt x="950" y="731"/>
                        <a:pt x="950" y="731"/>
                      </a:cubicBezTo>
                      <a:cubicBezTo>
                        <a:pt x="949" y="730"/>
                        <a:pt x="949" y="730"/>
                        <a:pt x="949" y="729"/>
                      </a:cubicBezTo>
                      <a:cubicBezTo>
                        <a:pt x="949" y="729"/>
                        <a:pt x="949" y="729"/>
                        <a:pt x="949" y="729"/>
                      </a:cubicBezTo>
                      <a:cubicBezTo>
                        <a:pt x="949" y="729"/>
                        <a:pt x="948" y="728"/>
                        <a:pt x="948" y="728"/>
                      </a:cubicBezTo>
                      <a:cubicBezTo>
                        <a:pt x="948" y="728"/>
                        <a:pt x="948" y="728"/>
                        <a:pt x="947" y="728"/>
                      </a:cubicBezTo>
                      <a:cubicBezTo>
                        <a:pt x="948" y="729"/>
                        <a:pt x="948" y="729"/>
                        <a:pt x="949" y="729"/>
                      </a:cubicBezTo>
                      <a:cubicBezTo>
                        <a:pt x="948" y="729"/>
                        <a:pt x="948" y="730"/>
                        <a:pt x="948" y="730"/>
                      </a:cubicBezTo>
                      <a:cubicBezTo>
                        <a:pt x="947" y="730"/>
                        <a:pt x="945" y="730"/>
                        <a:pt x="943" y="730"/>
                      </a:cubicBezTo>
                      <a:cubicBezTo>
                        <a:pt x="943" y="731"/>
                        <a:pt x="942" y="731"/>
                        <a:pt x="941" y="732"/>
                      </a:cubicBezTo>
                      <a:cubicBezTo>
                        <a:pt x="941" y="732"/>
                        <a:pt x="941" y="733"/>
                        <a:pt x="941" y="734"/>
                      </a:cubicBezTo>
                      <a:cubicBezTo>
                        <a:pt x="942" y="734"/>
                        <a:pt x="942" y="734"/>
                        <a:pt x="942" y="735"/>
                      </a:cubicBezTo>
                      <a:cubicBezTo>
                        <a:pt x="941" y="735"/>
                        <a:pt x="941" y="736"/>
                        <a:pt x="940" y="736"/>
                      </a:cubicBezTo>
                      <a:cubicBezTo>
                        <a:pt x="940" y="736"/>
                        <a:pt x="939" y="737"/>
                        <a:pt x="938" y="738"/>
                      </a:cubicBezTo>
                      <a:cubicBezTo>
                        <a:pt x="939" y="739"/>
                        <a:pt x="939" y="740"/>
                        <a:pt x="941" y="741"/>
                      </a:cubicBezTo>
                      <a:cubicBezTo>
                        <a:pt x="941" y="742"/>
                        <a:pt x="941" y="743"/>
                        <a:pt x="941" y="744"/>
                      </a:cubicBezTo>
                      <a:cubicBezTo>
                        <a:pt x="940" y="744"/>
                        <a:pt x="939" y="745"/>
                        <a:pt x="939" y="745"/>
                      </a:cubicBezTo>
                      <a:cubicBezTo>
                        <a:pt x="939" y="745"/>
                        <a:pt x="939" y="745"/>
                        <a:pt x="938" y="744"/>
                      </a:cubicBezTo>
                      <a:cubicBezTo>
                        <a:pt x="938" y="744"/>
                        <a:pt x="937" y="744"/>
                        <a:pt x="937" y="744"/>
                      </a:cubicBezTo>
                      <a:cubicBezTo>
                        <a:pt x="936" y="745"/>
                        <a:pt x="936" y="745"/>
                        <a:pt x="935" y="746"/>
                      </a:cubicBezTo>
                      <a:cubicBezTo>
                        <a:pt x="935" y="745"/>
                        <a:pt x="934" y="744"/>
                        <a:pt x="933" y="744"/>
                      </a:cubicBezTo>
                      <a:cubicBezTo>
                        <a:pt x="933" y="744"/>
                        <a:pt x="932" y="744"/>
                        <a:pt x="931" y="744"/>
                      </a:cubicBezTo>
                      <a:cubicBezTo>
                        <a:pt x="931" y="744"/>
                        <a:pt x="930" y="745"/>
                        <a:pt x="930" y="745"/>
                      </a:cubicBezTo>
                      <a:cubicBezTo>
                        <a:pt x="929" y="745"/>
                        <a:pt x="929" y="745"/>
                        <a:pt x="929" y="745"/>
                      </a:cubicBezTo>
                      <a:cubicBezTo>
                        <a:pt x="928" y="744"/>
                        <a:pt x="927" y="745"/>
                        <a:pt x="927" y="744"/>
                      </a:cubicBezTo>
                      <a:cubicBezTo>
                        <a:pt x="925" y="744"/>
                        <a:pt x="924" y="744"/>
                        <a:pt x="922" y="744"/>
                      </a:cubicBezTo>
                      <a:cubicBezTo>
                        <a:pt x="922" y="743"/>
                        <a:pt x="921" y="743"/>
                        <a:pt x="921" y="743"/>
                      </a:cubicBezTo>
                      <a:cubicBezTo>
                        <a:pt x="921" y="743"/>
                        <a:pt x="921" y="743"/>
                        <a:pt x="921" y="744"/>
                      </a:cubicBezTo>
                      <a:cubicBezTo>
                        <a:pt x="920" y="744"/>
                        <a:pt x="919" y="744"/>
                        <a:pt x="918" y="744"/>
                      </a:cubicBezTo>
                      <a:cubicBezTo>
                        <a:pt x="917" y="744"/>
                        <a:pt x="917" y="744"/>
                        <a:pt x="917" y="744"/>
                      </a:cubicBezTo>
                      <a:cubicBezTo>
                        <a:pt x="916" y="745"/>
                        <a:pt x="916" y="744"/>
                        <a:pt x="915" y="744"/>
                      </a:cubicBezTo>
                      <a:cubicBezTo>
                        <a:pt x="914" y="744"/>
                        <a:pt x="914" y="744"/>
                        <a:pt x="914" y="745"/>
                      </a:cubicBezTo>
                      <a:cubicBezTo>
                        <a:pt x="914" y="745"/>
                        <a:pt x="914" y="746"/>
                        <a:pt x="914" y="746"/>
                      </a:cubicBezTo>
                      <a:cubicBezTo>
                        <a:pt x="914" y="747"/>
                        <a:pt x="915" y="747"/>
                        <a:pt x="915" y="748"/>
                      </a:cubicBezTo>
                      <a:cubicBezTo>
                        <a:pt x="916" y="748"/>
                        <a:pt x="917" y="748"/>
                        <a:pt x="917" y="748"/>
                      </a:cubicBezTo>
                      <a:cubicBezTo>
                        <a:pt x="917" y="748"/>
                        <a:pt x="917" y="747"/>
                        <a:pt x="917" y="747"/>
                      </a:cubicBezTo>
                      <a:cubicBezTo>
                        <a:pt x="918" y="747"/>
                        <a:pt x="918" y="746"/>
                        <a:pt x="918" y="747"/>
                      </a:cubicBezTo>
                      <a:cubicBezTo>
                        <a:pt x="919" y="748"/>
                        <a:pt x="917" y="748"/>
                        <a:pt x="918" y="749"/>
                      </a:cubicBezTo>
                      <a:cubicBezTo>
                        <a:pt x="919" y="750"/>
                        <a:pt x="920" y="749"/>
                        <a:pt x="921" y="750"/>
                      </a:cubicBezTo>
                      <a:cubicBezTo>
                        <a:pt x="921" y="750"/>
                        <a:pt x="920" y="750"/>
                        <a:pt x="920" y="750"/>
                      </a:cubicBezTo>
                      <a:cubicBezTo>
                        <a:pt x="919" y="750"/>
                        <a:pt x="919" y="751"/>
                        <a:pt x="918" y="751"/>
                      </a:cubicBezTo>
                      <a:cubicBezTo>
                        <a:pt x="918" y="751"/>
                        <a:pt x="918" y="751"/>
                        <a:pt x="918" y="750"/>
                      </a:cubicBezTo>
                      <a:cubicBezTo>
                        <a:pt x="918" y="750"/>
                        <a:pt x="917" y="750"/>
                        <a:pt x="917" y="750"/>
                      </a:cubicBezTo>
                      <a:cubicBezTo>
                        <a:pt x="915" y="751"/>
                        <a:pt x="914" y="749"/>
                        <a:pt x="912" y="749"/>
                      </a:cubicBezTo>
                      <a:cubicBezTo>
                        <a:pt x="912" y="749"/>
                        <a:pt x="911" y="749"/>
                        <a:pt x="911" y="749"/>
                      </a:cubicBezTo>
                      <a:cubicBezTo>
                        <a:pt x="910" y="749"/>
                        <a:pt x="910" y="749"/>
                        <a:pt x="910" y="749"/>
                      </a:cubicBezTo>
                      <a:cubicBezTo>
                        <a:pt x="910" y="749"/>
                        <a:pt x="909" y="749"/>
                        <a:pt x="909" y="749"/>
                      </a:cubicBezTo>
                      <a:cubicBezTo>
                        <a:pt x="909" y="749"/>
                        <a:pt x="909" y="749"/>
                        <a:pt x="908" y="749"/>
                      </a:cubicBezTo>
                      <a:cubicBezTo>
                        <a:pt x="908" y="749"/>
                        <a:pt x="907" y="749"/>
                        <a:pt x="906" y="748"/>
                      </a:cubicBezTo>
                      <a:cubicBezTo>
                        <a:pt x="905" y="748"/>
                        <a:pt x="904" y="748"/>
                        <a:pt x="903" y="748"/>
                      </a:cubicBezTo>
                      <a:cubicBezTo>
                        <a:pt x="903" y="748"/>
                        <a:pt x="903" y="749"/>
                        <a:pt x="903" y="749"/>
                      </a:cubicBezTo>
                      <a:cubicBezTo>
                        <a:pt x="902" y="750"/>
                        <a:pt x="903" y="750"/>
                        <a:pt x="902" y="751"/>
                      </a:cubicBezTo>
                      <a:cubicBezTo>
                        <a:pt x="902" y="751"/>
                        <a:pt x="901" y="750"/>
                        <a:pt x="901" y="750"/>
                      </a:cubicBezTo>
                      <a:cubicBezTo>
                        <a:pt x="901" y="750"/>
                        <a:pt x="900" y="750"/>
                        <a:pt x="899" y="750"/>
                      </a:cubicBezTo>
                      <a:cubicBezTo>
                        <a:pt x="899" y="750"/>
                        <a:pt x="899" y="750"/>
                        <a:pt x="899" y="750"/>
                      </a:cubicBezTo>
                      <a:cubicBezTo>
                        <a:pt x="898" y="750"/>
                        <a:pt x="897" y="750"/>
                        <a:pt x="897" y="750"/>
                      </a:cubicBezTo>
                      <a:cubicBezTo>
                        <a:pt x="897" y="750"/>
                        <a:pt x="896" y="750"/>
                        <a:pt x="896" y="751"/>
                      </a:cubicBezTo>
                      <a:cubicBezTo>
                        <a:pt x="896" y="751"/>
                        <a:pt x="896" y="751"/>
                        <a:pt x="896" y="751"/>
                      </a:cubicBezTo>
                      <a:cubicBezTo>
                        <a:pt x="895" y="752"/>
                        <a:pt x="895" y="752"/>
                        <a:pt x="894" y="751"/>
                      </a:cubicBezTo>
                      <a:cubicBezTo>
                        <a:pt x="894" y="751"/>
                        <a:pt x="893" y="751"/>
                        <a:pt x="893" y="751"/>
                      </a:cubicBezTo>
                      <a:cubicBezTo>
                        <a:pt x="893" y="751"/>
                        <a:pt x="892" y="750"/>
                        <a:pt x="892" y="750"/>
                      </a:cubicBezTo>
                      <a:cubicBezTo>
                        <a:pt x="892" y="750"/>
                        <a:pt x="891" y="750"/>
                        <a:pt x="891" y="750"/>
                      </a:cubicBezTo>
                      <a:cubicBezTo>
                        <a:pt x="890" y="750"/>
                        <a:pt x="890" y="750"/>
                        <a:pt x="890" y="750"/>
                      </a:cubicBezTo>
                      <a:cubicBezTo>
                        <a:pt x="889" y="750"/>
                        <a:pt x="887" y="749"/>
                        <a:pt x="887" y="748"/>
                      </a:cubicBezTo>
                      <a:cubicBezTo>
                        <a:pt x="886" y="747"/>
                        <a:pt x="885" y="747"/>
                        <a:pt x="884" y="747"/>
                      </a:cubicBezTo>
                      <a:cubicBezTo>
                        <a:pt x="884" y="746"/>
                        <a:pt x="883" y="747"/>
                        <a:pt x="883" y="747"/>
                      </a:cubicBezTo>
                      <a:cubicBezTo>
                        <a:pt x="882" y="746"/>
                        <a:pt x="882" y="745"/>
                        <a:pt x="881" y="745"/>
                      </a:cubicBezTo>
                      <a:cubicBezTo>
                        <a:pt x="880" y="745"/>
                        <a:pt x="880" y="745"/>
                        <a:pt x="880" y="744"/>
                      </a:cubicBezTo>
                      <a:cubicBezTo>
                        <a:pt x="879" y="744"/>
                        <a:pt x="878" y="744"/>
                        <a:pt x="878" y="743"/>
                      </a:cubicBezTo>
                      <a:cubicBezTo>
                        <a:pt x="878" y="743"/>
                        <a:pt x="877" y="743"/>
                        <a:pt x="877" y="743"/>
                      </a:cubicBezTo>
                      <a:cubicBezTo>
                        <a:pt x="876" y="742"/>
                        <a:pt x="876" y="742"/>
                        <a:pt x="875" y="741"/>
                      </a:cubicBezTo>
                      <a:cubicBezTo>
                        <a:pt x="874" y="740"/>
                        <a:pt x="872" y="739"/>
                        <a:pt x="871" y="738"/>
                      </a:cubicBezTo>
                      <a:cubicBezTo>
                        <a:pt x="871" y="738"/>
                        <a:pt x="870" y="738"/>
                        <a:pt x="870" y="738"/>
                      </a:cubicBezTo>
                      <a:cubicBezTo>
                        <a:pt x="870" y="737"/>
                        <a:pt x="870" y="737"/>
                        <a:pt x="870" y="737"/>
                      </a:cubicBezTo>
                      <a:cubicBezTo>
                        <a:pt x="869" y="737"/>
                        <a:pt x="868" y="736"/>
                        <a:pt x="867" y="735"/>
                      </a:cubicBezTo>
                      <a:cubicBezTo>
                        <a:pt x="866" y="735"/>
                        <a:pt x="865" y="734"/>
                        <a:pt x="863" y="734"/>
                      </a:cubicBezTo>
                      <a:cubicBezTo>
                        <a:pt x="863" y="735"/>
                        <a:pt x="863" y="735"/>
                        <a:pt x="863" y="735"/>
                      </a:cubicBezTo>
                      <a:cubicBezTo>
                        <a:pt x="863" y="736"/>
                        <a:pt x="863" y="736"/>
                        <a:pt x="863" y="736"/>
                      </a:cubicBezTo>
                      <a:cubicBezTo>
                        <a:pt x="863" y="737"/>
                        <a:pt x="863" y="737"/>
                        <a:pt x="863" y="738"/>
                      </a:cubicBezTo>
                      <a:cubicBezTo>
                        <a:pt x="863" y="740"/>
                        <a:pt x="863" y="742"/>
                        <a:pt x="863" y="744"/>
                      </a:cubicBezTo>
                      <a:cubicBezTo>
                        <a:pt x="863" y="744"/>
                        <a:pt x="864" y="745"/>
                        <a:pt x="864" y="745"/>
                      </a:cubicBezTo>
                      <a:cubicBezTo>
                        <a:pt x="864" y="748"/>
                        <a:pt x="864" y="750"/>
                        <a:pt x="864" y="752"/>
                      </a:cubicBezTo>
                      <a:cubicBezTo>
                        <a:pt x="865" y="754"/>
                        <a:pt x="867" y="755"/>
                        <a:pt x="868" y="757"/>
                      </a:cubicBezTo>
                      <a:cubicBezTo>
                        <a:pt x="869" y="757"/>
                        <a:pt x="869" y="756"/>
                        <a:pt x="870" y="756"/>
                      </a:cubicBezTo>
                      <a:cubicBezTo>
                        <a:pt x="870" y="756"/>
                        <a:pt x="870" y="756"/>
                        <a:pt x="871" y="757"/>
                      </a:cubicBezTo>
                      <a:cubicBezTo>
                        <a:pt x="871" y="757"/>
                        <a:pt x="872" y="757"/>
                        <a:pt x="872" y="757"/>
                      </a:cubicBezTo>
                      <a:cubicBezTo>
                        <a:pt x="872" y="757"/>
                        <a:pt x="873" y="757"/>
                        <a:pt x="873" y="757"/>
                      </a:cubicBezTo>
                      <a:cubicBezTo>
                        <a:pt x="874" y="757"/>
                        <a:pt x="874" y="757"/>
                        <a:pt x="875" y="757"/>
                      </a:cubicBezTo>
                      <a:cubicBezTo>
                        <a:pt x="875" y="758"/>
                        <a:pt x="875" y="758"/>
                        <a:pt x="875" y="759"/>
                      </a:cubicBezTo>
                      <a:cubicBezTo>
                        <a:pt x="874" y="759"/>
                        <a:pt x="873" y="759"/>
                        <a:pt x="872" y="759"/>
                      </a:cubicBezTo>
                      <a:cubicBezTo>
                        <a:pt x="872" y="760"/>
                        <a:pt x="871" y="760"/>
                        <a:pt x="871" y="760"/>
                      </a:cubicBezTo>
                      <a:cubicBezTo>
                        <a:pt x="870" y="763"/>
                        <a:pt x="867" y="764"/>
                        <a:pt x="866" y="766"/>
                      </a:cubicBezTo>
                      <a:cubicBezTo>
                        <a:pt x="866" y="766"/>
                        <a:pt x="866" y="767"/>
                        <a:pt x="866" y="767"/>
                      </a:cubicBezTo>
                      <a:cubicBezTo>
                        <a:pt x="866" y="767"/>
                        <a:pt x="866" y="768"/>
                        <a:pt x="866" y="768"/>
                      </a:cubicBezTo>
                      <a:cubicBezTo>
                        <a:pt x="866" y="768"/>
                        <a:pt x="865" y="768"/>
                        <a:pt x="865" y="768"/>
                      </a:cubicBezTo>
                      <a:cubicBezTo>
                        <a:pt x="865" y="769"/>
                        <a:pt x="865" y="771"/>
                        <a:pt x="865" y="772"/>
                      </a:cubicBezTo>
                      <a:cubicBezTo>
                        <a:pt x="866" y="772"/>
                        <a:pt x="866" y="772"/>
                        <a:pt x="866" y="772"/>
                      </a:cubicBezTo>
                      <a:cubicBezTo>
                        <a:pt x="866" y="775"/>
                        <a:pt x="866" y="778"/>
                        <a:pt x="866" y="782"/>
                      </a:cubicBezTo>
                      <a:cubicBezTo>
                        <a:pt x="866" y="782"/>
                        <a:pt x="865" y="783"/>
                        <a:pt x="865" y="784"/>
                      </a:cubicBezTo>
                      <a:cubicBezTo>
                        <a:pt x="865" y="785"/>
                        <a:pt x="864" y="784"/>
                        <a:pt x="864" y="784"/>
                      </a:cubicBezTo>
                      <a:cubicBezTo>
                        <a:pt x="863" y="785"/>
                        <a:pt x="863" y="785"/>
                        <a:pt x="863" y="785"/>
                      </a:cubicBezTo>
                      <a:cubicBezTo>
                        <a:pt x="863" y="787"/>
                        <a:pt x="863" y="789"/>
                        <a:pt x="863" y="790"/>
                      </a:cubicBezTo>
                      <a:cubicBezTo>
                        <a:pt x="862" y="791"/>
                        <a:pt x="862" y="791"/>
                        <a:pt x="862" y="791"/>
                      </a:cubicBezTo>
                      <a:cubicBezTo>
                        <a:pt x="862" y="793"/>
                        <a:pt x="862" y="795"/>
                        <a:pt x="862" y="796"/>
                      </a:cubicBezTo>
                      <a:cubicBezTo>
                        <a:pt x="862" y="796"/>
                        <a:pt x="862" y="797"/>
                        <a:pt x="863" y="797"/>
                      </a:cubicBezTo>
                      <a:cubicBezTo>
                        <a:pt x="863" y="798"/>
                        <a:pt x="863" y="798"/>
                        <a:pt x="863" y="798"/>
                      </a:cubicBezTo>
                      <a:cubicBezTo>
                        <a:pt x="863" y="800"/>
                        <a:pt x="864" y="799"/>
                        <a:pt x="865" y="800"/>
                      </a:cubicBezTo>
                      <a:cubicBezTo>
                        <a:pt x="865" y="800"/>
                        <a:pt x="866" y="800"/>
                        <a:pt x="866" y="800"/>
                      </a:cubicBezTo>
                      <a:cubicBezTo>
                        <a:pt x="867" y="800"/>
                        <a:pt x="867" y="801"/>
                        <a:pt x="867" y="801"/>
                      </a:cubicBezTo>
                      <a:cubicBezTo>
                        <a:pt x="867" y="802"/>
                        <a:pt x="868" y="802"/>
                        <a:pt x="868" y="803"/>
                      </a:cubicBezTo>
                      <a:cubicBezTo>
                        <a:pt x="868" y="803"/>
                        <a:pt x="868" y="804"/>
                        <a:pt x="868" y="804"/>
                      </a:cubicBezTo>
                      <a:cubicBezTo>
                        <a:pt x="869" y="804"/>
                        <a:pt x="869" y="805"/>
                        <a:pt x="870" y="805"/>
                      </a:cubicBezTo>
                      <a:cubicBezTo>
                        <a:pt x="870" y="805"/>
                        <a:pt x="870" y="805"/>
                        <a:pt x="870" y="806"/>
                      </a:cubicBezTo>
                      <a:cubicBezTo>
                        <a:pt x="870" y="806"/>
                        <a:pt x="870" y="806"/>
                        <a:pt x="871" y="806"/>
                      </a:cubicBezTo>
                      <a:cubicBezTo>
                        <a:pt x="872" y="806"/>
                        <a:pt x="872" y="808"/>
                        <a:pt x="872" y="809"/>
                      </a:cubicBezTo>
                      <a:cubicBezTo>
                        <a:pt x="872" y="809"/>
                        <a:pt x="872" y="810"/>
                        <a:pt x="872" y="811"/>
                      </a:cubicBezTo>
                      <a:cubicBezTo>
                        <a:pt x="873" y="812"/>
                        <a:pt x="873" y="812"/>
                        <a:pt x="873" y="812"/>
                      </a:cubicBezTo>
                      <a:cubicBezTo>
                        <a:pt x="874" y="813"/>
                        <a:pt x="875" y="813"/>
                        <a:pt x="875" y="814"/>
                      </a:cubicBezTo>
                      <a:cubicBezTo>
                        <a:pt x="875" y="815"/>
                        <a:pt x="877" y="815"/>
                        <a:pt x="877" y="816"/>
                      </a:cubicBezTo>
                      <a:cubicBezTo>
                        <a:pt x="877" y="817"/>
                        <a:pt x="877" y="817"/>
                        <a:pt x="878" y="817"/>
                      </a:cubicBezTo>
                      <a:cubicBezTo>
                        <a:pt x="878" y="817"/>
                        <a:pt x="878" y="817"/>
                        <a:pt x="879" y="818"/>
                      </a:cubicBezTo>
                      <a:cubicBezTo>
                        <a:pt x="879" y="818"/>
                        <a:pt x="879" y="818"/>
                        <a:pt x="879" y="818"/>
                      </a:cubicBezTo>
                      <a:cubicBezTo>
                        <a:pt x="880" y="818"/>
                        <a:pt x="881" y="819"/>
                        <a:pt x="881" y="820"/>
                      </a:cubicBezTo>
                      <a:cubicBezTo>
                        <a:pt x="881" y="821"/>
                        <a:pt x="883" y="821"/>
                        <a:pt x="883" y="822"/>
                      </a:cubicBezTo>
                      <a:cubicBezTo>
                        <a:pt x="883" y="823"/>
                        <a:pt x="883" y="823"/>
                        <a:pt x="883" y="823"/>
                      </a:cubicBezTo>
                      <a:cubicBezTo>
                        <a:pt x="884" y="823"/>
                        <a:pt x="884" y="823"/>
                        <a:pt x="885" y="824"/>
                      </a:cubicBezTo>
                      <a:cubicBezTo>
                        <a:pt x="885" y="825"/>
                        <a:pt x="886" y="826"/>
                        <a:pt x="887" y="826"/>
                      </a:cubicBezTo>
                      <a:cubicBezTo>
                        <a:pt x="887" y="826"/>
                        <a:pt x="887" y="826"/>
                        <a:pt x="887" y="827"/>
                      </a:cubicBezTo>
                      <a:cubicBezTo>
                        <a:pt x="887" y="827"/>
                        <a:pt x="888" y="828"/>
                        <a:pt x="889" y="829"/>
                      </a:cubicBezTo>
                      <a:cubicBezTo>
                        <a:pt x="889" y="829"/>
                        <a:pt x="890" y="829"/>
                        <a:pt x="890" y="830"/>
                      </a:cubicBezTo>
                      <a:cubicBezTo>
                        <a:pt x="890" y="831"/>
                        <a:pt x="891" y="831"/>
                        <a:pt x="891" y="832"/>
                      </a:cubicBezTo>
                      <a:cubicBezTo>
                        <a:pt x="892" y="834"/>
                        <a:pt x="893" y="835"/>
                        <a:pt x="894" y="836"/>
                      </a:cubicBezTo>
                      <a:cubicBezTo>
                        <a:pt x="895" y="837"/>
                        <a:pt x="895" y="838"/>
                        <a:pt x="896" y="839"/>
                      </a:cubicBezTo>
                      <a:cubicBezTo>
                        <a:pt x="897" y="839"/>
                        <a:pt x="898" y="840"/>
                        <a:pt x="899" y="841"/>
                      </a:cubicBezTo>
                      <a:cubicBezTo>
                        <a:pt x="899" y="842"/>
                        <a:pt x="899" y="843"/>
                        <a:pt x="900" y="843"/>
                      </a:cubicBezTo>
                      <a:cubicBezTo>
                        <a:pt x="899" y="844"/>
                        <a:pt x="900" y="845"/>
                        <a:pt x="899" y="846"/>
                      </a:cubicBezTo>
                      <a:cubicBezTo>
                        <a:pt x="899" y="846"/>
                        <a:pt x="899" y="847"/>
                        <a:pt x="898" y="848"/>
                      </a:cubicBezTo>
                      <a:cubicBezTo>
                        <a:pt x="898" y="849"/>
                        <a:pt x="898" y="850"/>
                        <a:pt x="898" y="851"/>
                      </a:cubicBezTo>
                      <a:cubicBezTo>
                        <a:pt x="898" y="851"/>
                        <a:pt x="897" y="851"/>
                        <a:pt x="897" y="851"/>
                      </a:cubicBezTo>
                      <a:cubicBezTo>
                        <a:pt x="897" y="850"/>
                        <a:pt x="897" y="850"/>
                        <a:pt x="897" y="849"/>
                      </a:cubicBezTo>
                      <a:cubicBezTo>
                        <a:pt x="897" y="849"/>
                        <a:pt x="897" y="849"/>
                        <a:pt x="897" y="849"/>
                      </a:cubicBezTo>
                      <a:cubicBezTo>
                        <a:pt x="896" y="848"/>
                        <a:pt x="895" y="847"/>
                        <a:pt x="894" y="847"/>
                      </a:cubicBezTo>
                      <a:cubicBezTo>
                        <a:pt x="893" y="847"/>
                        <a:pt x="893" y="847"/>
                        <a:pt x="892" y="847"/>
                      </a:cubicBezTo>
                      <a:cubicBezTo>
                        <a:pt x="892" y="846"/>
                        <a:pt x="892" y="846"/>
                        <a:pt x="892" y="845"/>
                      </a:cubicBezTo>
                      <a:cubicBezTo>
                        <a:pt x="890" y="844"/>
                        <a:pt x="888" y="842"/>
                        <a:pt x="887" y="840"/>
                      </a:cubicBezTo>
                      <a:cubicBezTo>
                        <a:pt x="886" y="839"/>
                        <a:pt x="885" y="839"/>
                        <a:pt x="884" y="837"/>
                      </a:cubicBezTo>
                      <a:cubicBezTo>
                        <a:pt x="884" y="837"/>
                        <a:pt x="883" y="836"/>
                        <a:pt x="882" y="836"/>
                      </a:cubicBezTo>
                      <a:cubicBezTo>
                        <a:pt x="882" y="836"/>
                        <a:pt x="882" y="835"/>
                        <a:pt x="881" y="835"/>
                      </a:cubicBezTo>
                      <a:cubicBezTo>
                        <a:pt x="881" y="835"/>
                        <a:pt x="881" y="833"/>
                        <a:pt x="880" y="834"/>
                      </a:cubicBezTo>
                      <a:cubicBezTo>
                        <a:pt x="880" y="833"/>
                        <a:pt x="879" y="833"/>
                        <a:pt x="878" y="833"/>
                      </a:cubicBezTo>
                      <a:cubicBezTo>
                        <a:pt x="878" y="832"/>
                        <a:pt x="878" y="832"/>
                        <a:pt x="877" y="832"/>
                      </a:cubicBezTo>
                      <a:cubicBezTo>
                        <a:pt x="876" y="832"/>
                        <a:pt x="876" y="833"/>
                        <a:pt x="875" y="834"/>
                      </a:cubicBezTo>
                      <a:cubicBezTo>
                        <a:pt x="875" y="835"/>
                        <a:pt x="876" y="835"/>
                        <a:pt x="876" y="835"/>
                      </a:cubicBezTo>
                      <a:cubicBezTo>
                        <a:pt x="877" y="836"/>
                        <a:pt x="877" y="836"/>
                        <a:pt x="878" y="837"/>
                      </a:cubicBezTo>
                      <a:cubicBezTo>
                        <a:pt x="878" y="838"/>
                        <a:pt x="878" y="839"/>
                        <a:pt x="878" y="840"/>
                      </a:cubicBezTo>
                      <a:cubicBezTo>
                        <a:pt x="879" y="840"/>
                        <a:pt x="879" y="841"/>
                        <a:pt x="880" y="841"/>
                      </a:cubicBezTo>
                      <a:cubicBezTo>
                        <a:pt x="880" y="842"/>
                        <a:pt x="880" y="843"/>
                        <a:pt x="880" y="844"/>
                      </a:cubicBezTo>
                      <a:cubicBezTo>
                        <a:pt x="879" y="844"/>
                        <a:pt x="879" y="844"/>
                        <a:pt x="879" y="844"/>
                      </a:cubicBezTo>
                      <a:cubicBezTo>
                        <a:pt x="879" y="844"/>
                        <a:pt x="879" y="843"/>
                        <a:pt x="878" y="844"/>
                      </a:cubicBezTo>
                      <a:cubicBezTo>
                        <a:pt x="878" y="844"/>
                        <a:pt x="879" y="844"/>
                        <a:pt x="879" y="844"/>
                      </a:cubicBezTo>
                      <a:cubicBezTo>
                        <a:pt x="879" y="845"/>
                        <a:pt x="879" y="845"/>
                        <a:pt x="879" y="845"/>
                      </a:cubicBezTo>
                      <a:cubicBezTo>
                        <a:pt x="878" y="845"/>
                        <a:pt x="878" y="845"/>
                        <a:pt x="877" y="845"/>
                      </a:cubicBezTo>
                      <a:cubicBezTo>
                        <a:pt x="877" y="846"/>
                        <a:pt x="878" y="846"/>
                        <a:pt x="878" y="847"/>
                      </a:cubicBezTo>
                      <a:cubicBezTo>
                        <a:pt x="878" y="847"/>
                        <a:pt x="878" y="848"/>
                        <a:pt x="879" y="848"/>
                      </a:cubicBezTo>
                      <a:cubicBezTo>
                        <a:pt x="879" y="849"/>
                        <a:pt x="880" y="849"/>
                        <a:pt x="880" y="850"/>
                      </a:cubicBezTo>
                      <a:cubicBezTo>
                        <a:pt x="880" y="851"/>
                        <a:pt x="881" y="851"/>
                        <a:pt x="882" y="851"/>
                      </a:cubicBezTo>
                      <a:cubicBezTo>
                        <a:pt x="881" y="852"/>
                        <a:pt x="881" y="852"/>
                        <a:pt x="880" y="853"/>
                      </a:cubicBezTo>
                      <a:cubicBezTo>
                        <a:pt x="880" y="854"/>
                        <a:pt x="880" y="855"/>
                        <a:pt x="879" y="857"/>
                      </a:cubicBezTo>
                      <a:cubicBezTo>
                        <a:pt x="879" y="857"/>
                        <a:pt x="879" y="858"/>
                        <a:pt x="879" y="859"/>
                      </a:cubicBezTo>
                      <a:cubicBezTo>
                        <a:pt x="879" y="859"/>
                        <a:pt x="879" y="859"/>
                        <a:pt x="879" y="859"/>
                      </a:cubicBezTo>
                      <a:cubicBezTo>
                        <a:pt x="880" y="860"/>
                        <a:pt x="880" y="859"/>
                        <a:pt x="881" y="860"/>
                      </a:cubicBezTo>
                      <a:cubicBezTo>
                        <a:pt x="881" y="860"/>
                        <a:pt x="881" y="860"/>
                        <a:pt x="880" y="861"/>
                      </a:cubicBezTo>
                      <a:cubicBezTo>
                        <a:pt x="881" y="861"/>
                        <a:pt x="881" y="862"/>
                        <a:pt x="882" y="862"/>
                      </a:cubicBezTo>
                      <a:cubicBezTo>
                        <a:pt x="882" y="862"/>
                        <a:pt x="883" y="862"/>
                        <a:pt x="883" y="862"/>
                      </a:cubicBezTo>
                      <a:cubicBezTo>
                        <a:pt x="883" y="863"/>
                        <a:pt x="883" y="864"/>
                        <a:pt x="885" y="865"/>
                      </a:cubicBezTo>
                      <a:cubicBezTo>
                        <a:pt x="886" y="865"/>
                        <a:pt x="889" y="869"/>
                        <a:pt x="890" y="870"/>
                      </a:cubicBezTo>
                      <a:cubicBezTo>
                        <a:pt x="890" y="871"/>
                        <a:pt x="890" y="871"/>
                        <a:pt x="890" y="871"/>
                      </a:cubicBezTo>
                      <a:cubicBezTo>
                        <a:pt x="890" y="872"/>
                        <a:pt x="889" y="871"/>
                        <a:pt x="888" y="871"/>
                      </a:cubicBezTo>
                      <a:cubicBezTo>
                        <a:pt x="888" y="872"/>
                        <a:pt x="888" y="872"/>
                        <a:pt x="888" y="873"/>
                      </a:cubicBezTo>
                      <a:cubicBezTo>
                        <a:pt x="888" y="873"/>
                        <a:pt x="889" y="874"/>
                        <a:pt x="889" y="874"/>
                      </a:cubicBezTo>
                      <a:cubicBezTo>
                        <a:pt x="889" y="874"/>
                        <a:pt x="889" y="875"/>
                        <a:pt x="889" y="875"/>
                      </a:cubicBezTo>
                      <a:cubicBezTo>
                        <a:pt x="888" y="876"/>
                        <a:pt x="888" y="876"/>
                        <a:pt x="887" y="876"/>
                      </a:cubicBezTo>
                      <a:cubicBezTo>
                        <a:pt x="887" y="876"/>
                        <a:pt x="887" y="876"/>
                        <a:pt x="886" y="876"/>
                      </a:cubicBezTo>
                      <a:cubicBezTo>
                        <a:pt x="886" y="876"/>
                        <a:pt x="887" y="876"/>
                        <a:pt x="887" y="876"/>
                      </a:cubicBezTo>
                      <a:cubicBezTo>
                        <a:pt x="887" y="877"/>
                        <a:pt x="887" y="877"/>
                        <a:pt x="887" y="877"/>
                      </a:cubicBezTo>
                      <a:cubicBezTo>
                        <a:pt x="888" y="878"/>
                        <a:pt x="888" y="878"/>
                        <a:pt x="888" y="878"/>
                      </a:cubicBezTo>
                      <a:cubicBezTo>
                        <a:pt x="888" y="879"/>
                        <a:pt x="888" y="879"/>
                        <a:pt x="888" y="880"/>
                      </a:cubicBezTo>
                      <a:cubicBezTo>
                        <a:pt x="888" y="880"/>
                        <a:pt x="889" y="880"/>
                        <a:pt x="889" y="880"/>
                      </a:cubicBezTo>
                      <a:cubicBezTo>
                        <a:pt x="889" y="881"/>
                        <a:pt x="889" y="881"/>
                        <a:pt x="889" y="881"/>
                      </a:cubicBezTo>
                      <a:cubicBezTo>
                        <a:pt x="889" y="881"/>
                        <a:pt x="888" y="881"/>
                        <a:pt x="888" y="881"/>
                      </a:cubicBezTo>
                      <a:cubicBezTo>
                        <a:pt x="887" y="881"/>
                        <a:pt x="887" y="879"/>
                        <a:pt x="886" y="879"/>
                      </a:cubicBezTo>
                      <a:cubicBezTo>
                        <a:pt x="886" y="879"/>
                        <a:pt x="885" y="879"/>
                        <a:pt x="885" y="879"/>
                      </a:cubicBezTo>
                      <a:cubicBezTo>
                        <a:pt x="885" y="879"/>
                        <a:pt x="884" y="879"/>
                        <a:pt x="884" y="878"/>
                      </a:cubicBezTo>
                      <a:cubicBezTo>
                        <a:pt x="884" y="878"/>
                        <a:pt x="883" y="878"/>
                        <a:pt x="883" y="878"/>
                      </a:cubicBezTo>
                      <a:cubicBezTo>
                        <a:pt x="882" y="877"/>
                        <a:pt x="881" y="878"/>
                        <a:pt x="880" y="877"/>
                      </a:cubicBezTo>
                      <a:cubicBezTo>
                        <a:pt x="880" y="877"/>
                        <a:pt x="879" y="878"/>
                        <a:pt x="879" y="878"/>
                      </a:cubicBezTo>
                      <a:cubicBezTo>
                        <a:pt x="878" y="878"/>
                        <a:pt x="876" y="877"/>
                        <a:pt x="875" y="876"/>
                      </a:cubicBezTo>
                      <a:cubicBezTo>
                        <a:pt x="874" y="876"/>
                        <a:pt x="874" y="876"/>
                        <a:pt x="873" y="876"/>
                      </a:cubicBezTo>
                      <a:cubicBezTo>
                        <a:pt x="872" y="877"/>
                        <a:pt x="873" y="877"/>
                        <a:pt x="873" y="877"/>
                      </a:cubicBezTo>
                      <a:cubicBezTo>
                        <a:pt x="873" y="878"/>
                        <a:pt x="874" y="879"/>
                        <a:pt x="875" y="879"/>
                      </a:cubicBezTo>
                      <a:cubicBezTo>
                        <a:pt x="874" y="880"/>
                        <a:pt x="874" y="880"/>
                        <a:pt x="873" y="880"/>
                      </a:cubicBezTo>
                      <a:cubicBezTo>
                        <a:pt x="872" y="879"/>
                        <a:pt x="871" y="879"/>
                        <a:pt x="870" y="878"/>
                      </a:cubicBezTo>
                      <a:cubicBezTo>
                        <a:pt x="870" y="879"/>
                        <a:pt x="869" y="879"/>
                        <a:pt x="869" y="880"/>
                      </a:cubicBezTo>
                      <a:cubicBezTo>
                        <a:pt x="869" y="880"/>
                        <a:pt x="869" y="880"/>
                        <a:pt x="869" y="880"/>
                      </a:cubicBezTo>
                      <a:cubicBezTo>
                        <a:pt x="869" y="881"/>
                        <a:pt x="868" y="881"/>
                        <a:pt x="868" y="881"/>
                      </a:cubicBezTo>
                      <a:cubicBezTo>
                        <a:pt x="868" y="882"/>
                        <a:pt x="868" y="882"/>
                        <a:pt x="867" y="883"/>
                      </a:cubicBezTo>
                      <a:cubicBezTo>
                        <a:pt x="867" y="884"/>
                        <a:pt x="866" y="883"/>
                        <a:pt x="866" y="884"/>
                      </a:cubicBezTo>
                      <a:cubicBezTo>
                        <a:pt x="865" y="883"/>
                        <a:pt x="863" y="884"/>
                        <a:pt x="863" y="882"/>
                      </a:cubicBezTo>
                      <a:cubicBezTo>
                        <a:pt x="864" y="882"/>
                        <a:pt x="864" y="882"/>
                        <a:pt x="864" y="882"/>
                      </a:cubicBezTo>
                      <a:cubicBezTo>
                        <a:pt x="865" y="881"/>
                        <a:pt x="865" y="881"/>
                        <a:pt x="864" y="881"/>
                      </a:cubicBezTo>
                      <a:cubicBezTo>
                        <a:pt x="864" y="881"/>
                        <a:pt x="864" y="881"/>
                        <a:pt x="863" y="881"/>
                      </a:cubicBezTo>
                      <a:cubicBezTo>
                        <a:pt x="863" y="881"/>
                        <a:pt x="863" y="882"/>
                        <a:pt x="863" y="882"/>
                      </a:cubicBezTo>
                      <a:cubicBezTo>
                        <a:pt x="863" y="882"/>
                        <a:pt x="863" y="882"/>
                        <a:pt x="862" y="882"/>
                      </a:cubicBezTo>
                      <a:cubicBezTo>
                        <a:pt x="862" y="882"/>
                        <a:pt x="862" y="883"/>
                        <a:pt x="862" y="884"/>
                      </a:cubicBezTo>
                      <a:cubicBezTo>
                        <a:pt x="862" y="884"/>
                        <a:pt x="861" y="885"/>
                        <a:pt x="861" y="885"/>
                      </a:cubicBezTo>
                      <a:cubicBezTo>
                        <a:pt x="860" y="885"/>
                        <a:pt x="860" y="884"/>
                        <a:pt x="860" y="884"/>
                      </a:cubicBezTo>
                      <a:cubicBezTo>
                        <a:pt x="859" y="883"/>
                        <a:pt x="860" y="883"/>
                        <a:pt x="860" y="882"/>
                      </a:cubicBezTo>
                      <a:cubicBezTo>
                        <a:pt x="861" y="881"/>
                        <a:pt x="859" y="881"/>
                        <a:pt x="860" y="880"/>
                      </a:cubicBezTo>
                      <a:cubicBezTo>
                        <a:pt x="859" y="880"/>
                        <a:pt x="858" y="881"/>
                        <a:pt x="858" y="881"/>
                      </a:cubicBezTo>
                      <a:cubicBezTo>
                        <a:pt x="857" y="880"/>
                        <a:pt x="857" y="880"/>
                        <a:pt x="856" y="880"/>
                      </a:cubicBezTo>
                      <a:cubicBezTo>
                        <a:pt x="855" y="880"/>
                        <a:pt x="855" y="881"/>
                        <a:pt x="854" y="880"/>
                      </a:cubicBezTo>
                      <a:cubicBezTo>
                        <a:pt x="853" y="880"/>
                        <a:pt x="853" y="879"/>
                        <a:pt x="853" y="879"/>
                      </a:cubicBezTo>
                      <a:cubicBezTo>
                        <a:pt x="853" y="878"/>
                        <a:pt x="853" y="877"/>
                        <a:pt x="853" y="877"/>
                      </a:cubicBezTo>
                      <a:cubicBezTo>
                        <a:pt x="852" y="876"/>
                        <a:pt x="851" y="876"/>
                        <a:pt x="851" y="876"/>
                      </a:cubicBezTo>
                      <a:cubicBezTo>
                        <a:pt x="850" y="876"/>
                        <a:pt x="849" y="876"/>
                        <a:pt x="849" y="876"/>
                      </a:cubicBezTo>
                      <a:cubicBezTo>
                        <a:pt x="848" y="875"/>
                        <a:pt x="848" y="874"/>
                        <a:pt x="848" y="874"/>
                      </a:cubicBezTo>
                      <a:cubicBezTo>
                        <a:pt x="848" y="873"/>
                        <a:pt x="848" y="873"/>
                        <a:pt x="847" y="873"/>
                      </a:cubicBezTo>
                      <a:cubicBezTo>
                        <a:pt x="846" y="872"/>
                        <a:pt x="846" y="872"/>
                        <a:pt x="845" y="871"/>
                      </a:cubicBezTo>
                      <a:cubicBezTo>
                        <a:pt x="845" y="871"/>
                        <a:pt x="844" y="871"/>
                        <a:pt x="844" y="870"/>
                      </a:cubicBezTo>
                      <a:cubicBezTo>
                        <a:pt x="843" y="870"/>
                        <a:pt x="843" y="870"/>
                        <a:pt x="842" y="869"/>
                      </a:cubicBezTo>
                      <a:cubicBezTo>
                        <a:pt x="842" y="869"/>
                        <a:pt x="841" y="868"/>
                        <a:pt x="841" y="867"/>
                      </a:cubicBezTo>
                      <a:cubicBezTo>
                        <a:pt x="841" y="866"/>
                        <a:pt x="840" y="866"/>
                        <a:pt x="841" y="865"/>
                      </a:cubicBezTo>
                      <a:cubicBezTo>
                        <a:pt x="840" y="865"/>
                        <a:pt x="839" y="865"/>
                        <a:pt x="838" y="865"/>
                      </a:cubicBezTo>
                      <a:cubicBezTo>
                        <a:pt x="838" y="866"/>
                        <a:pt x="838" y="867"/>
                        <a:pt x="838" y="868"/>
                      </a:cubicBezTo>
                      <a:cubicBezTo>
                        <a:pt x="838" y="869"/>
                        <a:pt x="837" y="868"/>
                        <a:pt x="836" y="869"/>
                      </a:cubicBezTo>
                      <a:cubicBezTo>
                        <a:pt x="836" y="869"/>
                        <a:pt x="836" y="870"/>
                        <a:pt x="836" y="870"/>
                      </a:cubicBezTo>
                      <a:cubicBezTo>
                        <a:pt x="836" y="871"/>
                        <a:pt x="836" y="871"/>
                        <a:pt x="835" y="871"/>
                      </a:cubicBezTo>
                      <a:cubicBezTo>
                        <a:pt x="834" y="870"/>
                        <a:pt x="833" y="870"/>
                        <a:pt x="833" y="870"/>
                      </a:cubicBezTo>
                      <a:cubicBezTo>
                        <a:pt x="832" y="870"/>
                        <a:pt x="832" y="870"/>
                        <a:pt x="831" y="870"/>
                      </a:cubicBezTo>
                      <a:cubicBezTo>
                        <a:pt x="830" y="870"/>
                        <a:pt x="829" y="869"/>
                        <a:pt x="828" y="869"/>
                      </a:cubicBezTo>
                      <a:cubicBezTo>
                        <a:pt x="827" y="868"/>
                        <a:pt x="826" y="867"/>
                        <a:pt x="825" y="866"/>
                      </a:cubicBezTo>
                      <a:cubicBezTo>
                        <a:pt x="825" y="866"/>
                        <a:pt x="825" y="866"/>
                        <a:pt x="824" y="866"/>
                      </a:cubicBezTo>
                      <a:cubicBezTo>
                        <a:pt x="824" y="865"/>
                        <a:pt x="823" y="864"/>
                        <a:pt x="822" y="864"/>
                      </a:cubicBezTo>
                      <a:cubicBezTo>
                        <a:pt x="822" y="863"/>
                        <a:pt x="822" y="863"/>
                        <a:pt x="822" y="863"/>
                      </a:cubicBezTo>
                      <a:cubicBezTo>
                        <a:pt x="821" y="863"/>
                        <a:pt x="820" y="861"/>
                        <a:pt x="819" y="861"/>
                      </a:cubicBezTo>
                      <a:cubicBezTo>
                        <a:pt x="819" y="861"/>
                        <a:pt x="818" y="861"/>
                        <a:pt x="818" y="860"/>
                      </a:cubicBezTo>
                      <a:cubicBezTo>
                        <a:pt x="818" y="860"/>
                        <a:pt x="818" y="859"/>
                        <a:pt x="817" y="858"/>
                      </a:cubicBezTo>
                      <a:cubicBezTo>
                        <a:pt x="817" y="858"/>
                        <a:pt x="817" y="857"/>
                        <a:pt x="816" y="857"/>
                      </a:cubicBezTo>
                      <a:cubicBezTo>
                        <a:pt x="816" y="856"/>
                        <a:pt x="817" y="856"/>
                        <a:pt x="817" y="856"/>
                      </a:cubicBezTo>
                      <a:cubicBezTo>
                        <a:pt x="817" y="855"/>
                        <a:pt x="816" y="855"/>
                        <a:pt x="816" y="855"/>
                      </a:cubicBezTo>
                      <a:cubicBezTo>
                        <a:pt x="815" y="855"/>
                        <a:pt x="815" y="855"/>
                        <a:pt x="814" y="855"/>
                      </a:cubicBezTo>
                      <a:cubicBezTo>
                        <a:pt x="813" y="854"/>
                        <a:pt x="813" y="854"/>
                        <a:pt x="812" y="853"/>
                      </a:cubicBezTo>
                      <a:cubicBezTo>
                        <a:pt x="811" y="853"/>
                        <a:pt x="811" y="852"/>
                        <a:pt x="810" y="852"/>
                      </a:cubicBezTo>
                      <a:cubicBezTo>
                        <a:pt x="810" y="852"/>
                        <a:pt x="809" y="852"/>
                        <a:pt x="809" y="852"/>
                      </a:cubicBezTo>
                      <a:cubicBezTo>
                        <a:pt x="808" y="851"/>
                        <a:pt x="809" y="851"/>
                        <a:pt x="809" y="851"/>
                      </a:cubicBezTo>
                      <a:cubicBezTo>
                        <a:pt x="808" y="850"/>
                        <a:pt x="807" y="850"/>
                        <a:pt x="807" y="849"/>
                      </a:cubicBezTo>
                      <a:cubicBezTo>
                        <a:pt x="806" y="849"/>
                        <a:pt x="806" y="849"/>
                        <a:pt x="805" y="849"/>
                      </a:cubicBezTo>
                      <a:cubicBezTo>
                        <a:pt x="805" y="849"/>
                        <a:pt x="804" y="848"/>
                        <a:pt x="804" y="848"/>
                      </a:cubicBezTo>
                      <a:cubicBezTo>
                        <a:pt x="803" y="848"/>
                        <a:pt x="803" y="849"/>
                        <a:pt x="802" y="849"/>
                      </a:cubicBezTo>
                      <a:cubicBezTo>
                        <a:pt x="803" y="849"/>
                        <a:pt x="803" y="850"/>
                        <a:pt x="803" y="850"/>
                      </a:cubicBezTo>
                      <a:cubicBezTo>
                        <a:pt x="804" y="851"/>
                        <a:pt x="805" y="851"/>
                        <a:pt x="805" y="851"/>
                      </a:cubicBezTo>
                      <a:cubicBezTo>
                        <a:pt x="806" y="852"/>
                        <a:pt x="807" y="853"/>
                        <a:pt x="808" y="853"/>
                      </a:cubicBezTo>
                      <a:cubicBezTo>
                        <a:pt x="808" y="854"/>
                        <a:pt x="807" y="854"/>
                        <a:pt x="807" y="855"/>
                      </a:cubicBezTo>
                      <a:cubicBezTo>
                        <a:pt x="807" y="855"/>
                        <a:pt x="808" y="855"/>
                        <a:pt x="808" y="856"/>
                      </a:cubicBezTo>
                      <a:cubicBezTo>
                        <a:pt x="808" y="856"/>
                        <a:pt x="807" y="856"/>
                        <a:pt x="807" y="856"/>
                      </a:cubicBezTo>
                      <a:cubicBezTo>
                        <a:pt x="808" y="859"/>
                        <a:pt x="808" y="859"/>
                        <a:pt x="811" y="861"/>
                      </a:cubicBezTo>
                      <a:cubicBezTo>
                        <a:pt x="811" y="861"/>
                        <a:pt x="811" y="860"/>
                        <a:pt x="812" y="860"/>
                      </a:cubicBezTo>
                      <a:cubicBezTo>
                        <a:pt x="812" y="859"/>
                        <a:pt x="812" y="860"/>
                        <a:pt x="813" y="860"/>
                      </a:cubicBezTo>
                      <a:cubicBezTo>
                        <a:pt x="813" y="860"/>
                        <a:pt x="814" y="860"/>
                        <a:pt x="814" y="861"/>
                      </a:cubicBezTo>
                      <a:cubicBezTo>
                        <a:pt x="814" y="861"/>
                        <a:pt x="814" y="861"/>
                        <a:pt x="814" y="862"/>
                      </a:cubicBezTo>
                      <a:cubicBezTo>
                        <a:pt x="815" y="863"/>
                        <a:pt x="815" y="863"/>
                        <a:pt x="816" y="863"/>
                      </a:cubicBezTo>
                      <a:cubicBezTo>
                        <a:pt x="815" y="864"/>
                        <a:pt x="814" y="864"/>
                        <a:pt x="814" y="865"/>
                      </a:cubicBezTo>
                      <a:cubicBezTo>
                        <a:pt x="813" y="865"/>
                        <a:pt x="812" y="865"/>
                        <a:pt x="812" y="865"/>
                      </a:cubicBezTo>
                      <a:cubicBezTo>
                        <a:pt x="811" y="866"/>
                        <a:pt x="812" y="866"/>
                        <a:pt x="811" y="868"/>
                      </a:cubicBezTo>
                      <a:cubicBezTo>
                        <a:pt x="811" y="868"/>
                        <a:pt x="810" y="867"/>
                        <a:pt x="810" y="868"/>
                      </a:cubicBezTo>
                      <a:cubicBezTo>
                        <a:pt x="809" y="867"/>
                        <a:pt x="808" y="866"/>
                        <a:pt x="807" y="865"/>
                      </a:cubicBezTo>
                      <a:cubicBezTo>
                        <a:pt x="807" y="865"/>
                        <a:pt x="807" y="865"/>
                        <a:pt x="807" y="864"/>
                      </a:cubicBezTo>
                      <a:cubicBezTo>
                        <a:pt x="806" y="864"/>
                        <a:pt x="805" y="862"/>
                        <a:pt x="804" y="862"/>
                      </a:cubicBezTo>
                      <a:cubicBezTo>
                        <a:pt x="804" y="862"/>
                        <a:pt x="804" y="862"/>
                        <a:pt x="804" y="861"/>
                      </a:cubicBezTo>
                      <a:cubicBezTo>
                        <a:pt x="803" y="861"/>
                        <a:pt x="802" y="860"/>
                        <a:pt x="802" y="860"/>
                      </a:cubicBezTo>
                      <a:cubicBezTo>
                        <a:pt x="801" y="860"/>
                        <a:pt x="801" y="860"/>
                        <a:pt x="800" y="860"/>
                      </a:cubicBezTo>
                      <a:cubicBezTo>
                        <a:pt x="800" y="859"/>
                        <a:pt x="800" y="858"/>
                        <a:pt x="800" y="858"/>
                      </a:cubicBezTo>
                      <a:cubicBezTo>
                        <a:pt x="799" y="857"/>
                        <a:pt x="799" y="857"/>
                        <a:pt x="798" y="856"/>
                      </a:cubicBezTo>
                      <a:cubicBezTo>
                        <a:pt x="798" y="856"/>
                        <a:pt x="797" y="856"/>
                        <a:pt x="797" y="856"/>
                      </a:cubicBezTo>
                      <a:cubicBezTo>
                        <a:pt x="796" y="857"/>
                        <a:pt x="796" y="857"/>
                        <a:pt x="795" y="858"/>
                      </a:cubicBezTo>
                      <a:cubicBezTo>
                        <a:pt x="795" y="858"/>
                        <a:pt x="795" y="859"/>
                        <a:pt x="795" y="860"/>
                      </a:cubicBezTo>
                      <a:cubicBezTo>
                        <a:pt x="796" y="861"/>
                        <a:pt x="797" y="861"/>
                        <a:pt x="798" y="862"/>
                      </a:cubicBezTo>
                      <a:cubicBezTo>
                        <a:pt x="798" y="863"/>
                        <a:pt x="798" y="864"/>
                        <a:pt x="798" y="864"/>
                      </a:cubicBezTo>
                      <a:cubicBezTo>
                        <a:pt x="798" y="865"/>
                        <a:pt x="799" y="865"/>
                        <a:pt x="799" y="865"/>
                      </a:cubicBezTo>
                      <a:cubicBezTo>
                        <a:pt x="798" y="866"/>
                        <a:pt x="798" y="866"/>
                        <a:pt x="798" y="867"/>
                      </a:cubicBezTo>
                      <a:cubicBezTo>
                        <a:pt x="797" y="867"/>
                        <a:pt x="796" y="866"/>
                        <a:pt x="796" y="865"/>
                      </a:cubicBezTo>
                      <a:cubicBezTo>
                        <a:pt x="796" y="865"/>
                        <a:pt x="795" y="865"/>
                        <a:pt x="795" y="864"/>
                      </a:cubicBezTo>
                      <a:cubicBezTo>
                        <a:pt x="794" y="864"/>
                        <a:pt x="793" y="865"/>
                        <a:pt x="792" y="865"/>
                      </a:cubicBezTo>
                      <a:cubicBezTo>
                        <a:pt x="792" y="864"/>
                        <a:pt x="791" y="864"/>
                        <a:pt x="791" y="864"/>
                      </a:cubicBezTo>
                      <a:cubicBezTo>
                        <a:pt x="790" y="864"/>
                        <a:pt x="789" y="864"/>
                        <a:pt x="788" y="864"/>
                      </a:cubicBezTo>
                      <a:cubicBezTo>
                        <a:pt x="787" y="864"/>
                        <a:pt x="787" y="865"/>
                        <a:pt x="786" y="865"/>
                      </a:cubicBezTo>
                      <a:cubicBezTo>
                        <a:pt x="786" y="866"/>
                        <a:pt x="785" y="867"/>
                        <a:pt x="784" y="868"/>
                      </a:cubicBezTo>
                      <a:cubicBezTo>
                        <a:pt x="784" y="868"/>
                        <a:pt x="784" y="869"/>
                        <a:pt x="784" y="869"/>
                      </a:cubicBezTo>
                      <a:cubicBezTo>
                        <a:pt x="783" y="870"/>
                        <a:pt x="783" y="870"/>
                        <a:pt x="782" y="870"/>
                      </a:cubicBezTo>
                      <a:cubicBezTo>
                        <a:pt x="782" y="870"/>
                        <a:pt x="782" y="871"/>
                        <a:pt x="781" y="871"/>
                      </a:cubicBezTo>
                      <a:cubicBezTo>
                        <a:pt x="781" y="871"/>
                        <a:pt x="781" y="871"/>
                        <a:pt x="780" y="870"/>
                      </a:cubicBezTo>
                      <a:cubicBezTo>
                        <a:pt x="779" y="870"/>
                        <a:pt x="779" y="872"/>
                        <a:pt x="778" y="871"/>
                      </a:cubicBezTo>
                      <a:cubicBezTo>
                        <a:pt x="777" y="872"/>
                        <a:pt x="777" y="873"/>
                        <a:pt x="775" y="873"/>
                      </a:cubicBezTo>
                      <a:cubicBezTo>
                        <a:pt x="775" y="873"/>
                        <a:pt x="775" y="874"/>
                        <a:pt x="774" y="874"/>
                      </a:cubicBezTo>
                      <a:cubicBezTo>
                        <a:pt x="774" y="876"/>
                        <a:pt x="774" y="878"/>
                        <a:pt x="774" y="879"/>
                      </a:cubicBezTo>
                      <a:cubicBezTo>
                        <a:pt x="774" y="880"/>
                        <a:pt x="774" y="880"/>
                        <a:pt x="774" y="880"/>
                      </a:cubicBezTo>
                      <a:cubicBezTo>
                        <a:pt x="773" y="881"/>
                        <a:pt x="772" y="881"/>
                        <a:pt x="771" y="881"/>
                      </a:cubicBezTo>
                      <a:cubicBezTo>
                        <a:pt x="771" y="880"/>
                        <a:pt x="771" y="880"/>
                        <a:pt x="771" y="880"/>
                      </a:cubicBezTo>
                      <a:cubicBezTo>
                        <a:pt x="769" y="880"/>
                        <a:pt x="766" y="880"/>
                        <a:pt x="764" y="880"/>
                      </a:cubicBezTo>
                      <a:cubicBezTo>
                        <a:pt x="763" y="881"/>
                        <a:pt x="762" y="881"/>
                        <a:pt x="761" y="882"/>
                      </a:cubicBezTo>
                      <a:cubicBezTo>
                        <a:pt x="761" y="884"/>
                        <a:pt x="759" y="884"/>
                        <a:pt x="758" y="885"/>
                      </a:cubicBezTo>
                      <a:cubicBezTo>
                        <a:pt x="758" y="884"/>
                        <a:pt x="758" y="884"/>
                        <a:pt x="756" y="884"/>
                      </a:cubicBezTo>
                      <a:cubicBezTo>
                        <a:pt x="756" y="885"/>
                        <a:pt x="756" y="885"/>
                        <a:pt x="755" y="885"/>
                      </a:cubicBezTo>
                      <a:cubicBezTo>
                        <a:pt x="755" y="886"/>
                        <a:pt x="755" y="886"/>
                        <a:pt x="755" y="886"/>
                      </a:cubicBezTo>
                      <a:cubicBezTo>
                        <a:pt x="756" y="888"/>
                        <a:pt x="758" y="888"/>
                        <a:pt x="760" y="889"/>
                      </a:cubicBezTo>
                      <a:cubicBezTo>
                        <a:pt x="760" y="889"/>
                        <a:pt x="760" y="889"/>
                        <a:pt x="760" y="890"/>
                      </a:cubicBezTo>
                      <a:cubicBezTo>
                        <a:pt x="760" y="890"/>
                        <a:pt x="760" y="890"/>
                        <a:pt x="761" y="891"/>
                      </a:cubicBezTo>
                      <a:cubicBezTo>
                        <a:pt x="762" y="891"/>
                        <a:pt x="763" y="891"/>
                        <a:pt x="764" y="891"/>
                      </a:cubicBezTo>
                      <a:cubicBezTo>
                        <a:pt x="765" y="892"/>
                        <a:pt x="766" y="891"/>
                        <a:pt x="766" y="892"/>
                      </a:cubicBezTo>
                      <a:cubicBezTo>
                        <a:pt x="767" y="892"/>
                        <a:pt x="767" y="892"/>
                        <a:pt x="768" y="892"/>
                      </a:cubicBezTo>
                      <a:cubicBezTo>
                        <a:pt x="768" y="892"/>
                        <a:pt x="768" y="893"/>
                        <a:pt x="768" y="893"/>
                      </a:cubicBezTo>
                      <a:cubicBezTo>
                        <a:pt x="770" y="893"/>
                        <a:pt x="771" y="893"/>
                        <a:pt x="773" y="893"/>
                      </a:cubicBezTo>
                      <a:cubicBezTo>
                        <a:pt x="772" y="894"/>
                        <a:pt x="772" y="894"/>
                        <a:pt x="771" y="894"/>
                      </a:cubicBezTo>
                      <a:cubicBezTo>
                        <a:pt x="769" y="894"/>
                        <a:pt x="767" y="894"/>
                        <a:pt x="765" y="894"/>
                      </a:cubicBezTo>
                      <a:cubicBezTo>
                        <a:pt x="764" y="895"/>
                        <a:pt x="764" y="895"/>
                        <a:pt x="763" y="895"/>
                      </a:cubicBezTo>
                      <a:cubicBezTo>
                        <a:pt x="763" y="896"/>
                        <a:pt x="762" y="897"/>
                        <a:pt x="761" y="897"/>
                      </a:cubicBezTo>
                      <a:cubicBezTo>
                        <a:pt x="761" y="897"/>
                        <a:pt x="760" y="897"/>
                        <a:pt x="760" y="898"/>
                      </a:cubicBezTo>
                      <a:cubicBezTo>
                        <a:pt x="760" y="898"/>
                        <a:pt x="760" y="898"/>
                        <a:pt x="760" y="898"/>
                      </a:cubicBezTo>
                      <a:cubicBezTo>
                        <a:pt x="759" y="899"/>
                        <a:pt x="758" y="899"/>
                        <a:pt x="758" y="900"/>
                      </a:cubicBezTo>
                      <a:cubicBezTo>
                        <a:pt x="757" y="900"/>
                        <a:pt x="757" y="901"/>
                        <a:pt x="758" y="902"/>
                      </a:cubicBezTo>
                      <a:cubicBezTo>
                        <a:pt x="758" y="902"/>
                        <a:pt x="758" y="903"/>
                        <a:pt x="759" y="904"/>
                      </a:cubicBezTo>
                      <a:cubicBezTo>
                        <a:pt x="759" y="905"/>
                        <a:pt x="760" y="905"/>
                        <a:pt x="760" y="906"/>
                      </a:cubicBezTo>
                      <a:cubicBezTo>
                        <a:pt x="760" y="907"/>
                        <a:pt x="760" y="907"/>
                        <a:pt x="761" y="907"/>
                      </a:cubicBezTo>
                      <a:cubicBezTo>
                        <a:pt x="761" y="907"/>
                        <a:pt x="761" y="907"/>
                        <a:pt x="761" y="907"/>
                      </a:cubicBezTo>
                      <a:cubicBezTo>
                        <a:pt x="761" y="908"/>
                        <a:pt x="761" y="909"/>
                        <a:pt x="761" y="910"/>
                      </a:cubicBezTo>
                      <a:cubicBezTo>
                        <a:pt x="762" y="911"/>
                        <a:pt x="763" y="911"/>
                        <a:pt x="763" y="912"/>
                      </a:cubicBezTo>
                      <a:cubicBezTo>
                        <a:pt x="763" y="913"/>
                        <a:pt x="764" y="914"/>
                        <a:pt x="764" y="914"/>
                      </a:cubicBezTo>
                      <a:cubicBezTo>
                        <a:pt x="764" y="917"/>
                        <a:pt x="764" y="919"/>
                        <a:pt x="764" y="922"/>
                      </a:cubicBezTo>
                      <a:cubicBezTo>
                        <a:pt x="765" y="922"/>
                        <a:pt x="766" y="923"/>
                        <a:pt x="767" y="924"/>
                      </a:cubicBezTo>
                      <a:cubicBezTo>
                        <a:pt x="767" y="925"/>
                        <a:pt x="767" y="925"/>
                        <a:pt x="767" y="926"/>
                      </a:cubicBezTo>
                      <a:cubicBezTo>
                        <a:pt x="767" y="926"/>
                        <a:pt x="767" y="926"/>
                        <a:pt x="767" y="927"/>
                      </a:cubicBezTo>
                      <a:cubicBezTo>
                        <a:pt x="767" y="927"/>
                        <a:pt x="767" y="927"/>
                        <a:pt x="767" y="927"/>
                      </a:cubicBezTo>
                      <a:cubicBezTo>
                        <a:pt x="767" y="928"/>
                        <a:pt x="767" y="928"/>
                        <a:pt x="768" y="929"/>
                      </a:cubicBezTo>
                      <a:cubicBezTo>
                        <a:pt x="768" y="929"/>
                        <a:pt x="768" y="929"/>
                        <a:pt x="768" y="929"/>
                      </a:cubicBezTo>
                      <a:cubicBezTo>
                        <a:pt x="769" y="930"/>
                        <a:pt x="769" y="930"/>
                        <a:pt x="769" y="931"/>
                      </a:cubicBezTo>
                      <a:cubicBezTo>
                        <a:pt x="768" y="931"/>
                        <a:pt x="768" y="932"/>
                        <a:pt x="768" y="932"/>
                      </a:cubicBezTo>
                      <a:cubicBezTo>
                        <a:pt x="767" y="932"/>
                        <a:pt x="767" y="932"/>
                        <a:pt x="767" y="932"/>
                      </a:cubicBezTo>
                      <a:cubicBezTo>
                        <a:pt x="767" y="934"/>
                        <a:pt x="767" y="935"/>
                        <a:pt x="767" y="937"/>
                      </a:cubicBezTo>
                      <a:cubicBezTo>
                        <a:pt x="768" y="938"/>
                        <a:pt x="769" y="940"/>
                        <a:pt x="770" y="941"/>
                      </a:cubicBezTo>
                      <a:cubicBezTo>
                        <a:pt x="770" y="942"/>
                        <a:pt x="770" y="943"/>
                        <a:pt x="770" y="943"/>
                      </a:cubicBezTo>
                      <a:cubicBezTo>
                        <a:pt x="770" y="944"/>
                        <a:pt x="769" y="943"/>
                        <a:pt x="769" y="944"/>
                      </a:cubicBezTo>
                      <a:cubicBezTo>
                        <a:pt x="769" y="944"/>
                        <a:pt x="768" y="944"/>
                        <a:pt x="768" y="944"/>
                      </a:cubicBezTo>
                      <a:cubicBezTo>
                        <a:pt x="767" y="944"/>
                        <a:pt x="767" y="944"/>
                        <a:pt x="767" y="944"/>
                      </a:cubicBezTo>
                      <a:cubicBezTo>
                        <a:pt x="766" y="944"/>
                        <a:pt x="766" y="944"/>
                        <a:pt x="765" y="944"/>
                      </a:cubicBezTo>
                      <a:cubicBezTo>
                        <a:pt x="765" y="943"/>
                        <a:pt x="764" y="943"/>
                        <a:pt x="764" y="943"/>
                      </a:cubicBezTo>
                      <a:cubicBezTo>
                        <a:pt x="763" y="943"/>
                        <a:pt x="763" y="943"/>
                        <a:pt x="762" y="943"/>
                      </a:cubicBezTo>
                      <a:cubicBezTo>
                        <a:pt x="761" y="942"/>
                        <a:pt x="760" y="942"/>
                        <a:pt x="760" y="941"/>
                      </a:cubicBezTo>
                      <a:cubicBezTo>
                        <a:pt x="758" y="943"/>
                        <a:pt x="757" y="944"/>
                        <a:pt x="756" y="945"/>
                      </a:cubicBezTo>
                      <a:cubicBezTo>
                        <a:pt x="756" y="946"/>
                        <a:pt x="757" y="947"/>
                        <a:pt x="757" y="948"/>
                      </a:cubicBezTo>
                      <a:cubicBezTo>
                        <a:pt x="757" y="948"/>
                        <a:pt x="757" y="948"/>
                        <a:pt x="756" y="949"/>
                      </a:cubicBezTo>
                      <a:cubicBezTo>
                        <a:pt x="756" y="949"/>
                        <a:pt x="756" y="950"/>
                        <a:pt x="756" y="951"/>
                      </a:cubicBezTo>
                      <a:cubicBezTo>
                        <a:pt x="755" y="949"/>
                        <a:pt x="753" y="949"/>
                        <a:pt x="752" y="947"/>
                      </a:cubicBezTo>
                      <a:cubicBezTo>
                        <a:pt x="752" y="947"/>
                        <a:pt x="752" y="947"/>
                        <a:pt x="752" y="947"/>
                      </a:cubicBezTo>
                      <a:cubicBezTo>
                        <a:pt x="751" y="947"/>
                        <a:pt x="751" y="946"/>
                        <a:pt x="750" y="946"/>
                      </a:cubicBezTo>
                      <a:cubicBezTo>
                        <a:pt x="750" y="946"/>
                        <a:pt x="750" y="945"/>
                        <a:pt x="750" y="945"/>
                      </a:cubicBezTo>
                      <a:cubicBezTo>
                        <a:pt x="750" y="945"/>
                        <a:pt x="749" y="945"/>
                        <a:pt x="749" y="945"/>
                      </a:cubicBezTo>
                      <a:cubicBezTo>
                        <a:pt x="748" y="944"/>
                        <a:pt x="748" y="944"/>
                        <a:pt x="747" y="942"/>
                      </a:cubicBezTo>
                      <a:cubicBezTo>
                        <a:pt x="747" y="942"/>
                        <a:pt x="746" y="941"/>
                        <a:pt x="745" y="941"/>
                      </a:cubicBezTo>
                      <a:cubicBezTo>
                        <a:pt x="745" y="941"/>
                        <a:pt x="745" y="941"/>
                        <a:pt x="745" y="940"/>
                      </a:cubicBezTo>
                      <a:cubicBezTo>
                        <a:pt x="744" y="939"/>
                        <a:pt x="743" y="938"/>
                        <a:pt x="742" y="937"/>
                      </a:cubicBezTo>
                      <a:cubicBezTo>
                        <a:pt x="742" y="937"/>
                        <a:pt x="742" y="937"/>
                        <a:pt x="742" y="937"/>
                      </a:cubicBezTo>
                      <a:cubicBezTo>
                        <a:pt x="741" y="936"/>
                        <a:pt x="740" y="935"/>
                        <a:pt x="739" y="934"/>
                      </a:cubicBezTo>
                      <a:cubicBezTo>
                        <a:pt x="739" y="933"/>
                        <a:pt x="739" y="933"/>
                        <a:pt x="739" y="933"/>
                      </a:cubicBezTo>
                      <a:cubicBezTo>
                        <a:pt x="739" y="932"/>
                        <a:pt x="739" y="932"/>
                        <a:pt x="738" y="932"/>
                      </a:cubicBezTo>
                      <a:cubicBezTo>
                        <a:pt x="737" y="931"/>
                        <a:pt x="736" y="930"/>
                        <a:pt x="735" y="929"/>
                      </a:cubicBezTo>
                      <a:cubicBezTo>
                        <a:pt x="735" y="927"/>
                        <a:pt x="734" y="927"/>
                        <a:pt x="733" y="926"/>
                      </a:cubicBezTo>
                      <a:cubicBezTo>
                        <a:pt x="733" y="925"/>
                        <a:pt x="732" y="924"/>
                        <a:pt x="732" y="924"/>
                      </a:cubicBezTo>
                      <a:cubicBezTo>
                        <a:pt x="731" y="923"/>
                        <a:pt x="729" y="922"/>
                        <a:pt x="729" y="921"/>
                      </a:cubicBezTo>
                      <a:cubicBezTo>
                        <a:pt x="729" y="920"/>
                        <a:pt x="728" y="919"/>
                        <a:pt x="727" y="919"/>
                      </a:cubicBezTo>
                      <a:cubicBezTo>
                        <a:pt x="726" y="919"/>
                        <a:pt x="726" y="918"/>
                        <a:pt x="725" y="918"/>
                      </a:cubicBezTo>
                      <a:cubicBezTo>
                        <a:pt x="725" y="918"/>
                        <a:pt x="724" y="918"/>
                        <a:pt x="724" y="918"/>
                      </a:cubicBezTo>
                      <a:cubicBezTo>
                        <a:pt x="723" y="917"/>
                        <a:pt x="723" y="917"/>
                        <a:pt x="722" y="917"/>
                      </a:cubicBezTo>
                      <a:cubicBezTo>
                        <a:pt x="722" y="917"/>
                        <a:pt x="721" y="916"/>
                        <a:pt x="721" y="915"/>
                      </a:cubicBezTo>
                      <a:cubicBezTo>
                        <a:pt x="721" y="915"/>
                        <a:pt x="721" y="914"/>
                        <a:pt x="720" y="914"/>
                      </a:cubicBezTo>
                      <a:cubicBezTo>
                        <a:pt x="720" y="913"/>
                        <a:pt x="720" y="913"/>
                        <a:pt x="719" y="912"/>
                      </a:cubicBezTo>
                      <a:cubicBezTo>
                        <a:pt x="719" y="912"/>
                        <a:pt x="718" y="912"/>
                        <a:pt x="718" y="912"/>
                      </a:cubicBezTo>
                      <a:cubicBezTo>
                        <a:pt x="717" y="911"/>
                        <a:pt x="717" y="910"/>
                        <a:pt x="716" y="910"/>
                      </a:cubicBezTo>
                      <a:cubicBezTo>
                        <a:pt x="715" y="909"/>
                        <a:pt x="714" y="910"/>
                        <a:pt x="714" y="909"/>
                      </a:cubicBezTo>
                      <a:cubicBezTo>
                        <a:pt x="713" y="909"/>
                        <a:pt x="713" y="909"/>
                        <a:pt x="712" y="909"/>
                      </a:cubicBezTo>
                      <a:cubicBezTo>
                        <a:pt x="712" y="909"/>
                        <a:pt x="712" y="909"/>
                        <a:pt x="712" y="910"/>
                      </a:cubicBezTo>
                      <a:cubicBezTo>
                        <a:pt x="711" y="910"/>
                        <a:pt x="711" y="910"/>
                        <a:pt x="710" y="910"/>
                      </a:cubicBezTo>
                      <a:cubicBezTo>
                        <a:pt x="710" y="910"/>
                        <a:pt x="709" y="910"/>
                        <a:pt x="709" y="911"/>
                      </a:cubicBezTo>
                      <a:cubicBezTo>
                        <a:pt x="709" y="912"/>
                        <a:pt x="710" y="911"/>
                        <a:pt x="710" y="912"/>
                      </a:cubicBezTo>
                      <a:cubicBezTo>
                        <a:pt x="710" y="913"/>
                        <a:pt x="710" y="914"/>
                        <a:pt x="710" y="914"/>
                      </a:cubicBezTo>
                      <a:cubicBezTo>
                        <a:pt x="711" y="915"/>
                        <a:pt x="712" y="915"/>
                        <a:pt x="713" y="916"/>
                      </a:cubicBezTo>
                      <a:cubicBezTo>
                        <a:pt x="713" y="917"/>
                        <a:pt x="713" y="918"/>
                        <a:pt x="713" y="919"/>
                      </a:cubicBezTo>
                      <a:cubicBezTo>
                        <a:pt x="715" y="919"/>
                        <a:pt x="713" y="921"/>
                        <a:pt x="715" y="921"/>
                      </a:cubicBezTo>
                      <a:cubicBezTo>
                        <a:pt x="715" y="922"/>
                        <a:pt x="715" y="924"/>
                        <a:pt x="715" y="925"/>
                      </a:cubicBezTo>
                      <a:cubicBezTo>
                        <a:pt x="715" y="925"/>
                        <a:pt x="715" y="925"/>
                        <a:pt x="715" y="925"/>
                      </a:cubicBezTo>
                      <a:cubicBezTo>
                        <a:pt x="715" y="926"/>
                        <a:pt x="715" y="927"/>
                        <a:pt x="715" y="928"/>
                      </a:cubicBezTo>
                      <a:cubicBezTo>
                        <a:pt x="715" y="928"/>
                        <a:pt x="715" y="928"/>
                        <a:pt x="715" y="928"/>
                      </a:cubicBezTo>
                      <a:cubicBezTo>
                        <a:pt x="715" y="928"/>
                        <a:pt x="715" y="928"/>
                        <a:pt x="714" y="928"/>
                      </a:cubicBezTo>
                      <a:cubicBezTo>
                        <a:pt x="713" y="927"/>
                        <a:pt x="713" y="926"/>
                        <a:pt x="713" y="925"/>
                      </a:cubicBezTo>
                      <a:cubicBezTo>
                        <a:pt x="712" y="925"/>
                        <a:pt x="711" y="925"/>
                        <a:pt x="710" y="924"/>
                      </a:cubicBezTo>
                      <a:cubicBezTo>
                        <a:pt x="710" y="923"/>
                        <a:pt x="710" y="923"/>
                        <a:pt x="710" y="922"/>
                      </a:cubicBezTo>
                      <a:cubicBezTo>
                        <a:pt x="710" y="922"/>
                        <a:pt x="710" y="921"/>
                        <a:pt x="709" y="921"/>
                      </a:cubicBezTo>
                      <a:cubicBezTo>
                        <a:pt x="709" y="921"/>
                        <a:pt x="709" y="920"/>
                        <a:pt x="709" y="920"/>
                      </a:cubicBezTo>
                      <a:cubicBezTo>
                        <a:pt x="709" y="920"/>
                        <a:pt x="708" y="920"/>
                        <a:pt x="708" y="920"/>
                      </a:cubicBezTo>
                      <a:cubicBezTo>
                        <a:pt x="708" y="920"/>
                        <a:pt x="708" y="919"/>
                        <a:pt x="708" y="919"/>
                      </a:cubicBezTo>
                      <a:cubicBezTo>
                        <a:pt x="708" y="919"/>
                        <a:pt x="707" y="918"/>
                        <a:pt x="707" y="918"/>
                      </a:cubicBezTo>
                      <a:cubicBezTo>
                        <a:pt x="705" y="917"/>
                        <a:pt x="705" y="915"/>
                        <a:pt x="704" y="913"/>
                      </a:cubicBezTo>
                      <a:cubicBezTo>
                        <a:pt x="704" y="913"/>
                        <a:pt x="704" y="913"/>
                        <a:pt x="704" y="912"/>
                      </a:cubicBezTo>
                      <a:cubicBezTo>
                        <a:pt x="704" y="912"/>
                        <a:pt x="703" y="912"/>
                        <a:pt x="703" y="912"/>
                      </a:cubicBezTo>
                      <a:cubicBezTo>
                        <a:pt x="701" y="913"/>
                        <a:pt x="701" y="913"/>
                        <a:pt x="700" y="915"/>
                      </a:cubicBezTo>
                      <a:cubicBezTo>
                        <a:pt x="699" y="916"/>
                        <a:pt x="699" y="916"/>
                        <a:pt x="698" y="917"/>
                      </a:cubicBezTo>
                      <a:cubicBezTo>
                        <a:pt x="697" y="916"/>
                        <a:pt x="697" y="915"/>
                        <a:pt x="696" y="915"/>
                      </a:cubicBezTo>
                      <a:cubicBezTo>
                        <a:pt x="695" y="915"/>
                        <a:pt x="695" y="915"/>
                        <a:pt x="694" y="915"/>
                      </a:cubicBezTo>
                      <a:cubicBezTo>
                        <a:pt x="694" y="915"/>
                        <a:pt x="694" y="915"/>
                        <a:pt x="694" y="915"/>
                      </a:cubicBezTo>
                      <a:cubicBezTo>
                        <a:pt x="693" y="915"/>
                        <a:pt x="692" y="915"/>
                        <a:pt x="690" y="915"/>
                      </a:cubicBezTo>
                      <a:cubicBezTo>
                        <a:pt x="690" y="915"/>
                        <a:pt x="690" y="915"/>
                        <a:pt x="690" y="915"/>
                      </a:cubicBezTo>
                      <a:cubicBezTo>
                        <a:pt x="689" y="915"/>
                        <a:pt x="688" y="914"/>
                        <a:pt x="687" y="915"/>
                      </a:cubicBezTo>
                      <a:cubicBezTo>
                        <a:pt x="687" y="915"/>
                        <a:pt x="686" y="915"/>
                        <a:pt x="685" y="914"/>
                      </a:cubicBezTo>
                      <a:cubicBezTo>
                        <a:pt x="685" y="914"/>
                        <a:pt x="684" y="914"/>
                        <a:pt x="684" y="914"/>
                      </a:cubicBezTo>
                      <a:cubicBezTo>
                        <a:pt x="684" y="914"/>
                        <a:pt x="683" y="914"/>
                        <a:pt x="683" y="915"/>
                      </a:cubicBezTo>
                      <a:cubicBezTo>
                        <a:pt x="683" y="914"/>
                        <a:pt x="683" y="914"/>
                        <a:pt x="682" y="914"/>
                      </a:cubicBezTo>
                      <a:cubicBezTo>
                        <a:pt x="682" y="914"/>
                        <a:pt x="681" y="914"/>
                        <a:pt x="681" y="915"/>
                      </a:cubicBezTo>
                      <a:cubicBezTo>
                        <a:pt x="681" y="915"/>
                        <a:pt x="680" y="915"/>
                        <a:pt x="679" y="916"/>
                      </a:cubicBezTo>
                      <a:cubicBezTo>
                        <a:pt x="679" y="916"/>
                        <a:pt x="678" y="916"/>
                        <a:pt x="678" y="916"/>
                      </a:cubicBezTo>
                      <a:cubicBezTo>
                        <a:pt x="677" y="916"/>
                        <a:pt x="677" y="917"/>
                        <a:pt x="676" y="917"/>
                      </a:cubicBezTo>
                      <a:cubicBezTo>
                        <a:pt x="676" y="917"/>
                        <a:pt x="675" y="917"/>
                        <a:pt x="675" y="917"/>
                      </a:cubicBezTo>
                      <a:cubicBezTo>
                        <a:pt x="674" y="918"/>
                        <a:pt x="673" y="917"/>
                        <a:pt x="672" y="918"/>
                      </a:cubicBezTo>
                      <a:cubicBezTo>
                        <a:pt x="672" y="918"/>
                        <a:pt x="671" y="918"/>
                        <a:pt x="670" y="918"/>
                      </a:cubicBezTo>
                      <a:cubicBezTo>
                        <a:pt x="670" y="918"/>
                        <a:pt x="670" y="918"/>
                        <a:pt x="669" y="917"/>
                      </a:cubicBezTo>
                      <a:cubicBezTo>
                        <a:pt x="669" y="917"/>
                        <a:pt x="668" y="916"/>
                        <a:pt x="667" y="916"/>
                      </a:cubicBezTo>
                      <a:cubicBezTo>
                        <a:pt x="667" y="916"/>
                        <a:pt x="667" y="915"/>
                        <a:pt x="666" y="915"/>
                      </a:cubicBezTo>
                      <a:cubicBezTo>
                        <a:pt x="665" y="915"/>
                        <a:pt x="664" y="915"/>
                        <a:pt x="663" y="915"/>
                      </a:cubicBezTo>
                      <a:cubicBezTo>
                        <a:pt x="663" y="914"/>
                        <a:pt x="663" y="914"/>
                        <a:pt x="663" y="914"/>
                      </a:cubicBezTo>
                      <a:cubicBezTo>
                        <a:pt x="662" y="914"/>
                        <a:pt x="661" y="914"/>
                        <a:pt x="660" y="914"/>
                      </a:cubicBezTo>
                      <a:cubicBezTo>
                        <a:pt x="660" y="914"/>
                        <a:pt x="660" y="914"/>
                        <a:pt x="659" y="915"/>
                      </a:cubicBezTo>
                      <a:cubicBezTo>
                        <a:pt x="659" y="915"/>
                        <a:pt x="659" y="914"/>
                        <a:pt x="658" y="914"/>
                      </a:cubicBezTo>
                      <a:cubicBezTo>
                        <a:pt x="658" y="914"/>
                        <a:pt x="658" y="914"/>
                        <a:pt x="657" y="915"/>
                      </a:cubicBezTo>
                      <a:cubicBezTo>
                        <a:pt x="657" y="915"/>
                        <a:pt x="656" y="915"/>
                        <a:pt x="655" y="915"/>
                      </a:cubicBezTo>
                      <a:cubicBezTo>
                        <a:pt x="655" y="914"/>
                        <a:pt x="655" y="914"/>
                        <a:pt x="655" y="914"/>
                      </a:cubicBezTo>
                      <a:cubicBezTo>
                        <a:pt x="654" y="914"/>
                        <a:pt x="654" y="914"/>
                        <a:pt x="653" y="914"/>
                      </a:cubicBezTo>
                      <a:cubicBezTo>
                        <a:pt x="653" y="914"/>
                        <a:pt x="653" y="914"/>
                        <a:pt x="653" y="914"/>
                      </a:cubicBezTo>
                      <a:cubicBezTo>
                        <a:pt x="652" y="915"/>
                        <a:pt x="652" y="914"/>
                        <a:pt x="652" y="914"/>
                      </a:cubicBezTo>
                      <a:cubicBezTo>
                        <a:pt x="651" y="914"/>
                        <a:pt x="651" y="914"/>
                        <a:pt x="651" y="915"/>
                      </a:cubicBezTo>
                      <a:cubicBezTo>
                        <a:pt x="649" y="915"/>
                        <a:pt x="648" y="915"/>
                        <a:pt x="647" y="915"/>
                      </a:cubicBezTo>
                      <a:cubicBezTo>
                        <a:pt x="647" y="914"/>
                        <a:pt x="646" y="914"/>
                        <a:pt x="646" y="914"/>
                      </a:cubicBezTo>
                      <a:cubicBezTo>
                        <a:pt x="645" y="914"/>
                        <a:pt x="643" y="914"/>
                        <a:pt x="642" y="914"/>
                      </a:cubicBezTo>
                      <a:cubicBezTo>
                        <a:pt x="642" y="914"/>
                        <a:pt x="641" y="913"/>
                        <a:pt x="641" y="913"/>
                      </a:cubicBezTo>
                      <a:cubicBezTo>
                        <a:pt x="641" y="912"/>
                        <a:pt x="641" y="912"/>
                        <a:pt x="641" y="911"/>
                      </a:cubicBezTo>
                      <a:cubicBezTo>
                        <a:pt x="640" y="911"/>
                        <a:pt x="640" y="911"/>
                        <a:pt x="640" y="911"/>
                      </a:cubicBezTo>
                      <a:cubicBezTo>
                        <a:pt x="639" y="911"/>
                        <a:pt x="639" y="911"/>
                        <a:pt x="639" y="911"/>
                      </a:cubicBezTo>
                      <a:cubicBezTo>
                        <a:pt x="639" y="910"/>
                        <a:pt x="639" y="909"/>
                        <a:pt x="639" y="908"/>
                      </a:cubicBezTo>
                      <a:cubicBezTo>
                        <a:pt x="639" y="908"/>
                        <a:pt x="639" y="907"/>
                        <a:pt x="639" y="907"/>
                      </a:cubicBezTo>
                      <a:cubicBezTo>
                        <a:pt x="639" y="907"/>
                        <a:pt x="639" y="906"/>
                        <a:pt x="639" y="906"/>
                      </a:cubicBezTo>
                      <a:cubicBezTo>
                        <a:pt x="640" y="905"/>
                        <a:pt x="640" y="904"/>
                        <a:pt x="641" y="903"/>
                      </a:cubicBezTo>
                      <a:cubicBezTo>
                        <a:pt x="642" y="902"/>
                        <a:pt x="643" y="901"/>
                        <a:pt x="644" y="900"/>
                      </a:cubicBezTo>
                      <a:cubicBezTo>
                        <a:pt x="645" y="899"/>
                        <a:pt x="645" y="898"/>
                        <a:pt x="646" y="897"/>
                      </a:cubicBezTo>
                      <a:cubicBezTo>
                        <a:pt x="646" y="896"/>
                        <a:pt x="646" y="895"/>
                        <a:pt x="646" y="894"/>
                      </a:cubicBezTo>
                      <a:cubicBezTo>
                        <a:pt x="646" y="893"/>
                        <a:pt x="645" y="892"/>
                        <a:pt x="644" y="891"/>
                      </a:cubicBezTo>
                      <a:cubicBezTo>
                        <a:pt x="643" y="891"/>
                        <a:pt x="642" y="891"/>
                        <a:pt x="640" y="891"/>
                      </a:cubicBezTo>
                      <a:cubicBezTo>
                        <a:pt x="640" y="892"/>
                        <a:pt x="639" y="893"/>
                        <a:pt x="638" y="893"/>
                      </a:cubicBezTo>
                      <a:cubicBezTo>
                        <a:pt x="638" y="894"/>
                        <a:pt x="637" y="895"/>
                        <a:pt x="636" y="896"/>
                      </a:cubicBezTo>
                      <a:cubicBezTo>
                        <a:pt x="636" y="897"/>
                        <a:pt x="635" y="897"/>
                        <a:pt x="634" y="898"/>
                      </a:cubicBezTo>
                      <a:cubicBezTo>
                        <a:pt x="634" y="899"/>
                        <a:pt x="633" y="899"/>
                        <a:pt x="633" y="900"/>
                      </a:cubicBezTo>
                      <a:cubicBezTo>
                        <a:pt x="632" y="900"/>
                        <a:pt x="632" y="900"/>
                        <a:pt x="632" y="900"/>
                      </a:cubicBezTo>
                      <a:cubicBezTo>
                        <a:pt x="631" y="900"/>
                        <a:pt x="632" y="901"/>
                        <a:pt x="631" y="901"/>
                      </a:cubicBezTo>
                      <a:cubicBezTo>
                        <a:pt x="631" y="902"/>
                        <a:pt x="630" y="903"/>
                        <a:pt x="629" y="904"/>
                      </a:cubicBezTo>
                      <a:cubicBezTo>
                        <a:pt x="629" y="904"/>
                        <a:pt x="628" y="904"/>
                        <a:pt x="628" y="904"/>
                      </a:cubicBezTo>
                      <a:cubicBezTo>
                        <a:pt x="628" y="904"/>
                        <a:pt x="628" y="905"/>
                        <a:pt x="627" y="906"/>
                      </a:cubicBezTo>
                      <a:cubicBezTo>
                        <a:pt x="627" y="906"/>
                        <a:pt x="626" y="906"/>
                        <a:pt x="626" y="906"/>
                      </a:cubicBezTo>
                      <a:cubicBezTo>
                        <a:pt x="626" y="907"/>
                        <a:pt x="626" y="907"/>
                        <a:pt x="626" y="907"/>
                      </a:cubicBezTo>
                      <a:cubicBezTo>
                        <a:pt x="625" y="907"/>
                        <a:pt x="625" y="907"/>
                        <a:pt x="624" y="907"/>
                      </a:cubicBezTo>
                      <a:cubicBezTo>
                        <a:pt x="624" y="907"/>
                        <a:pt x="624" y="908"/>
                        <a:pt x="624" y="908"/>
                      </a:cubicBezTo>
                      <a:cubicBezTo>
                        <a:pt x="623" y="908"/>
                        <a:pt x="623" y="908"/>
                        <a:pt x="623" y="908"/>
                      </a:cubicBezTo>
                      <a:cubicBezTo>
                        <a:pt x="622" y="909"/>
                        <a:pt x="622" y="909"/>
                        <a:pt x="622" y="909"/>
                      </a:cubicBezTo>
                      <a:cubicBezTo>
                        <a:pt x="622" y="910"/>
                        <a:pt x="622" y="910"/>
                        <a:pt x="621" y="910"/>
                      </a:cubicBezTo>
                      <a:cubicBezTo>
                        <a:pt x="621" y="910"/>
                        <a:pt x="621" y="910"/>
                        <a:pt x="621" y="911"/>
                      </a:cubicBezTo>
                      <a:cubicBezTo>
                        <a:pt x="621" y="911"/>
                        <a:pt x="620" y="911"/>
                        <a:pt x="620" y="911"/>
                      </a:cubicBezTo>
                      <a:cubicBezTo>
                        <a:pt x="620" y="912"/>
                        <a:pt x="620" y="912"/>
                        <a:pt x="620" y="913"/>
                      </a:cubicBezTo>
                      <a:cubicBezTo>
                        <a:pt x="620" y="913"/>
                        <a:pt x="621" y="913"/>
                        <a:pt x="621" y="914"/>
                      </a:cubicBezTo>
                      <a:cubicBezTo>
                        <a:pt x="621" y="914"/>
                        <a:pt x="621" y="915"/>
                        <a:pt x="621" y="916"/>
                      </a:cubicBezTo>
                      <a:cubicBezTo>
                        <a:pt x="621" y="916"/>
                        <a:pt x="621" y="916"/>
                        <a:pt x="622" y="916"/>
                      </a:cubicBezTo>
                      <a:cubicBezTo>
                        <a:pt x="622" y="918"/>
                        <a:pt x="622" y="919"/>
                        <a:pt x="622" y="921"/>
                      </a:cubicBezTo>
                      <a:cubicBezTo>
                        <a:pt x="621" y="921"/>
                        <a:pt x="621" y="922"/>
                        <a:pt x="620" y="922"/>
                      </a:cubicBezTo>
                      <a:cubicBezTo>
                        <a:pt x="621" y="923"/>
                        <a:pt x="620" y="924"/>
                        <a:pt x="619" y="925"/>
                      </a:cubicBezTo>
                      <a:cubicBezTo>
                        <a:pt x="620" y="925"/>
                        <a:pt x="620" y="926"/>
                        <a:pt x="620" y="926"/>
                      </a:cubicBezTo>
                      <a:cubicBezTo>
                        <a:pt x="620" y="927"/>
                        <a:pt x="620" y="927"/>
                        <a:pt x="620" y="928"/>
                      </a:cubicBezTo>
                      <a:cubicBezTo>
                        <a:pt x="620" y="928"/>
                        <a:pt x="621" y="929"/>
                        <a:pt x="621" y="929"/>
                      </a:cubicBezTo>
                      <a:cubicBezTo>
                        <a:pt x="621" y="929"/>
                        <a:pt x="621" y="930"/>
                        <a:pt x="621" y="931"/>
                      </a:cubicBezTo>
                      <a:cubicBezTo>
                        <a:pt x="621" y="931"/>
                        <a:pt x="622" y="932"/>
                        <a:pt x="622" y="933"/>
                      </a:cubicBezTo>
                      <a:cubicBezTo>
                        <a:pt x="621" y="933"/>
                        <a:pt x="621" y="934"/>
                        <a:pt x="621" y="934"/>
                      </a:cubicBezTo>
                      <a:cubicBezTo>
                        <a:pt x="621" y="935"/>
                        <a:pt x="621" y="936"/>
                        <a:pt x="621" y="937"/>
                      </a:cubicBezTo>
                      <a:cubicBezTo>
                        <a:pt x="621" y="937"/>
                        <a:pt x="621" y="937"/>
                        <a:pt x="622" y="937"/>
                      </a:cubicBezTo>
                      <a:cubicBezTo>
                        <a:pt x="621" y="938"/>
                        <a:pt x="621" y="938"/>
                        <a:pt x="621" y="938"/>
                      </a:cubicBezTo>
                      <a:cubicBezTo>
                        <a:pt x="621" y="938"/>
                        <a:pt x="621" y="939"/>
                        <a:pt x="622" y="939"/>
                      </a:cubicBezTo>
                      <a:cubicBezTo>
                        <a:pt x="621" y="940"/>
                        <a:pt x="620" y="939"/>
                        <a:pt x="619" y="940"/>
                      </a:cubicBezTo>
                      <a:cubicBezTo>
                        <a:pt x="619" y="940"/>
                        <a:pt x="618" y="940"/>
                        <a:pt x="618" y="940"/>
                      </a:cubicBezTo>
                      <a:cubicBezTo>
                        <a:pt x="617" y="941"/>
                        <a:pt x="618" y="942"/>
                        <a:pt x="618" y="943"/>
                      </a:cubicBezTo>
                      <a:cubicBezTo>
                        <a:pt x="619" y="945"/>
                        <a:pt x="621" y="945"/>
                        <a:pt x="622" y="946"/>
                      </a:cubicBezTo>
                      <a:cubicBezTo>
                        <a:pt x="622" y="947"/>
                        <a:pt x="622" y="947"/>
                        <a:pt x="623" y="948"/>
                      </a:cubicBezTo>
                      <a:cubicBezTo>
                        <a:pt x="623" y="948"/>
                        <a:pt x="623" y="948"/>
                        <a:pt x="622" y="948"/>
                      </a:cubicBezTo>
                      <a:cubicBezTo>
                        <a:pt x="622" y="948"/>
                        <a:pt x="621" y="947"/>
                        <a:pt x="621" y="947"/>
                      </a:cubicBezTo>
                      <a:cubicBezTo>
                        <a:pt x="620" y="947"/>
                        <a:pt x="619" y="946"/>
                        <a:pt x="618" y="945"/>
                      </a:cubicBezTo>
                      <a:cubicBezTo>
                        <a:pt x="617" y="945"/>
                        <a:pt x="617" y="944"/>
                        <a:pt x="616" y="944"/>
                      </a:cubicBezTo>
                      <a:cubicBezTo>
                        <a:pt x="616" y="944"/>
                        <a:pt x="615" y="944"/>
                        <a:pt x="615" y="944"/>
                      </a:cubicBezTo>
                      <a:cubicBezTo>
                        <a:pt x="615" y="943"/>
                        <a:pt x="614" y="943"/>
                        <a:pt x="614" y="943"/>
                      </a:cubicBezTo>
                      <a:cubicBezTo>
                        <a:pt x="614" y="943"/>
                        <a:pt x="613" y="943"/>
                        <a:pt x="613" y="943"/>
                      </a:cubicBezTo>
                      <a:cubicBezTo>
                        <a:pt x="612" y="944"/>
                        <a:pt x="612" y="944"/>
                        <a:pt x="611" y="944"/>
                      </a:cubicBezTo>
                      <a:cubicBezTo>
                        <a:pt x="610" y="944"/>
                        <a:pt x="610" y="944"/>
                        <a:pt x="610" y="945"/>
                      </a:cubicBezTo>
                      <a:cubicBezTo>
                        <a:pt x="609" y="946"/>
                        <a:pt x="610" y="946"/>
                        <a:pt x="610" y="946"/>
                      </a:cubicBezTo>
                      <a:cubicBezTo>
                        <a:pt x="610" y="947"/>
                        <a:pt x="610" y="947"/>
                        <a:pt x="610" y="948"/>
                      </a:cubicBezTo>
                      <a:cubicBezTo>
                        <a:pt x="610" y="948"/>
                        <a:pt x="611" y="949"/>
                        <a:pt x="611" y="949"/>
                      </a:cubicBezTo>
                      <a:cubicBezTo>
                        <a:pt x="611" y="950"/>
                        <a:pt x="611" y="951"/>
                        <a:pt x="611" y="951"/>
                      </a:cubicBezTo>
                      <a:cubicBezTo>
                        <a:pt x="610" y="952"/>
                        <a:pt x="610" y="951"/>
                        <a:pt x="609" y="952"/>
                      </a:cubicBezTo>
                      <a:cubicBezTo>
                        <a:pt x="608" y="951"/>
                        <a:pt x="608" y="950"/>
                        <a:pt x="608" y="949"/>
                      </a:cubicBezTo>
                      <a:cubicBezTo>
                        <a:pt x="607" y="949"/>
                        <a:pt x="607" y="950"/>
                        <a:pt x="606" y="950"/>
                      </a:cubicBezTo>
                      <a:cubicBezTo>
                        <a:pt x="606" y="951"/>
                        <a:pt x="606" y="952"/>
                        <a:pt x="606" y="952"/>
                      </a:cubicBezTo>
                      <a:cubicBezTo>
                        <a:pt x="606" y="952"/>
                        <a:pt x="606" y="952"/>
                        <a:pt x="605" y="953"/>
                      </a:cubicBezTo>
                      <a:cubicBezTo>
                        <a:pt x="605" y="954"/>
                        <a:pt x="606" y="955"/>
                        <a:pt x="607" y="956"/>
                      </a:cubicBezTo>
                      <a:cubicBezTo>
                        <a:pt x="606" y="957"/>
                        <a:pt x="606" y="957"/>
                        <a:pt x="606" y="958"/>
                      </a:cubicBezTo>
                      <a:cubicBezTo>
                        <a:pt x="606" y="958"/>
                        <a:pt x="606" y="958"/>
                        <a:pt x="607" y="958"/>
                      </a:cubicBezTo>
                      <a:cubicBezTo>
                        <a:pt x="607" y="959"/>
                        <a:pt x="607" y="959"/>
                        <a:pt x="607" y="960"/>
                      </a:cubicBezTo>
                      <a:cubicBezTo>
                        <a:pt x="606" y="960"/>
                        <a:pt x="606" y="960"/>
                        <a:pt x="604" y="960"/>
                      </a:cubicBezTo>
                      <a:cubicBezTo>
                        <a:pt x="604" y="959"/>
                        <a:pt x="604" y="958"/>
                        <a:pt x="603" y="958"/>
                      </a:cubicBezTo>
                      <a:cubicBezTo>
                        <a:pt x="603" y="957"/>
                        <a:pt x="604" y="957"/>
                        <a:pt x="604" y="957"/>
                      </a:cubicBezTo>
                      <a:cubicBezTo>
                        <a:pt x="604" y="956"/>
                        <a:pt x="603" y="955"/>
                        <a:pt x="603" y="954"/>
                      </a:cubicBezTo>
                      <a:cubicBezTo>
                        <a:pt x="603" y="953"/>
                        <a:pt x="602" y="953"/>
                        <a:pt x="602" y="952"/>
                      </a:cubicBezTo>
                      <a:cubicBezTo>
                        <a:pt x="602" y="952"/>
                        <a:pt x="601" y="952"/>
                        <a:pt x="600" y="952"/>
                      </a:cubicBezTo>
                      <a:cubicBezTo>
                        <a:pt x="600" y="952"/>
                        <a:pt x="599" y="953"/>
                        <a:pt x="599" y="953"/>
                      </a:cubicBezTo>
                      <a:cubicBezTo>
                        <a:pt x="598" y="953"/>
                        <a:pt x="598" y="953"/>
                        <a:pt x="598" y="953"/>
                      </a:cubicBezTo>
                      <a:cubicBezTo>
                        <a:pt x="598" y="951"/>
                        <a:pt x="598" y="949"/>
                        <a:pt x="598" y="948"/>
                      </a:cubicBezTo>
                      <a:cubicBezTo>
                        <a:pt x="598" y="947"/>
                        <a:pt x="597" y="947"/>
                        <a:pt x="597" y="946"/>
                      </a:cubicBezTo>
                      <a:cubicBezTo>
                        <a:pt x="597" y="946"/>
                        <a:pt x="597" y="945"/>
                        <a:pt x="596" y="945"/>
                      </a:cubicBezTo>
                      <a:cubicBezTo>
                        <a:pt x="596" y="943"/>
                        <a:pt x="596" y="941"/>
                        <a:pt x="596" y="940"/>
                      </a:cubicBezTo>
                      <a:cubicBezTo>
                        <a:pt x="595" y="939"/>
                        <a:pt x="595" y="938"/>
                        <a:pt x="594" y="938"/>
                      </a:cubicBezTo>
                      <a:cubicBezTo>
                        <a:pt x="594" y="938"/>
                        <a:pt x="593" y="938"/>
                        <a:pt x="593" y="938"/>
                      </a:cubicBezTo>
                      <a:cubicBezTo>
                        <a:pt x="594" y="939"/>
                        <a:pt x="593" y="940"/>
                        <a:pt x="592" y="941"/>
                      </a:cubicBezTo>
                      <a:cubicBezTo>
                        <a:pt x="592" y="942"/>
                        <a:pt x="592" y="943"/>
                        <a:pt x="592" y="943"/>
                      </a:cubicBezTo>
                      <a:cubicBezTo>
                        <a:pt x="592" y="944"/>
                        <a:pt x="592" y="944"/>
                        <a:pt x="592" y="944"/>
                      </a:cubicBezTo>
                      <a:cubicBezTo>
                        <a:pt x="592" y="945"/>
                        <a:pt x="592" y="946"/>
                        <a:pt x="592" y="948"/>
                      </a:cubicBezTo>
                      <a:cubicBezTo>
                        <a:pt x="592" y="948"/>
                        <a:pt x="591" y="948"/>
                        <a:pt x="591" y="948"/>
                      </a:cubicBezTo>
                      <a:cubicBezTo>
                        <a:pt x="591" y="950"/>
                        <a:pt x="591" y="951"/>
                        <a:pt x="591" y="953"/>
                      </a:cubicBezTo>
                      <a:cubicBezTo>
                        <a:pt x="591" y="953"/>
                        <a:pt x="591" y="953"/>
                        <a:pt x="591" y="953"/>
                      </a:cubicBezTo>
                      <a:cubicBezTo>
                        <a:pt x="591" y="953"/>
                        <a:pt x="590" y="953"/>
                        <a:pt x="590" y="953"/>
                      </a:cubicBezTo>
                      <a:cubicBezTo>
                        <a:pt x="590" y="953"/>
                        <a:pt x="590" y="953"/>
                        <a:pt x="590" y="953"/>
                      </a:cubicBezTo>
                      <a:cubicBezTo>
                        <a:pt x="590" y="952"/>
                        <a:pt x="590" y="952"/>
                        <a:pt x="590" y="952"/>
                      </a:cubicBezTo>
                      <a:cubicBezTo>
                        <a:pt x="590" y="951"/>
                        <a:pt x="590" y="950"/>
                        <a:pt x="589" y="950"/>
                      </a:cubicBezTo>
                      <a:cubicBezTo>
                        <a:pt x="589" y="949"/>
                        <a:pt x="589" y="948"/>
                        <a:pt x="589" y="946"/>
                      </a:cubicBezTo>
                      <a:cubicBezTo>
                        <a:pt x="589" y="946"/>
                        <a:pt x="588" y="946"/>
                        <a:pt x="588" y="945"/>
                      </a:cubicBezTo>
                      <a:cubicBezTo>
                        <a:pt x="588" y="945"/>
                        <a:pt x="588" y="944"/>
                        <a:pt x="588" y="944"/>
                      </a:cubicBezTo>
                      <a:cubicBezTo>
                        <a:pt x="588" y="944"/>
                        <a:pt x="588" y="943"/>
                        <a:pt x="587" y="943"/>
                      </a:cubicBezTo>
                      <a:cubicBezTo>
                        <a:pt x="587" y="943"/>
                        <a:pt x="587" y="942"/>
                        <a:pt x="587" y="942"/>
                      </a:cubicBezTo>
                      <a:cubicBezTo>
                        <a:pt x="587" y="941"/>
                        <a:pt x="587" y="942"/>
                        <a:pt x="586" y="942"/>
                      </a:cubicBezTo>
                      <a:cubicBezTo>
                        <a:pt x="586" y="942"/>
                        <a:pt x="586" y="942"/>
                        <a:pt x="585" y="942"/>
                      </a:cubicBezTo>
                      <a:cubicBezTo>
                        <a:pt x="585" y="942"/>
                        <a:pt x="584" y="941"/>
                        <a:pt x="584" y="941"/>
                      </a:cubicBezTo>
                      <a:cubicBezTo>
                        <a:pt x="583" y="942"/>
                        <a:pt x="583" y="942"/>
                        <a:pt x="583" y="942"/>
                      </a:cubicBezTo>
                      <a:cubicBezTo>
                        <a:pt x="583" y="942"/>
                        <a:pt x="582" y="941"/>
                        <a:pt x="582" y="941"/>
                      </a:cubicBezTo>
                      <a:cubicBezTo>
                        <a:pt x="581" y="940"/>
                        <a:pt x="582" y="940"/>
                        <a:pt x="582" y="940"/>
                      </a:cubicBezTo>
                      <a:cubicBezTo>
                        <a:pt x="583" y="939"/>
                        <a:pt x="582" y="939"/>
                        <a:pt x="582" y="938"/>
                      </a:cubicBezTo>
                      <a:cubicBezTo>
                        <a:pt x="582" y="938"/>
                        <a:pt x="582" y="937"/>
                        <a:pt x="582" y="937"/>
                      </a:cubicBezTo>
                      <a:cubicBezTo>
                        <a:pt x="582" y="937"/>
                        <a:pt x="583" y="937"/>
                        <a:pt x="584" y="937"/>
                      </a:cubicBezTo>
                      <a:cubicBezTo>
                        <a:pt x="584" y="936"/>
                        <a:pt x="584" y="936"/>
                        <a:pt x="584" y="935"/>
                      </a:cubicBezTo>
                      <a:cubicBezTo>
                        <a:pt x="584" y="935"/>
                        <a:pt x="583" y="935"/>
                        <a:pt x="583" y="934"/>
                      </a:cubicBezTo>
                      <a:cubicBezTo>
                        <a:pt x="582" y="935"/>
                        <a:pt x="583" y="935"/>
                        <a:pt x="582" y="937"/>
                      </a:cubicBezTo>
                      <a:cubicBezTo>
                        <a:pt x="582" y="936"/>
                        <a:pt x="582" y="936"/>
                        <a:pt x="582" y="937"/>
                      </a:cubicBezTo>
                      <a:cubicBezTo>
                        <a:pt x="582" y="937"/>
                        <a:pt x="581" y="937"/>
                        <a:pt x="581" y="937"/>
                      </a:cubicBezTo>
                      <a:cubicBezTo>
                        <a:pt x="581" y="936"/>
                        <a:pt x="581" y="934"/>
                        <a:pt x="581" y="933"/>
                      </a:cubicBezTo>
                      <a:cubicBezTo>
                        <a:pt x="580" y="932"/>
                        <a:pt x="580" y="932"/>
                        <a:pt x="579" y="931"/>
                      </a:cubicBezTo>
                      <a:cubicBezTo>
                        <a:pt x="579" y="931"/>
                        <a:pt x="580" y="931"/>
                        <a:pt x="580" y="930"/>
                      </a:cubicBezTo>
                      <a:cubicBezTo>
                        <a:pt x="581" y="930"/>
                        <a:pt x="580" y="929"/>
                        <a:pt x="580" y="928"/>
                      </a:cubicBezTo>
                      <a:cubicBezTo>
                        <a:pt x="580" y="928"/>
                        <a:pt x="580" y="928"/>
                        <a:pt x="580" y="927"/>
                      </a:cubicBezTo>
                      <a:cubicBezTo>
                        <a:pt x="579" y="927"/>
                        <a:pt x="580" y="926"/>
                        <a:pt x="579" y="925"/>
                      </a:cubicBezTo>
                      <a:cubicBezTo>
                        <a:pt x="579" y="925"/>
                        <a:pt x="578" y="926"/>
                        <a:pt x="578" y="927"/>
                      </a:cubicBezTo>
                      <a:cubicBezTo>
                        <a:pt x="578" y="927"/>
                        <a:pt x="577" y="927"/>
                        <a:pt x="577" y="927"/>
                      </a:cubicBezTo>
                      <a:cubicBezTo>
                        <a:pt x="577" y="926"/>
                        <a:pt x="577" y="926"/>
                        <a:pt x="577" y="925"/>
                      </a:cubicBezTo>
                      <a:cubicBezTo>
                        <a:pt x="576" y="925"/>
                        <a:pt x="576" y="923"/>
                        <a:pt x="575" y="922"/>
                      </a:cubicBezTo>
                      <a:cubicBezTo>
                        <a:pt x="574" y="921"/>
                        <a:pt x="574" y="920"/>
                        <a:pt x="573" y="920"/>
                      </a:cubicBezTo>
                      <a:cubicBezTo>
                        <a:pt x="573" y="919"/>
                        <a:pt x="572" y="919"/>
                        <a:pt x="573" y="918"/>
                      </a:cubicBezTo>
                      <a:cubicBezTo>
                        <a:pt x="574" y="919"/>
                        <a:pt x="574" y="920"/>
                        <a:pt x="575" y="920"/>
                      </a:cubicBezTo>
                      <a:cubicBezTo>
                        <a:pt x="576" y="920"/>
                        <a:pt x="576" y="920"/>
                        <a:pt x="577" y="920"/>
                      </a:cubicBezTo>
                      <a:cubicBezTo>
                        <a:pt x="578" y="920"/>
                        <a:pt x="577" y="919"/>
                        <a:pt x="577" y="919"/>
                      </a:cubicBezTo>
                      <a:cubicBezTo>
                        <a:pt x="577" y="918"/>
                        <a:pt x="577" y="917"/>
                        <a:pt x="577" y="917"/>
                      </a:cubicBezTo>
                      <a:cubicBezTo>
                        <a:pt x="577" y="916"/>
                        <a:pt x="576" y="916"/>
                        <a:pt x="576" y="916"/>
                      </a:cubicBezTo>
                      <a:cubicBezTo>
                        <a:pt x="576" y="915"/>
                        <a:pt x="576" y="913"/>
                        <a:pt x="576" y="912"/>
                      </a:cubicBezTo>
                      <a:cubicBezTo>
                        <a:pt x="575" y="912"/>
                        <a:pt x="576" y="911"/>
                        <a:pt x="575" y="910"/>
                      </a:cubicBezTo>
                      <a:cubicBezTo>
                        <a:pt x="575" y="909"/>
                        <a:pt x="575" y="908"/>
                        <a:pt x="575" y="907"/>
                      </a:cubicBezTo>
                      <a:cubicBezTo>
                        <a:pt x="574" y="906"/>
                        <a:pt x="573" y="907"/>
                        <a:pt x="572" y="907"/>
                      </a:cubicBezTo>
                      <a:cubicBezTo>
                        <a:pt x="572" y="907"/>
                        <a:pt x="572" y="907"/>
                        <a:pt x="572" y="907"/>
                      </a:cubicBezTo>
                      <a:cubicBezTo>
                        <a:pt x="571" y="907"/>
                        <a:pt x="571" y="907"/>
                        <a:pt x="570" y="907"/>
                      </a:cubicBezTo>
                      <a:cubicBezTo>
                        <a:pt x="570" y="908"/>
                        <a:pt x="570" y="908"/>
                        <a:pt x="570" y="909"/>
                      </a:cubicBezTo>
                      <a:cubicBezTo>
                        <a:pt x="569" y="909"/>
                        <a:pt x="568" y="909"/>
                        <a:pt x="568" y="909"/>
                      </a:cubicBezTo>
                      <a:cubicBezTo>
                        <a:pt x="568" y="909"/>
                        <a:pt x="568" y="908"/>
                        <a:pt x="567" y="908"/>
                      </a:cubicBezTo>
                      <a:cubicBezTo>
                        <a:pt x="566" y="908"/>
                        <a:pt x="565" y="908"/>
                        <a:pt x="564" y="908"/>
                      </a:cubicBezTo>
                      <a:cubicBezTo>
                        <a:pt x="563" y="908"/>
                        <a:pt x="563" y="909"/>
                        <a:pt x="562" y="909"/>
                      </a:cubicBezTo>
                      <a:cubicBezTo>
                        <a:pt x="562" y="909"/>
                        <a:pt x="562" y="910"/>
                        <a:pt x="562" y="910"/>
                      </a:cubicBezTo>
                      <a:cubicBezTo>
                        <a:pt x="562" y="911"/>
                        <a:pt x="563" y="911"/>
                        <a:pt x="564" y="911"/>
                      </a:cubicBezTo>
                      <a:cubicBezTo>
                        <a:pt x="564" y="912"/>
                        <a:pt x="564" y="912"/>
                        <a:pt x="563" y="912"/>
                      </a:cubicBezTo>
                      <a:cubicBezTo>
                        <a:pt x="563" y="913"/>
                        <a:pt x="563" y="913"/>
                        <a:pt x="563" y="914"/>
                      </a:cubicBezTo>
                      <a:cubicBezTo>
                        <a:pt x="563" y="915"/>
                        <a:pt x="562" y="915"/>
                        <a:pt x="562" y="915"/>
                      </a:cubicBezTo>
                      <a:cubicBezTo>
                        <a:pt x="562" y="917"/>
                        <a:pt x="562" y="919"/>
                        <a:pt x="562" y="920"/>
                      </a:cubicBezTo>
                      <a:cubicBezTo>
                        <a:pt x="562" y="920"/>
                        <a:pt x="561" y="921"/>
                        <a:pt x="561" y="921"/>
                      </a:cubicBezTo>
                      <a:cubicBezTo>
                        <a:pt x="561" y="922"/>
                        <a:pt x="561" y="922"/>
                        <a:pt x="561" y="923"/>
                      </a:cubicBezTo>
                      <a:cubicBezTo>
                        <a:pt x="561" y="923"/>
                        <a:pt x="561" y="923"/>
                        <a:pt x="561" y="924"/>
                      </a:cubicBezTo>
                      <a:cubicBezTo>
                        <a:pt x="560" y="925"/>
                        <a:pt x="561" y="926"/>
                        <a:pt x="560" y="927"/>
                      </a:cubicBezTo>
                      <a:cubicBezTo>
                        <a:pt x="560" y="928"/>
                        <a:pt x="560" y="928"/>
                        <a:pt x="559" y="928"/>
                      </a:cubicBezTo>
                      <a:cubicBezTo>
                        <a:pt x="559" y="928"/>
                        <a:pt x="559" y="927"/>
                        <a:pt x="559" y="927"/>
                      </a:cubicBezTo>
                      <a:cubicBezTo>
                        <a:pt x="558" y="928"/>
                        <a:pt x="558" y="928"/>
                        <a:pt x="559" y="928"/>
                      </a:cubicBezTo>
                      <a:cubicBezTo>
                        <a:pt x="559" y="929"/>
                        <a:pt x="558" y="929"/>
                        <a:pt x="558" y="930"/>
                      </a:cubicBezTo>
                      <a:cubicBezTo>
                        <a:pt x="558" y="930"/>
                        <a:pt x="558" y="931"/>
                        <a:pt x="558" y="931"/>
                      </a:cubicBezTo>
                      <a:cubicBezTo>
                        <a:pt x="558" y="932"/>
                        <a:pt x="557" y="931"/>
                        <a:pt x="556" y="931"/>
                      </a:cubicBezTo>
                      <a:cubicBezTo>
                        <a:pt x="556" y="932"/>
                        <a:pt x="555" y="932"/>
                        <a:pt x="555" y="932"/>
                      </a:cubicBezTo>
                      <a:cubicBezTo>
                        <a:pt x="555" y="932"/>
                        <a:pt x="555" y="933"/>
                        <a:pt x="555" y="933"/>
                      </a:cubicBezTo>
                      <a:cubicBezTo>
                        <a:pt x="555" y="934"/>
                        <a:pt x="556" y="936"/>
                        <a:pt x="556" y="937"/>
                      </a:cubicBezTo>
                      <a:cubicBezTo>
                        <a:pt x="556" y="937"/>
                        <a:pt x="556" y="937"/>
                        <a:pt x="556" y="937"/>
                      </a:cubicBezTo>
                      <a:cubicBezTo>
                        <a:pt x="556" y="937"/>
                        <a:pt x="556" y="938"/>
                        <a:pt x="556" y="938"/>
                      </a:cubicBezTo>
                      <a:cubicBezTo>
                        <a:pt x="556" y="939"/>
                        <a:pt x="557" y="938"/>
                        <a:pt x="557" y="939"/>
                      </a:cubicBezTo>
                      <a:cubicBezTo>
                        <a:pt x="558" y="939"/>
                        <a:pt x="558" y="939"/>
                        <a:pt x="558" y="940"/>
                      </a:cubicBezTo>
                      <a:cubicBezTo>
                        <a:pt x="557" y="940"/>
                        <a:pt x="557" y="940"/>
                        <a:pt x="557" y="940"/>
                      </a:cubicBezTo>
                      <a:cubicBezTo>
                        <a:pt x="557" y="942"/>
                        <a:pt x="556" y="943"/>
                        <a:pt x="555" y="945"/>
                      </a:cubicBezTo>
                      <a:cubicBezTo>
                        <a:pt x="555" y="945"/>
                        <a:pt x="555" y="945"/>
                        <a:pt x="556" y="946"/>
                      </a:cubicBezTo>
                      <a:cubicBezTo>
                        <a:pt x="556" y="946"/>
                        <a:pt x="556" y="947"/>
                        <a:pt x="556" y="947"/>
                      </a:cubicBezTo>
                      <a:cubicBezTo>
                        <a:pt x="556" y="948"/>
                        <a:pt x="556" y="950"/>
                        <a:pt x="556" y="951"/>
                      </a:cubicBezTo>
                      <a:cubicBezTo>
                        <a:pt x="557" y="952"/>
                        <a:pt x="557" y="952"/>
                        <a:pt x="557" y="952"/>
                      </a:cubicBezTo>
                      <a:cubicBezTo>
                        <a:pt x="557" y="954"/>
                        <a:pt x="557" y="957"/>
                        <a:pt x="557" y="959"/>
                      </a:cubicBezTo>
                      <a:cubicBezTo>
                        <a:pt x="557" y="959"/>
                        <a:pt x="557" y="960"/>
                        <a:pt x="558" y="960"/>
                      </a:cubicBezTo>
                      <a:cubicBezTo>
                        <a:pt x="558" y="961"/>
                        <a:pt x="558" y="961"/>
                        <a:pt x="558" y="962"/>
                      </a:cubicBezTo>
                      <a:cubicBezTo>
                        <a:pt x="558" y="962"/>
                        <a:pt x="558" y="963"/>
                        <a:pt x="558" y="963"/>
                      </a:cubicBezTo>
                      <a:cubicBezTo>
                        <a:pt x="558" y="963"/>
                        <a:pt x="558" y="963"/>
                        <a:pt x="558" y="963"/>
                      </a:cubicBezTo>
                      <a:cubicBezTo>
                        <a:pt x="558" y="964"/>
                        <a:pt x="558" y="965"/>
                        <a:pt x="559" y="966"/>
                      </a:cubicBezTo>
                      <a:cubicBezTo>
                        <a:pt x="559" y="966"/>
                        <a:pt x="559" y="967"/>
                        <a:pt x="559" y="968"/>
                      </a:cubicBezTo>
                      <a:cubicBezTo>
                        <a:pt x="559" y="968"/>
                        <a:pt x="560" y="968"/>
                        <a:pt x="560" y="969"/>
                      </a:cubicBezTo>
                      <a:cubicBezTo>
                        <a:pt x="560" y="969"/>
                        <a:pt x="560" y="970"/>
                        <a:pt x="560" y="970"/>
                      </a:cubicBezTo>
                      <a:cubicBezTo>
                        <a:pt x="560" y="970"/>
                        <a:pt x="559" y="971"/>
                        <a:pt x="559" y="971"/>
                      </a:cubicBezTo>
                      <a:cubicBezTo>
                        <a:pt x="559" y="972"/>
                        <a:pt x="560" y="972"/>
                        <a:pt x="560" y="972"/>
                      </a:cubicBezTo>
                      <a:cubicBezTo>
                        <a:pt x="560" y="974"/>
                        <a:pt x="561" y="975"/>
                        <a:pt x="561" y="976"/>
                      </a:cubicBezTo>
                      <a:cubicBezTo>
                        <a:pt x="560" y="976"/>
                        <a:pt x="560" y="977"/>
                        <a:pt x="559" y="977"/>
                      </a:cubicBezTo>
                      <a:cubicBezTo>
                        <a:pt x="559" y="977"/>
                        <a:pt x="558" y="976"/>
                        <a:pt x="558" y="976"/>
                      </a:cubicBezTo>
                      <a:cubicBezTo>
                        <a:pt x="557" y="977"/>
                        <a:pt x="556" y="977"/>
                        <a:pt x="555" y="978"/>
                      </a:cubicBezTo>
                      <a:cubicBezTo>
                        <a:pt x="555" y="977"/>
                        <a:pt x="555" y="977"/>
                        <a:pt x="554" y="977"/>
                      </a:cubicBezTo>
                      <a:cubicBezTo>
                        <a:pt x="554" y="978"/>
                        <a:pt x="553" y="979"/>
                        <a:pt x="553" y="980"/>
                      </a:cubicBezTo>
                      <a:cubicBezTo>
                        <a:pt x="552" y="981"/>
                        <a:pt x="552" y="981"/>
                        <a:pt x="551" y="981"/>
                      </a:cubicBezTo>
                      <a:cubicBezTo>
                        <a:pt x="550" y="981"/>
                        <a:pt x="551" y="982"/>
                        <a:pt x="551" y="982"/>
                      </a:cubicBezTo>
                      <a:cubicBezTo>
                        <a:pt x="550" y="983"/>
                        <a:pt x="550" y="983"/>
                        <a:pt x="550" y="983"/>
                      </a:cubicBezTo>
                      <a:cubicBezTo>
                        <a:pt x="550" y="985"/>
                        <a:pt x="550" y="986"/>
                        <a:pt x="550" y="988"/>
                      </a:cubicBezTo>
                      <a:cubicBezTo>
                        <a:pt x="550" y="988"/>
                        <a:pt x="549" y="989"/>
                        <a:pt x="549" y="989"/>
                      </a:cubicBezTo>
                      <a:cubicBezTo>
                        <a:pt x="549" y="989"/>
                        <a:pt x="549" y="989"/>
                        <a:pt x="549" y="989"/>
                      </a:cubicBezTo>
                      <a:cubicBezTo>
                        <a:pt x="549" y="990"/>
                        <a:pt x="549" y="991"/>
                        <a:pt x="549" y="992"/>
                      </a:cubicBezTo>
                      <a:cubicBezTo>
                        <a:pt x="550" y="992"/>
                        <a:pt x="550" y="993"/>
                        <a:pt x="550" y="994"/>
                      </a:cubicBezTo>
                      <a:cubicBezTo>
                        <a:pt x="550" y="994"/>
                        <a:pt x="551" y="994"/>
                        <a:pt x="551" y="994"/>
                      </a:cubicBezTo>
                      <a:cubicBezTo>
                        <a:pt x="551" y="995"/>
                        <a:pt x="552" y="996"/>
                        <a:pt x="552" y="997"/>
                      </a:cubicBezTo>
                      <a:cubicBezTo>
                        <a:pt x="553" y="997"/>
                        <a:pt x="553" y="998"/>
                        <a:pt x="554" y="999"/>
                      </a:cubicBezTo>
                      <a:cubicBezTo>
                        <a:pt x="554" y="999"/>
                        <a:pt x="553" y="1000"/>
                        <a:pt x="553" y="1000"/>
                      </a:cubicBezTo>
                      <a:cubicBezTo>
                        <a:pt x="552" y="1000"/>
                        <a:pt x="552" y="1000"/>
                        <a:pt x="551" y="1000"/>
                      </a:cubicBezTo>
                      <a:cubicBezTo>
                        <a:pt x="551" y="1000"/>
                        <a:pt x="551" y="999"/>
                        <a:pt x="551" y="999"/>
                      </a:cubicBezTo>
                      <a:cubicBezTo>
                        <a:pt x="551" y="999"/>
                        <a:pt x="550" y="999"/>
                        <a:pt x="550" y="999"/>
                      </a:cubicBezTo>
                      <a:cubicBezTo>
                        <a:pt x="550" y="998"/>
                        <a:pt x="550" y="998"/>
                        <a:pt x="550" y="997"/>
                      </a:cubicBezTo>
                      <a:cubicBezTo>
                        <a:pt x="549" y="998"/>
                        <a:pt x="549" y="998"/>
                        <a:pt x="548" y="999"/>
                      </a:cubicBezTo>
                      <a:cubicBezTo>
                        <a:pt x="547" y="999"/>
                        <a:pt x="547" y="999"/>
                        <a:pt x="546" y="999"/>
                      </a:cubicBezTo>
                      <a:cubicBezTo>
                        <a:pt x="546" y="999"/>
                        <a:pt x="546" y="999"/>
                        <a:pt x="545" y="999"/>
                      </a:cubicBezTo>
                      <a:cubicBezTo>
                        <a:pt x="545" y="999"/>
                        <a:pt x="544" y="999"/>
                        <a:pt x="543" y="999"/>
                      </a:cubicBezTo>
                      <a:cubicBezTo>
                        <a:pt x="543" y="1000"/>
                        <a:pt x="542" y="1000"/>
                        <a:pt x="542" y="1000"/>
                      </a:cubicBezTo>
                      <a:cubicBezTo>
                        <a:pt x="542" y="1002"/>
                        <a:pt x="543" y="1002"/>
                        <a:pt x="543" y="1002"/>
                      </a:cubicBezTo>
                      <a:cubicBezTo>
                        <a:pt x="544" y="1003"/>
                        <a:pt x="543" y="1004"/>
                        <a:pt x="544" y="1004"/>
                      </a:cubicBezTo>
                      <a:cubicBezTo>
                        <a:pt x="544" y="1005"/>
                        <a:pt x="544" y="1005"/>
                        <a:pt x="543" y="1006"/>
                      </a:cubicBezTo>
                      <a:cubicBezTo>
                        <a:pt x="543" y="1006"/>
                        <a:pt x="543" y="1007"/>
                        <a:pt x="543" y="1008"/>
                      </a:cubicBezTo>
                      <a:cubicBezTo>
                        <a:pt x="543" y="1008"/>
                        <a:pt x="542" y="1008"/>
                        <a:pt x="541" y="1009"/>
                      </a:cubicBezTo>
                      <a:cubicBezTo>
                        <a:pt x="541" y="1009"/>
                        <a:pt x="541" y="1009"/>
                        <a:pt x="541" y="1009"/>
                      </a:cubicBezTo>
                      <a:cubicBezTo>
                        <a:pt x="540" y="1008"/>
                        <a:pt x="540" y="1007"/>
                        <a:pt x="540" y="1006"/>
                      </a:cubicBezTo>
                      <a:cubicBezTo>
                        <a:pt x="539" y="1005"/>
                        <a:pt x="538" y="1005"/>
                        <a:pt x="538" y="1004"/>
                      </a:cubicBezTo>
                      <a:cubicBezTo>
                        <a:pt x="537" y="1004"/>
                        <a:pt x="537" y="1004"/>
                        <a:pt x="537" y="1004"/>
                      </a:cubicBezTo>
                      <a:cubicBezTo>
                        <a:pt x="536" y="1003"/>
                        <a:pt x="536" y="1003"/>
                        <a:pt x="536" y="1003"/>
                      </a:cubicBezTo>
                      <a:cubicBezTo>
                        <a:pt x="536" y="1002"/>
                        <a:pt x="536" y="1002"/>
                        <a:pt x="535" y="1002"/>
                      </a:cubicBezTo>
                      <a:cubicBezTo>
                        <a:pt x="535" y="1003"/>
                        <a:pt x="535" y="1004"/>
                        <a:pt x="535" y="1004"/>
                      </a:cubicBezTo>
                      <a:cubicBezTo>
                        <a:pt x="536" y="1004"/>
                        <a:pt x="535" y="1006"/>
                        <a:pt x="536" y="1006"/>
                      </a:cubicBezTo>
                      <a:cubicBezTo>
                        <a:pt x="536" y="1008"/>
                        <a:pt x="537" y="1009"/>
                        <a:pt x="538" y="1011"/>
                      </a:cubicBezTo>
                      <a:cubicBezTo>
                        <a:pt x="538" y="1011"/>
                        <a:pt x="538" y="1011"/>
                        <a:pt x="538" y="1011"/>
                      </a:cubicBezTo>
                      <a:cubicBezTo>
                        <a:pt x="537" y="1011"/>
                        <a:pt x="537" y="1010"/>
                        <a:pt x="536" y="1010"/>
                      </a:cubicBezTo>
                      <a:cubicBezTo>
                        <a:pt x="535" y="1010"/>
                        <a:pt x="535" y="1009"/>
                        <a:pt x="534" y="1009"/>
                      </a:cubicBezTo>
                      <a:cubicBezTo>
                        <a:pt x="534" y="1009"/>
                        <a:pt x="534" y="1009"/>
                        <a:pt x="534" y="1009"/>
                      </a:cubicBezTo>
                      <a:cubicBezTo>
                        <a:pt x="534" y="1009"/>
                        <a:pt x="533" y="1009"/>
                        <a:pt x="533" y="1009"/>
                      </a:cubicBezTo>
                      <a:cubicBezTo>
                        <a:pt x="532" y="1008"/>
                        <a:pt x="532" y="1005"/>
                        <a:pt x="530" y="1004"/>
                      </a:cubicBezTo>
                      <a:cubicBezTo>
                        <a:pt x="530" y="1004"/>
                        <a:pt x="530" y="1003"/>
                        <a:pt x="530" y="1003"/>
                      </a:cubicBezTo>
                      <a:cubicBezTo>
                        <a:pt x="529" y="1002"/>
                        <a:pt x="528" y="1002"/>
                        <a:pt x="528" y="1000"/>
                      </a:cubicBezTo>
                      <a:cubicBezTo>
                        <a:pt x="527" y="999"/>
                        <a:pt x="527" y="997"/>
                        <a:pt x="525" y="996"/>
                      </a:cubicBezTo>
                      <a:cubicBezTo>
                        <a:pt x="525" y="996"/>
                        <a:pt x="524" y="995"/>
                        <a:pt x="524" y="994"/>
                      </a:cubicBezTo>
                      <a:cubicBezTo>
                        <a:pt x="524" y="993"/>
                        <a:pt x="523" y="992"/>
                        <a:pt x="523" y="991"/>
                      </a:cubicBezTo>
                      <a:cubicBezTo>
                        <a:pt x="523" y="990"/>
                        <a:pt x="523" y="990"/>
                        <a:pt x="523" y="989"/>
                      </a:cubicBezTo>
                      <a:cubicBezTo>
                        <a:pt x="522" y="988"/>
                        <a:pt x="522" y="987"/>
                        <a:pt x="521" y="987"/>
                      </a:cubicBezTo>
                      <a:cubicBezTo>
                        <a:pt x="521" y="986"/>
                        <a:pt x="521" y="986"/>
                        <a:pt x="521" y="985"/>
                      </a:cubicBezTo>
                      <a:cubicBezTo>
                        <a:pt x="521" y="985"/>
                        <a:pt x="521" y="985"/>
                        <a:pt x="521" y="984"/>
                      </a:cubicBezTo>
                      <a:cubicBezTo>
                        <a:pt x="521" y="984"/>
                        <a:pt x="521" y="983"/>
                        <a:pt x="521" y="982"/>
                      </a:cubicBezTo>
                      <a:cubicBezTo>
                        <a:pt x="521" y="982"/>
                        <a:pt x="520" y="982"/>
                        <a:pt x="520" y="982"/>
                      </a:cubicBezTo>
                      <a:cubicBezTo>
                        <a:pt x="520" y="982"/>
                        <a:pt x="520" y="982"/>
                        <a:pt x="520" y="982"/>
                      </a:cubicBezTo>
                      <a:cubicBezTo>
                        <a:pt x="520" y="980"/>
                        <a:pt x="519" y="979"/>
                        <a:pt x="519" y="978"/>
                      </a:cubicBezTo>
                      <a:cubicBezTo>
                        <a:pt x="519" y="978"/>
                        <a:pt x="518" y="977"/>
                        <a:pt x="518" y="977"/>
                      </a:cubicBezTo>
                      <a:cubicBezTo>
                        <a:pt x="518" y="976"/>
                        <a:pt x="518" y="975"/>
                        <a:pt x="518" y="974"/>
                      </a:cubicBezTo>
                      <a:cubicBezTo>
                        <a:pt x="518" y="973"/>
                        <a:pt x="517" y="973"/>
                        <a:pt x="517" y="973"/>
                      </a:cubicBezTo>
                      <a:cubicBezTo>
                        <a:pt x="517" y="972"/>
                        <a:pt x="517" y="972"/>
                        <a:pt x="517" y="971"/>
                      </a:cubicBezTo>
                      <a:cubicBezTo>
                        <a:pt x="517" y="971"/>
                        <a:pt x="517" y="971"/>
                        <a:pt x="517" y="971"/>
                      </a:cubicBezTo>
                      <a:cubicBezTo>
                        <a:pt x="517" y="970"/>
                        <a:pt x="517" y="969"/>
                        <a:pt x="517" y="969"/>
                      </a:cubicBezTo>
                      <a:cubicBezTo>
                        <a:pt x="516" y="968"/>
                        <a:pt x="516" y="968"/>
                        <a:pt x="516" y="968"/>
                      </a:cubicBezTo>
                      <a:cubicBezTo>
                        <a:pt x="516" y="967"/>
                        <a:pt x="516" y="965"/>
                        <a:pt x="516" y="964"/>
                      </a:cubicBezTo>
                      <a:cubicBezTo>
                        <a:pt x="515" y="964"/>
                        <a:pt x="515" y="964"/>
                        <a:pt x="515" y="964"/>
                      </a:cubicBezTo>
                      <a:cubicBezTo>
                        <a:pt x="514" y="963"/>
                        <a:pt x="514" y="963"/>
                        <a:pt x="514" y="962"/>
                      </a:cubicBezTo>
                      <a:cubicBezTo>
                        <a:pt x="514" y="962"/>
                        <a:pt x="513" y="961"/>
                        <a:pt x="514" y="961"/>
                      </a:cubicBezTo>
                      <a:cubicBezTo>
                        <a:pt x="514" y="960"/>
                        <a:pt x="514" y="960"/>
                        <a:pt x="514" y="960"/>
                      </a:cubicBezTo>
                      <a:cubicBezTo>
                        <a:pt x="514" y="959"/>
                        <a:pt x="514" y="959"/>
                        <a:pt x="514" y="958"/>
                      </a:cubicBezTo>
                      <a:cubicBezTo>
                        <a:pt x="514" y="958"/>
                        <a:pt x="514" y="958"/>
                        <a:pt x="514" y="958"/>
                      </a:cubicBezTo>
                      <a:cubicBezTo>
                        <a:pt x="514" y="957"/>
                        <a:pt x="514" y="957"/>
                        <a:pt x="514" y="956"/>
                      </a:cubicBezTo>
                      <a:cubicBezTo>
                        <a:pt x="513" y="956"/>
                        <a:pt x="513" y="956"/>
                        <a:pt x="513" y="956"/>
                      </a:cubicBezTo>
                      <a:cubicBezTo>
                        <a:pt x="513" y="955"/>
                        <a:pt x="513" y="954"/>
                        <a:pt x="513" y="953"/>
                      </a:cubicBezTo>
                      <a:cubicBezTo>
                        <a:pt x="512" y="952"/>
                        <a:pt x="512" y="951"/>
                        <a:pt x="511" y="951"/>
                      </a:cubicBezTo>
                      <a:cubicBezTo>
                        <a:pt x="511" y="949"/>
                        <a:pt x="511" y="947"/>
                        <a:pt x="511" y="945"/>
                      </a:cubicBezTo>
                      <a:cubicBezTo>
                        <a:pt x="511" y="944"/>
                        <a:pt x="511" y="944"/>
                        <a:pt x="511" y="944"/>
                      </a:cubicBezTo>
                      <a:cubicBezTo>
                        <a:pt x="511" y="942"/>
                        <a:pt x="511" y="941"/>
                        <a:pt x="511" y="939"/>
                      </a:cubicBezTo>
                      <a:cubicBezTo>
                        <a:pt x="511" y="939"/>
                        <a:pt x="510" y="938"/>
                        <a:pt x="510" y="938"/>
                      </a:cubicBezTo>
                      <a:cubicBezTo>
                        <a:pt x="510" y="937"/>
                        <a:pt x="510" y="937"/>
                        <a:pt x="510" y="936"/>
                      </a:cubicBezTo>
                      <a:cubicBezTo>
                        <a:pt x="509" y="936"/>
                        <a:pt x="509" y="936"/>
                        <a:pt x="509" y="936"/>
                      </a:cubicBezTo>
                      <a:cubicBezTo>
                        <a:pt x="507" y="936"/>
                        <a:pt x="507" y="939"/>
                        <a:pt x="505" y="940"/>
                      </a:cubicBezTo>
                      <a:cubicBezTo>
                        <a:pt x="505" y="939"/>
                        <a:pt x="505" y="938"/>
                        <a:pt x="505" y="937"/>
                      </a:cubicBezTo>
                      <a:cubicBezTo>
                        <a:pt x="506" y="937"/>
                        <a:pt x="506" y="937"/>
                        <a:pt x="506" y="936"/>
                      </a:cubicBezTo>
                      <a:cubicBezTo>
                        <a:pt x="506" y="936"/>
                        <a:pt x="506" y="935"/>
                        <a:pt x="506" y="935"/>
                      </a:cubicBezTo>
                      <a:cubicBezTo>
                        <a:pt x="508" y="933"/>
                        <a:pt x="508" y="932"/>
                        <a:pt x="508" y="929"/>
                      </a:cubicBezTo>
                      <a:cubicBezTo>
                        <a:pt x="508" y="929"/>
                        <a:pt x="508" y="929"/>
                        <a:pt x="509" y="929"/>
                      </a:cubicBezTo>
                      <a:cubicBezTo>
                        <a:pt x="509" y="928"/>
                        <a:pt x="509" y="927"/>
                        <a:pt x="508" y="926"/>
                      </a:cubicBezTo>
                      <a:cubicBezTo>
                        <a:pt x="507" y="926"/>
                        <a:pt x="507" y="927"/>
                        <a:pt x="506" y="928"/>
                      </a:cubicBezTo>
                      <a:cubicBezTo>
                        <a:pt x="506" y="927"/>
                        <a:pt x="506" y="927"/>
                        <a:pt x="506" y="927"/>
                      </a:cubicBezTo>
                      <a:cubicBezTo>
                        <a:pt x="506" y="927"/>
                        <a:pt x="506" y="927"/>
                        <a:pt x="506" y="926"/>
                      </a:cubicBezTo>
                      <a:cubicBezTo>
                        <a:pt x="507" y="924"/>
                        <a:pt x="507" y="924"/>
                        <a:pt x="507" y="922"/>
                      </a:cubicBezTo>
                      <a:cubicBezTo>
                        <a:pt x="507" y="922"/>
                        <a:pt x="508" y="922"/>
                        <a:pt x="508" y="922"/>
                      </a:cubicBezTo>
                      <a:cubicBezTo>
                        <a:pt x="508" y="922"/>
                        <a:pt x="508" y="921"/>
                        <a:pt x="508" y="921"/>
                      </a:cubicBezTo>
                      <a:cubicBezTo>
                        <a:pt x="508" y="918"/>
                        <a:pt x="508" y="914"/>
                        <a:pt x="508" y="910"/>
                      </a:cubicBezTo>
                      <a:cubicBezTo>
                        <a:pt x="507" y="910"/>
                        <a:pt x="507" y="911"/>
                        <a:pt x="507" y="911"/>
                      </a:cubicBezTo>
                      <a:cubicBezTo>
                        <a:pt x="506" y="911"/>
                        <a:pt x="507" y="912"/>
                        <a:pt x="506" y="912"/>
                      </a:cubicBezTo>
                      <a:cubicBezTo>
                        <a:pt x="506" y="913"/>
                        <a:pt x="505" y="915"/>
                        <a:pt x="504" y="916"/>
                      </a:cubicBezTo>
                      <a:cubicBezTo>
                        <a:pt x="504" y="917"/>
                        <a:pt x="504" y="917"/>
                        <a:pt x="504" y="918"/>
                      </a:cubicBezTo>
                      <a:cubicBezTo>
                        <a:pt x="504" y="919"/>
                        <a:pt x="503" y="920"/>
                        <a:pt x="503" y="920"/>
                      </a:cubicBezTo>
                      <a:cubicBezTo>
                        <a:pt x="502" y="921"/>
                        <a:pt x="502" y="922"/>
                        <a:pt x="502" y="922"/>
                      </a:cubicBezTo>
                      <a:cubicBezTo>
                        <a:pt x="502" y="922"/>
                        <a:pt x="502" y="922"/>
                        <a:pt x="502" y="922"/>
                      </a:cubicBezTo>
                      <a:cubicBezTo>
                        <a:pt x="501" y="924"/>
                        <a:pt x="500" y="926"/>
                        <a:pt x="499" y="928"/>
                      </a:cubicBezTo>
                      <a:cubicBezTo>
                        <a:pt x="499" y="929"/>
                        <a:pt x="499" y="929"/>
                        <a:pt x="498" y="930"/>
                      </a:cubicBezTo>
                      <a:cubicBezTo>
                        <a:pt x="498" y="930"/>
                        <a:pt x="498" y="931"/>
                        <a:pt x="497" y="931"/>
                      </a:cubicBezTo>
                      <a:cubicBezTo>
                        <a:pt x="497" y="931"/>
                        <a:pt x="497" y="932"/>
                        <a:pt x="497" y="933"/>
                      </a:cubicBezTo>
                      <a:cubicBezTo>
                        <a:pt x="496" y="933"/>
                        <a:pt x="496" y="934"/>
                        <a:pt x="495" y="935"/>
                      </a:cubicBezTo>
                      <a:cubicBezTo>
                        <a:pt x="495" y="936"/>
                        <a:pt x="494" y="937"/>
                        <a:pt x="494" y="938"/>
                      </a:cubicBezTo>
                      <a:cubicBezTo>
                        <a:pt x="494" y="939"/>
                        <a:pt x="493" y="939"/>
                        <a:pt x="492" y="940"/>
                      </a:cubicBezTo>
                      <a:cubicBezTo>
                        <a:pt x="492" y="941"/>
                        <a:pt x="492" y="942"/>
                        <a:pt x="492" y="942"/>
                      </a:cubicBezTo>
                      <a:cubicBezTo>
                        <a:pt x="491" y="943"/>
                        <a:pt x="491" y="943"/>
                        <a:pt x="491" y="943"/>
                      </a:cubicBezTo>
                      <a:cubicBezTo>
                        <a:pt x="489" y="944"/>
                        <a:pt x="488" y="945"/>
                        <a:pt x="487" y="946"/>
                      </a:cubicBezTo>
                      <a:cubicBezTo>
                        <a:pt x="487" y="947"/>
                        <a:pt x="487" y="947"/>
                        <a:pt x="487" y="947"/>
                      </a:cubicBezTo>
                      <a:cubicBezTo>
                        <a:pt x="487" y="947"/>
                        <a:pt x="487" y="947"/>
                        <a:pt x="487" y="947"/>
                      </a:cubicBezTo>
                      <a:cubicBezTo>
                        <a:pt x="486" y="946"/>
                        <a:pt x="487" y="945"/>
                        <a:pt x="488" y="944"/>
                      </a:cubicBezTo>
                      <a:cubicBezTo>
                        <a:pt x="488" y="943"/>
                        <a:pt x="488" y="943"/>
                        <a:pt x="488" y="943"/>
                      </a:cubicBezTo>
                      <a:cubicBezTo>
                        <a:pt x="488" y="942"/>
                        <a:pt x="489" y="942"/>
                        <a:pt x="490" y="942"/>
                      </a:cubicBezTo>
                      <a:cubicBezTo>
                        <a:pt x="491" y="939"/>
                        <a:pt x="491" y="939"/>
                        <a:pt x="491" y="939"/>
                      </a:cubicBezTo>
                      <a:cubicBezTo>
                        <a:pt x="491" y="939"/>
                        <a:pt x="491" y="938"/>
                        <a:pt x="491" y="938"/>
                      </a:cubicBezTo>
                      <a:cubicBezTo>
                        <a:pt x="492" y="937"/>
                        <a:pt x="492" y="936"/>
                        <a:pt x="492" y="936"/>
                      </a:cubicBezTo>
                      <a:cubicBezTo>
                        <a:pt x="492" y="935"/>
                        <a:pt x="493" y="935"/>
                        <a:pt x="493" y="934"/>
                      </a:cubicBezTo>
                      <a:cubicBezTo>
                        <a:pt x="493" y="933"/>
                        <a:pt x="494" y="933"/>
                        <a:pt x="494" y="932"/>
                      </a:cubicBezTo>
                      <a:cubicBezTo>
                        <a:pt x="494" y="931"/>
                        <a:pt x="494" y="931"/>
                        <a:pt x="494" y="931"/>
                      </a:cubicBezTo>
                      <a:cubicBezTo>
                        <a:pt x="494" y="930"/>
                        <a:pt x="494" y="929"/>
                        <a:pt x="494" y="928"/>
                      </a:cubicBezTo>
                      <a:cubicBezTo>
                        <a:pt x="494" y="928"/>
                        <a:pt x="494" y="927"/>
                        <a:pt x="493" y="927"/>
                      </a:cubicBezTo>
                      <a:cubicBezTo>
                        <a:pt x="493" y="927"/>
                        <a:pt x="492" y="928"/>
                        <a:pt x="492" y="928"/>
                      </a:cubicBezTo>
                      <a:cubicBezTo>
                        <a:pt x="491" y="928"/>
                        <a:pt x="490" y="930"/>
                        <a:pt x="489" y="930"/>
                      </a:cubicBezTo>
                      <a:cubicBezTo>
                        <a:pt x="489" y="931"/>
                        <a:pt x="489" y="931"/>
                        <a:pt x="489" y="932"/>
                      </a:cubicBezTo>
                      <a:cubicBezTo>
                        <a:pt x="487" y="933"/>
                        <a:pt x="486" y="933"/>
                        <a:pt x="484" y="934"/>
                      </a:cubicBezTo>
                      <a:cubicBezTo>
                        <a:pt x="484" y="935"/>
                        <a:pt x="483" y="936"/>
                        <a:pt x="483" y="937"/>
                      </a:cubicBezTo>
                      <a:cubicBezTo>
                        <a:pt x="482" y="937"/>
                        <a:pt x="482" y="938"/>
                        <a:pt x="482" y="939"/>
                      </a:cubicBezTo>
                      <a:cubicBezTo>
                        <a:pt x="481" y="940"/>
                        <a:pt x="480" y="941"/>
                        <a:pt x="479" y="942"/>
                      </a:cubicBezTo>
                      <a:cubicBezTo>
                        <a:pt x="478" y="943"/>
                        <a:pt x="478" y="945"/>
                        <a:pt x="476" y="946"/>
                      </a:cubicBezTo>
                      <a:cubicBezTo>
                        <a:pt x="475" y="946"/>
                        <a:pt x="475" y="945"/>
                        <a:pt x="475" y="945"/>
                      </a:cubicBezTo>
                      <a:cubicBezTo>
                        <a:pt x="474" y="944"/>
                        <a:pt x="474" y="944"/>
                        <a:pt x="473" y="944"/>
                      </a:cubicBezTo>
                      <a:cubicBezTo>
                        <a:pt x="473" y="945"/>
                        <a:pt x="473" y="945"/>
                        <a:pt x="473" y="945"/>
                      </a:cubicBezTo>
                      <a:cubicBezTo>
                        <a:pt x="472" y="947"/>
                        <a:pt x="471" y="947"/>
                        <a:pt x="470" y="948"/>
                      </a:cubicBezTo>
                      <a:cubicBezTo>
                        <a:pt x="469" y="945"/>
                        <a:pt x="469" y="945"/>
                        <a:pt x="466" y="944"/>
                      </a:cubicBezTo>
                      <a:cubicBezTo>
                        <a:pt x="465" y="944"/>
                        <a:pt x="464" y="944"/>
                        <a:pt x="463" y="944"/>
                      </a:cubicBezTo>
                      <a:cubicBezTo>
                        <a:pt x="463" y="943"/>
                        <a:pt x="463" y="942"/>
                        <a:pt x="464" y="942"/>
                      </a:cubicBezTo>
                      <a:cubicBezTo>
                        <a:pt x="464" y="941"/>
                        <a:pt x="464" y="941"/>
                        <a:pt x="464" y="940"/>
                      </a:cubicBezTo>
                      <a:cubicBezTo>
                        <a:pt x="464" y="940"/>
                        <a:pt x="465" y="940"/>
                        <a:pt x="465" y="939"/>
                      </a:cubicBezTo>
                      <a:cubicBezTo>
                        <a:pt x="464" y="938"/>
                        <a:pt x="465" y="938"/>
                        <a:pt x="465" y="937"/>
                      </a:cubicBezTo>
                      <a:cubicBezTo>
                        <a:pt x="465" y="937"/>
                        <a:pt x="465" y="936"/>
                        <a:pt x="466" y="936"/>
                      </a:cubicBezTo>
                      <a:cubicBezTo>
                        <a:pt x="466" y="935"/>
                        <a:pt x="466" y="933"/>
                        <a:pt x="466" y="932"/>
                      </a:cubicBezTo>
                      <a:cubicBezTo>
                        <a:pt x="466" y="931"/>
                        <a:pt x="466" y="931"/>
                        <a:pt x="467" y="931"/>
                      </a:cubicBezTo>
                      <a:cubicBezTo>
                        <a:pt x="467" y="930"/>
                        <a:pt x="467" y="930"/>
                        <a:pt x="467" y="929"/>
                      </a:cubicBezTo>
                      <a:cubicBezTo>
                        <a:pt x="467" y="929"/>
                        <a:pt x="467" y="929"/>
                        <a:pt x="467" y="929"/>
                      </a:cubicBezTo>
                      <a:cubicBezTo>
                        <a:pt x="467" y="928"/>
                        <a:pt x="467" y="927"/>
                        <a:pt x="467" y="927"/>
                      </a:cubicBezTo>
                      <a:cubicBezTo>
                        <a:pt x="468" y="927"/>
                        <a:pt x="468" y="926"/>
                        <a:pt x="468" y="926"/>
                      </a:cubicBezTo>
                      <a:cubicBezTo>
                        <a:pt x="468" y="924"/>
                        <a:pt x="468" y="922"/>
                        <a:pt x="468" y="920"/>
                      </a:cubicBezTo>
                      <a:cubicBezTo>
                        <a:pt x="467" y="919"/>
                        <a:pt x="467" y="920"/>
                        <a:pt x="466" y="920"/>
                      </a:cubicBezTo>
                      <a:cubicBezTo>
                        <a:pt x="466" y="919"/>
                        <a:pt x="466" y="919"/>
                        <a:pt x="465" y="919"/>
                      </a:cubicBezTo>
                      <a:cubicBezTo>
                        <a:pt x="465" y="918"/>
                        <a:pt x="466" y="918"/>
                        <a:pt x="466" y="917"/>
                      </a:cubicBezTo>
                      <a:cubicBezTo>
                        <a:pt x="466" y="916"/>
                        <a:pt x="466" y="915"/>
                        <a:pt x="466" y="914"/>
                      </a:cubicBezTo>
                      <a:cubicBezTo>
                        <a:pt x="465" y="914"/>
                        <a:pt x="465" y="913"/>
                        <a:pt x="464" y="912"/>
                      </a:cubicBezTo>
                      <a:cubicBezTo>
                        <a:pt x="463" y="912"/>
                        <a:pt x="463" y="911"/>
                        <a:pt x="462" y="911"/>
                      </a:cubicBezTo>
                      <a:cubicBezTo>
                        <a:pt x="462" y="911"/>
                        <a:pt x="461" y="911"/>
                        <a:pt x="461" y="911"/>
                      </a:cubicBezTo>
                      <a:cubicBezTo>
                        <a:pt x="460" y="911"/>
                        <a:pt x="460" y="912"/>
                        <a:pt x="459" y="913"/>
                      </a:cubicBezTo>
                      <a:cubicBezTo>
                        <a:pt x="459" y="913"/>
                        <a:pt x="459" y="913"/>
                        <a:pt x="459" y="914"/>
                      </a:cubicBezTo>
                      <a:cubicBezTo>
                        <a:pt x="458" y="914"/>
                        <a:pt x="458" y="914"/>
                        <a:pt x="458" y="914"/>
                      </a:cubicBezTo>
                      <a:cubicBezTo>
                        <a:pt x="458" y="913"/>
                        <a:pt x="458" y="912"/>
                        <a:pt x="458" y="911"/>
                      </a:cubicBezTo>
                      <a:cubicBezTo>
                        <a:pt x="458" y="911"/>
                        <a:pt x="458" y="911"/>
                        <a:pt x="458" y="911"/>
                      </a:cubicBezTo>
                      <a:cubicBezTo>
                        <a:pt x="458" y="910"/>
                        <a:pt x="458" y="909"/>
                        <a:pt x="458" y="908"/>
                      </a:cubicBezTo>
                      <a:cubicBezTo>
                        <a:pt x="458" y="907"/>
                        <a:pt x="459" y="907"/>
                        <a:pt x="459" y="907"/>
                      </a:cubicBezTo>
                      <a:cubicBezTo>
                        <a:pt x="459" y="906"/>
                        <a:pt x="459" y="906"/>
                        <a:pt x="459" y="905"/>
                      </a:cubicBezTo>
                      <a:cubicBezTo>
                        <a:pt x="458" y="904"/>
                        <a:pt x="458" y="904"/>
                        <a:pt x="458" y="903"/>
                      </a:cubicBezTo>
                      <a:cubicBezTo>
                        <a:pt x="458" y="903"/>
                        <a:pt x="457" y="903"/>
                        <a:pt x="457" y="903"/>
                      </a:cubicBezTo>
                      <a:cubicBezTo>
                        <a:pt x="456" y="902"/>
                        <a:pt x="457" y="902"/>
                        <a:pt x="457" y="901"/>
                      </a:cubicBezTo>
                      <a:cubicBezTo>
                        <a:pt x="456" y="901"/>
                        <a:pt x="456" y="901"/>
                        <a:pt x="456" y="900"/>
                      </a:cubicBezTo>
                      <a:cubicBezTo>
                        <a:pt x="455" y="900"/>
                        <a:pt x="455" y="900"/>
                        <a:pt x="454" y="900"/>
                      </a:cubicBezTo>
                      <a:cubicBezTo>
                        <a:pt x="453" y="901"/>
                        <a:pt x="452" y="903"/>
                        <a:pt x="451" y="904"/>
                      </a:cubicBezTo>
                      <a:cubicBezTo>
                        <a:pt x="451" y="905"/>
                        <a:pt x="451" y="905"/>
                        <a:pt x="451" y="905"/>
                      </a:cubicBezTo>
                      <a:cubicBezTo>
                        <a:pt x="450" y="907"/>
                        <a:pt x="449" y="908"/>
                        <a:pt x="449" y="909"/>
                      </a:cubicBezTo>
                      <a:cubicBezTo>
                        <a:pt x="448" y="910"/>
                        <a:pt x="447" y="910"/>
                        <a:pt x="447" y="912"/>
                      </a:cubicBezTo>
                      <a:cubicBezTo>
                        <a:pt x="447" y="912"/>
                        <a:pt x="446" y="913"/>
                        <a:pt x="446" y="914"/>
                      </a:cubicBezTo>
                      <a:cubicBezTo>
                        <a:pt x="446" y="915"/>
                        <a:pt x="445" y="915"/>
                        <a:pt x="445" y="916"/>
                      </a:cubicBezTo>
                      <a:cubicBezTo>
                        <a:pt x="444" y="917"/>
                        <a:pt x="444" y="919"/>
                        <a:pt x="442" y="920"/>
                      </a:cubicBezTo>
                      <a:cubicBezTo>
                        <a:pt x="441" y="921"/>
                        <a:pt x="441" y="923"/>
                        <a:pt x="440" y="924"/>
                      </a:cubicBezTo>
                      <a:cubicBezTo>
                        <a:pt x="440" y="925"/>
                        <a:pt x="440" y="926"/>
                        <a:pt x="440" y="927"/>
                      </a:cubicBezTo>
                      <a:cubicBezTo>
                        <a:pt x="439" y="927"/>
                        <a:pt x="439" y="928"/>
                        <a:pt x="438" y="929"/>
                      </a:cubicBezTo>
                      <a:cubicBezTo>
                        <a:pt x="438" y="929"/>
                        <a:pt x="438" y="930"/>
                        <a:pt x="438" y="930"/>
                      </a:cubicBezTo>
                      <a:cubicBezTo>
                        <a:pt x="438" y="931"/>
                        <a:pt x="438" y="931"/>
                        <a:pt x="437" y="931"/>
                      </a:cubicBezTo>
                      <a:cubicBezTo>
                        <a:pt x="436" y="931"/>
                        <a:pt x="435" y="933"/>
                        <a:pt x="434" y="933"/>
                      </a:cubicBezTo>
                      <a:cubicBezTo>
                        <a:pt x="434" y="934"/>
                        <a:pt x="433" y="933"/>
                        <a:pt x="433" y="933"/>
                      </a:cubicBezTo>
                      <a:cubicBezTo>
                        <a:pt x="432" y="933"/>
                        <a:pt x="431" y="934"/>
                        <a:pt x="430" y="935"/>
                      </a:cubicBezTo>
                      <a:cubicBezTo>
                        <a:pt x="429" y="936"/>
                        <a:pt x="429" y="938"/>
                        <a:pt x="428" y="938"/>
                      </a:cubicBezTo>
                      <a:cubicBezTo>
                        <a:pt x="428" y="939"/>
                        <a:pt x="428" y="940"/>
                        <a:pt x="428" y="941"/>
                      </a:cubicBezTo>
                      <a:cubicBezTo>
                        <a:pt x="427" y="942"/>
                        <a:pt x="426" y="942"/>
                        <a:pt x="426" y="943"/>
                      </a:cubicBezTo>
                      <a:cubicBezTo>
                        <a:pt x="425" y="942"/>
                        <a:pt x="424" y="940"/>
                        <a:pt x="423" y="939"/>
                      </a:cubicBezTo>
                      <a:cubicBezTo>
                        <a:pt x="423" y="939"/>
                        <a:pt x="422" y="939"/>
                        <a:pt x="422" y="939"/>
                      </a:cubicBezTo>
                      <a:cubicBezTo>
                        <a:pt x="421" y="939"/>
                        <a:pt x="421" y="939"/>
                        <a:pt x="421" y="938"/>
                      </a:cubicBezTo>
                      <a:cubicBezTo>
                        <a:pt x="421" y="938"/>
                        <a:pt x="420" y="937"/>
                        <a:pt x="420" y="937"/>
                      </a:cubicBezTo>
                      <a:cubicBezTo>
                        <a:pt x="420" y="936"/>
                        <a:pt x="419" y="936"/>
                        <a:pt x="419" y="936"/>
                      </a:cubicBezTo>
                      <a:cubicBezTo>
                        <a:pt x="419" y="935"/>
                        <a:pt x="419" y="935"/>
                        <a:pt x="419" y="934"/>
                      </a:cubicBezTo>
                      <a:cubicBezTo>
                        <a:pt x="418" y="934"/>
                        <a:pt x="418" y="934"/>
                        <a:pt x="417" y="934"/>
                      </a:cubicBezTo>
                      <a:cubicBezTo>
                        <a:pt x="417" y="934"/>
                        <a:pt x="417" y="934"/>
                        <a:pt x="417" y="935"/>
                      </a:cubicBezTo>
                      <a:cubicBezTo>
                        <a:pt x="417" y="936"/>
                        <a:pt x="417" y="937"/>
                        <a:pt x="417" y="939"/>
                      </a:cubicBezTo>
                      <a:cubicBezTo>
                        <a:pt x="417" y="939"/>
                        <a:pt x="416" y="939"/>
                        <a:pt x="416" y="939"/>
                      </a:cubicBezTo>
                      <a:cubicBezTo>
                        <a:pt x="415" y="939"/>
                        <a:pt x="415" y="938"/>
                        <a:pt x="415" y="937"/>
                      </a:cubicBezTo>
                      <a:cubicBezTo>
                        <a:pt x="415" y="937"/>
                        <a:pt x="415" y="937"/>
                        <a:pt x="415" y="937"/>
                      </a:cubicBezTo>
                      <a:cubicBezTo>
                        <a:pt x="415" y="936"/>
                        <a:pt x="415" y="936"/>
                        <a:pt x="415" y="936"/>
                      </a:cubicBezTo>
                      <a:cubicBezTo>
                        <a:pt x="415" y="935"/>
                        <a:pt x="415" y="935"/>
                        <a:pt x="416" y="935"/>
                      </a:cubicBezTo>
                      <a:cubicBezTo>
                        <a:pt x="416" y="933"/>
                        <a:pt x="416" y="932"/>
                        <a:pt x="416" y="931"/>
                      </a:cubicBezTo>
                      <a:cubicBezTo>
                        <a:pt x="415" y="930"/>
                        <a:pt x="414" y="930"/>
                        <a:pt x="413" y="929"/>
                      </a:cubicBezTo>
                      <a:cubicBezTo>
                        <a:pt x="412" y="929"/>
                        <a:pt x="412" y="929"/>
                        <a:pt x="411" y="929"/>
                      </a:cubicBezTo>
                      <a:cubicBezTo>
                        <a:pt x="411" y="929"/>
                        <a:pt x="410" y="930"/>
                        <a:pt x="410" y="930"/>
                      </a:cubicBezTo>
                      <a:cubicBezTo>
                        <a:pt x="410" y="931"/>
                        <a:pt x="410" y="932"/>
                        <a:pt x="410" y="932"/>
                      </a:cubicBezTo>
                      <a:cubicBezTo>
                        <a:pt x="409" y="933"/>
                        <a:pt x="409" y="934"/>
                        <a:pt x="409" y="935"/>
                      </a:cubicBezTo>
                      <a:cubicBezTo>
                        <a:pt x="408" y="935"/>
                        <a:pt x="409" y="936"/>
                        <a:pt x="408" y="937"/>
                      </a:cubicBezTo>
                      <a:cubicBezTo>
                        <a:pt x="408" y="938"/>
                        <a:pt x="408" y="939"/>
                        <a:pt x="408" y="940"/>
                      </a:cubicBezTo>
                      <a:cubicBezTo>
                        <a:pt x="407" y="941"/>
                        <a:pt x="407" y="941"/>
                        <a:pt x="406" y="941"/>
                      </a:cubicBezTo>
                      <a:cubicBezTo>
                        <a:pt x="406" y="940"/>
                        <a:pt x="406" y="939"/>
                        <a:pt x="406" y="938"/>
                      </a:cubicBezTo>
                      <a:cubicBezTo>
                        <a:pt x="406" y="938"/>
                        <a:pt x="405" y="937"/>
                        <a:pt x="405" y="936"/>
                      </a:cubicBezTo>
                      <a:cubicBezTo>
                        <a:pt x="405" y="936"/>
                        <a:pt x="405" y="936"/>
                        <a:pt x="406" y="935"/>
                      </a:cubicBezTo>
                      <a:cubicBezTo>
                        <a:pt x="406" y="935"/>
                        <a:pt x="406" y="934"/>
                        <a:pt x="406" y="933"/>
                      </a:cubicBezTo>
                      <a:cubicBezTo>
                        <a:pt x="405" y="933"/>
                        <a:pt x="405" y="932"/>
                        <a:pt x="405" y="932"/>
                      </a:cubicBezTo>
                      <a:cubicBezTo>
                        <a:pt x="405" y="931"/>
                        <a:pt x="404" y="931"/>
                        <a:pt x="404" y="931"/>
                      </a:cubicBezTo>
                      <a:cubicBezTo>
                        <a:pt x="402" y="932"/>
                        <a:pt x="401" y="934"/>
                        <a:pt x="399" y="936"/>
                      </a:cubicBezTo>
                      <a:cubicBezTo>
                        <a:pt x="399" y="936"/>
                        <a:pt x="399" y="937"/>
                        <a:pt x="398" y="938"/>
                      </a:cubicBezTo>
                      <a:cubicBezTo>
                        <a:pt x="398" y="938"/>
                        <a:pt x="398" y="938"/>
                        <a:pt x="398" y="938"/>
                      </a:cubicBezTo>
                      <a:cubicBezTo>
                        <a:pt x="398" y="936"/>
                        <a:pt x="398" y="934"/>
                        <a:pt x="398" y="933"/>
                      </a:cubicBezTo>
                      <a:cubicBezTo>
                        <a:pt x="398" y="933"/>
                        <a:pt x="398" y="933"/>
                        <a:pt x="398" y="932"/>
                      </a:cubicBezTo>
                      <a:cubicBezTo>
                        <a:pt x="398" y="931"/>
                        <a:pt x="398" y="931"/>
                        <a:pt x="398" y="930"/>
                      </a:cubicBezTo>
                      <a:cubicBezTo>
                        <a:pt x="399" y="929"/>
                        <a:pt x="399" y="929"/>
                        <a:pt x="399" y="929"/>
                      </a:cubicBezTo>
                      <a:cubicBezTo>
                        <a:pt x="399" y="928"/>
                        <a:pt x="399" y="926"/>
                        <a:pt x="399" y="925"/>
                      </a:cubicBezTo>
                      <a:cubicBezTo>
                        <a:pt x="399" y="925"/>
                        <a:pt x="399" y="925"/>
                        <a:pt x="398" y="924"/>
                      </a:cubicBezTo>
                      <a:cubicBezTo>
                        <a:pt x="398" y="924"/>
                        <a:pt x="398" y="923"/>
                        <a:pt x="398" y="922"/>
                      </a:cubicBezTo>
                      <a:cubicBezTo>
                        <a:pt x="398" y="922"/>
                        <a:pt x="398" y="921"/>
                        <a:pt x="397" y="920"/>
                      </a:cubicBezTo>
                      <a:cubicBezTo>
                        <a:pt x="397" y="921"/>
                        <a:pt x="397" y="921"/>
                        <a:pt x="396" y="922"/>
                      </a:cubicBezTo>
                      <a:cubicBezTo>
                        <a:pt x="396" y="922"/>
                        <a:pt x="396" y="922"/>
                        <a:pt x="396" y="923"/>
                      </a:cubicBezTo>
                      <a:cubicBezTo>
                        <a:pt x="395" y="924"/>
                        <a:pt x="395" y="925"/>
                        <a:pt x="394" y="927"/>
                      </a:cubicBezTo>
                      <a:cubicBezTo>
                        <a:pt x="394" y="927"/>
                        <a:pt x="394" y="927"/>
                        <a:pt x="393" y="928"/>
                      </a:cubicBezTo>
                      <a:cubicBezTo>
                        <a:pt x="393" y="928"/>
                        <a:pt x="393" y="929"/>
                        <a:pt x="392" y="929"/>
                      </a:cubicBezTo>
                      <a:cubicBezTo>
                        <a:pt x="392" y="929"/>
                        <a:pt x="392" y="929"/>
                        <a:pt x="392" y="929"/>
                      </a:cubicBezTo>
                      <a:cubicBezTo>
                        <a:pt x="392" y="928"/>
                        <a:pt x="392" y="927"/>
                        <a:pt x="392" y="926"/>
                      </a:cubicBezTo>
                      <a:cubicBezTo>
                        <a:pt x="392" y="926"/>
                        <a:pt x="393" y="925"/>
                        <a:pt x="393" y="925"/>
                      </a:cubicBezTo>
                      <a:cubicBezTo>
                        <a:pt x="393" y="924"/>
                        <a:pt x="393" y="923"/>
                        <a:pt x="393" y="922"/>
                      </a:cubicBezTo>
                      <a:cubicBezTo>
                        <a:pt x="393" y="922"/>
                        <a:pt x="393" y="922"/>
                        <a:pt x="393" y="922"/>
                      </a:cubicBezTo>
                      <a:cubicBezTo>
                        <a:pt x="393" y="921"/>
                        <a:pt x="393" y="920"/>
                        <a:pt x="393" y="919"/>
                      </a:cubicBezTo>
                      <a:cubicBezTo>
                        <a:pt x="394" y="919"/>
                        <a:pt x="395" y="918"/>
                        <a:pt x="396" y="917"/>
                      </a:cubicBezTo>
                      <a:cubicBezTo>
                        <a:pt x="396" y="917"/>
                        <a:pt x="396" y="917"/>
                        <a:pt x="396" y="917"/>
                      </a:cubicBezTo>
                      <a:cubicBezTo>
                        <a:pt x="396" y="916"/>
                        <a:pt x="396" y="916"/>
                        <a:pt x="396" y="915"/>
                      </a:cubicBezTo>
                      <a:cubicBezTo>
                        <a:pt x="395" y="915"/>
                        <a:pt x="395" y="915"/>
                        <a:pt x="394" y="915"/>
                      </a:cubicBezTo>
                      <a:cubicBezTo>
                        <a:pt x="394" y="916"/>
                        <a:pt x="394" y="916"/>
                        <a:pt x="394" y="917"/>
                      </a:cubicBezTo>
                      <a:cubicBezTo>
                        <a:pt x="394" y="917"/>
                        <a:pt x="393" y="917"/>
                        <a:pt x="393" y="918"/>
                      </a:cubicBezTo>
                      <a:cubicBezTo>
                        <a:pt x="393" y="918"/>
                        <a:pt x="394" y="918"/>
                        <a:pt x="393" y="919"/>
                      </a:cubicBezTo>
                      <a:cubicBezTo>
                        <a:pt x="393" y="919"/>
                        <a:pt x="393" y="919"/>
                        <a:pt x="392" y="919"/>
                      </a:cubicBezTo>
                      <a:cubicBezTo>
                        <a:pt x="392" y="920"/>
                        <a:pt x="392" y="921"/>
                        <a:pt x="391" y="921"/>
                      </a:cubicBezTo>
                      <a:cubicBezTo>
                        <a:pt x="391" y="920"/>
                        <a:pt x="391" y="919"/>
                        <a:pt x="391" y="918"/>
                      </a:cubicBezTo>
                      <a:cubicBezTo>
                        <a:pt x="391" y="917"/>
                        <a:pt x="392" y="917"/>
                        <a:pt x="392" y="916"/>
                      </a:cubicBezTo>
                      <a:cubicBezTo>
                        <a:pt x="392" y="916"/>
                        <a:pt x="392" y="916"/>
                        <a:pt x="392" y="915"/>
                      </a:cubicBezTo>
                      <a:cubicBezTo>
                        <a:pt x="393" y="914"/>
                        <a:pt x="394" y="914"/>
                        <a:pt x="394" y="913"/>
                      </a:cubicBezTo>
                      <a:cubicBezTo>
                        <a:pt x="394" y="912"/>
                        <a:pt x="394" y="912"/>
                        <a:pt x="395" y="911"/>
                      </a:cubicBezTo>
                      <a:cubicBezTo>
                        <a:pt x="395" y="910"/>
                        <a:pt x="395" y="910"/>
                        <a:pt x="395" y="909"/>
                      </a:cubicBezTo>
                      <a:cubicBezTo>
                        <a:pt x="395" y="908"/>
                        <a:pt x="395" y="908"/>
                        <a:pt x="396" y="908"/>
                      </a:cubicBezTo>
                      <a:cubicBezTo>
                        <a:pt x="396" y="907"/>
                        <a:pt x="396" y="906"/>
                        <a:pt x="396" y="905"/>
                      </a:cubicBezTo>
                      <a:cubicBezTo>
                        <a:pt x="396" y="904"/>
                        <a:pt x="397" y="903"/>
                        <a:pt x="397" y="902"/>
                      </a:cubicBezTo>
                      <a:cubicBezTo>
                        <a:pt x="397" y="901"/>
                        <a:pt x="398" y="901"/>
                        <a:pt x="398" y="900"/>
                      </a:cubicBezTo>
                      <a:cubicBezTo>
                        <a:pt x="398" y="899"/>
                        <a:pt x="399" y="899"/>
                        <a:pt x="399" y="898"/>
                      </a:cubicBezTo>
                      <a:cubicBezTo>
                        <a:pt x="399" y="898"/>
                        <a:pt x="399" y="897"/>
                        <a:pt x="400" y="896"/>
                      </a:cubicBezTo>
                      <a:cubicBezTo>
                        <a:pt x="400" y="895"/>
                        <a:pt x="401" y="895"/>
                        <a:pt x="401" y="894"/>
                      </a:cubicBezTo>
                      <a:cubicBezTo>
                        <a:pt x="401" y="894"/>
                        <a:pt x="401" y="893"/>
                        <a:pt x="401" y="893"/>
                      </a:cubicBezTo>
                      <a:cubicBezTo>
                        <a:pt x="401" y="892"/>
                        <a:pt x="403" y="891"/>
                        <a:pt x="403" y="891"/>
                      </a:cubicBezTo>
                      <a:cubicBezTo>
                        <a:pt x="403" y="890"/>
                        <a:pt x="403" y="890"/>
                        <a:pt x="404" y="889"/>
                      </a:cubicBezTo>
                      <a:cubicBezTo>
                        <a:pt x="404" y="889"/>
                        <a:pt x="404" y="888"/>
                        <a:pt x="404" y="888"/>
                      </a:cubicBezTo>
                      <a:cubicBezTo>
                        <a:pt x="405" y="888"/>
                        <a:pt x="405" y="886"/>
                        <a:pt x="406" y="886"/>
                      </a:cubicBezTo>
                      <a:cubicBezTo>
                        <a:pt x="407" y="885"/>
                        <a:pt x="406" y="884"/>
                        <a:pt x="407" y="884"/>
                      </a:cubicBezTo>
                      <a:cubicBezTo>
                        <a:pt x="407" y="882"/>
                        <a:pt x="407" y="881"/>
                        <a:pt x="407" y="879"/>
                      </a:cubicBezTo>
                      <a:cubicBezTo>
                        <a:pt x="407" y="879"/>
                        <a:pt x="407" y="879"/>
                        <a:pt x="407" y="879"/>
                      </a:cubicBezTo>
                      <a:cubicBezTo>
                        <a:pt x="406" y="879"/>
                        <a:pt x="406" y="879"/>
                        <a:pt x="406" y="879"/>
                      </a:cubicBezTo>
                      <a:cubicBezTo>
                        <a:pt x="405" y="878"/>
                        <a:pt x="405" y="877"/>
                        <a:pt x="404" y="877"/>
                      </a:cubicBezTo>
                      <a:cubicBezTo>
                        <a:pt x="403" y="877"/>
                        <a:pt x="403" y="878"/>
                        <a:pt x="403" y="878"/>
                      </a:cubicBezTo>
                      <a:cubicBezTo>
                        <a:pt x="403" y="879"/>
                        <a:pt x="403" y="879"/>
                        <a:pt x="403" y="880"/>
                      </a:cubicBezTo>
                      <a:cubicBezTo>
                        <a:pt x="402" y="880"/>
                        <a:pt x="402" y="880"/>
                        <a:pt x="401" y="880"/>
                      </a:cubicBezTo>
                      <a:cubicBezTo>
                        <a:pt x="400" y="881"/>
                        <a:pt x="400" y="881"/>
                        <a:pt x="399" y="882"/>
                      </a:cubicBezTo>
                      <a:cubicBezTo>
                        <a:pt x="399" y="882"/>
                        <a:pt x="399" y="882"/>
                        <a:pt x="399" y="883"/>
                      </a:cubicBezTo>
                      <a:cubicBezTo>
                        <a:pt x="399" y="883"/>
                        <a:pt x="400" y="883"/>
                        <a:pt x="400" y="883"/>
                      </a:cubicBezTo>
                      <a:cubicBezTo>
                        <a:pt x="400" y="884"/>
                        <a:pt x="400" y="884"/>
                        <a:pt x="400" y="885"/>
                      </a:cubicBezTo>
                      <a:cubicBezTo>
                        <a:pt x="399" y="885"/>
                        <a:pt x="399" y="886"/>
                        <a:pt x="398" y="886"/>
                      </a:cubicBezTo>
                      <a:cubicBezTo>
                        <a:pt x="398" y="887"/>
                        <a:pt x="398" y="888"/>
                        <a:pt x="398" y="888"/>
                      </a:cubicBezTo>
                      <a:cubicBezTo>
                        <a:pt x="398" y="888"/>
                        <a:pt x="398" y="889"/>
                        <a:pt x="398" y="889"/>
                      </a:cubicBezTo>
                      <a:cubicBezTo>
                        <a:pt x="398" y="889"/>
                        <a:pt x="398" y="890"/>
                        <a:pt x="398" y="890"/>
                      </a:cubicBezTo>
                      <a:cubicBezTo>
                        <a:pt x="397" y="891"/>
                        <a:pt x="397" y="891"/>
                        <a:pt x="396" y="891"/>
                      </a:cubicBezTo>
                      <a:cubicBezTo>
                        <a:pt x="396" y="890"/>
                        <a:pt x="396" y="888"/>
                        <a:pt x="396" y="887"/>
                      </a:cubicBezTo>
                      <a:cubicBezTo>
                        <a:pt x="395" y="886"/>
                        <a:pt x="395" y="887"/>
                        <a:pt x="395" y="887"/>
                      </a:cubicBezTo>
                      <a:cubicBezTo>
                        <a:pt x="394" y="887"/>
                        <a:pt x="394" y="887"/>
                        <a:pt x="393" y="888"/>
                      </a:cubicBezTo>
                      <a:cubicBezTo>
                        <a:pt x="393" y="888"/>
                        <a:pt x="393" y="888"/>
                        <a:pt x="393" y="888"/>
                      </a:cubicBezTo>
                      <a:cubicBezTo>
                        <a:pt x="393" y="888"/>
                        <a:pt x="393" y="889"/>
                        <a:pt x="392" y="889"/>
                      </a:cubicBezTo>
                      <a:cubicBezTo>
                        <a:pt x="392" y="890"/>
                        <a:pt x="392" y="890"/>
                        <a:pt x="391" y="891"/>
                      </a:cubicBezTo>
                      <a:cubicBezTo>
                        <a:pt x="390" y="891"/>
                        <a:pt x="390" y="891"/>
                        <a:pt x="389" y="891"/>
                      </a:cubicBezTo>
                      <a:cubicBezTo>
                        <a:pt x="389" y="892"/>
                        <a:pt x="389" y="893"/>
                        <a:pt x="389" y="894"/>
                      </a:cubicBezTo>
                      <a:cubicBezTo>
                        <a:pt x="388" y="895"/>
                        <a:pt x="387" y="896"/>
                        <a:pt x="386" y="897"/>
                      </a:cubicBezTo>
                      <a:cubicBezTo>
                        <a:pt x="386" y="897"/>
                        <a:pt x="386" y="897"/>
                        <a:pt x="386" y="898"/>
                      </a:cubicBezTo>
                      <a:cubicBezTo>
                        <a:pt x="385" y="899"/>
                        <a:pt x="385" y="901"/>
                        <a:pt x="383" y="902"/>
                      </a:cubicBezTo>
                      <a:close/>
                      <a:moveTo>
                        <a:pt x="293" y="145"/>
                      </a:moveTo>
                      <a:cubicBezTo>
                        <a:pt x="293" y="144"/>
                        <a:pt x="293" y="143"/>
                        <a:pt x="293" y="142"/>
                      </a:cubicBezTo>
                      <a:cubicBezTo>
                        <a:pt x="293" y="142"/>
                        <a:pt x="292" y="141"/>
                        <a:pt x="291" y="141"/>
                      </a:cubicBezTo>
                      <a:cubicBezTo>
                        <a:pt x="291" y="142"/>
                        <a:pt x="291" y="143"/>
                        <a:pt x="291" y="144"/>
                      </a:cubicBezTo>
                      <a:cubicBezTo>
                        <a:pt x="292" y="143"/>
                        <a:pt x="292" y="145"/>
                        <a:pt x="293" y="145"/>
                      </a:cubicBezTo>
                      <a:cubicBezTo>
                        <a:pt x="293" y="145"/>
                        <a:pt x="292" y="146"/>
                        <a:pt x="293" y="147"/>
                      </a:cubicBezTo>
                      <a:cubicBezTo>
                        <a:pt x="293" y="147"/>
                        <a:pt x="294" y="147"/>
                        <a:pt x="294" y="148"/>
                      </a:cubicBezTo>
                      <a:cubicBezTo>
                        <a:pt x="294" y="148"/>
                        <a:pt x="295" y="148"/>
                        <a:pt x="295" y="148"/>
                      </a:cubicBezTo>
                      <a:cubicBezTo>
                        <a:pt x="295" y="147"/>
                        <a:pt x="295" y="146"/>
                        <a:pt x="295" y="146"/>
                      </a:cubicBezTo>
                      <a:cubicBezTo>
                        <a:pt x="295" y="145"/>
                        <a:pt x="295" y="145"/>
                        <a:pt x="294" y="145"/>
                      </a:cubicBezTo>
                      <a:cubicBezTo>
                        <a:pt x="294" y="145"/>
                        <a:pt x="294" y="145"/>
                        <a:pt x="293" y="145"/>
                      </a:cubicBezTo>
                      <a:close/>
                      <a:moveTo>
                        <a:pt x="860" y="193"/>
                      </a:moveTo>
                      <a:cubicBezTo>
                        <a:pt x="860" y="193"/>
                        <a:pt x="860" y="193"/>
                        <a:pt x="861" y="193"/>
                      </a:cubicBezTo>
                      <a:cubicBezTo>
                        <a:pt x="861" y="192"/>
                        <a:pt x="861" y="192"/>
                        <a:pt x="861" y="192"/>
                      </a:cubicBezTo>
                      <a:cubicBezTo>
                        <a:pt x="862" y="192"/>
                        <a:pt x="862" y="192"/>
                        <a:pt x="862" y="192"/>
                      </a:cubicBezTo>
                      <a:cubicBezTo>
                        <a:pt x="863" y="191"/>
                        <a:pt x="863" y="191"/>
                        <a:pt x="864" y="190"/>
                      </a:cubicBezTo>
                      <a:cubicBezTo>
                        <a:pt x="863" y="190"/>
                        <a:pt x="863" y="189"/>
                        <a:pt x="863" y="189"/>
                      </a:cubicBezTo>
                      <a:cubicBezTo>
                        <a:pt x="862" y="189"/>
                        <a:pt x="862" y="189"/>
                        <a:pt x="862" y="189"/>
                      </a:cubicBezTo>
                      <a:cubicBezTo>
                        <a:pt x="862" y="190"/>
                        <a:pt x="862" y="190"/>
                        <a:pt x="862" y="190"/>
                      </a:cubicBezTo>
                      <a:cubicBezTo>
                        <a:pt x="861" y="190"/>
                        <a:pt x="860" y="191"/>
                        <a:pt x="860" y="191"/>
                      </a:cubicBezTo>
                      <a:cubicBezTo>
                        <a:pt x="860" y="192"/>
                        <a:pt x="860" y="192"/>
                        <a:pt x="860" y="192"/>
                      </a:cubicBezTo>
                      <a:cubicBezTo>
                        <a:pt x="859" y="193"/>
                        <a:pt x="859" y="193"/>
                        <a:pt x="859" y="193"/>
                      </a:cubicBezTo>
                      <a:cubicBezTo>
                        <a:pt x="859" y="193"/>
                        <a:pt x="860" y="193"/>
                        <a:pt x="860" y="193"/>
                      </a:cubicBezTo>
                      <a:close/>
                      <a:moveTo>
                        <a:pt x="896" y="494"/>
                      </a:moveTo>
                      <a:cubicBezTo>
                        <a:pt x="897" y="495"/>
                        <a:pt x="898" y="495"/>
                        <a:pt x="899" y="496"/>
                      </a:cubicBezTo>
                      <a:cubicBezTo>
                        <a:pt x="899" y="496"/>
                        <a:pt x="900" y="496"/>
                        <a:pt x="900" y="496"/>
                      </a:cubicBezTo>
                      <a:cubicBezTo>
                        <a:pt x="900" y="495"/>
                        <a:pt x="900" y="494"/>
                        <a:pt x="900" y="493"/>
                      </a:cubicBezTo>
                      <a:cubicBezTo>
                        <a:pt x="900" y="493"/>
                        <a:pt x="899" y="493"/>
                        <a:pt x="900" y="492"/>
                      </a:cubicBezTo>
                      <a:cubicBezTo>
                        <a:pt x="901" y="492"/>
                        <a:pt x="901" y="492"/>
                        <a:pt x="902" y="492"/>
                      </a:cubicBezTo>
                      <a:cubicBezTo>
                        <a:pt x="902" y="493"/>
                        <a:pt x="901" y="492"/>
                        <a:pt x="901" y="493"/>
                      </a:cubicBezTo>
                      <a:cubicBezTo>
                        <a:pt x="901" y="493"/>
                        <a:pt x="901" y="493"/>
                        <a:pt x="901" y="493"/>
                      </a:cubicBezTo>
                      <a:cubicBezTo>
                        <a:pt x="901" y="494"/>
                        <a:pt x="902" y="494"/>
                        <a:pt x="902" y="494"/>
                      </a:cubicBezTo>
                      <a:cubicBezTo>
                        <a:pt x="902" y="494"/>
                        <a:pt x="903" y="495"/>
                        <a:pt x="903" y="495"/>
                      </a:cubicBezTo>
                      <a:cubicBezTo>
                        <a:pt x="904" y="494"/>
                        <a:pt x="905" y="493"/>
                        <a:pt x="905" y="493"/>
                      </a:cubicBezTo>
                      <a:cubicBezTo>
                        <a:pt x="905" y="492"/>
                        <a:pt x="905" y="492"/>
                        <a:pt x="905" y="491"/>
                      </a:cubicBezTo>
                      <a:cubicBezTo>
                        <a:pt x="906" y="491"/>
                        <a:pt x="906" y="491"/>
                        <a:pt x="907" y="491"/>
                      </a:cubicBezTo>
                      <a:cubicBezTo>
                        <a:pt x="908" y="490"/>
                        <a:pt x="908" y="490"/>
                        <a:pt x="908" y="490"/>
                      </a:cubicBezTo>
                      <a:cubicBezTo>
                        <a:pt x="910" y="489"/>
                        <a:pt x="911" y="490"/>
                        <a:pt x="911" y="489"/>
                      </a:cubicBezTo>
                      <a:cubicBezTo>
                        <a:pt x="911" y="488"/>
                        <a:pt x="910" y="487"/>
                        <a:pt x="909" y="486"/>
                      </a:cubicBezTo>
                      <a:cubicBezTo>
                        <a:pt x="908" y="486"/>
                        <a:pt x="908" y="485"/>
                        <a:pt x="907" y="485"/>
                      </a:cubicBezTo>
                      <a:cubicBezTo>
                        <a:pt x="907" y="485"/>
                        <a:pt x="906" y="485"/>
                        <a:pt x="905" y="485"/>
                      </a:cubicBezTo>
                      <a:cubicBezTo>
                        <a:pt x="904" y="484"/>
                        <a:pt x="903" y="484"/>
                        <a:pt x="902" y="483"/>
                      </a:cubicBezTo>
                      <a:cubicBezTo>
                        <a:pt x="901" y="483"/>
                        <a:pt x="900" y="483"/>
                        <a:pt x="899" y="483"/>
                      </a:cubicBezTo>
                      <a:cubicBezTo>
                        <a:pt x="899" y="483"/>
                        <a:pt x="898" y="484"/>
                        <a:pt x="898" y="484"/>
                      </a:cubicBezTo>
                      <a:cubicBezTo>
                        <a:pt x="897" y="484"/>
                        <a:pt x="897" y="484"/>
                        <a:pt x="897" y="484"/>
                      </a:cubicBezTo>
                      <a:cubicBezTo>
                        <a:pt x="897" y="485"/>
                        <a:pt x="897" y="485"/>
                        <a:pt x="897" y="485"/>
                      </a:cubicBezTo>
                      <a:cubicBezTo>
                        <a:pt x="895" y="486"/>
                        <a:pt x="895" y="488"/>
                        <a:pt x="894" y="489"/>
                      </a:cubicBezTo>
                      <a:cubicBezTo>
                        <a:pt x="892" y="491"/>
                        <a:pt x="890" y="493"/>
                        <a:pt x="888" y="495"/>
                      </a:cubicBezTo>
                      <a:cubicBezTo>
                        <a:pt x="888" y="495"/>
                        <a:pt x="888" y="495"/>
                        <a:pt x="888" y="495"/>
                      </a:cubicBezTo>
                      <a:cubicBezTo>
                        <a:pt x="888" y="496"/>
                        <a:pt x="888" y="496"/>
                        <a:pt x="889" y="497"/>
                      </a:cubicBezTo>
                      <a:cubicBezTo>
                        <a:pt x="890" y="496"/>
                        <a:pt x="891" y="496"/>
                        <a:pt x="892" y="495"/>
                      </a:cubicBezTo>
                      <a:cubicBezTo>
                        <a:pt x="893" y="495"/>
                        <a:pt x="893" y="495"/>
                        <a:pt x="894" y="495"/>
                      </a:cubicBezTo>
                      <a:cubicBezTo>
                        <a:pt x="894" y="494"/>
                        <a:pt x="895" y="494"/>
                        <a:pt x="895" y="494"/>
                      </a:cubicBezTo>
                      <a:cubicBezTo>
                        <a:pt x="895" y="494"/>
                        <a:pt x="896" y="494"/>
                        <a:pt x="896" y="494"/>
                      </a:cubicBezTo>
                      <a:close/>
                      <a:moveTo>
                        <a:pt x="925" y="610"/>
                      </a:moveTo>
                      <a:cubicBezTo>
                        <a:pt x="924" y="611"/>
                        <a:pt x="924" y="610"/>
                        <a:pt x="923" y="611"/>
                      </a:cubicBezTo>
                      <a:cubicBezTo>
                        <a:pt x="923" y="612"/>
                        <a:pt x="923" y="612"/>
                        <a:pt x="923" y="613"/>
                      </a:cubicBezTo>
                      <a:cubicBezTo>
                        <a:pt x="922" y="614"/>
                        <a:pt x="921" y="614"/>
                        <a:pt x="921" y="615"/>
                      </a:cubicBezTo>
                      <a:cubicBezTo>
                        <a:pt x="921" y="616"/>
                        <a:pt x="921" y="617"/>
                        <a:pt x="921" y="618"/>
                      </a:cubicBezTo>
                      <a:cubicBezTo>
                        <a:pt x="922" y="618"/>
                        <a:pt x="923" y="618"/>
                        <a:pt x="924" y="618"/>
                      </a:cubicBezTo>
                      <a:cubicBezTo>
                        <a:pt x="924" y="618"/>
                        <a:pt x="924" y="618"/>
                        <a:pt x="925" y="618"/>
                      </a:cubicBezTo>
                      <a:cubicBezTo>
                        <a:pt x="926" y="618"/>
                        <a:pt x="927" y="618"/>
                        <a:pt x="928" y="618"/>
                      </a:cubicBezTo>
                      <a:cubicBezTo>
                        <a:pt x="928" y="619"/>
                        <a:pt x="928" y="619"/>
                        <a:pt x="929" y="619"/>
                      </a:cubicBezTo>
                      <a:cubicBezTo>
                        <a:pt x="929" y="619"/>
                        <a:pt x="929" y="619"/>
                        <a:pt x="930" y="618"/>
                      </a:cubicBezTo>
                      <a:cubicBezTo>
                        <a:pt x="931" y="618"/>
                        <a:pt x="933" y="618"/>
                        <a:pt x="934" y="618"/>
                      </a:cubicBezTo>
                      <a:cubicBezTo>
                        <a:pt x="934" y="618"/>
                        <a:pt x="935" y="618"/>
                        <a:pt x="935" y="618"/>
                      </a:cubicBezTo>
                      <a:cubicBezTo>
                        <a:pt x="935" y="618"/>
                        <a:pt x="935" y="618"/>
                        <a:pt x="935" y="618"/>
                      </a:cubicBezTo>
                      <a:cubicBezTo>
                        <a:pt x="937" y="618"/>
                        <a:pt x="938" y="618"/>
                        <a:pt x="940" y="618"/>
                      </a:cubicBezTo>
                      <a:cubicBezTo>
                        <a:pt x="940" y="618"/>
                        <a:pt x="940" y="618"/>
                        <a:pt x="940" y="617"/>
                      </a:cubicBezTo>
                      <a:cubicBezTo>
                        <a:pt x="940" y="617"/>
                        <a:pt x="940" y="616"/>
                        <a:pt x="940" y="616"/>
                      </a:cubicBezTo>
                      <a:cubicBezTo>
                        <a:pt x="939" y="615"/>
                        <a:pt x="939" y="615"/>
                        <a:pt x="938" y="614"/>
                      </a:cubicBezTo>
                      <a:cubicBezTo>
                        <a:pt x="937" y="614"/>
                        <a:pt x="937" y="614"/>
                        <a:pt x="936" y="614"/>
                      </a:cubicBezTo>
                      <a:cubicBezTo>
                        <a:pt x="936" y="614"/>
                        <a:pt x="935" y="615"/>
                        <a:pt x="935" y="615"/>
                      </a:cubicBezTo>
                      <a:cubicBezTo>
                        <a:pt x="934" y="615"/>
                        <a:pt x="933" y="615"/>
                        <a:pt x="932" y="615"/>
                      </a:cubicBezTo>
                      <a:cubicBezTo>
                        <a:pt x="932" y="615"/>
                        <a:pt x="932" y="614"/>
                        <a:pt x="932" y="614"/>
                      </a:cubicBezTo>
                      <a:cubicBezTo>
                        <a:pt x="933" y="614"/>
                        <a:pt x="934" y="613"/>
                        <a:pt x="934" y="612"/>
                      </a:cubicBezTo>
                      <a:cubicBezTo>
                        <a:pt x="934" y="612"/>
                        <a:pt x="934" y="612"/>
                        <a:pt x="934" y="613"/>
                      </a:cubicBezTo>
                      <a:cubicBezTo>
                        <a:pt x="933" y="611"/>
                        <a:pt x="932" y="611"/>
                        <a:pt x="931" y="610"/>
                      </a:cubicBezTo>
                      <a:cubicBezTo>
                        <a:pt x="930" y="610"/>
                        <a:pt x="929" y="610"/>
                        <a:pt x="928" y="610"/>
                      </a:cubicBezTo>
                      <a:cubicBezTo>
                        <a:pt x="928" y="609"/>
                        <a:pt x="928" y="609"/>
                        <a:pt x="928" y="609"/>
                      </a:cubicBezTo>
                      <a:cubicBezTo>
                        <a:pt x="927" y="609"/>
                        <a:pt x="927" y="609"/>
                        <a:pt x="927" y="610"/>
                      </a:cubicBezTo>
                      <a:cubicBezTo>
                        <a:pt x="926" y="610"/>
                        <a:pt x="926" y="610"/>
                        <a:pt x="925" y="610"/>
                      </a:cubicBezTo>
                      <a:cubicBezTo>
                        <a:pt x="925" y="610"/>
                        <a:pt x="925" y="610"/>
                        <a:pt x="925" y="610"/>
                      </a:cubicBezTo>
                      <a:close/>
                      <a:moveTo>
                        <a:pt x="321" y="177"/>
                      </a:moveTo>
                      <a:cubicBezTo>
                        <a:pt x="322" y="178"/>
                        <a:pt x="323" y="179"/>
                        <a:pt x="323" y="181"/>
                      </a:cubicBezTo>
                      <a:cubicBezTo>
                        <a:pt x="324" y="181"/>
                        <a:pt x="324" y="181"/>
                        <a:pt x="325" y="181"/>
                      </a:cubicBezTo>
                      <a:cubicBezTo>
                        <a:pt x="325" y="181"/>
                        <a:pt x="325" y="181"/>
                        <a:pt x="325" y="181"/>
                      </a:cubicBezTo>
                      <a:cubicBezTo>
                        <a:pt x="325" y="177"/>
                        <a:pt x="325" y="173"/>
                        <a:pt x="325" y="169"/>
                      </a:cubicBezTo>
                      <a:cubicBezTo>
                        <a:pt x="325" y="169"/>
                        <a:pt x="325" y="168"/>
                        <a:pt x="325" y="168"/>
                      </a:cubicBezTo>
                      <a:cubicBezTo>
                        <a:pt x="326" y="168"/>
                        <a:pt x="325" y="166"/>
                        <a:pt x="326" y="165"/>
                      </a:cubicBezTo>
                      <a:cubicBezTo>
                        <a:pt x="326" y="164"/>
                        <a:pt x="326" y="162"/>
                        <a:pt x="326" y="160"/>
                      </a:cubicBezTo>
                      <a:cubicBezTo>
                        <a:pt x="326" y="160"/>
                        <a:pt x="325" y="159"/>
                        <a:pt x="325" y="159"/>
                      </a:cubicBezTo>
                      <a:cubicBezTo>
                        <a:pt x="324" y="159"/>
                        <a:pt x="324" y="159"/>
                        <a:pt x="323" y="159"/>
                      </a:cubicBezTo>
                      <a:cubicBezTo>
                        <a:pt x="323" y="159"/>
                        <a:pt x="322" y="159"/>
                        <a:pt x="321" y="159"/>
                      </a:cubicBezTo>
                      <a:cubicBezTo>
                        <a:pt x="321" y="159"/>
                        <a:pt x="321" y="159"/>
                        <a:pt x="320" y="160"/>
                      </a:cubicBezTo>
                      <a:cubicBezTo>
                        <a:pt x="320" y="160"/>
                        <a:pt x="320" y="161"/>
                        <a:pt x="320" y="161"/>
                      </a:cubicBezTo>
                      <a:cubicBezTo>
                        <a:pt x="321" y="161"/>
                        <a:pt x="321" y="162"/>
                        <a:pt x="321" y="162"/>
                      </a:cubicBezTo>
                      <a:cubicBezTo>
                        <a:pt x="321" y="164"/>
                        <a:pt x="321" y="167"/>
                        <a:pt x="321" y="170"/>
                      </a:cubicBezTo>
                      <a:cubicBezTo>
                        <a:pt x="321" y="170"/>
                        <a:pt x="322" y="170"/>
                        <a:pt x="322" y="170"/>
                      </a:cubicBezTo>
                      <a:cubicBezTo>
                        <a:pt x="322" y="172"/>
                        <a:pt x="322" y="173"/>
                        <a:pt x="322" y="174"/>
                      </a:cubicBezTo>
                      <a:cubicBezTo>
                        <a:pt x="321" y="174"/>
                        <a:pt x="321" y="175"/>
                        <a:pt x="321" y="175"/>
                      </a:cubicBezTo>
                      <a:cubicBezTo>
                        <a:pt x="321" y="176"/>
                        <a:pt x="321" y="176"/>
                        <a:pt x="321" y="177"/>
                      </a:cubicBezTo>
                      <a:close/>
                      <a:moveTo>
                        <a:pt x="846" y="188"/>
                      </a:moveTo>
                      <a:cubicBezTo>
                        <a:pt x="846" y="187"/>
                        <a:pt x="848" y="187"/>
                        <a:pt x="849" y="185"/>
                      </a:cubicBezTo>
                      <a:cubicBezTo>
                        <a:pt x="849" y="184"/>
                        <a:pt x="850" y="183"/>
                        <a:pt x="851" y="182"/>
                      </a:cubicBezTo>
                      <a:cubicBezTo>
                        <a:pt x="852" y="182"/>
                        <a:pt x="852" y="182"/>
                        <a:pt x="853" y="181"/>
                      </a:cubicBezTo>
                      <a:cubicBezTo>
                        <a:pt x="853" y="181"/>
                        <a:pt x="854" y="181"/>
                        <a:pt x="854" y="180"/>
                      </a:cubicBezTo>
                      <a:cubicBezTo>
                        <a:pt x="854" y="180"/>
                        <a:pt x="854" y="180"/>
                        <a:pt x="853" y="179"/>
                      </a:cubicBezTo>
                      <a:cubicBezTo>
                        <a:pt x="854" y="179"/>
                        <a:pt x="854" y="178"/>
                        <a:pt x="854" y="178"/>
                      </a:cubicBezTo>
                      <a:cubicBezTo>
                        <a:pt x="854" y="177"/>
                        <a:pt x="853" y="177"/>
                        <a:pt x="853" y="177"/>
                      </a:cubicBezTo>
                      <a:cubicBezTo>
                        <a:pt x="853" y="177"/>
                        <a:pt x="852" y="177"/>
                        <a:pt x="852" y="177"/>
                      </a:cubicBezTo>
                      <a:cubicBezTo>
                        <a:pt x="851" y="177"/>
                        <a:pt x="850" y="178"/>
                        <a:pt x="850" y="179"/>
                      </a:cubicBezTo>
                      <a:cubicBezTo>
                        <a:pt x="849" y="180"/>
                        <a:pt x="848" y="179"/>
                        <a:pt x="847" y="181"/>
                      </a:cubicBezTo>
                      <a:cubicBezTo>
                        <a:pt x="847" y="181"/>
                        <a:pt x="847" y="181"/>
                        <a:pt x="846" y="181"/>
                      </a:cubicBezTo>
                      <a:cubicBezTo>
                        <a:pt x="846" y="181"/>
                        <a:pt x="845" y="181"/>
                        <a:pt x="845" y="181"/>
                      </a:cubicBezTo>
                      <a:cubicBezTo>
                        <a:pt x="844" y="182"/>
                        <a:pt x="843" y="182"/>
                        <a:pt x="843" y="183"/>
                      </a:cubicBezTo>
                      <a:cubicBezTo>
                        <a:pt x="843" y="185"/>
                        <a:pt x="843" y="188"/>
                        <a:pt x="843" y="190"/>
                      </a:cubicBezTo>
                      <a:cubicBezTo>
                        <a:pt x="843" y="190"/>
                        <a:pt x="843" y="190"/>
                        <a:pt x="843" y="190"/>
                      </a:cubicBezTo>
                      <a:cubicBezTo>
                        <a:pt x="843" y="190"/>
                        <a:pt x="844" y="190"/>
                        <a:pt x="844" y="190"/>
                      </a:cubicBezTo>
                      <a:cubicBezTo>
                        <a:pt x="845" y="190"/>
                        <a:pt x="845" y="190"/>
                        <a:pt x="845" y="189"/>
                      </a:cubicBezTo>
                      <a:cubicBezTo>
                        <a:pt x="845" y="189"/>
                        <a:pt x="845" y="189"/>
                        <a:pt x="846" y="188"/>
                      </a:cubicBezTo>
                      <a:close/>
                      <a:moveTo>
                        <a:pt x="555" y="916"/>
                      </a:moveTo>
                      <a:cubicBezTo>
                        <a:pt x="555" y="917"/>
                        <a:pt x="555" y="918"/>
                        <a:pt x="555" y="919"/>
                      </a:cubicBezTo>
                      <a:cubicBezTo>
                        <a:pt x="555" y="920"/>
                        <a:pt x="554" y="920"/>
                        <a:pt x="554" y="920"/>
                      </a:cubicBezTo>
                      <a:cubicBezTo>
                        <a:pt x="554" y="922"/>
                        <a:pt x="554" y="923"/>
                        <a:pt x="554" y="925"/>
                      </a:cubicBezTo>
                      <a:cubicBezTo>
                        <a:pt x="554" y="925"/>
                        <a:pt x="554" y="925"/>
                        <a:pt x="554" y="925"/>
                      </a:cubicBezTo>
                      <a:cubicBezTo>
                        <a:pt x="555" y="925"/>
                        <a:pt x="555" y="925"/>
                        <a:pt x="556" y="925"/>
                      </a:cubicBezTo>
                      <a:cubicBezTo>
                        <a:pt x="556" y="925"/>
                        <a:pt x="557" y="925"/>
                        <a:pt x="557" y="924"/>
                      </a:cubicBezTo>
                      <a:cubicBezTo>
                        <a:pt x="557" y="923"/>
                        <a:pt x="558" y="922"/>
                        <a:pt x="558" y="921"/>
                      </a:cubicBezTo>
                      <a:cubicBezTo>
                        <a:pt x="558" y="920"/>
                        <a:pt x="558" y="919"/>
                        <a:pt x="558" y="918"/>
                      </a:cubicBezTo>
                      <a:cubicBezTo>
                        <a:pt x="560" y="917"/>
                        <a:pt x="561" y="916"/>
                        <a:pt x="562" y="914"/>
                      </a:cubicBezTo>
                      <a:cubicBezTo>
                        <a:pt x="562" y="914"/>
                        <a:pt x="562" y="914"/>
                        <a:pt x="562" y="914"/>
                      </a:cubicBezTo>
                      <a:cubicBezTo>
                        <a:pt x="562" y="913"/>
                        <a:pt x="561" y="912"/>
                        <a:pt x="560" y="912"/>
                      </a:cubicBezTo>
                      <a:cubicBezTo>
                        <a:pt x="559" y="912"/>
                        <a:pt x="558" y="912"/>
                        <a:pt x="557" y="912"/>
                      </a:cubicBezTo>
                      <a:cubicBezTo>
                        <a:pt x="557" y="912"/>
                        <a:pt x="556" y="913"/>
                        <a:pt x="556" y="914"/>
                      </a:cubicBezTo>
                      <a:cubicBezTo>
                        <a:pt x="556" y="914"/>
                        <a:pt x="556" y="914"/>
                        <a:pt x="556" y="915"/>
                      </a:cubicBezTo>
                      <a:cubicBezTo>
                        <a:pt x="555" y="915"/>
                        <a:pt x="555" y="915"/>
                        <a:pt x="555" y="916"/>
                      </a:cubicBezTo>
                      <a:close/>
                      <a:moveTo>
                        <a:pt x="861" y="156"/>
                      </a:moveTo>
                      <a:cubicBezTo>
                        <a:pt x="861" y="156"/>
                        <a:pt x="861" y="156"/>
                        <a:pt x="861" y="156"/>
                      </a:cubicBezTo>
                      <a:cubicBezTo>
                        <a:pt x="862" y="155"/>
                        <a:pt x="862" y="155"/>
                        <a:pt x="862" y="154"/>
                      </a:cubicBezTo>
                      <a:cubicBezTo>
                        <a:pt x="863" y="154"/>
                        <a:pt x="863" y="153"/>
                        <a:pt x="863" y="153"/>
                      </a:cubicBezTo>
                      <a:cubicBezTo>
                        <a:pt x="864" y="153"/>
                        <a:pt x="865" y="153"/>
                        <a:pt x="865" y="152"/>
                      </a:cubicBezTo>
                      <a:cubicBezTo>
                        <a:pt x="865" y="152"/>
                        <a:pt x="865" y="151"/>
                        <a:pt x="865" y="151"/>
                      </a:cubicBezTo>
                      <a:cubicBezTo>
                        <a:pt x="865" y="151"/>
                        <a:pt x="866" y="150"/>
                        <a:pt x="865" y="150"/>
                      </a:cubicBezTo>
                      <a:cubicBezTo>
                        <a:pt x="864" y="150"/>
                        <a:pt x="864" y="150"/>
                        <a:pt x="863" y="150"/>
                      </a:cubicBezTo>
                      <a:cubicBezTo>
                        <a:pt x="862" y="151"/>
                        <a:pt x="862" y="150"/>
                        <a:pt x="861" y="151"/>
                      </a:cubicBezTo>
                      <a:cubicBezTo>
                        <a:pt x="861" y="151"/>
                        <a:pt x="860" y="152"/>
                        <a:pt x="859" y="153"/>
                      </a:cubicBezTo>
                      <a:cubicBezTo>
                        <a:pt x="859" y="153"/>
                        <a:pt x="858" y="154"/>
                        <a:pt x="857" y="154"/>
                      </a:cubicBezTo>
                      <a:cubicBezTo>
                        <a:pt x="857" y="154"/>
                        <a:pt x="856" y="155"/>
                        <a:pt x="855" y="156"/>
                      </a:cubicBezTo>
                      <a:cubicBezTo>
                        <a:pt x="856" y="156"/>
                        <a:pt x="856" y="157"/>
                        <a:pt x="857" y="158"/>
                      </a:cubicBezTo>
                      <a:cubicBezTo>
                        <a:pt x="857" y="158"/>
                        <a:pt x="858" y="158"/>
                        <a:pt x="859" y="158"/>
                      </a:cubicBezTo>
                      <a:cubicBezTo>
                        <a:pt x="859" y="158"/>
                        <a:pt x="859" y="158"/>
                        <a:pt x="860" y="158"/>
                      </a:cubicBezTo>
                      <a:cubicBezTo>
                        <a:pt x="860" y="157"/>
                        <a:pt x="860" y="157"/>
                        <a:pt x="860" y="157"/>
                      </a:cubicBezTo>
                      <a:cubicBezTo>
                        <a:pt x="860" y="156"/>
                        <a:pt x="860" y="156"/>
                        <a:pt x="861" y="156"/>
                      </a:cubicBezTo>
                      <a:close/>
                      <a:moveTo>
                        <a:pt x="854" y="208"/>
                      </a:moveTo>
                      <a:cubicBezTo>
                        <a:pt x="854" y="208"/>
                        <a:pt x="854" y="208"/>
                        <a:pt x="853" y="208"/>
                      </a:cubicBezTo>
                      <a:cubicBezTo>
                        <a:pt x="853" y="211"/>
                        <a:pt x="851" y="211"/>
                        <a:pt x="850" y="213"/>
                      </a:cubicBezTo>
                      <a:cubicBezTo>
                        <a:pt x="850" y="214"/>
                        <a:pt x="851" y="213"/>
                        <a:pt x="852" y="214"/>
                      </a:cubicBezTo>
                      <a:cubicBezTo>
                        <a:pt x="852" y="213"/>
                        <a:pt x="853" y="213"/>
                        <a:pt x="854" y="212"/>
                      </a:cubicBezTo>
                      <a:cubicBezTo>
                        <a:pt x="855" y="212"/>
                        <a:pt x="855" y="211"/>
                        <a:pt x="856" y="211"/>
                      </a:cubicBezTo>
                      <a:cubicBezTo>
                        <a:pt x="857" y="211"/>
                        <a:pt x="857" y="210"/>
                        <a:pt x="858" y="209"/>
                      </a:cubicBezTo>
                      <a:cubicBezTo>
                        <a:pt x="859" y="209"/>
                        <a:pt x="859" y="208"/>
                        <a:pt x="860" y="207"/>
                      </a:cubicBezTo>
                      <a:cubicBezTo>
                        <a:pt x="861" y="207"/>
                        <a:pt x="861" y="206"/>
                        <a:pt x="862" y="205"/>
                      </a:cubicBezTo>
                      <a:cubicBezTo>
                        <a:pt x="861" y="205"/>
                        <a:pt x="861" y="204"/>
                        <a:pt x="861" y="204"/>
                      </a:cubicBezTo>
                      <a:cubicBezTo>
                        <a:pt x="860" y="205"/>
                        <a:pt x="858" y="205"/>
                        <a:pt x="857" y="206"/>
                      </a:cubicBezTo>
                      <a:cubicBezTo>
                        <a:pt x="856" y="206"/>
                        <a:pt x="855" y="207"/>
                        <a:pt x="854" y="208"/>
                      </a:cubicBezTo>
                      <a:close/>
                      <a:moveTo>
                        <a:pt x="885" y="171"/>
                      </a:moveTo>
                      <a:cubicBezTo>
                        <a:pt x="884" y="171"/>
                        <a:pt x="884" y="171"/>
                        <a:pt x="884" y="171"/>
                      </a:cubicBezTo>
                      <a:cubicBezTo>
                        <a:pt x="883" y="171"/>
                        <a:pt x="882" y="171"/>
                        <a:pt x="881" y="171"/>
                      </a:cubicBezTo>
                      <a:cubicBezTo>
                        <a:pt x="881" y="171"/>
                        <a:pt x="881" y="171"/>
                        <a:pt x="881" y="172"/>
                      </a:cubicBezTo>
                      <a:cubicBezTo>
                        <a:pt x="880" y="172"/>
                        <a:pt x="880" y="172"/>
                        <a:pt x="880" y="172"/>
                      </a:cubicBezTo>
                      <a:cubicBezTo>
                        <a:pt x="879" y="172"/>
                        <a:pt x="878" y="173"/>
                        <a:pt x="877" y="174"/>
                      </a:cubicBezTo>
                      <a:cubicBezTo>
                        <a:pt x="877" y="175"/>
                        <a:pt x="876" y="174"/>
                        <a:pt x="876" y="175"/>
                      </a:cubicBezTo>
                      <a:cubicBezTo>
                        <a:pt x="876" y="175"/>
                        <a:pt x="877" y="176"/>
                        <a:pt x="877" y="176"/>
                      </a:cubicBezTo>
                      <a:cubicBezTo>
                        <a:pt x="878" y="176"/>
                        <a:pt x="879" y="176"/>
                        <a:pt x="879" y="176"/>
                      </a:cubicBezTo>
                      <a:cubicBezTo>
                        <a:pt x="880" y="176"/>
                        <a:pt x="880" y="177"/>
                        <a:pt x="881" y="177"/>
                      </a:cubicBezTo>
                      <a:cubicBezTo>
                        <a:pt x="881" y="176"/>
                        <a:pt x="882" y="176"/>
                        <a:pt x="882" y="175"/>
                      </a:cubicBezTo>
                      <a:cubicBezTo>
                        <a:pt x="882" y="175"/>
                        <a:pt x="884" y="173"/>
                        <a:pt x="884" y="173"/>
                      </a:cubicBezTo>
                      <a:cubicBezTo>
                        <a:pt x="884" y="172"/>
                        <a:pt x="885" y="172"/>
                        <a:pt x="885" y="171"/>
                      </a:cubicBezTo>
                      <a:close/>
                      <a:moveTo>
                        <a:pt x="926" y="313"/>
                      </a:moveTo>
                      <a:cubicBezTo>
                        <a:pt x="927" y="313"/>
                        <a:pt x="928" y="313"/>
                        <a:pt x="928" y="313"/>
                      </a:cubicBezTo>
                      <a:cubicBezTo>
                        <a:pt x="929" y="313"/>
                        <a:pt x="929" y="312"/>
                        <a:pt x="929" y="312"/>
                      </a:cubicBezTo>
                      <a:cubicBezTo>
                        <a:pt x="930" y="312"/>
                        <a:pt x="930" y="312"/>
                        <a:pt x="931" y="312"/>
                      </a:cubicBezTo>
                      <a:cubicBezTo>
                        <a:pt x="930" y="311"/>
                        <a:pt x="931" y="311"/>
                        <a:pt x="931" y="310"/>
                      </a:cubicBezTo>
                      <a:cubicBezTo>
                        <a:pt x="931" y="310"/>
                        <a:pt x="931" y="310"/>
                        <a:pt x="931" y="310"/>
                      </a:cubicBezTo>
                      <a:cubicBezTo>
                        <a:pt x="931" y="309"/>
                        <a:pt x="931" y="308"/>
                        <a:pt x="930" y="308"/>
                      </a:cubicBezTo>
                      <a:cubicBezTo>
                        <a:pt x="930" y="309"/>
                        <a:pt x="929" y="309"/>
                        <a:pt x="929" y="309"/>
                      </a:cubicBezTo>
                      <a:cubicBezTo>
                        <a:pt x="929" y="309"/>
                        <a:pt x="929" y="308"/>
                        <a:pt x="928" y="308"/>
                      </a:cubicBezTo>
                      <a:cubicBezTo>
                        <a:pt x="927" y="308"/>
                        <a:pt x="927" y="309"/>
                        <a:pt x="927" y="309"/>
                      </a:cubicBezTo>
                      <a:cubicBezTo>
                        <a:pt x="926" y="309"/>
                        <a:pt x="926" y="309"/>
                        <a:pt x="925" y="309"/>
                      </a:cubicBezTo>
                      <a:cubicBezTo>
                        <a:pt x="925" y="310"/>
                        <a:pt x="924" y="310"/>
                        <a:pt x="924" y="311"/>
                      </a:cubicBezTo>
                      <a:cubicBezTo>
                        <a:pt x="924" y="311"/>
                        <a:pt x="924" y="312"/>
                        <a:pt x="924" y="312"/>
                      </a:cubicBezTo>
                      <a:cubicBezTo>
                        <a:pt x="924" y="313"/>
                        <a:pt x="924" y="313"/>
                        <a:pt x="925" y="313"/>
                      </a:cubicBezTo>
                      <a:cubicBezTo>
                        <a:pt x="926" y="314"/>
                        <a:pt x="926" y="313"/>
                        <a:pt x="926" y="313"/>
                      </a:cubicBezTo>
                      <a:close/>
                      <a:moveTo>
                        <a:pt x="865" y="199"/>
                      </a:moveTo>
                      <a:cubicBezTo>
                        <a:pt x="865" y="200"/>
                        <a:pt x="865" y="201"/>
                        <a:pt x="865" y="201"/>
                      </a:cubicBezTo>
                      <a:cubicBezTo>
                        <a:pt x="865" y="201"/>
                        <a:pt x="865" y="202"/>
                        <a:pt x="865" y="202"/>
                      </a:cubicBezTo>
                      <a:cubicBezTo>
                        <a:pt x="866" y="202"/>
                        <a:pt x="866" y="202"/>
                        <a:pt x="866" y="201"/>
                      </a:cubicBezTo>
                      <a:cubicBezTo>
                        <a:pt x="867" y="201"/>
                        <a:pt x="867" y="201"/>
                        <a:pt x="868" y="201"/>
                      </a:cubicBezTo>
                      <a:cubicBezTo>
                        <a:pt x="869" y="200"/>
                        <a:pt x="870" y="198"/>
                        <a:pt x="871" y="198"/>
                      </a:cubicBezTo>
                      <a:cubicBezTo>
                        <a:pt x="871" y="198"/>
                        <a:pt x="871" y="198"/>
                        <a:pt x="871" y="198"/>
                      </a:cubicBezTo>
                      <a:cubicBezTo>
                        <a:pt x="872" y="197"/>
                        <a:pt x="872" y="195"/>
                        <a:pt x="872" y="195"/>
                      </a:cubicBezTo>
                      <a:cubicBezTo>
                        <a:pt x="871" y="195"/>
                        <a:pt x="871" y="195"/>
                        <a:pt x="870" y="195"/>
                      </a:cubicBezTo>
                      <a:cubicBezTo>
                        <a:pt x="869" y="195"/>
                        <a:pt x="869" y="196"/>
                        <a:pt x="868" y="197"/>
                      </a:cubicBezTo>
                      <a:cubicBezTo>
                        <a:pt x="868" y="197"/>
                        <a:pt x="867" y="197"/>
                        <a:pt x="867" y="197"/>
                      </a:cubicBezTo>
                      <a:cubicBezTo>
                        <a:pt x="866" y="198"/>
                        <a:pt x="866" y="199"/>
                        <a:pt x="865" y="199"/>
                      </a:cubicBezTo>
                      <a:close/>
                      <a:moveTo>
                        <a:pt x="843" y="176"/>
                      </a:moveTo>
                      <a:cubicBezTo>
                        <a:pt x="842" y="176"/>
                        <a:pt x="840" y="177"/>
                        <a:pt x="839" y="178"/>
                      </a:cubicBezTo>
                      <a:cubicBezTo>
                        <a:pt x="839" y="178"/>
                        <a:pt x="839" y="179"/>
                        <a:pt x="839" y="180"/>
                      </a:cubicBezTo>
                      <a:cubicBezTo>
                        <a:pt x="840" y="180"/>
                        <a:pt x="840" y="181"/>
                        <a:pt x="840" y="181"/>
                      </a:cubicBezTo>
                      <a:cubicBezTo>
                        <a:pt x="841" y="181"/>
                        <a:pt x="842" y="181"/>
                        <a:pt x="842" y="181"/>
                      </a:cubicBezTo>
                      <a:cubicBezTo>
                        <a:pt x="843" y="180"/>
                        <a:pt x="845" y="180"/>
                        <a:pt x="846" y="178"/>
                      </a:cubicBezTo>
                      <a:cubicBezTo>
                        <a:pt x="846" y="178"/>
                        <a:pt x="846" y="177"/>
                        <a:pt x="846" y="176"/>
                      </a:cubicBezTo>
                      <a:cubicBezTo>
                        <a:pt x="845" y="176"/>
                        <a:pt x="845" y="177"/>
                        <a:pt x="844" y="177"/>
                      </a:cubicBezTo>
                      <a:cubicBezTo>
                        <a:pt x="844" y="176"/>
                        <a:pt x="843" y="176"/>
                        <a:pt x="843" y="176"/>
                      </a:cubicBezTo>
                      <a:cubicBezTo>
                        <a:pt x="843" y="176"/>
                        <a:pt x="843" y="176"/>
                        <a:pt x="843" y="176"/>
                      </a:cubicBezTo>
                      <a:close/>
                      <a:moveTo>
                        <a:pt x="930" y="623"/>
                      </a:moveTo>
                      <a:cubicBezTo>
                        <a:pt x="932" y="623"/>
                        <a:pt x="933" y="623"/>
                        <a:pt x="934" y="623"/>
                      </a:cubicBezTo>
                      <a:cubicBezTo>
                        <a:pt x="934" y="623"/>
                        <a:pt x="934" y="623"/>
                        <a:pt x="935" y="623"/>
                      </a:cubicBezTo>
                      <a:cubicBezTo>
                        <a:pt x="936" y="623"/>
                        <a:pt x="937" y="623"/>
                        <a:pt x="938" y="623"/>
                      </a:cubicBezTo>
                      <a:cubicBezTo>
                        <a:pt x="938" y="622"/>
                        <a:pt x="938" y="622"/>
                        <a:pt x="939" y="622"/>
                      </a:cubicBezTo>
                      <a:cubicBezTo>
                        <a:pt x="938" y="621"/>
                        <a:pt x="938" y="621"/>
                        <a:pt x="938" y="621"/>
                      </a:cubicBezTo>
                      <a:cubicBezTo>
                        <a:pt x="935" y="621"/>
                        <a:pt x="933" y="621"/>
                        <a:pt x="931" y="621"/>
                      </a:cubicBezTo>
                      <a:cubicBezTo>
                        <a:pt x="930" y="622"/>
                        <a:pt x="929" y="621"/>
                        <a:pt x="929" y="623"/>
                      </a:cubicBezTo>
                      <a:cubicBezTo>
                        <a:pt x="930" y="622"/>
                        <a:pt x="930" y="623"/>
                        <a:pt x="930" y="623"/>
                      </a:cubicBezTo>
                      <a:close/>
                      <a:moveTo>
                        <a:pt x="756" y="97"/>
                      </a:moveTo>
                      <a:cubicBezTo>
                        <a:pt x="754" y="97"/>
                        <a:pt x="755" y="96"/>
                        <a:pt x="754" y="95"/>
                      </a:cubicBezTo>
                      <a:cubicBezTo>
                        <a:pt x="754" y="95"/>
                        <a:pt x="753" y="95"/>
                        <a:pt x="753" y="95"/>
                      </a:cubicBezTo>
                      <a:cubicBezTo>
                        <a:pt x="752" y="96"/>
                        <a:pt x="752" y="96"/>
                        <a:pt x="752" y="96"/>
                      </a:cubicBezTo>
                      <a:cubicBezTo>
                        <a:pt x="751" y="96"/>
                        <a:pt x="751" y="96"/>
                        <a:pt x="751" y="96"/>
                      </a:cubicBezTo>
                      <a:cubicBezTo>
                        <a:pt x="750" y="96"/>
                        <a:pt x="750" y="97"/>
                        <a:pt x="750" y="97"/>
                      </a:cubicBezTo>
                      <a:cubicBezTo>
                        <a:pt x="749" y="97"/>
                        <a:pt x="749" y="97"/>
                        <a:pt x="748" y="97"/>
                      </a:cubicBezTo>
                      <a:cubicBezTo>
                        <a:pt x="748" y="97"/>
                        <a:pt x="747" y="98"/>
                        <a:pt x="747" y="98"/>
                      </a:cubicBezTo>
                      <a:cubicBezTo>
                        <a:pt x="747" y="99"/>
                        <a:pt x="748" y="99"/>
                        <a:pt x="748" y="100"/>
                      </a:cubicBezTo>
                      <a:cubicBezTo>
                        <a:pt x="750" y="101"/>
                        <a:pt x="751" y="99"/>
                        <a:pt x="753" y="99"/>
                      </a:cubicBezTo>
                      <a:cubicBezTo>
                        <a:pt x="753" y="99"/>
                        <a:pt x="754" y="98"/>
                        <a:pt x="756" y="97"/>
                      </a:cubicBezTo>
                      <a:close/>
                      <a:moveTo>
                        <a:pt x="847" y="217"/>
                      </a:moveTo>
                      <a:cubicBezTo>
                        <a:pt x="846" y="217"/>
                        <a:pt x="845" y="217"/>
                        <a:pt x="844" y="217"/>
                      </a:cubicBezTo>
                      <a:cubicBezTo>
                        <a:pt x="843" y="218"/>
                        <a:pt x="843" y="218"/>
                        <a:pt x="842" y="219"/>
                      </a:cubicBezTo>
                      <a:cubicBezTo>
                        <a:pt x="842" y="219"/>
                        <a:pt x="842" y="219"/>
                        <a:pt x="841" y="219"/>
                      </a:cubicBezTo>
                      <a:cubicBezTo>
                        <a:pt x="841" y="219"/>
                        <a:pt x="841" y="219"/>
                        <a:pt x="841" y="220"/>
                      </a:cubicBezTo>
                      <a:cubicBezTo>
                        <a:pt x="841" y="220"/>
                        <a:pt x="840" y="220"/>
                        <a:pt x="840" y="220"/>
                      </a:cubicBezTo>
                      <a:cubicBezTo>
                        <a:pt x="841" y="221"/>
                        <a:pt x="841" y="222"/>
                        <a:pt x="842" y="222"/>
                      </a:cubicBezTo>
                      <a:cubicBezTo>
                        <a:pt x="842" y="222"/>
                        <a:pt x="843" y="221"/>
                        <a:pt x="843" y="221"/>
                      </a:cubicBezTo>
                      <a:cubicBezTo>
                        <a:pt x="843" y="221"/>
                        <a:pt x="844" y="221"/>
                        <a:pt x="845" y="221"/>
                      </a:cubicBezTo>
                      <a:cubicBezTo>
                        <a:pt x="845" y="220"/>
                        <a:pt x="845" y="220"/>
                        <a:pt x="846" y="219"/>
                      </a:cubicBezTo>
                      <a:cubicBezTo>
                        <a:pt x="846" y="219"/>
                        <a:pt x="847" y="219"/>
                        <a:pt x="847" y="219"/>
                      </a:cubicBezTo>
                      <a:cubicBezTo>
                        <a:pt x="848" y="219"/>
                        <a:pt x="848" y="218"/>
                        <a:pt x="848" y="218"/>
                      </a:cubicBezTo>
                      <a:cubicBezTo>
                        <a:pt x="847" y="218"/>
                        <a:pt x="847" y="217"/>
                        <a:pt x="847" y="217"/>
                      </a:cubicBezTo>
                      <a:close/>
                      <a:moveTo>
                        <a:pt x="300" y="152"/>
                      </a:moveTo>
                      <a:cubicBezTo>
                        <a:pt x="300" y="153"/>
                        <a:pt x="300" y="153"/>
                        <a:pt x="301" y="153"/>
                      </a:cubicBezTo>
                      <a:cubicBezTo>
                        <a:pt x="301" y="153"/>
                        <a:pt x="301" y="152"/>
                        <a:pt x="302" y="152"/>
                      </a:cubicBezTo>
                      <a:cubicBezTo>
                        <a:pt x="303" y="152"/>
                        <a:pt x="302" y="151"/>
                        <a:pt x="303" y="151"/>
                      </a:cubicBezTo>
                      <a:cubicBezTo>
                        <a:pt x="303" y="150"/>
                        <a:pt x="304" y="151"/>
                        <a:pt x="304" y="150"/>
                      </a:cubicBezTo>
                      <a:cubicBezTo>
                        <a:pt x="304" y="150"/>
                        <a:pt x="304" y="150"/>
                        <a:pt x="304" y="149"/>
                      </a:cubicBezTo>
                      <a:cubicBezTo>
                        <a:pt x="303" y="149"/>
                        <a:pt x="303" y="149"/>
                        <a:pt x="302" y="149"/>
                      </a:cubicBezTo>
                      <a:cubicBezTo>
                        <a:pt x="301" y="149"/>
                        <a:pt x="301" y="148"/>
                        <a:pt x="301" y="148"/>
                      </a:cubicBezTo>
                      <a:cubicBezTo>
                        <a:pt x="300" y="148"/>
                        <a:pt x="299" y="147"/>
                        <a:pt x="299" y="148"/>
                      </a:cubicBezTo>
                      <a:cubicBezTo>
                        <a:pt x="299" y="149"/>
                        <a:pt x="299" y="150"/>
                        <a:pt x="299" y="151"/>
                      </a:cubicBezTo>
                      <a:cubicBezTo>
                        <a:pt x="299" y="151"/>
                        <a:pt x="300" y="152"/>
                        <a:pt x="300" y="152"/>
                      </a:cubicBezTo>
                      <a:close/>
                      <a:moveTo>
                        <a:pt x="334" y="146"/>
                      </a:moveTo>
                      <a:cubicBezTo>
                        <a:pt x="335" y="145"/>
                        <a:pt x="333" y="145"/>
                        <a:pt x="334" y="144"/>
                      </a:cubicBezTo>
                      <a:cubicBezTo>
                        <a:pt x="333" y="143"/>
                        <a:pt x="333" y="142"/>
                        <a:pt x="332" y="143"/>
                      </a:cubicBezTo>
                      <a:cubicBezTo>
                        <a:pt x="331" y="143"/>
                        <a:pt x="331" y="145"/>
                        <a:pt x="330" y="146"/>
                      </a:cubicBezTo>
                      <a:cubicBezTo>
                        <a:pt x="331" y="146"/>
                        <a:pt x="331" y="146"/>
                        <a:pt x="331" y="147"/>
                      </a:cubicBezTo>
                      <a:cubicBezTo>
                        <a:pt x="332" y="147"/>
                        <a:pt x="333" y="147"/>
                        <a:pt x="333" y="147"/>
                      </a:cubicBezTo>
                      <a:cubicBezTo>
                        <a:pt x="334" y="147"/>
                        <a:pt x="334" y="146"/>
                        <a:pt x="334" y="146"/>
                      </a:cubicBezTo>
                      <a:close/>
                      <a:moveTo>
                        <a:pt x="322" y="148"/>
                      </a:moveTo>
                      <a:cubicBezTo>
                        <a:pt x="321" y="146"/>
                        <a:pt x="321" y="145"/>
                        <a:pt x="320" y="144"/>
                      </a:cubicBezTo>
                      <a:cubicBezTo>
                        <a:pt x="319" y="144"/>
                        <a:pt x="319" y="144"/>
                        <a:pt x="318" y="144"/>
                      </a:cubicBezTo>
                      <a:cubicBezTo>
                        <a:pt x="318" y="145"/>
                        <a:pt x="318" y="147"/>
                        <a:pt x="318" y="148"/>
                      </a:cubicBezTo>
                      <a:cubicBezTo>
                        <a:pt x="319" y="147"/>
                        <a:pt x="320" y="150"/>
                        <a:pt x="321" y="149"/>
                      </a:cubicBezTo>
                      <a:cubicBezTo>
                        <a:pt x="321" y="149"/>
                        <a:pt x="321" y="148"/>
                        <a:pt x="322" y="148"/>
                      </a:cubicBezTo>
                      <a:close/>
                      <a:moveTo>
                        <a:pt x="932" y="467"/>
                      </a:moveTo>
                      <a:cubicBezTo>
                        <a:pt x="932" y="466"/>
                        <a:pt x="931" y="465"/>
                        <a:pt x="931" y="466"/>
                      </a:cubicBezTo>
                      <a:cubicBezTo>
                        <a:pt x="930" y="466"/>
                        <a:pt x="930" y="466"/>
                        <a:pt x="930" y="466"/>
                      </a:cubicBezTo>
                      <a:cubicBezTo>
                        <a:pt x="929" y="466"/>
                        <a:pt x="929" y="466"/>
                        <a:pt x="928" y="466"/>
                      </a:cubicBezTo>
                      <a:cubicBezTo>
                        <a:pt x="928" y="466"/>
                        <a:pt x="927" y="466"/>
                        <a:pt x="926" y="466"/>
                      </a:cubicBezTo>
                      <a:cubicBezTo>
                        <a:pt x="926" y="466"/>
                        <a:pt x="925" y="466"/>
                        <a:pt x="925" y="468"/>
                      </a:cubicBezTo>
                      <a:cubicBezTo>
                        <a:pt x="925" y="468"/>
                        <a:pt x="925" y="468"/>
                        <a:pt x="925" y="468"/>
                      </a:cubicBezTo>
                      <a:cubicBezTo>
                        <a:pt x="927" y="468"/>
                        <a:pt x="929" y="468"/>
                        <a:pt x="931" y="468"/>
                      </a:cubicBezTo>
                      <a:cubicBezTo>
                        <a:pt x="931" y="467"/>
                        <a:pt x="932" y="467"/>
                        <a:pt x="932" y="467"/>
                      </a:cubicBezTo>
                      <a:close/>
                      <a:moveTo>
                        <a:pt x="824" y="286"/>
                      </a:moveTo>
                      <a:cubicBezTo>
                        <a:pt x="824" y="287"/>
                        <a:pt x="824" y="287"/>
                        <a:pt x="824" y="288"/>
                      </a:cubicBezTo>
                      <a:cubicBezTo>
                        <a:pt x="824" y="288"/>
                        <a:pt x="825" y="288"/>
                        <a:pt x="825" y="289"/>
                      </a:cubicBezTo>
                      <a:cubicBezTo>
                        <a:pt x="827" y="289"/>
                        <a:pt x="827" y="288"/>
                        <a:pt x="829" y="288"/>
                      </a:cubicBezTo>
                      <a:cubicBezTo>
                        <a:pt x="829" y="288"/>
                        <a:pt x="829" y="287"/>
                        <a:pt x="829" y="287"/>
                      </a:cubicBezTo>
                      <a:cubicBezTo>
                        <a:pt x="828" y="286"/>
                        <a:pt x="828" y="286"/>
                        <a:pt x="827" y="285"/>
                      </a:cubicBezTo>
                      <a:cubicBezTo>
                        <a:pt x="826" y="285"/>
                        <a:pt x="825" y="286"/>
                        <a:pt x="824" y="286"/>
                      </a:cubicBezTo>
                      <a:close/>
                      <a:moveTo>
                        <a:pt x="834" y="209"/>
                      </a:moveTo>
                      <a:cubicBezTo>
                        <a:pt x="834" y="209"/>
                        <a:pt x="834" y="210"/>
                        <a:pt x="834" y="211"/>
                      </a:cubicBezTo>
                      <a:cubicBezTo>
                        <a:pt x="835" y="211"/>
                        <a:pt x="835" y="211"/>
                        <a:pt x="836" y="211"/>
                      </a:cubicBezTo>
                      <a:cubicBezTo>
                        <a:pt x="836" y="210"/>
                        <a:pt x="837" y="209"/>
                        <a:pt x="838" y="208"/>
                      </a:cubicBezTo>
                      <a:cubicBezTo>
                        <a:pt x="837" y="208"/>
                        <a:pt x="837" y="207"/>
                        <a:pt x="837" y="207"/>
                      </a:cubicBezTo>
                      <a:cubicBezTo>
                        <a:pt x="836" y="207"/>
                        <a:pt x="836" y="207"/>
                        <a:pt x="835" y="207"/>
                      </a:cubicBezTo>
                      <a:cubicBezTo>
                        <a:pt x="835" y="208"/>
                        <a:pt x="835" y="208"/>
                        <a:pt x="834" y="209"/>
                      </a:cubicBezTo>
                      <a:close/>
                      <a:moveTo>
                        <a:pt x="396" y="878"/>
                      </a:moveTo>
                      <a:cubicBezTo>
                        <a:pt x="396" y="878"/>
                        <a:pt x="397" y="877"/>
                        <a:pt x="396" y="876"/>
                      </a:cubicBezTo>
                      <a:cubicBezTo>
                        <a:pt x="396" y="876"/>
                        <a:pt x="395" y="876"/>
                        <a:pt x="395" y="876"/>
                      </a:cubicBezTo>
                      <a:cubicBezTo>
                        <a:pt x="395" y="878"/>
                        <a:pt x="394" y="879"/>
                        <a:pt x="393" y="880"/>
                      </a:cubicBezTo>
                      <a:cubicBezTo>
                        <a:pt x="394" y="881"/>
                        <a:pt x="394" y="881"/>
                        <a:pt x="395" y="881"/>
                      </a:cubicBezTo>
                      <a:cubicBezTo>
                        <a:pt x="395" y="881"/>
                        <a:pt x="395" y="881"/>
                        <a:pt x="396" y="880"/>
                      </a:cubicBezTo>
                      <a:cubicBezTo>
                        <a:pt x="396" y="880"/>
                        <a:pt x="396" y="879"/>
                        <a:pt x="396" y="879"/>
                      </a:cubicBezTo>
                      <a:cubicBezTo>
                        <a:pt x="396" y="879"/>
                        <a:pt x="396" y="878"/>
                        <a:pt x="396" y="878"/>
                      </a:cubicBezTo>
                      <a:close/>
                      <a:moveTo>
                        <a:pt x="930" y="521"/>
                      </a:moveTo>
                      <a:cubicBezTo>
                        <a:pt x="931" y="521"/>
                        <a:pt x="932" y="521"/>
                        <a:pt x="932" y="520"/>
                      </a:cubicBezTo>
                      <a:cubicBezTo>
                        <a:pt x="932" y="520"/>
                        <a:pt x="932" y="519"/>
                        <a:pt x="933" y="519"/>
                      </a:cubicBezTo>
                      <a:cubicBezTo>
                        <a:pt x="933" y="519"/>
                        <a:pt x="934" y="519"/>
                        <a:pt x="934" y="519"/>
                      </a:cubicBezTo>
                      <a:cubicBezTo>
                        <a:pt x="934" y="518"/>
                        <a:pt x="934" y="518"/>
                        <a:pt x="933" y="518"/>
                      </a:cubicBezTo>
                      <a:cubicBezTo>
                        <a:pt x="933" y="518"/>
                        <a:pt x="932" y="518"/>
                        <a:pt x="932" y="518"/>
                      </a:cubicBezTo>
                      <a:cubicBezTo>
                        <a:pt x="931" y="519"/>
                        <a:pt x="930" y="518"/>
                        <a:pt x="929" y="520"/>
                      </a:cubicBezTo>
                      <a:cubicBezTo>
                        <a:pt x="930" y="520"/>
                        <a:pt x="930" y="520"/>
                        <a:pt x="930" y="521"/>
                      </a:cubicBezTo>
                      <a:close/>
                      <a:moveTo>
                        <a:pt x="938" y="308"/>
                      </a:moveTo>
                      <a:cubicBezTo>
                        <a:pt x="938" y="307"/>
                        <a:pt x="938" y="307"/>
                        <a:pt x="938" y="307"/>
                      </a:cubicBezTo>
                      <a:cubicBezTo>
                        <a:pt x="938" y="306"/>
                        <a:pt x="937" y="306"/>
                        <a:pt x="937" y="306"/>
                      </a:cubicBezTo>
                      <a:cubicBezTo>
                        <a:pt x="936" y="306"/>
                        <a:pt x="935" y="306"/>
                        <a:pt x="935" y="306"/>
                      </a:cubicBezTo>
                      <a:cubicBezTo>
                        <a:pt x="934" y="306"/>
                        <a:pt x="934" y="306"/>
                        <a:pt x="934" y="307"/>
                      </a:cubicBezTo>
                      <a:cubicBezTo>
                        <a:pt x="934" y="307"/>
                        <a:pt x="934" y="307"/>
                        <a:pt x="935" y="308"/>
                      </a:cubicBezTo>
                      <a:cubicBezTo>
                        <a:pt x="936" y="308"/>
                        <a:pt x="937" y="308"/>
                        <a:pt x="938" y="308"/>
                      </a:cubicBezTo>
                      <a:close/>
                      <a:moveTo>
                        <a:pt x="866" y="877"/>
                      </a:moveTo>
                      <a:cubicBezTo>
                        <a:pt x="865" y="877"/>
                        <a:pt x="865" y="878"/>
                        <a:pt x="865" y="878"/>
                      </a:cubicBezTo>
                      <a:cubicBezTo>
                        <a:pt x="865" y="879"/>
                        <a:pt x="864" y="879"/>
                        <a:pt x="865" y="880"/>
                      </a:cubicBezTo>
                      <a:cubicBezTo>
                        <a:pt x="866" y="880"/>
                        <a:pt x="867" y="880"/>
                        <a:pt x="867" y="880"/>
                      </a:cubicBezTo>
                      <a:cubicBezTo>
                        <a:pt x="867" y="879"/>
                        <a:pt x="867" y="879"/>
                        <a:pt x="867" y="878"/>
                      </a:cubicBezTo>
                      <a:cubicBezTo>
                        <a:pt x="867" y="878"/>
                        <a:pt x="867" y="877"/>
                        <a:pt x="866" y="877"/>
                      </a:cubicBezTo>
                      <a:close/>
                      <a:moveTo>
                        <a:pt x="681" y="57"/>
                      </a:moveTo>
                      <a:cubicBezTo>
                        <a:pt x="681" y="58"/>
                        <a:pt x="681" y="58"/>
                        <a:pt x="681" y="59"/>
                      </a:cubicBezTo>
                      <a:cubicBezTo>
                        <a:pt x="681" y="59"/>
                        <a:pt x="682" y="59"/>
                        <a:pt x="682" y="59"/>
                      </a:cubicBezTo>
                      <a:cubicBezTo>
                        <a:pt x="683" y="58"/>
                        <a:pt x="683" y="58"/>
                        <a:pt x="684" y="57"/>
                      </a:cubicBezTo>
                      <a:cubicBezTo>
                        <a:pt x="683" y="57"/>
                        <a:pt x="683" y="57"/>
                        <a:pt x="683" y="57"/>
                      </a:cubicBezTo>
                      <a:cubicBezTo>
                        <a:pt x="682" y="56"/>
                        <a:pt x="682" y="55"/>
                        <a:pt x="682" y="55"/>
                      </a:cubicBezTo>
                      <a:cubicBezTo>
                        <a:pt x="681" y="55"/>
                        <a:pt x="681" y="56"/>
                        <a:pt x="681" y="56"/>
                      </a:cubicBezTo>
                      <a:cubicBezTo>
                        <a:pt x="681" y="56"/>
                        <a:pt x="681" y="56"/>
                        <a:pt x="681" y="57"/>
                      </a:cubicBezTo>
                      <a:close/>
                      <a:moveTo>
                        <a:pt x="598" y="64"/>
                      </a:moveTo>
                      <a:cubicBezTo>
                        <a:pt x="598" y="64"/>
                        <a:pt x="598" y="65"/>
                        <a:pt x="598" y="65"/>
                      </a:cubicBezTo>
                      <a:cubicBezTo>
                        <a:pt x="599" y="66"/>
                        <a:pt x="599" y="66"/>
                        <a:pt x="599" y="66"/>
                      </a:cubicBezTo>
                      <a:cubicBezTo>
                        <a:pt x="600" y="67"/>
                        <a:pt x="600" y="66"/>
                        <a:pt x="600" y="65"/>
                      </a:cubicBezTo>
                      <a:cubicBezTo>
                        <a:pt x="601" y="65"/>
                        <a:pt x="601" y="65"/>
                        <a:pt x="601" y="65"/>
                      </a:cubicBezTo>
                      <a:cubicBezTo>
                        <a:pt x="601" y="64"/>
                        <a:pt x="600" y="64"/>
                        <a:pt x="600" y="64"/>
                      </a:cubicBezTo>
                      <a:cubicBezTo>
                        <a:pt x="599" y="64"/>
                        <a:pt x="599" y="64"/>
                        <a:pt x="598" y="64"/>
                      </a:cubicBezTo>
                      <a:close/>
                      <a:moveTo>
                        <a:pt x="867" y="185"/>
                      </a:moveTo>
                      <a:cubicBezTo>
                        <a:pt x="867" y="185"/>
                        <a:pt x="866" y="185"/>
                        <a:pt x="866" y="186"/>
                      </a:cubicBezTo>
                      <a:cubicBezTo>
                        <a:pt x="866" y="186"/>
                        <a:pt x="866" y="187"/>
                        <a:pt x="866" y="187"/>
                      </a:cubicBezTo>
                      <a:cubicBezTo>
                        <a:pt x="866" y="187"/>
                        <a:pt x="867" y="187"/>
                        <a:pt x="867" y="188"/>
                      </a:cubicBezTo>
                      <a:cubicBezTo>
                        <a:pt x="868" y="187"/>
                        <a:pt x="868" y="186"/>
                        <a:pt x="869" y="186"/>
                      </a:cubicBezTo>
                      <a:cubicBezTo>
                        <a:pt x="868" y="185"/>
                        <a:pt x="868" y="185"/>
                        <a:pt x="867" y="185"/>
                      </a:cubicBezTo>
                      <a:close/>
                      <a:moveTo>
                        <a:pt x="950" y="490"/>
                      </a:moveTo>
                      <a:cubicBezTo>
                        <a:pt x="949" y="490"/>
                        <a:pt x="949" y="489"/>
                        <a:pt x="948" y="489"/>
                      </a:cubicBezTo>
                      <a:cubicBezTo>
                        <a:pt x="948" y="489"/>
                        <a:pt x="947" y="490"/>
                        <a:pt x="947" y="490"/>
                      </a:cubicBezTo>
                      <a:cubicBezTo>
                        <a:pt x="947" y="491"/>
                        <a:pt x="949" y="491"/>
                        <a:pt x="949" y="492"/>
                      </a:cubicBezTo>
                      <a:cubicBezTo>
                        <a:pt x="949" y="491"/>
                        <a:pt x="950" y="491"/>
                        <a:pt x="950" y="491"/>
                      </a:cubicBezTo>
                      <a:cubicBezTo>
                        <a:pt x="950" y="490"/>
                        <a:pt x="950" y="490"/>
                        <a:pt x="950" y="490"/>
                      </a:cubicBezTo>
                      <a:close/>
                      <a:moveTo>
                        <a:pt x="678" y="60"/>
                      </a:moveTo>
                      <a:cubicBezTo>
                        <a:pt x="678" y="60"/>
                        <a:pt x="679" y="60"/>
                        <a:pt x="678" y="60"/>
                      </a:cubicBezTo>
                      <a:cubicBezTo>
                        <a:pt x="679" y="59"/>
                        <a:pt x="680" y="59"/>
                        <a:pt x="680" y="59"/>
                      </a:cubicBezTo>
                      <a:cubicBezTo>
                        <a:pt x="680" y="58"/>
                        <a:pt x="680" y="58"/>
                        <a:pt x="679" y="57"/>
                      </a:cubicBezTo>
                      <a:cubicBezTo>
                        <a:pt x="679" y="58"/>
                        <a:pt x="678" y="57"/>
                        <a:pt x="678" y="58"/>
                      </a:cubicBezTo>
                      <a:cubicBezTo>
                        <a:pt x="678" y="59"/>
                        <a:pt x="678" y="59"/>
                        <a:pt x="678" y="60"/>
                      </a:cubicBezTo>
                      <a:close/>
                      <a:moveTo>
                        <a:pt x="894" y="289"/>
                      </a:moveTo>
                      <a:cubicBezTo>
                        <a:pt x="894" y="290"/>
                        <a:pt x="894" y="290"/>
                        <a:pt x="895" y="290"/>
                      </a:cubicBezTo>
                      <a:cubicBezTo>
                        <a:pt x="895" y="290"/>
                        <a:pt x="896" y="289"/>
                        <a:pt x="896" y="290"/>
                      </a:cubicBezTo>
                      <a:cubicBezTo>
                        <a:pt x="897" y="290"/>
                        <a:pt x="897" y="290"/>
                        <a:pt x="897" y="290"/>
                      </a:cubicBezTo>
                      <a:cubicBezTo>
                        <a:pt x="897" y="290"/>
                        <a:pt x="897" y="289"/>
                        <a:pt x="897" y="289"/>
                      </a:cubicBezTo>
                      <a:cubicBezTo>
                        <a:pt x="897" y="288"/>
                        <a:pt x="897" y="288"/>
                        <a:pt x="897" y="288"/>
                      </a:cubicBezTo>
                      <a:cubicBezTo>
                        <a:pt x="897" y="288"/>
                        <a:pt x="896" y="289"/>
                        <a:pt x="896" y="289"/>
                      </a:cubicBezTo>
                      <a:cubicBezTo>
                        <a:pt x="895" y="289"/>
                        <a:pt x="894" y="288"/>
                        <a:pt x="894" y="289"/>
                      </a:cubicBezTo>
                      <a:close/>
                      <a:moveTo>
                        <a:pt x="306" y="150"/>
                      </a:moveTo>
                      <a:cubicBezTo>
                        <a:pt x="305" y="151"/>
                        <a:pt x="305" y="151"/>
                        <a:pt x="305" y="152"/>
                      </a:cubicBezTo>
                      <a:cubicBezTo>
                        <a:pt x="305" y="153"/>
                        <a:pt x="306" y="153"/>
                        <a:pt x="307" y="152"/>
                      </a:cubicBezTo>
                      <a:cubicBezTo>
                        <a:pt x="307" y="152"/>
                        <a:pt x="306" y="152"/>
                        <a:pt x="306" y="152"/>
                      </a:cubicBezTo>
                      <a:cubicBezTo>
                        <a:pt x="306" y="151"/>
                        <a:pt x="307" y="151"/>
                        <a:pt x="307" y="151"/>
                      </a:cubicBezTo>
                      <a:cubicBezTo>
                        <a:pt x="307" y="150"/>
                        <a:pt x="307" y="150"/>
                        <a:pt x="306" y="150"/>
                      </a:cubicBezTo>
                      <a:cubicBezTo>
                        <a:pt x="306" y="150"/>
                        <a:pt x="306" y="150"/>
                        <a:pt x="306" y="150"/>
                      </a:cubicBezTo>
                      <a:close/>
                      <a:moveTo>
                        <a:pt x="851" y="198"/>
                      </a:moveTo>
                      <a:cubicBezTo>
                        <a:pt x="851" y="198"/>
                        <a:pt x="852" y="198"/>
                        <a:pt x="852" y="198"/>
                      </a:cubicBezTo>
                      <a:cubicBezTo>
                        <a:pt x="853" y="198"/>
                        <a:pt x="853" y="198"/>
                        <a:pt x="854" y="197"/>
                      </a:cubicBezTo>
                      <a:cubicBezTo>
                        <a:pt x="854" y="197"/>
                        <a:pt x="854" y="196"/>
                        <a:pt x="854" y="196"/>
                      </a:cubicBezTo>
                      <a:cubicBezTo>
                        <a:pt x="853" y="196"/>
                        <a:pt x="853" y="196"/>
                        <a:pt x="853" y="196"/>
                      </a:cubicBezTo>
                      <a:cubicBezTo>
                        <a:pt x="852" y="197"/>
                        <a:pt x="852" y="197"/>
                        <a:pt x="851" y="198"/>
                      </a:cubicBezTo>
                      <a:close/>
                      <a:moveTo>
                        <a:pt x="833" y="214"/>
                      </a:moveTo>
                      <a:cubicBezTo>
                        <a:pt x="833" y="214"/>
                        <a:pt x="833" y="215"/>
                        <a:pt x="834" y="215"/>
                      </a:cubicBezTo>
                      <a:cubicBezTo>
                        <a:pt x="834" y="215"/>
                        <a:pt x="835" y="215"/>
                        <a:pt x="836" y="215"/>
                      </a:cubicBezTo>
                      <a:cubicBezTo>
                        <a:pt x="835" y="214"/>
                        <a:pt x="836" y="214"/>
                        <a:pt x="835" y="214"/>
                      </a:cubicBezTo>
                      <a:cubicBezTo>
                        <a:pt x="835" y="214"/>
                        <a:pt x="834" y="214"/>
                        <a:pt x="833" y="214"/>
                      </a:cubicBezTo>
                      <a:close/>
                      <a:moveTo>
                        <a:pt x="847" y="203"/>
                      </a:moveTo>
                      <a:cubicBezTo>
                        <a:pt x="847" y="202"/>
                        <a:pt x="847" y="202"/>
                        <a:pt x="846" y="202"/>
                      </a:cubicBezTo>
                      <a:cubicBezTo>
                        <a:pt x="846" y="202"/>
                        <a:pt x="845" y="203"/>
                        <a:pt x="845" y="203"/>
                      </a:cubicBezTo>
                      <a:cubicBezTo>
                        <a:pt x="845" y="204"/>
                        <a:pt x="846" y="203"/>
                        <a:pt x="847" y="203"/>
                      </a:cubicBezTo>
                      <a:close/>
                      <a:moveTo>
                        <a:pt x="610" y="839"/>
                      </a:moveTo>
                      <a:cubicBezTo>
                        <a:pt x="609" y="838"/>
                        <a:pt x="610" y="838"/>
                        <a:pt x="609" y="837"/>
                      </a:cubicBezTo>
                      <a:cubicBezTo>
                        <a:pt x="609" y="837"/>
                        <a:pt x="608" y="837"/>
                        <a:pt x="608" y="838"/>
                      </a:cubicBezTo>
                      <a:cubicBezTo>
                        <a:pt x="608" y="838"/>
                        <a:pt x="608" y="838"/>
                        <a:pt x="608" y="839"/>
                      </a:cubicBezTo>
                      <a:cubicBezTo>
                        <a:pt x="609" y="839"/>
                        <a:pt x="609" y="839"/>
                        <a:pt x="610" y="839"/>
                      </a:cubicBezTo>
                      <a:close/>
                      <a:moveTo>
                        <a:pt x="843" y="205"/>
                      </a:moveTo>
                      <a:cubicBezTo>
                        <a:pt x="843" y="205"/>
                        <a:pt x="844" y="205"/>
                        <a:pt x="844" y="205"/>
                      </a:cubicBezTo>
                      <a:cubicBezTo>
                        <a:pt x="844" y="204"/>
                        <a:pt x="844" y="204"/>
                        <a:pt x="844" y="203"/>
                      </a:cubicBezTo>
                      <a:cubicBezTo>
                        <a:pt x="843" y="203"/>
                        <a:pt x="843" y="203"/>
                        <a:pt x="843" y="204"/>
                      </a:cubicBezTo>
                      <a:cubicBezTo>
                        <a:pt x="843" y="204"/>
                        <a:pt x="843" y="204"/>
                        <a:pt x="843" y="205"/>
                      </a:cubicBezTo>
                      <a:close/>
                      <a:moveTo>
                        <a:pt x="941" y="622"/>
                      </a:moveTo>
                      <a:cubicBezTo>
                        <a:pt x="941" y="621"/>
                        <a:pt x="941" y="621"/>
                        <a:pt x="940" y="621"/>
                      </a:cubicBezTo>
                      <a:cubicBezTo>
                        <a:pt x="940" y="621"/>
                        <a:pt x="940" y="622"/>
                        <a:pt x="940" y="622"/>
                      </a:cubicBezTo>
                      <a:cubicBezTo>
                        <a:pt x="941" y="622"/>
                        <a:pt x="941" y="622"/>
                        <a:pt x="941" y="622"/>
                      </a:cubicBezTo>
                      <a:close/>
                      <a:moveTo>
                        <a:pt x="390" y="165"/>
                      </a:moveTo>
                      <a:cubicBezTo>
                        <a:pt x="390" y="164"/>
                        <a:pt x="391" y="164"/>
                        <a:pt x="391" y="164"/>
                      </a:cubicBezTo>
                      <a:cubicBezTo>
                        <a:pt x="390" y="163"/>
                        <a:pt x="390" y="163"/>
                        <a:pt x="389" y="164"/>
                      </a:cubicBezTo>
                      <a:cubicBezTo>
                        <a:pt x="389" y="164"/>
                        <a:pt x="389" y="165"/>
                        <a:pt x="390" y="165"/>
                      </a:cubicBezTo>
                      <a:close/>
                      <a:moveTo>
                        <a:pt x="577" y="922"/>
                      </a:moveTo>
                      <a:cubicBezTo>
                        <a:pt x="577" y="922"/>
                        <a:pt x="577" y="922"/>
                        <a:pt x="578" y="923"/>
                      </a:cubicBezTo>
                      <a:cubicBezTo>
                        <a:pt x="578" y="922"/>
                        <a:pt x="578" y="922"/>
                        <a:pt x="578" y="921"/>
                      </a:cubicBezTo>
                      <a:cubicBezTo>
                        <a:pt x="578" y="921"/>
                        <a:pt x="577" y="921"/>
                        <a:pt x="577" y="922"/>
                      </a:cubicBezTo>
                      <a:close/>
                      <a:moveTo>
                        <a:pt x="417" y="5"/>
                      </a:moveTo>
                      <a:cubicBezTo>
                        <a:pt x="418" y="4"/>
                        <a:pt x="418" y="4"/>
                        <a:pt x="417" y="3"/>
                      </a:cubicBezTo>
                      <a:cubicBezTo>
                        <a:pt x="417" y="4"/>
                        <a:pt x="417" y="4"/>
                        <a:pt x="417" y="5"/>
                      </a:cubicBezTo>
                      <a:close/>
                      <a:moveTo>
                        <a:pt x="530" y="117"/>
                      </a:moveTo>
                      <a:cubicBezTo>
                        <a:pt x="530" y="117"/>
                        <a:pt x="531" y="117"/>
                        <a:pt x="531" y="117"/>
                      </a:cubicBezTo>
                      <a:cubicBezTo>
                        <a:pt x="530" y="117"/>
                        <a:pt x="530" y="117"/>
                        <a:pt x="530" y="117"/>
                      </a:cubicBezTo>
                      <a:cubicBezTo>
                        <a:pt x="530" y="117"/>
                        <a:pt x="530" y="117"/>
                        <a:pt x="530" y="117"/>
                      </a:cubicBezTo>
                      <a:cubicBezTo>
                        <a:pt x="530" y="117"/>
                        <a:pt x="530" y="117"/>
                        <a:pt x="530" y="117"/>
                      </a:cubicBezTo>
                      <a:close/>
                      <a:moveTo>
                        <a:pt x="275" y="118"/>
                      </a:moveTo>
                      <a:cubicBezTo>
                        <a:pt x="275" y="118"/>
                        <a:pt x="275" y="118"/>
                        <a:pt x="276" y="118"/>
                      </a:cubicBezTo>
                      <a:cubicBezTo>
                        <a:pt x="275" y="117"/>
                        <a:pt x="275" y="117"/>
                        <a:pt x="275" y="117"/>
                      </a:cubicBezTo>
                      <a:cubicBezTo>
                        <a:pt x="275" y="117"/>
                        <a:pt x="275" y="117"/>
                        <a:pt x="275" y="118"/>
                      </a:cubicBezTo>
                      <a:cubicBezTo>
                        <a:pt x="275" y="118"/>
                        <a:pt x="275" y="118"/>
                        <a:pt x="275" y="118"/>
                      </a:cubicBezTo>
                      <a:close/>
                      <a:moveTo>
                        <a:pt x="711" y="195"/>
                      </a:moveTo>
                      <a:cubicBezTo>
                        <a:pt x="711" y="195"/>
                        <a:pt x="711" y="195"/>
                        <a:pt x="710" y="195"/>
                      </a:cubicBezTo>
                      <a:cubicBezTo>
                        <a:pt x="711" y="195"/>
                        <a:pt x="711" y="195"/>
                        <a:pt x="711" y="195"/>
                      </a:cubicBezTo>
                      <a:cubicBezTo>
                        <a:pt x="711" y="195"/>
                        <a:pt x="711" y="195"/>
                        <a:pt x="711" y="195"/>
                      </a:cubicBezTo>
                      <a:cubicBezTo>
                        <a:pt x="711" y="195"/>
                        <a:pt x="711" y="195"/>
                        <a:pt x="711" y="195"/>
                      </a:cubicBezTo>
                      <a:close/>
                      <a:moveTo>
                        <a:pt x="908" y="493"/>
                      </a:moveTo>
                      <a:cubicBezTo>
                        <a:pt x="908" y="493"/>
                        <a:pt x="908" y="493"/>
                        <a:pt x="908" y="492"/>
                      </a:cubicBezTo>
                      <a:cubicBezTo>
                        <a:pt x="908" y="492"/>
                        <a:pt x="907" y="493"/>
                        <a:pt x="907" y="493"/>
                      </a:cubicBezTo>
                      <a:cubicBezTo>
                        <a:pt x="907" y="493"/>
                        <a:pt x="908" y="493"/>
                        <a:pt x="908" y="493"/>
                      </a:cubicBezTo>
                      <a:cubicBezTo>
                        <a:pt x="908" y="493"/>
                        <a:pt x="908" y="493"/>
                        <a:pt x="908" y="493"/>
                      </a:cubicBezTo>
                      <a:close/>
                      <a:moveTo>
                        <a:pt x="526" y="840"/>
                      </a:moveTo>
                      <a:cubicBezTo>
                        <a:pt x="526" y="839"/>
                        <a:pt x="526" y="839"/>
                        <a:pt x="526" y="839"/>
                      </a:cubicBezTo>
                      <a:cubicBezTo>
                        <a:pt x="526" y="839"/>
                        <a:pt x="526" y="840"/>
                        <a:pt x="526" y="840"/>
                      </a:cubicBezTo>
                      <a:cubicBezTo>
                        <a:pt x="526" y="840"/>
                        <a:pt x="526" y="840"/>
                        <a:pt x="526" y="840"/>
                      </a:cubicBezTo>
                      <a:cubicBezTo>
                        <a:pt x="526" y="840"/>
                        <a:pt x="526" y="840"/>
                        <a:pt x="526" y="840"/>
                      </a:cubicBezTo>
                      <a:close/>
                      <a:moveTo>
                        <a:pt x="609" y="841"/>
                      </a:moveTo>
                      <a:cubicBezTo>
                        <a:pt x="609" y="841"/>
                        <a:pt x="609" y="840"/>
                        <a:pt x="610" y="840"/>
                      </a:cubicBezTo>
                      <a:cubicBezTo>
                        <a:pt x="609" y="840"/>
                        <a:pt x="609" y="840"/>
                        <a:pt x="609" y="840"/>
                      </a:cubicBezTo>
                      <a:cubicBezTo>
                        <a:pt x="609" y="840"/>
                        <a:pt x="609" y="840"/>
                        <a:pt x="609" y="840"/>
                      </a:cubicBezTo>
                      <a:cubicBezTo>
                        <a:pt x="609" y="840"/>
                        <a:pt x="609" y="841"/>
                        <a:pt x="609" y="841"/>
                      </a:cubicBezTo>
                      <a:close/>
                      <a:moveTo>
                        <a:pt x="374" y="852"/>
                      </a:moveTo>
                      <a:cubicBezTo>
                        <a:pt x="374" y="852"/>
                        <a:pt x="374" y="852"/>
                        <a:pt x="374" y="852"/>
                      </a:cubicBezTo>
                      <a:cubicBezTo>
                        <a:pt x="374" y="852"/>
                        <a:pt x="374" y="852"/>
                        <a:pt x="374" y="852"/>
                      </a:cubicBezTo>
                      <a:cubicBezTo>
                        <a:pt x="374" y="852"/>
                        <a:pt x="374" y="852"/>
                        <a:pt x="374" y="852"/>
                      </a:cubicBezTo>
                      <a:cubicBezTo>
                        <a:pt x="374" y="852"/>
                        <a:pt x="374" y="852"/>
                        <a:pt x="374" y="852"/>
                      </a:cubicBezTo>
                      <a:close/>
                      <a:moveTo>
                        <a:pt x="398" y="911"/>
                      </a:moveTo>
                      <a:cubicBezTo>
                        <a:pt x="398" y="911"/>
                        <a:pt x="398" y="910"/>
                        <a:pt x="398" y="910"/>
                      </a:cubicBezTo>
                      <a:cubicBezTo>
                        <a:pt x="398" y="910"/>
                        <a:pt x="398" y="910"/>
                        <a:pt x="398" y="911"/>
                      </a:cubicBezTo>
                      <a:cubicBezTo>
                        <a:pt x="398" y="911"/>
                        <a:pt x="398" y="911"/>
                        <a:pt x="398" y="911"/>
                      </a:cubicBezTo>
                      <a:cubicBezTo>
                        <a:pt x="398" y="911"/>
                        <a:pt x="398" y="911"/>
                        <a:pt x="398" y="911"/>
                      </a:cubicBezTo>
                      <a:close/>
                      <a:moveTo>
                        <a:pt x="583" y="933"/>
                      </a:moveTo>
                      <a:cubicBezTo>
                        <a:pt x="583" y="933"/>
                        <a:pt x="583" y="933"/>
                        <a:pt x="583" y="933"/>
                      </a:cubicBezTo>
                      <a:cubicBezTo>
                        <a:pt x="583" y="933"/>
                        <a:pt x="583" y="933"/>
                        <a:pt x="583" y="933"/>
                      </a:cubicBezTo>
                      <a:cubicBezTo>
                        <a:pt x="583" y="933"/>
                        <a:pt x="583" y="933"/>
                        <a:pt x="583" y="933"/>
                      </a:cubicBezTo>
                      <a:cubicBezTo>
                        <a:pt x="583" y="933"/>
                        <a:pt x="583" y="933"/>
                        <a:pt x="583" y="933"/>
                      </a:cubicBezTo>
                      <a:close/>
                      <a:moveTo>
                        <a:pt x="556" y="940"/>
                      </a:moveTo>
                      <a:cubicBezTo>
                        <a:pt x="556" y="940"/>
                        <a:pt x="556" y="940"/>
                        <a:pt x="556" y="940"/>
                      </a:cubicBezTo>
                      <a:cubicBezTo>
                        <a:pt x="556" y="940"/>
                        <a:pt x="556" y="939"/>
                        <a:pt x="556" y="939"/>
                      </a:cubicBezTo>
                      <a:cubicBezTo>
                        <a:pt x="556" y="939"/>
                        <a:pt x="556" y="940"/>
                        <a:pt x="556" y="940"/>
                      </a:cubicBezTo>
                      <a:cubicBezTo>
                        <a:pt x="556" y="940"/>
                        <a:pt x="556" y="940"/>
                        <a:pt x="556" y="940"/>
                      </a:cubicBezTo>
                      <a:close/>
                      <a:moveTo>
                        <a:pt x="826" y="307"/>
                      </a:moveTo>
                      <a:cubicBezTo>
                        <a:pt x="826" y="307"/>
                        <a:pt x="826" y="307"/>
                        <a:pt x="826" y="307"/>
                      </a:cubicBezTo>
                      <a:cubicBezTo>
                        <a:pt x="826" y="307"/>
                        <a:pt x="826" y="306"/>
                        <a:pt x="826" y="306"/>
                      </a:cubicBezTo>
                      <a:cubicBezTo>
                        <a:pt x="826" y="306"/>
                        <a:pt x="826" y="307"/>
                        <a:pt x="826" y="307"/>
                      </a:cubicBezTo>
                      <a:cubicBezTo>
                        <a:pt x="826" y="307"/>
                        <a:pt x="826" y="307"/>
                        <a:pt x="826" y="307"/>
                      </a:cubicBezTo>
                      <a:close/>
                      <a:moveTo>
                        <a:pt x="584" y="63"/>
                      </a:moveTo>
                      <a:cubicBezTo>
                        <a:pt x="584" y="63"/>
                        <a:pt x="584" y="63"/>
                        <a:pt x="584" y="63"/>
                      </a:cubicBezTo>
                      <a:cubicBezTo>
                        <a:pt x="584" y="63"/>
                        <a:pt x="584" y="63"/>
                        <a:pt x="584" y="63"/>
                      </a:cubicBezTo>
                      <a:cubicBezTo>
                        <a:pt x="584" y="63"/>
                        <a:pt x="585" y="63"/>
                        <a:pt x="585" y="63"/>
                      </a:cubicBezTo>
                      <a:cubicBezTo>
                        <a:pt x="585" y="63"/>
                        <a:pt x="584" y="63"/>
                        <a:pt x="584" y="63"/>
                      </a:cubicBezTo>
                      <a:close/>
                      <a:moveTo>
                        <a:pt x="536" y="113"/>
                      </a:moveTo>
                      <a:cubicBezTo>
                        <a:pt x="536" y="113"/>
                        <a:pt x="536" y="113"/>
                        <a:pt x="536" y="113"/>
                      </a:cubicBezTo>
                      <a:cubicBezTo>
                        <a:pt x="536" y="113"/>
                        <a:pt x="536" y="113"/>
                        <a:pt x="536" y="113"/>
                      </a:cubicBezTo>
                      <a:cubicBezTo>
                        <a:pt x="536" y="113"/>
                        <a:pt x="536" y="113"/>
                        <a:pt x="536" y="113"/>
                      </a:cubicBezTo>
                      <a:cubicBezTo>
                        <a:pt x="536" y="113"/>
                        <a:pt x="536" y="113"/>
                        <a:pt x="536" y="113"/>
                      </a:cubicBezTo>
                      <a:close/>
                      <a:moveTo>
                        <a:pt x="163" y="235"/>
                      </a:moveTo>
                      <a:cubicBezTo>
                        <a:pt x="163" y="235"/>
                        <a:pt x="164" y="235"/>
                        <a:pt x="165" y="236"/>
                      </a:cubicBezTo>
                      <a:cubicBezTo>
                        <a:pt x="165" y="236"/>
                        <a:pt x="165" y="236"/>
                        <a:pt x="165" y="237"/>
                      </a:cubicBezTo>
                      <a:cubicBezTo>
                        <a:pt x="165" y="237"/>
                        <a:pt x="165" y="238"/>
                        <a:pt x="165" y="238"/>
                      </a:cubicBezTo>
                      <a:cubicBezTo>
                        <a:pt x="167" y="238"/>
                        <a:pt x="167" y="237"/>
                        <a:pt x="168" y="238"/>
                      </a:cubicBezTo>
                      <a:cubicBezTo>
                        <a:pt x="168" y="238"/>
                        <a:pt x="167" y="239"/>
                        <a:pt x="167" y="239"/>
                      </a:cubicBezTo>
                      <a:cubicBezTo>
                        <a:pt x="167" y="240"/>
                        <a:pt x="168" y="240"/>
                        <a:pt x="168" y="240"/>
                      </a:cubicBezTo>
                      <a:cubicBezTo>
                        <a:pt x="168" y="241"/>
                        <a:pt x="168" y="241"/>
                        <a:pt x="168" y="241"/>
                      </a:cubicBezTo>
                      <a:cubicBezTo>
                        <a:pt x="171" y="243"/>
                        <a:pt x="171" y="243"/>
                        <a:pt x="174" y="246"/>
                      </a:cubicBezTo>
                      <a:cubicBezTo>
                        <a:pt x="174" y="246"/>
                        <a:pt x="174" y="246"/>
                        <a:pt x="174" y="246"/>
                      </a:cubicBezTo>
                      <a:cubicBezTo>
                        <a:pt x="174" y="247"/>
                        <a:pt x="174" y="247"/>
                        <a:pt x="174" y="247"/>
                      </a:cubicBezTo>
                      <a:cubicBezTo>
                        <a:pt x="175" y="248"/>
                        <a:pt x="177" y="249"/>
                        <a:pt x="178" y="251"/>
                      </a:cubicBezTo>
                      <a:cubicBezTo>
                        <a:pt x="178" y="251"/>
                        <a:pt x="178" y="251"/>
                        <a:pt x="178" y="252"/>
                      </a:cubicBezTo>
                      <a:cubicBezTo>
                        <a:pt x="179" y="252"/>
                        <a:pt x="179" y="253"/>
                        <a:pt x="180" y="253"/>
                      </a:cubicBezTo>
                      <a:cubicBezTo>
                        <a:pt x="181" y="254"/>
                        <a:pt x="181" y="254"/>
                        <a:pt x="182" y="255"/>
                      </a:cubicBezTo>
                      <a:cubicBezTo>
                        <a:pt x="183" y="255"/>
                        <a:pt x="183" y="254"/>
                        <a:pt x="184" y="254"/>
                      </a:cubicBezTo>
                      <a:cubicBezTo>
                        <a:pt x="184" y="253"/>
                        <a:pt x="184" y="253"/>
                        <a:pt x="184" y="252"/>
                      </a:cubicBezTo>
                      <a:cubicBezTo>
                        <a:pt x="185" y="252"/>
                        <a:pt x="185" y="253"/>
                        <a:pt x="186" y="254"/>
                      </a:cubicBezTo>
                      <a:cubicBezTo>
                        <a:pt x="186" y="255"/>
                        <a:pt x="187" y="255"/>
                        <a:pt x="188" y="256"/>
                      </a:cubicBezTo>
                      <a:cubicBezTo>
                        <a:pt x="189" y="255"/>
                        <a:pt x="190" y="256"/>
                        <a:pt x="191" y="256"/>
                      </a:cubicBezTo>
                      <a:cubicBezTo>
                        <a:pt x="191" y="256"/>
                        <a:pt x="192" y="255"/>
                        <a:pt x="192" y="254"/>
                      </a:cubicBezTo>
                      <a:cubicBezTo>
                        <a:pt x="192" y="254"/>
                        <a:pt x="193" y="253"/>
                        <a:pt x="192" y="252"/>
                      </a:cubicBezTo>
                      <a:cubicBezTo>
                        <a:pt x="191" y="250"/>
                        <a:pt x="191" y="248"/>
                        <a:pt x="189" y="247"/>
                      </a:cubicBezTo>
                      <a:cubicBezTo>
                        <a:pt x="190" y="247"/>
                        <a:pt x="190" y="247"/>
                        <a:pt x="190" y="246"/>
                      </a:cubicBezTo>
                      <a:cubicBezTo>
                        <a:pt x="189" y="246"/>
                        <a:pt x="190" y="244"/>
                        <a:pt x="189" y="244"/>
                      </a:cubicBezTo>
                      <a:cubicBezTo>
                        <a:pt x="189" y="243"/>
                        <a:pt x="188" y="242"/>
                        <a:pt x="188" y="241"/>
                      </a:cubicBezTo>
                      <a:cubicBezTo>
                        <a:pt x="188" y="240"/>
                        <a:pt x="187" y="239"/>
                        <a:pt x="187" y="239"/>
                      </a:cubicBezTo>
                      <a:cubicBezTo>
                        <a:pt x="187" y="238"/>
                        <a:pt x="187" y="237"/>
                        <a:pt x="187" y="236"/>
                      </a:cubicBezTo>
                      <a:cubicBezTo>
                        <a:pt x="186" y="235"/>
                        <a:pt x="186" y="234"/>
                        <a:pt x="185" y="234"/>
                      </a:cubicBezTo>
                      <a:cubicBezTo>
                        <a:pt x="185" y="232"/>
                        <a:pt x="185" y="231"/>
                        <a:pt x="185" y="229"/>
                      </a:cubicBezTo>
                      <a:cubicBezTo>
                        <a:pt x="185" y="229"/>
                        <a:pt x="184" y="228"/>
                        <a:pt x="184" y="227"/>
                      </a:cubicBezTo>
                      <a:cubicBezTo>
                        <a:pt x="184" y="226"/>
                        <a:pt x="184" y="226"/>
                        <a:pt x="184" y="225"/>
                      </a:cubicBezTo>
                      <a:cubicBezTo>
                        <a:pt x="184" y="225"/>
                        <a:pt x="183" y="224"/>
                        <a:pt x="183" y="224"/>
                      </a:cubicBezTo>
                      <a:cubicBezTo>
                        <a:pt x="183" y="223"/>
                        <a:pt x="183" y="222"/>
                        <a:pt x="183" y="220"/>
                      </a:cubicBezTo>
                      <a:cubicBezTo>
                        <a:pt x="183" y="220"/>
                        <a:pt x="182" y="219"/>
                        <a:pt x="182" y="219"/>
                      </a:cubicBezTo>
                      <a:cubicBezTo>
                        <a:pt x="182" y="218"/>
                        <a:pt x="182" y="217"/>
                        <a:pt x="182" y="217"/>
                      </a:cubicBezTo>
                      <a:cubicBezTo>
                        <a:pt x="181" y="216"/>
                        <a:pt x="181" y="215"/>
                        <a:pt x="181" y="214"/>
                      </a:cubicBezTo>
                      <a:cubicBezTo>
                        <a:pt x="180" y="214"/>
                        <a:pt x="181" y="212"/>
                        <a:pt x="180" y="212"/>
                      </a:cubicBezTo>
                      <a:cubicBezTo>
                        <a:pt x="180" y="211"/>
                        <a:pt x="180" y="210"/>
                        <a:pt x="180" y="209"/>
                      </a:cubicBezTo>
                      <a:cubicBezTo>
                        <a:pt x="179" y="208"/>
                        <a:pt x="179" y="208"/>
                        <a:pt x="179" y="208"/>
                      </a:cubicBezTo>
                      <a:cubicBezTo>
                        <a:pt x="179" y="205"/>
                        <a:pt x="179" y="202"/>
                        <a:pt x="179" y="199"/>
                      </a:cubicBezTo>
                      <a:cubicBezTo>
                        <a:pt x="179" y="199"/>
                        <a:pt x="178" y="199"/>
                        <a:pt x="178" y="199"/>
                      </a:cubicBezTo>
                      <a:cubicBezTo>
                        <a:pt x="178" y="198"/>
                        <a:pt x="178" y="197"/>
                        <a:pt x="178" y="197"/>
                      </a:cubicBezTo>
                      <a:cubicBezTo>
                        <a:pt x="178" y="196"/>
                        <a:pt x="178" y="196"/>
                        <a:pt x="177" y="196"/>
                      </a:cubicBezTo>
                      <a:cubicBezTo>
                        <a:pt x="178" y="196"/>
                        <a:pt x="178" y="195"/>
                        <a:pt x="178" y="195"/>
                      </a:cubicBezTo>
                      <a:cubicBezTo>
                        <a:pt x="178" y="195"/>
                        <a:pt x="178" y="194"/>
                        <a:pt x="178" y="194"/>
                      </a:cubicBezTo>
                      <a:cubicBezTo>
                        <a:pt x="178" y="193"/>
                        <a:pt x="178" y="193"/>
                        <a:pt x="177" y="193"/>
                      </a:cubicBezTo>
                      <a:cubicBezTo>
                        <a:pt x="177" y="191"/>
                        <a:pt x="177" y="189"/>
                        <a:pt x="177" y="188"/>
                      </a:cubicBezTo>
                      <a:cubicBezTo>
                        <a:pt x="177" y="188"/>
                        <a:pt x="177" y="187"/>
                        <a:pt x="177" y="187"/>
                      </a:cubicBezTo>
                      <a:cubicBezTo>
                        <a:pt x="177" y="187"/>
                        <a:pt x="178" y="186"/>
                        <a:pt x="178" y="186"/>
                      </a:cubicBezTo>
                      <a:cubicBezTo>
                        <a:pt x="178" y="185"/>
                        <a:pt x="178" y="185"/>
                        <a:pt x="178" y="184"/>
                      </a:cubicBezTo>
                      <a:cubicBezTo>
                        <a:pt x="180" y="183"/>
                        <a:pt x="181" y="179"/>
                        <a:pt x="184" y="179"/>
                      </a:cubicBezTo>
                      <a:cubicBezTo>
                        <a:pt x="184" y="177"/>
                        <a:pt x="184" y="176"/>
                        <a:pt x="185" y="175"/>
                      </a:cubicBezTo>
                      <a:cubicBezTo>
                        <a:pt x="185" y="174"/>
                        <a:pt x="186" y="173"/>
                        <a:pt x="186" y="172"/>
                      </a:cubicBezTo>
                      <a:cubicBezTo>
                        <a:pt x="186" y="172"/>
                        <a:pt x="186" y="171"/>
                        <a:pt x="187" y="171"/>
                      </a:cubicBezTo>
                      <a:cubicBezTo>
                        <a:pt x="186" y="171"/>
                        <a:pt x="186" y="171"/>
                        <a:pt x="186" y="170"/>
                      </a:cubicBezTo>
                      <a:cubicBezTo>
                        <a:pt x="186" y="170"/>
                        <a:pt x="186" y="170"/>
                        <a:pt x="187" y="170"/>
                      </a:cubicBezTo>
                      <a:cubicBezTo>
                        <a:pt x="187" y="169"/>
                        <a:pt x="187" y="168"/>
                        <a:pt x="187" y="168"/>
                      </a:cubicBezTo>
                      <a:cubicBezTo>
                        <a:pt x="188" y="167"/>
                        <a:pt x="187" y="166"/>
                        <a:pt x="188" y="165"/>
                      </a:cubicBezTo>
                      <a:cubicBezTo>
                        <a:pt x="188" y="165"/>
                        <a:pt x="188" y="164"/>
                        <a:pt x="188" y="163"/>
                      </a:cubicBezTo>
                      <a:cubicBezTo>
                        <a:pt x="189" y="163"/>
                        <a:pt x="190" y="163"/>
                        <a:pt x="191" y="163"/>
                      </a:cubicBezTo>
                      <a:cubicBezTo>
                        <a:pt x="192" y="163"/>
                        <a:pt x="193" y="163"/>
                        <a:pt x="193" y="163"/>
                      </a:cubicBezTo>
                      <a:cubicBezTo>
                        <a:pt x="194" y="164"/>
                        <a:pt x="195" y="166"/>
                        <a:pt x="197" y="166"/>
                      </a:cubicBezTo>
                      <a:cubicBezTo>
                        <a:pt x="197" y="167"/>
                        <a:pt x="197" y="167"/>
                        <a:pt x="197" y="168"/>
                      </a:cubicBezTo>
                      <a:cubicBezTo>
                        <a:pt x="197" y="169"/>
                        <a:pt x="198" y="169"/>
                        <a:pt x="198" y="170"/>
                      </a:cubicBezTo>
                      <a:cubicBezTo>
                        <a:pt x="198" y="171"/>
                        <a:pt x="199" y="172"/>
                        <a:pt x="201" y="172"/>
                      </a:cubicBezTo>
                      <a:cubicBezTo>
                        <a:pt x="201" y="172"/>
                        <a:pt x="201" y="173"/>
                        <a:pt x="201" y="173"/>
                      </a:cubicBezTo>
                      <a:cubicBezTo>
                        <a:pt x="201" y="173"/>
                        <a:pt x="200" y="173"/>
                        <a:pt x="201" y="174"/>
                      </a:cubicBezTo>
                      <a:cubicBezTo>
                        <a:pt x="201" y="174"/>
                        <a:pt x="201" y="173"/>
                        <a:pt x="201" y="173"/>
                      </a:cubicBezTo>
                      <a:cubicBezTo>
                        <a:pt x="201" y="173"/>
                        <a:pt x="202" y="173"/>
                        <a:pt x="202" y="172"/>
                      </a:cubicBezTo>
                      <a:cubicBezTo>
                        <a:pt x="202" y="172"/>
                        <a:pt x="202" y="171"/>
                        <a:pt x="202" y="171"/>
                      </a:cubicBezTo>
                      <a:cubicBezTo>
                        <a:pt x="202" y="171"/>
                        <a:pt x="202" y="171"/>
                        <a:pt x="202" y="170"/>
                      </a:cubicBezTo>
                      <a:cubicBezTo>
                        <a:pt x="202" y="170"/>
                        <a:pt x="202" y="170"/>
                        <a:pt x="202" y="170"/>
                      </a:cubicBezTo>
                      <a:cubicBezTo>
                        <a:pt x="202" y="169"/>
                        <a:pt x="202" y="168"/>
                        <a:pt x="202" y="168"/>
                      </a:cubicBezTo>
                      <a:cubicBezTo>
                        <a:pt x="201" y="167"/>
                        <a:pt x="201" y="167"/>
                        <a:pt x="201" y="167"/>
                      </a:cubicBezTo>
                      <a:cubicBezTo>
                        <a:pt x="201" y="166"/>
                        <a:pt x="201" y="165"/>
                        <a:pt x="201" y="165"/>
                      </a:cubicBezTo>
                      <a:cubicBezTo>
                        <a:pt x="201" y="164"/>
                        <a:pt x="201" y="164"/>
                        <a:pt x="200" y="164"/>
                      </a:cubicBezTo>
                      <a:cubicBezTo>
                        <a:pt x="200" y="162"/>
                        <a:pt x="200" y="160"/>
                        <a:pt x="200" y="158"/>
                      </a:cubicBezTo>
                      <a:cubicBezTo>
                        <a:pt x="199" y="157"/>
                        <a:pt x="199" y="157"/>
                        <a:pt x="200" y="156"/>
                      </a:cubicBezTo>
                      <a:cubicBezTo>
                        <a:pt x="200" y="155"/>
                        <a:pt x="199" y="156"/>
                        <a:pt x="200" y="156"/>
                      </a:cubicBezTo>
                      <a:cubicBezTo>
                        <a:pt x="201" y="156"/>
                        <a:pt x="202" y="156"/>
                        <a:pt x="203" y="156"/>
                      </a:cubicBezTo>
                      <a:cubicBezTo>
                        <a:pt x="203" y="155"/>
                        <a:pt x="204" y="154"/>
                        <a:pt x="205" y="153"/>
                      </a:cubicBezTo>
                      <a:cubicBezTo>
                        <a:pt x="205" y="153"/>
                        <a:pt x="205" y="152"/>
                        <a:pt x="205" y="152"/>
                      </a:cubicBezTo>
                      <a:cubicBezTo>
                        <a:pt x="206" y="151"/>
                        <a:pt x="206" y="150"/>
                        <a:pt x="206" y="150"/>
                      </a:cubicBezTo>
                      <a:cubicBezTo>
                        <a:pt x="207" y="150"/>
                        <a:pt x="208" y="151"/>
                        <a:pt x="208" y="152"/>
                      </a:cubicBezTo>
                      <a:cubicBezTo>
                        <a:pt x="209" y="152"/>
                        <a:pt x="209" y="153"/>
                        <a:pt x="209" y="154"/>
                      </a:cubicBezTo>
                      <a:cubicBezTo>
                        <a:pt x="209" y="155"/>
                        <a:pt x="210" y="155"/>
                        <a:pt x="210" y="156"/>
                      </a:cubicBezTo>
                      <a:cubicBezTo>
                        <a:pt x="210" y="157"/>
                        <a:pt x="210" y="158"/>
                        <a:pt x="211" y="158"/>
                      </a:cubicBezTo>
                      <a:cubicBezTo>
                        <a:pt x="211" y="159"/>
                        <a:pt x="211" y="159"/>
                        <a:pt x="211" y="160"/>
                      </a:cubicBezTo>
                      <a:cubicBezTo>
                        <a:pt x="211" y="161"/>
                        <a:pt x="212" y="162"/>
                        <a:pt x="212" y="163"/>
                      </a:cubicBezTo>
                      <a:cubicBezTo>
                        <a:pt x="212" y="164"/>
                        <a:pt x="213" y="165"/>
                        <a:pt x="213" y="166"/>
                      </a:cubicBezTo>
                      <a:cubicBezTo>
                        <a:pt x="213" y="166"/>
                        <a:pt x="214" y="167"/>
                        <a:pt x="214" y="168"/>
                      </a:cubicBezTo>
                      <a:cubicBezTo>
                        <a:pt x="214" y="168"/>
                        <a:pt x="215" y="169"/>
                        <a:pt x="215" y="170"/>
                      </a:cubicBezTo>
                      <a:cubicBezTo>
                        <a:pt x="215" y="171"/>
                        <a:pt x="215" y="171"/>
                        <a:pt x="216" y="172"/>
                      </a:cubicBezTo>
                      <a:cubicBezTo>
                        <a:pt x="216" y="172"/>
                        <a:pt x="216" y="173"/>
                        <a:pt x="216" y="173"/>
                      </a:cubicBezTo>
                      <a:cubicBezTo>
                        <a:pt x="217" y="174"/>
                        <a:pt x="218" y="176"/>
                        <a:pt x="219" y="178"/>
                      </a:cubicBezTo>
                      <a:cubicBezTo>
                        <a:pt x="219" y="179"/>
                        <a:pt x="219" y="180"/>
                        <a:pt x="220" y="181"/>
                      </a:cubicBezTo>
                      <a:cubicBezTo>
                        <a:pt x="220" y="181"/>
                        <a:pt x="220" y="181"/>
                        <a:pt x="219" y="181"/>
                      </a:cubicBezTo>
                      <a:cubicBezTo>
                        <a:pt x="220" y="182"/>
                        <a:pt x="220" y="182"/>
                        <a:pt x="220" y="182"/>
                      </a:cubicBezTo>
                      <a:cubicBezTo>
                        <a:pt x="220" y="183"/>
                        <a:pt x="221" y="183"/>
                        <a:pt x="221" y="184"/>
                      </a:cubicBezTo>
                      <a:cubicBezTo>
                        <a:pt x="222" y="185"/>
                        <a:pt x="222" y="186"/>
                        <a:pt x="223" y="186"/>
                      </a:cubicBezTo>
                      <a:cubicBezTo>
                        <a:pt x="223" y="187"/>
                        <a:pt x="223" y="187"/>
                        <a:pt x="223" y="188"/>
                      </a:cubicBezTo>
                      <a:cubicBezTo>
                        <a:pt x="224" y="189"/>
                        <a:pt x="224" y="189"/>
                        <a:pt x="225" y="190"/>
                      </a:cubicBezTo>
                      <a:cubicBezTo>
                        <a:pt x="225" y="191"/>
                        <a:pt x="226" y="192"/>
                        <a:pt x="227" y="193"/>
                      </a:cubicBezTo>
                      <a:cubicBezTo>
                        <a:pt x="227" y="193"/>
                        <a:pt x="228" y="193"/>
                        <a:pt x="229" y="193"/>
                      </a:cubicBezTo>
                      <a:cubicBezTo>
                        <a:pt x="229" y="193"/>
                        <a:pt x="230" y="193"/>
                        <a:pt x="230" y="193"/>
                      </a:cubicBezTo>
                      <a:cubicBezTo>
                        <a:pt x="231" y="193"/>
                        <a:pt x="231" y="193"/>
                        <a:pt x="231" y="193"/>
                      </a:cubicBezTo>
                      <a:cubicBezTo>
                        <a:pt x="232" y="193"/>
                        <a:pt x="233" y="193"/>
                        <a:pt x="234" y="193"/>
                      </a:cubicBezTo>
                      <a:cubicBezTo>
                        <a:pt x="234" y="193"/>
                        <a:pt x="234" y="193"/>
                        <a:pt x="235" y="193"/>
                      </a:cubicBezTo>
                      <a:cubicBezTo>
                        <a:pt x="236" y="193"/>
                        <a:pt x="237" y="193"/>
                        <a:pt x="239" y="193"/>
                      </a:cubicBezTo>
                      <a:cubicBezTo>
                        <a:pt x="239" y="193"/>
                        <a:pt x="240" y="192"/>
                        <a:pt x="240" y="191"/>
                      </a:cubicBezTo>
                      <a:cubicBezTo>
                        <a:pt x="240" y="191"/>
                        <a:pt x="240" y="191"/>
                        <a:pt x="241" y="192"/>
                      </a:cubicBezTo>
                      <a:cubicBezTo>
                        <a:pt x="241" y="191"/>
                        <a:pt x="241" y="191"/>
                        <a:pt x="241" y="191"/>
                      </a:cubicBezTo>
                      <a:cubicBezTo>
                        <a:pt x="241" y="190"/>
                        <a:pt x="242" y="191"/>
                        <a:pt x="242" y="190"/>
                      </a:cubicBezTo>
                      <a:cubicBezTo>
                        <a:pt x="243" y="190"/>
                        <a:pt x="244" y="190"/>
                        <a:pt x="245" y="190"/>
                      </a:cubicBezTo>
                      <a:cubicBezTo>
                        <a:pt x="245" y="189"/>
                        <a:pt x="245" y="189"/>
                        <a:pt x="245" y="189"/>
                      </a:cubicBezTo>
                      <a:cubicBezTo>
                        <a:pt x="245" y="188"/>
                        <a:pt x="244" y="186"/>
                        <a:pt x="244" y="186"/>
                      </a:cubicBezTo>
                      <a:cubicBezTo>
                        <a:pt x="243" y="185"/>
                        <a:pt x="243" y="185"/>
                        <a:pt x="243" y="184"/>
                      </a:cubicBezTo>
                      <a:cubicBezTo>
                        <a:pt x="242" y="182"/>
                        <a:pt x="241" y="180"/>
                        <a:pt x="239" y="178"/>
                      </a:cubicBezTo>
                      <a:cubicBezTo>
                        <a:pt x="239" y="178"/>
                        <a:pt x="239" y="178"/>
                        <a:pt x="239" y="177"/>
                      </a:cubicBezTo>
                      <a:cubicBezTo>
                        <a:pt x="238" y="177"/>
                        <a:pt x="238" y="176"/>
                        <a:pt x="237" y="176"/>
                      </a:cubicBezTo>
                      <a:cubicBezTo>
                        <a:pt x="237" y="175"/>
                        <a:pt x="237" y="175"/>
                        <a:pt x="236" y="175"/>
                      </a:cubicBezTo>
                      <a:cubicBezTo>
                        <a:pt x="236" y="174"/>
                        <a:pt x="236" y="173"/>
                        <a:pt x="235" y="173"/>
                      </a:cubicBezTo>
                      <a:cubicBezTo>
                        <a:pt x="235" y="172"/>
                        <a:pt x="235" y="172"/>
                        <a:pt x="235" y="171"/>
                      </a:cubicBezTo>
                      <a:cubicBezTo>
                        <a:pt x="234" y="170"/>
                        <a:pt x="233" y="168"/>
                        <a:pt x="232" y="168"/>
                      </a:cubicBezTo>
                      <a:cubicBezTo>
                        <a:pt x="232" y="167"/>
                        <a:pt x="232" y="167"/>
                        <a:pt x="232" y="166"/>
                      </a:cubicBezTo>
                      <a:cubicBezTo>
                        <a:pt x="231" y="165"/>
                        <a:pt x="231" y="165"/>
                        <a:pt x="230" y="162"/>
                      </a:cubicBezTo>
                      <a:cubicBezTo>
                        <a:pt x="230" y="161"/>
                        <a:pt x="229" y="161"/>
                        <a:pt x="229" y="160"/>
                      </a:cubicBezTo>
                      <a:cubicBezTo>
                        <a:pt x="229" y="160"/>
                        <a:pt x="228" y="159"/>
                        <a:pt x="228" y="159"/>
                      </a:cubicBezTo>
                      <a:cubicBezTo>
                        <a:pt x="228" y="158"/>
                        <a:pt x="228" y="158"/>
                        <a:pt x="227" y="157"/>
                      </a:cubicBezTo>
                      <a:cubicBezTo>
                        <a:pt x="227" y="157"/>
                        <a:pt x="227" y="156"/>
                        <a:pt x="227" y="156"/>
                      </a:cubicBezTo>
                      <a:cubicBezTo>
                        <a:pt x="227" y="156"/>
                        <a:pt x="226" y="155"/>
                        <a:pt x="226" y="155"/>
                      </a:cubicBezTo>
                      <a:cubicBezTo>
                        <a:pt x="226" y="153"/>
                        <a:pt x="225" y="151"/>
                        <a:pt x="224" y="150"/>
                      </a:cubicBezTo>
                      <a:cubicBezTo>
                        <a:pt x="224" y="149"/>
                        <a:pt x="224" y="148"/>
                        <a:pt x="224" y="147"/>
                      </a:cubicBezTo>
                      <a:cubicBezTo>
                        <a:pt x="223" y="147"/>
                        <a:pt x="223" y="146"/>
                        <a:pt x="222" y="146"/>
                      </a:cubicBezTo>
                      <a:cubicBezTo>
                        <a:pt x="222" y="146"/>
                        <a:pt x="222" y="146"/>
                        <a:pt x="222" y="146"/>
                      </a:cubicBezTo>
                      <a:cubicBezTo>
                        <a:pt x="222" y="144"/>
                        <a:pt x="220" y="143"/>
                        <a:pt x="220" y="142"/>
                      </a:cubicBezTo>
                      <a:cubicBezTo>
                        <a:pt x="220" y="141"/>
                        <a:pt x="220" y="141"/>
                        <a:pt x="220" y="141"/>
                      </a:cubicBezTo>
                      <a:cubicBezTo>
                        <a:pt x="220" y="140"/>
                        <a:pt x="219" y="140"/>
                        <a:pt x="219" y="140"/>
                      </a:cubicBezTo>
                      <a:cubicBezTo>
                        <a:pt x="219" y="138"/>
                        <a:pt x="219" y="137"/>
                        <a:pt x="219" y="136"/>
                      </a:cubicBezTo>
                      <a:cubicBezTo>
                        <a:pt x="219" y="136"/>
                        <a:pt x="220" y="136"/>
                        <a:pt x="220" y="135"/>
                      </a:cubicBezTo>
                      <a:cubicBezTo>
                        <a:pt x="220" y="134"/>
                        <a:pt x="220" y="132"/>
                        <a:pt x="220" y="131"/>
                      </a:cubicBezTo>
                      <a:cubicBezTo>
                        <a:pt x="220" y="130"/>
                        <a:pt x="220" y="130"/>
                        <a:pt x="221" y="130"/>
                      </a:cubicBezTo>
                      <a:cubicBezTo>
                        <a:pt x="220" y="129"/>
                        <a:pt x="220" y="128"/>
                        <a:pt x="219" y="128"/>
                      </a:cubicBezTo>
                      <a:cubicBezTo>
                        <a:pt x="219" y="127"/>
                        <a:pt x="219" y="126"/>
                        <a:pt x="219" y="125"/>
                      </a:cubicBezTo>
                      <a:cubicBezTo>
                        <a:pt x="220" y="125"/>
                        <a:pt x="220" y="124"/>
                        <a:pt x="220" y="124"/>
                      </a:cubicBezTo>
                      <a:cubicBezTo>
                        <a:pt x="220" y="124"/>
                        <a:pt x="219" y="124"/>
                        <a:pt x="219" y="123"/>
                      </a:cubicBezTo>
                      <a:cubicBezTo>
                        <a:pt x="219" y="122"/>
                        <a:pt x="220" y="122"/>
                        <a:pt x="220" y="122"/>
                      </a:cubicBezTo>
                      <a:cubicBezTo>
                        <a:pt x="220" y="122"/>
                        <a:pt x="220" y="121"/>
                        <a:pt x="220" y="121"/>
                      </a:cubicBezTo>
                      <a:cubicBezTo>
                        <a:pt x="220" y="121"/>
                        <a:pt x="219" y="121"/>
                        <a:pt x="219" y="120"/>
                      </a:cubicBezTo>
                      <a:cubicBezTo>
                        <a:pt x="220" y="119"/>
                        <a:pt x="218" y="118"/>
                        <a:pt x="219" y="117"/>
                      </a:cubicBezTo>
                      <a:cubicBezTo>
                        <a:pt x="219" y="116"/>
                        <a:pt x="220" y="116"/>
                        <a:pt x="220" y="117"/>
                      </a:cubicBezTo>
                      <a:cubicBezTo>
                        <a:pt x="220" y="117"/>
                        <a:pt x="221" y="117"/>
                        <a:pt x="222" y="117"/>
                      </a:cubicBezTo>
                      <a:cubicBezTo>
                        <a:pt x="222" y="117"/>
                        <a:pt x="222" y="118"/>
                        <a:pt x="223" y="118"/>
                      </a:cubicBezTo>
                      <a:cubicBezTo>
                        <a:pt x="223" y="118"/>
                        <a:pt x="223" y="117"/>
                        <a:pt x="223" y="117"/>
                      </a:cubicBezTo>
                      <a:cubicBezTo>
                        <a:pt x="224" y="117"/>
                        <a:pt x="225" y="117"/>
                        <a:pt x="226" y="117"/>
                      </a:cubicBezTo>
                      <a:cubicBezTo>
                        <a:pt x="226" y="118"/>
                        <a:pt x="227" y="118"/>
                        <a:pt x="227" y="118"/>
                      </a:cubicBezTo>
                      <a:cubicBezTo>
                        <a:pt x="227" y="118"/>
                        <a:pt x="228" y="118"/>
                        <a:pt x="229" y="118"/>
                      </a:cubicBezTo>
                      <a:cubicBezTo>
                        <a:pt x="229" y="118"/>
                        <a:pt x="229" y="118"/>
                        <a:pt x="230" y="119"/>
                      </a:cubicBezTo>
                      <a:cubicBezTo>
                        <a:pt x="230" y="119"/>
                        <a:pt x="231" y="119"/>
                        <a:pt x="231" y="119"/>
                      </a:cubicBezTo>
                      <a:cubicBezTo>
                        <a:pt x="232" y="119"/>
                        <a:pt x="232" y="120"/>
                        <a:pt x="233" y="120"/>
                      </a:cubicBezTo>
                      <a:cubicBezTo>
                        <a:pt x="234" y="121"/>
                        <a:pt x="234" y="121"/>
                        <a:pt x="235" y="121"/>
                      </a:cubicBezTo>
                      <a:cubicBezTo>
                        <a:pt x="235" y="121"/>
                        <a:pt x="236" y="122"/>
                        <a:pt x="236" y="122"/>
                      </a:cubicBezTo>
                      <a:cubicBezTo>
                        <a:pt x="236" y="123"/>
                        <a:pt x="237" y="123"/>
                        <a:pt x="237" y="123"/>
                      </a:cubicBezTo>
                      <a:cubicBezTo>
                        <a:pt x="238" y="123"/>
                        <a:pt x="239" y="124"/>
                        <a:pt x="239" y="125"/>
                      </a:cubicBezTo>
                      <a:cubicBezTo>
                        <a:pt x="239" y="125"/>
                        <a:pt x="239" y="125"/>
                        <a:pt x="240" y="125"/>
                      </a:cubicBezTo>
                      <a:cubicBezTo>
                        <a:pt x="240" y="127"/>
                        <a:pt x="241" y="128"/>
                        <a:pt x="242" y="129"/>
                      </a:cubicBezTo>
                      <a:cubicBezTo>
                        <a:pt x="243" y="130"/>
                        <a:pt x="244" y="132"/>
                        <a:pt x="245" y="133"/>
                      </a:cubicBezTo>
                      <a:cubicBezTo>
                        <a:pt x="245" y="133"/>
                        <a:pt x="245" y="134"/>
                        <a:pt x="245" y="134"/>
                      </a:cubicBezTo>
                      <a:cubicBezTo>
                        <a:pt x="246" y="135"/>
                        <a:pt x="246" y="135"/>
                        <a:pt x="247" y="136"/>
                      </a:cubicBezTo>
                      <a:cubicBezTo>
                        <a:pt x="248" y="136"/>
                        <a:pt x="248" y="137"/>
                        <a:pt x="249" y="137"/>
                      </a:cubicBezTo>
                      <a:cubicBezTo>
                        <a:pt x="249" y="138"/>
                        <a:pt x="250" y="137"/>
                        <a:pt x="251" y="137"/>
                      </a:cubicBezTo>
                      <a:cubicBezTo>
                        <a:pt x="251" y="138"/>
                        <a:pt x="252" y="138"/>
                        <a:pt x="252" y="139"/>
                      </a:cubicBezTo>
                      <a:cubicBezTo>
                        <a:pt x="253" y="140"/>
                        <a:pt x="254" y="140"/>
                        <a:pt x="255" y="141"/>
                      </a:cubicBezTo>
                      <a:cubicBezTo>
                        <a:pt x="255" y="142"/>
                        <a:pt x="256" y="142"/>
                        <a:pt x="257" y="143"/>
                      </a:cubicBezTo>
                      <a:cubicBezTo>
                        <a:pt x="257" y="143"/>
                        <a:pt x="258" y="144"/>
                        <a:pt x="258" y="144"/>
                      </a:cubicBezTo>
                      <a:cubicBezTo>
                        <a:pt x="259" y="145"/>
                        <a:pt x="259" y="146"/>
                        <a:pt x="260" y="146"/>
                      </a:cubicBezTo>
                      <a:cubicBezTo>
                        <a:pt x="260" y="147"/>
                        <a:pt x="261" y="147"/>
                        <a:pt x="261" y="148"/>
                      </a:cubicBezTo>
                      <a:cubicBezTo>
                        <a:pt x="262" y="148"/>
                        <a:pt x="262" y="149"/>
                        <a:pt x="262" y="150"/>
                      </a:cubicBezTo>
                      <a:cubicBezTo>
                        <a:pt x="262" y="150"/>
                        <a:pt x="262" y="150"/>
                        <a:pt x="262" y="150"/>
                      </a:cubicBezTo>
                      <a:cubicBezTo>
                        <a:pt x="263" y="151"/>
                        <a:pt x="264" y="151"/>
                        <a:pt x="265" y="152"/>
                      </a:cubicBezTo>
                      <a:cubicBezTo>
                        <a:pt x="265" y="153"/>
                        <a:pt x="266" y="153"/>
                        <a:pt x="266" y="154"/>
                      </a:cubicBezTo>
                      <a:cubicBezTo>
                        <a:pt x="267" y="155"/>
                        <a:pt x="268" y="156"/>
                        <a:pt x="268" y="157"/>
                      </a:cubicBezTo>
                      <a:cubicBezTo>
                        <a:pt x="268" y="157"/>
                        <a:pt x="268" y="157"/>
                        <a:pt x="268" y="157"/>
                      </a:cubicBezTo>
                      <a:cubicBezTo>
                        <a:pt x="269" y="158"/>
                        <a:pt x="269" y="158"/>
                        <a:pt x="270" y="158"/>
                      </a:cubicBezTo>
                      <a:cubicBezTo>
                        <a:pt x="270" y="158"/>
                        <a:pt x="270" y="159"/>
                        <a:pt x="270" y="159"/>
                      </a:cubicBezTo>
                      <a:cubicBezTo>
                        <a:pt x="270" y="159"/>
                        <a:pt x="271" y="160"/>
                        <a:pt x="272" y="160"/>
                      </a:cubicBezTo>
                      <a:cubicBezTo>
                        <a:pt x="273" y="161"/>
                        <a:pt x="274" y="162"/>
                        <a:pt x="275" y="163"/>
                      </a:cubicBezTo>
                      <a:cubicBezTo>
                        <a:pt x="275" y="163"/>
                        <a:pt x="275" y="164"/>
                        <a:pt x="275" y="164"/>
                      </a:cubicBezTo>
                      <a:cubicBezTo>
                        <a:pt x="275" y="164"/>
                        <a:pt x="276" y="164"/>
                        <a:pt x="276" y="165"/>
                      </a:cubicBezTo>
                      <a:cubicBezTo>
                        <a:pt x="277" y="165"/>
                        <a:pt x="277" y="166"/>
                        <a:pt x="278" y="166"/>
                      </a:cubicBezTo>
                      <a:cubicBezTo>
                        <a:pt x="278" y="166"/>
                        <a:pt x="278" y="167"/>
                        <a:pt x="279" y="166"/>
                      </a:cubicBezTo>
                      <a:cubicBezTo>
                        <a:pt x="280" y="166"/>
                        <a:pt x="280" y="166"/>
                        <a:pt x="280" y="166"/>
                      </a:cubicBezTo>
                      <a:cubicBezTo>
                        <a:pt x="281" y="166"/>
                        <a:pt x="282" y="165"/>
                        <a:pt x="283" y="165"/>
                      </a:cubicBezTo>
                      <a:cubicBezTo>
                        <a:pt x="283" y="165"/>
                        <a:pt x="284" y="165"/>
                        <a:pt x="285" y="165"/>
                      </a:cubicBezTo>
                      <a:cubicBezTo>
                        <a:pt x="285" y="166"/>
                        <a:pt x="286" y="167"/>
                        <a:pt x="286" y="167"/>
                      </a:cubicBezTo>
                      <a:cubicBezTo>
                        <a:pt x="286" y="168"/>
                        <a:pt x="287" y="169"/>
                        <a:pt x="287" y="170"/>
                      </a:cubicBezTo>
                      <a:cubicBezTo>
                        <a:pt x="288" y="171"/>
                        <a:pt x="289" y="172"/>
                        <a:pt x="290" y="173"/>
                      </a:cubicBezTo>
                      <a:cubicBezTo>
                        <a:pt x="290" y="173"/>
                        <a:pt x="290" y="173"/>
                        <a:pt x="290" y="174"/>
                      </a:cubicBezTo>
                      <a:cubicBezTo>
                        <a:pt x="290" y="174"/>
                        <a:pt x="290" y="175"/>
                        <a:pt x="291" y="175"/>
                      </a:cubicBezTo>
                      <a:cubicBezTo>
                        <a:pt x="291" y="175"/>
                        <a:pt x="292" y="175"/>
                        <a:pt x="292" y="176"/>
                      </a:cubicBezTo>
                      <a:cubicBezTo>
                        <a:pt x="293" y="176"/>
                        <a:pt x="293" y="177"/>
                        <a:pt x="293" y="177"/>
                      </a:cubicBezTo>
                      <a:cubicBezTo>
                        <a:pt x="294" y="178"/>
                        <a:pt x="294" y="179"/>
                        <a:pt x="294" y="181"/>
                      </a:cubicBezTo>
                      <a:cubicBezTo>
                        <a:pt x="294" y="180"/>
                        <a:pt x="295" y="180"/>
                        <a:pt x="295" y="180"/>
                      </a:cubicBezTo>
                      <a:cubicBezTo>
                        <a:pt x="295" y="181"/>
                        <a:pt x="296" y="182"/>
                        <a:pt x="297" y="183"/>
                      </a:cubicBezTo>
                      <a:cubicBezTo>
                        <a:pt x="298" y="183"/>
                        <a:pt x="298" y="183"/>
                        <a:pt x="298" y="184"/>
                      </a:cubicBezTo>
                      <a:cubicBezTo>
                        <a:pt x="298" y="184"/>
                        <a:pt x="298" y="184"/>
                        <a:pt x="298" y="185"/>
                      </a:cubicBezTo>
                      <a:cubicBezTo>
                        <a:pt x="299" y="185"/>
                        <a:pt x="299" y="185"/>
                        <a:pt x="300" y="186"/>
                      </a:cubicBezTo>
                      <a:cubicBezTo>
                        <a:pt x="300" y="186"/>
                        <a:pt x="300" y="186"/>
                        <a:pt x="300" y="186"/>
                      </a:cubicBezTo>
                      <a:cubicBezTo>
                        <a:pt x="301" y="187"/>
                        <a:pt x="301" y="188"/>
                        <a:pt x="302" y="189"/>
                      </a:cubicBezTo>
                      <a:cubicBezTo>
                        <a:pt x="303" y="189"/>
                        <a:pt x="303" y="190"/>
                        <a:pt x="304" y="190"/>
                      </a:cubicBezTo>
                      <a:cubicBezTo>
                        <a:pt x="304" y="190"/>
                        <a:pt x="305" y="190"/>
                        <a:pt x="305" y="190"/>
                      </a:cubicBezTo>
                      <a:cubicBezTo>
                        <a:pt x="304" y="191"/>
                        <a:pt x="306" y="191"/>
                        <a:pt x="306" y="193"/>
                      </a:cubicBezTo>
                      <a:cubicBezTo>
                        <a:pt x="306" y="194"/>
                        <a:pt x="307" y="195"/>
                        <a:pt x="308" y="196"/>
                      </a:cubicBezTo>
                      <a:cubicBezTo>
                        <a:pt x="308" y="197"/>
                        <a:pt x="309" y="198"/>
                        <a:pt x="309" y="199"/>
                      </a:cubicBezTo>
                      <a:cubicBezTo>
                        <a:pt x="309" y="199"/>
                        <a:pt x="309" y="199"/>
                        <a:pt x="310" y="199"/>
                      </a:cubicBezTo>
                      <a:cubicBezTo>
                        <a:pt x="310" y="201"/>
                        <a:pt x="310" y="202"/>
                        <a:pt x="310" y="204"/>
                      </a:cubicBezTo>
                      <a:cubicBezTo>
                        <a:pt x="310" y="204"/>
                        <a:pt x="310" y="205"/>
                        <a:pt x="310" y="205"/>
                      </a:cubicBezTo>
                      <a:cubicBezTo>
                        <a:pt x="311" y="206"/>
                        <a:pt x="311" y="207"/>
                        <a:pt x="311" y="207"/>
                      </a:cubicBezTo>
                      <a:cubicBezTo>
                        <a:pt x="312" y="207"/>
                        <a:pt x="312" y="208"/>
                        <a:pt x="312" y="209"/>
                      </a:cubicBezTo>
                      <a:cubicBezTo>
                        <a:pt x="313" y="209"/>
                        <a:pt x="313" y="210"/>
                        <a:pt x="313" y="210"/>
                      </a:cubicBezTo>
                      <a:cubicBezTo>
                        <a:pt x="314" y="211"/>
                        <a:pt x="314" y="211"/>
                        <a:pt x="314" y="212"/>
                      </a:cubicBezTo>
                      <a:cubicBezTo>
                        <a:pt x="314" y="213"/>
                        <a:pt x="315" y="213"/>
                        <a:pt x="315" y="214"/>
                      </a:cubicBezTo>
                      <a:cubicBezTo>
                        <a:pt x="315" y="215"/>
                        <a:pt x="315" y="216"/>
                        <a:pt x="315" y="217"/>
                      </a:cubicBezTo>
                      <a:cubicBezTo>
                        <a:pt x="315" y="218"/>
                        <a:pt x="315" y="218"/>
                        <a:pt x="315" y="218"/>
                      </a:cubicBezTo>
                      <a:cubicBezTo>
                        <a:pt x="315" y="219"/>
                        <a:pt x="315" y="220"/>
                        <a:pt x="314" y="221"/>
                      </a:cubicBezTo>
                      <a:cubicBezTo>
                        <a:pt x="314" y="221"/>
                        <a:pt x="314" y="222"/>
                        <a:pt x="313" y="222"/>
                      </a:cubicBezTo>
                      <a:cubicBezTo>
                        <a:pt x="313" y="222"/>
                        <a:pt x="312" y="222"/>
                        <a:pt x="312" y="221"/>
                      </a:cubicBezTo>
                      <a:cubicBezTo>
                        <a:pt x="311" y="222"/>
                        <a:pt x="310" y="222"/>
                        <a:pt x="309" y="223"/>
                      </a:cubicBezTo>
                      <a:cubicBezTo>
                        <a:pt x="309" y="224"/>
                        <a:pt x="308" y="224"/>
                        <a:pt x="307" y="225"/>
                      </a:cubicBezTo>
                      <a:cubicBezTo>
                        <a:pt x="307" y="225"/>
                        <a:pt x="306" y="225"/>
                        <a:pt x="306" y="225"/>
                      </a:cubicBezTo>
                      <a:cubicBezTo>
                        <a:pt x="306" y="226"/>
                        <a:pt x="306" y="226"/>
                        <a:pt x="306" y="226"/>
                      </a:cubicBezTo>
                      <a:cubicBezTo>
                        <a:pt x="305" y="227"/>
                        <a:pt x="305" y="229"/>
                        <a:pt x="303" y="230"/>
                      </a:cubicBezTo>
                      <a:cubicBezTo>
                        <a:pt x="302" y="231"/>
                        <a:pt x="301" y="232"/>
                        <a:pt x="300" y="233"/>
                      </a:cubicBezTo>
                      <a:cubicBezTo>
                        <a:pt x="300" y="233"/>
                        <a:pt x="299" y="232"/>
                        <a:pt x="299" y="232"/>
                      </a:cubicBezTo>
                      <a:cubicBezTo>
                        <a:pt x="298" y="232"/>
                        <a:pt x="298" y="232"/>
                        <a:pt x="297" y="232"/>
                      </a:cubicBezTo>
                      <a:cubicBezTo>
                        <a:pt x="297" y="232"/>
                        <a:pt x="296" y="233"/>
                        <a:pt x="295" y="233"/>
                      </a:cubicBezTo>
                      <a:cubicBezTo>
                        <a:pt x="295" y="234"/>
                        <a:pt x="295" y="234"/>
                        <a:pt x="295" y="234"/>
                      </a:cubicBezTo>
                      <a:cubicBezTo>
                        <a:pt x="295" y="234"/>
                        <a:pt x="295" y="234"/>
                        <a:pt x="294" y="235"/>
                      </a:cubicBezTo>
                      <a:cubicBezTo>
                        <a:pt x="294" y="235"/>
                        <a:pt x="293" y="235"/>
                        <a:pt x="293" y="235"/>
                      </a:cubicBezTo>
                      <a:cubicBezTo>
                        <a:pt x="292" y="236"/>
                        <a:pt x="291" y="237"/>
                        <a:pt x="290" y="238"/>
                      </a:cubicBezTo>
                      <a:cubicBezTo>
                        <a:pt x="290" y="239"/>
                        <a:pt x="290" y="239"/>
                        <a:pt x="290" y="240"/>
                      </a:cubicBezTo>
                      <a:cubicBezTo>
                        <a:pt x="290" y="240"/>
                        <a:pt x="289" y="240"/>
                        <a:pt x="289" y="240"/>
                      </a:cubicBezTo>
                      <a:cubicBezTo>
                        <a:pt x="289" y="239"/>
                        <a:pt x="288" y="240"/>
                        <a:pt x="288" y="240"/>
                      </a:cubicBezTo>
                      <a:cubicBezTo>
                        <a:pt x="288" y="240"/>
                        <a:pt x="287" y="240"/>
                        <a:pt x="287" y="240"/>
                      </a:cubicBezTo>
                      <a:cubicBezTo>
                        <a:pt x="287" y="240"/>
                        <a:pt x="286" y="240"/>
                        <a:pt x="286" y="240"/>
                      </a:cubicBezTo>
                      <a:cubicBezTo>
                        <a:pt x="285" y="240"/>
                        <a:pt x="284" y="240"/>
                        <a:pt x="283" y="240"/>
                      </a:cubicBezTo>
                      <a:cubicBezTo>
                        <a:pt x="281" y="240"/>
                        <a:pt x="280" y="240"/>
                        <a:pt x="279" y="240"/>
                      </a:cubicBezTo>
                      <a:cubicBezTo>
                        <a:pt x="279" y="240"/>
                        <a:pt x="279" y="240"/>
                        <a:pt x="279" y="240"/>
                      </a:cubicBezTo>
                      <a:cubicBezTo>
                        <a:pt x="278" y="239"/>
                        <a:pt x="277" y="240"/>
                        <a:pt x="276" y="239"/>
                      </a:cubicBezTo>
                      <a:cubicBezTo>
                        <a:pt x="276" y="238"/>
                        <a:pt x="275" y="239"/>
                        <a:pt x="274" y="239"/>
                      </a:cubicBezTo>
                      <a:cubicBezTo>
                        <a:pt x="273" y="239"/>
                        <a:pt x="273" y="238"/>
                        <a:pt x="272" y="237"/>
                      </a:cubicBezTo>
                      <a:cubicBezTo>
                        <a:pt x="271" y="237"/>
                        <a:pt x="271" y="236"/>
                        <a:pt x="270" y="237"/>
                      </a:cubicBezTo>
                      <a:cubicBezTo>
                        <a:pt x="269" y="236"/>
                        <a:pt x="267" y="236"/>
                        <a:pt x="266" y="235"/>
                      </a:cubicBezTo>
                      <a:cubicBezTo>
                        <a:pt x="264" y="233"/>
                        <a:pt x="262" y="233"/>
                        <a:pt x="261" y="232"/>
                      </a:cubicBezTo>
                      <a:cubicBezTo>
                        <a:pt x="261" y="231"/>
                        <a:pt x="260" y="232"/>
                        <a:pt x="260" y="232"/>
                      </a:cubicBezTo>
                      <a:cubicBezTo>
                        <a:pt x="259" y="232"/>
                        <a:pt x="259" y="233"/>
                        <a:pt x="259" y="233"/>
                      </a:cubicBezTo>
                      <a:cubicBezTo>
                        <a:pt x="260" y="234"/>
                        <a:pt x="261" y="235"/>
                        <a:pt x="261" y="236"/>
                      </a:cubicBezTo>
                      <a:cubicBezTo>
                        <a:pt x="263" y="236"/>
                        <a:pt x="264" y="237"/>
                        <a:pt x="265" y="238"/>
                      </a:cubicBezTo>
                      <a:cubicBezTo>
                        <a:pt x="265" y="238"/>
                        <a:pt x="266" y="239"/>
                        <a:pt x="267" y="239"/>
                      </a:cubicBezTo>
                      <a:cubicBezTo>
                        <a:pt x="267" y="239"/>
                        <a:pt x="267" y="240"/>
                        <a:pt x="267" y="240"/>
                      </a:cubicBezTo>
                      <a:cubicBezTo>
                        <a:pt x="268" y="241"/>
                        <a:pt x="268" y="242"/>
                        <a:pt x="270" y="242"/>
                      </a:cubicBezTo>
                      <a:cubicBezTo>
                        <a:pt x="270" y="243"/>
                        <a:pt x="271" y="243"/>
                        <a:pt x="272" y="244"/>
                      </a:cubicBezTo>
                      <a:cubicBezTo>
                        <a:pt x="272" y="244"/>
                        <a:pt x="272" y="244"/>
                        <a:pt x="272" y="244"/>
                      </a:cubicBezTo>
                      <a:cubicBezTo>
                        <a:pt x="273" y="245"/>
                        <a:pt x="273" y="246"/>
                        <a:pt x="274" y="246"/>
                      </a:cubicBezTo>
                      <a:cubicBezTo>
                        <a:pt x="274" y="248"/>
                        <a:pt x="275" y="248"/>
                        <a:pt x="276" y="249"/>
                      </a:cubicBezTo>
                      <a:cubicBezTo>
                        <a:pt x="276" y="250"/>
                        <a:pt x="276" y="251"/>
                        <a:pt x="277" y="252"/>
                      </a:cubicBezTo>
                      <a:cubicBezTo>
                        <a:pt x="277" y="252"/>
                        <a:pt x="277" y="253"/>
                        <a:pt x="277" y="255"/>
                      </a:cubicBezTo>
                      <a:cubicBezTo>
                        <a:pt x="275" y="256"/>
                        <a:pt x="275" y="258"/>
                        <a:pt x="273" y="259"/>
                      </a:cubicBezTo>
                      <a:cubicBezTo>
                        <a:pt x="274" y="260"/>
                        <a:pt x="273" y="260"/>
                        <a:pt x="273" y="260"/>
                      </a:cubicBezTo>
                      <a:cubicBezTo>
                        <a:pt x="273" y="261"/>
                        <a:pt x="272" y="261"/>
                        <a:pt x="272" y="262"/>
                      </a:cubicBezTo>
                      <a:cubicBezTo>
                        <a:pt x="272" y="263"/>
                        <a:pt x="272" y="263"/>
                        <a:pt x="271" y="264"/>
                      </a:cubicBezTo>
                      <a:cubicBezTo>
                        <a:pt x="271" y="265"/>
                        <a:pt x="271" y="267"/>
                        <a:pt x="271" y="268"/>
                      </a:cubicBezTo>
                      <a:cubicBezTo>
                        <a:pt x="269" y="269"/>
                        <a:pt x="268" y="269"/>
                        <a:pt x="267" y="271"/>
                      </a:cubicBezTo>
                      <a:cubicBezTo>
                        <a:pt x="266" y="272"/>
                        <a:pt x="265" y="272"/>
                        <a:pt x="264" y="273"/>
                      </a:cubicBezTo>
                      <a:cubicBezTo>
                        <a:pt x="264" y="274"/>
                        <a:pt x="264" y="274"/>
                        <a:pt x="264" y="275"/>
                      </a:cubicBezTo>
                      <a:cubicBezTo>
                        <a:pt x="263" y="276"/>
                        <a:pt x="262" y="277"/>
                        <a:pt x="261" y="277"/>
                      </a:cubicBezTo>
                      <a:cubicBezTo>
                        <a:pt x="261" y="278"/>
                        <a:pt x="261" y="279"/>
                        <a:pt x="261" y="281"/>
                      </a:cubicBezTo>
                      <a:cubicBezTo>
                        <a:pt x="261" y="281"/>
                        <a:pt x="260" y="281"/>
                        <a:pt x="260" y="281"/>
                      </a:cubicBezTo>
                      <a:cubicBezTo>
                        <a:pt x="260" y="282"/>
                        <a:pt x="260" y="283"/>
                        <a:pt x="260" y="283"/>
                      </a:cubicBezTo>
                      <a:cubicBezTo>
                        <a:pt x="260" y="284"/>
                        <a:pt x="258" y="284"/>
                        <a:pt x="258" y="285"/>
                      </a:cubicBezTo>
                      <a:cubicBezTo>
                        <a:pt x="257" y="285"/>
                        <a:pt x="256" y="285"/>
                        <a:pt x="255" y="285"/>
                      </a:cubicBezTo>
                      <a:cubicBezTo>
                        <a:pt x="254" y="285"/>
                        <a:pt x="254" y="285"/>
                        <a:pt x="254" y="285"/>
                      </a:cubicBezTo>
                      <a:cubicBezTo>
                        <a:pt x="253" y="285"/>
                        <a:pt x="252" y="285"/>
                        <a:pt x="251" y="285"/>
                      </a:cubicBezTo>
                      <a:cubicBezTo>
                        <a:pt x="251" y="285"/>
                        <a:pt x="251" y="286"/>
                        <a:pt x="250" y="286"/>
                      </a:cubicBezTo>
                      <a:cubicBezTo>
                        <a:pt x="250" y="286"/>
                        <a:pt x="249" y="286"/>
                        <a:pt x="249" y="286"/>
                      </a:cubicBezTo>
                      <a:cubicBezTo>
                        <a:pt x="249" y="286"/>
                        <a:pt x="248" y="287"/>
                        <a:pt x="249" y="287"/>
                      </a:cubicBezTo>
                      <a:cubicBezTo>
                        <a:pt x="249" y="288"/>
                        <a:pt x="249" y="289"/>
                        <a:pt x="250" y="290"/>
                      </a:cubicBezTo>
                      <a:cubicBezTo>
                        <a:pt x="249" y="290"/>
                        <a:pt x="248" y="291"/>
                        <a:pt x="247" y="291"/>
                      </a:cubicBezTo>
                      <a:cubicBezTo>
                        <a:pt x="247" y="292"/>
                        <a:pt x="247" y="293"/>
                        <a:pt x="247" y="294"/>
                      </a:cubicBezTo>
                      <a:cubicBezTo>
                        <a:pt x="247" y="294"/>
                        <a:pt x="246" y="294"/>
                        <a:pt x="246" y="295"/>
                      </a:cubicBezTo>
                      <a:cubicBezTo>
                        <a:pt x="246" y="296"/>
                        <a:pt x="246" y="296"/>
                        <a:pt x="246" y="297"/>
                      </a:cubicBezTo>
                      <a:cubicBezTo>
                        <a:pt x="245" y="298"/>
                        <a:pt x="245" y="298"/>
                        <a:pt x="245" y="299"/>
                      </a:cubicBezTo>
                      <a:cubicBezTo>
                        <a:pt x="243" y="299"/>
                        <a:pt x="242" y="300"/>
                        <a:pt x="241" y="301"/>
                      </a:cubicBezTo>
                      <a:cubicBezTo>
                        <a:pt x="240" y="302"/>
                        <a:pt x="240" y="303"/>
                        <a:pt x="239" y="305"/>
                      </a:cubicBezTo>
                      <a:cubicBezTo>
                        <a:pt x="239" y="305"/>
                        <a:pt x="238" y="306"/>
                        <a:pt x="237" y="306"/>
                      </a:cubicBezTo>
                      <a:cubicBezTo>
                        <a:pt x="237" y="307"/>
                        <a:pt x="237" y="308"/>
                        <a:pt x="236" y="309"/>
                      </a:cubicBezTo>
                      <a:cubicBezTo>
                        <a:pt x="236" y="309"/>
                        <a:pt x="236" y="310"/>
                        <a:pt x="235" y="310"/>
                      </a:cubicBezTo>
                      <a:cubicBezTo>
                        <a:pt x="234" y="310"/>
                        <a:pt x="234" y="311"/>
                        <a:pt x="233" y="312"/>
                      </a:cubicBezTo>
                      <a:cubicBezTo>
                        <a:pt x="233" y="312"/>
                        <a:pt x="233" y="312"/>
                        <a:pt x="233" y="313"/>
                      </a:cubicBezTo>
                      <a:cubicBezTo>
                        <a:pt x="232" y="315"/>
                        <a:pt x="230" y="317"/>
                        <a:pt x="228" y="318"/>
                      </a:cubicBezTo>
                      <a:cubicBezTo>
                        <a:pt x="228" y="318"/>
                        <a:pt x="227" y="319"/>
                        <a:pt x="227" y="319"/>
                      </a:cubicBezTo>
                      <a:cubicBezTo>
                        <a:pt x="224" y="320"/>
                        <a:pt x="224" y="320"/>
                        <a:pt x="223" y="321"/>
                      </a:cubicBezTo>
                      <a:cubicBezTo>
                        <a:pt x="223" y="321"/>
                        <a:pt x="222" y="322"/>
                        <a:pt x="222" y="322"/>
                      </a:cubicBezTo>
                      <a:cubicBezTo>
                        <a:pt x="222" y="322"/>
                        <a:pt x="222" y="322"/>
                        <a:pt x="222" y="323"/>
                      </a:cubicBezTo>
                      <a:cubicBezTo>
                        <a:pt x="222" y="323"/>
                        <a:pt x="222" y="323"/>
                        <a:pt x="221" y="323"/>
                      </a:cubicBezTo>
                      <a:cubicBezTo>
                        <a:pt x="221" y="324"/>
                        <a:pt x="221" y="325"/>
                        <a:pt x="221" y="326"/>
                      </a:cubicBezTo>
                      <a:cubicBezTo>
                        <a:pt x="220" y="326"/>
                        <a:pt x="220" y="327"/>
                        <a:pt x="219" y="328"/>
                      </a:cubicBezTo>
                      <a:cubicBezTo>
                        <a:pt x="219" y="329"/>
                        <a:pt x="219" y="329"/>
                        <a:pt x="219" y="330"/>
                      </a:cubicBezTo>
                      <a:cubicBezTo>
                        <a:pt x="219" y="330"/>
                        <a:pt x="218" y="331"/>
                        <a:pt x="217" y="332"/>
                      </a:cubicBezTo>
                      <a:cubicBezTo>
                        <a:pt x="217" y="332"/>
                        <a:pt x="217" y="333"/>
                        <a:pt x="216" y="334"/>
                      </a:cubicBezTo>
                      <a:cubicBezTo>
                        <a:pt x="216" y="334"/>
                        <a:pt x="215" y="334"/>
                        <a:pt x="215" y="334"/>
                      </a:cubicBezTo>
                      <a:cubicBezTo>
                        <a:pt x="214" y="334"/>
                        <a:pt x="215" y="335"/>
                        <a:pt x="214" y="335"/>
                      </a:cubicBezTo>
                      <a:cubicBezTo>
                        <a:pt x="214" y="336"/>
                        <a:pt x="214" y="336"/>
                        <a:pt x="214" y="336"/>
                      </a:cubicBezTo>
                      <a:cubicBezTo>
                        <a:pt x="214" y="337"/>
                        <a:pt x="214" y="337"/>
                        <a:pt x="214" y="337"/>
                      </a:cubicBezTo>
                      <a:cubicBezTo>
                        <a:pt x="214" y="338"/>
                        <a:pt x="214" y="338"/>
                        <a:pt x="214" y="338"/>
                      </a:cubicBezTo>
                      <a:cubicBezTo>
                        <a:pt x="214" y="339"/>
                        <a:pt x="214" y="339"/>
                        <a:pt x="215" y="340"/>
                      </a:cubicBezTo>
                      <a:cubicBezTo>
                        <a:pt x="215" y="340"/>
                        <a:pt x="216" y="340"/>
                        <a:pt x="216" y="340"/>
                      </a:cubicBezTo>
                      <a:cubicBezTo>
                        <a:pt x="217" y="340"/>
                        <a:pt x="217" y="341"/>
                        <a:pt x="218" y="342"/>
                      </a:cubicBezTo>
                      <a:cubicBezTo>
                        <a:pt x="218" y="342"/>
                        <a:pt x="218" y="343"/>
                        <a:pt x="219" y="344"/>
                      </a:cubicBezTo>
                      <a:cubicBezTo>
                        <a:pt x="218" y="345"/>
                        <a:pt x="217" y="345"/>
                        <a:pt x="217" y="346"/>
                      </a:cubicBezTo>
                      <a:cubicBezTo>
                        <a:pt x="217" y="346"/>
                        <a:pt x="216" y="346"/>
                        <a:pt x="216" y="346"/>
                      </a:cubicBezTo>
                      <a:cubicBezTo>
                        <a:pt x="216" y="346"/>
                        <a:pt x="216" y="347"/>
                        <a:pt x="215" y="348"/>
                      </a:cubicBezTo>
                      <a:cubicBezTo>
                        <a:pt x="215" y="348"/>
                        <a:pt x="215" y="349"/>
                        <a:pt x="215" y="349"/>
                      </a:cubicBezTo>
                      <a:cubicBezTo>
                        <a:pt x="215" y="350"/>
                        <a:pt x="214" y="350"/>
                        <a:pt x="214" y="351"/>
                      </a:cubicBezTo>
                      <a:cubicBezTo>
                        <a:pt x="213" y="352"/>
                        <a:pt x="212" y="353"/>
                        <a:pt x="211" y="354"/>
                      </a:cubicBezTo>
                      <a:cubicBezTo>
                        <a:pt x="211" y="355"/>
                        <a:pt x="211" y="355"/>
                        <a:pt x="210" y="356"/>
                      </a:cubicBezTo>
                      <a:cubicBezTo>
                        <a:pt x="210" y="356"/>
                        <a:pt x="210" y="357"/>
                        <a:pt x="209" y="358"/>
                      </a:cubicBezTo>
                      <a:cubicBezTo>
                        <a:pt x="209" y="358"/>
                        <a:pt x="208" y="358"/>
                        <a:pt x="208" y="359"/>
                      </a:cubicBezTo>
                      <a:cubicBezTo>
                        <a:pt x="208" y="360"/>
                        <a:pt x="207" y="360"/>
                        <a:pt x="207" y="360"/>
                      </a:cubicBezTo>
                      <a:cubicBezTo>
                        <a:pt x="207" y="361"/>
                        <a:pt x="207" y="362"/>
                        <a:pt x="207" y="362"/>
                      </a:cubicBezTo>
                      <a:cubicBezTo>
                        <a:pt x="207" y="363"/>
                        <a:pt x="206" y="364"/>
                        <a:pt x="206" y="365"/>
                      </a:cubicBezTo>
                      <a:cubicBezTo>
                        <a:pt x="206" y="365"/>
                        <a:pt x="206" y="366"/>
                        <a:pt x="206" y="367"/>
                      </a:cubicBezTo>
                      <a:cubicBezTo>
                        <a:pt x="205" y="367"/>
                        <a:pt x="205" y="368"/>
                        <a:pt x="204" y="369"/>
                      </a:cubicBezTo>
                      <a:cubicBezTo>
                        <a:pt x="204" y="370"/>
                        <a:pt x="204" y="370"/>
                        <a:pt x="204" y="371"/>
                      </a:cubicBezTo>
                      <a:cubicBezTo>
                        <a:pt x="204" y="371"/>
                        <a:pt x="204" y="371"/>
                        <a:pt x="204" y="372"/>
                      </a:cubicBezTo>
                      <a:cubicBezTo>
                        <a:pt x="204" y="373"/>
                        <a:pt x="204" y="375"/>
                        <a:pt x="204" y="376"/>
                      </a:cubicBezTo>
                      <a:cubicBezTo>
                        <a:pt x="203" y="376"/>
                        <a:pt x="203" y="377"/>
                        <a:pt x="203" y="377"/>
                      </a:cubicBezTo>
                      <a:cubicBezTo>
                        <a:pt x="203" y="378"/>
                        <a:pt x="203" y="379"/>
                        <a:pt x="203" y="380"/>
                      </a:cubicBezTo>
                      <a:cubicBezTo>
                        <a:pt x="202" y="380"/>
                        <a:pt x="203" y="382"/>
                        <a:pt x="202" y="382"/>
                      </a:cubicBezTo>
                      <a:cubicBezTo>
                        <a:pt x="201" y="383"/>
                        <a:pt x="202" y="384"/>
                        <a:pt x="201" y="384"/>
                      </a:cubicBezTo>
                      <a:cubicBezTo>
                        <a:pt x="201" y="385"/>
                        <a:pt x="201" y="386"/>
                        <a:pt x="201" y="386"/>
                      </a:cubicBezTo>
                      <a:cubicBezTo>
                        <a:pt x="201" y="387"/>
                        <a:pt x="200" y="387"/>
                        <a:pt x="200" y="387"/>
                      </a:cubicBezTo>
                      <a:cubicBezTo>
                        <a:pt x="200" y="388"/>
                        <a:pt x="200" y="388"/>
                        <a:pt x="200" y="388"/>
                      </a:cubicBezTo>
                      <a:cubicBezTo>
                        <a:pt x="200" y="389"/>
                        <a:pt x="201" y="389"/>
                        <a:pt x="201" y="389"/>
                      </a:cubicBezTo>
                      <a:cubicBezTo>
                        <a:pt x="201" y="390"/>
                        <a:pt x="201" y="390"/>
                        <a:pt x="201" y="391"/>
                      </a:cubicBezTo>
                      <a:cubicBezTo>
                        <a:pt x="200" y="393"/>
                        <a:pt x="199" y="395"/>
                        <a:pt x="198" y="397"/>
                      </a:cubicBezTo>
                      <a:cubicBezTo>
                        <a:pt x="198" y="397"/>
                        <a:pt x="198" y="398"/>
                        <a:pt x="198" y="399"/>
                      </a:cubicBezTo>
                      <a:cubicBezTo>
                        <a:pt x="198" y="399"/>
                        <a:pt x="198" y="399"/>
                        <a:pt x="197" y="399"/>
                      </a:cubicBezTo>
                      <a:cubicBezTo>
                        <a:pt x="197" y="400"/>
                        <a:pt x="197" y="400"/>
                        <a:pt x="197" y="401"/>
                      </a:cubicBezTo>
                      <a:cubicBezTo>
                        <a:pt x="197" y="401"/>
                        <a:pt x="197" y="401"/>
                        <a:pt x="197" y="402"/>
                      </a:cubicBezTo>
                      <a:cubicBezTo>
                        <a:pt x="197" y="402"/>
                        <a:pt x="197" y="402"/>
                        <a:pt x="197" y="402"/>
                      </a:cubicBezTo>
                      <a:cubicBezTo>
                        <a:pt x="197" y="402"/>
                        <a:pt x="197" y="403"/>
                        <a:pt x="197" y="403"/>
                      </a:cubicBezTo>
                      <a:cubicBezTo>
                        <a:pt x="197" y="404"/>
                        <a:pt x="197" y="404"/>
                        <a:pt x="197" y="405"/>
                      </a:cubicBezTo>
                      <a:cubicBezTo>
                        <a:pt x="197" y="405"/>
                        <a:pt x="197" y="406"/>
                        <a:pt x="197" y="406"/>
                      </a:cubicBezTo>
                      <a:cubicBezTo>
                        <a:pt x="197" y="407"/>
                        <a:pt x="197" y="408"/>
                        <a:pt x="197" y="409"/>
                      </a:cubicBezTo>
                      <a:cubicBezTo>
                        <a:pt x="197" y="409"/>
                        <a:pt x="197" y="409"/>
                        <a:pt x="197" y="409"/>
                      </a:cubicBezTo>
                      <a:cubicBezTo>
                        <a:pt x="197" y="410"/>
                        <a:pt x="197" y="411"/>
                        <a:pt x="197" y="412"/>
                      </a:cubicBezTo>
                      <a:cubicBezTo>
                        <a:pt x="196" y="412"/>
                        <a:pt x="196" y="412"/>
                        <a:pt x="196" y="412"/>
                      </a:cubicBezTo>
                      <a:cubicBezTo>
                        <a:pt x="196" y="413"/>
                        <a:pt x="196" y="413"/>
                        <a:pt x="196" y="414"/>
                      </a:cubicBezTo>
                      <a:cubicBezTo>
                        <a:pt x="196" y="414"/>
                        <a:pt x="195" y="414"/>
                        <a:pt x="195" y="414"/>
                      </a:cubicBezTo>
                      <a:cubicBezTo>
                        <a:pt x="194" y="415"/>
                        <a:pt x="194" y="417"/>
                        <a:pt x="193" y="418"/>
                      </a:cubicBezTo>
                      <a:cubicBezTo>
                        <a:pt x="194" y="419"/>
                        <a:pt x="192" y="420"/>
                        <a:pt x="192" y="421"/>
                      </a:cubicBezTo>
                      <a:cubicBezTo>
                        <a:pt x="192" y="421"/>
                        <a:pt x="192" y="422"/>
                        <a:pt x="192" y="423"/>
                      </a:cubicBezTo>
                      <a:cubicBezTo>
                        <a:pt x="192" y="424"/>
                        <a:pt x="191" y="424"/>
                        <a:pt x="191" y="424"/>
                      </a:cubicBezTo>
                      <a:cubicBezTo>
                        <a:pt x="191" y="425"/>
                        <a:pt x="191" y="425"/>
                        <a:pt x="191" y="425"/>
                      </a:cubicBezTo>
                      <a:cubicBezTo>
                        <a:pt x="190" y="426"/>
                        <a:pt x="191" y="427"/>
                        <a:pt x="190" y="427"/>
                      </a:cubicBezTo>
                      <a:cubicBezTo>
                        <a:pt x="190" y="428"/>
                        <a:pt x="190" y="430"/>
                        <a:pt x="190" y="430"/>
                      </a:cubicBezTo>
                      <a:cubicBezTo>
                        <a:pt x="189" y="431"/>
                        <a:pt x="189" y="431"/>
                        <a:pt x="189" y="431"/>
                      </a:cubicBezTo>
                      <a:cubicBezTo>
                        <a:pt x="189" y="432"/>
                        <a:pt x="189" y="434"/>
                        <a:pt x="189" y="435"/>
                      </a:cubicBezTo>
                      <a:cubicBezTo>
                        <a:pt x="188" y="435"/>
                        <a:pt x="188" y="437"/>
                        <a:pt x="187" y="437"/>
                      </a:cubicBezTo>
                      <a:cubicBezTo>
                        <a:pt x="188" y="437"/>
                        <a:pt x="188" y="438"/>
                        <a:pt x="188" y="438"/>
                      </a:cubicBezTo>
                      <a:cubicBezTo>
                        <a:pt x="187" y="439"/>
                        <a:pt x="187" y="441"/>
                        <a:pt x="185" y="442"/>
                      </a:cubicBezTo>
                      <a:cubicBezTo>
                        <a:pt x="185" y="442"/>
                        <a:pt x="184" y="443"/>
                        <a:pt x="184" y="443"/>
                      </a:cubicBezTo>
                      <a:cubicBezTo>
                        <a:pt x="183" y="444"/>
                        <a:pt x="183" y="445"/>
                        <a:pt x="182" y="445"/>
                      </a:cubicBezTo>
                      <a:cubicBezTo>
                        <a:pt x="182" y="445"/>
                        <a:pt x="181" y="446"/>
                        <a:pt x="181" y="447"/>
                      </a:cubicBezTo>
                      <a:cubicBezTo>
                        <a:pt x="181" y="447"/>
                        <a:pt x="181" y="447"/>
                        <a:pt x="181" y="447"/>
                      </a:cubicBezTo>
                      <a:cubicBezTo>
                        <a:pt x="182" y="447"/>
                        <a:pt x="183" y="447"/>
                        <a:pt x="184" y="447"/>
                      </a:cubicBezTo>
                      <a:cubicBezTo>
                        <a:pt x="185" y="448"/>
                        <a:pt x="185" y="450"/>
                        <a:pt x="186" y="450"/>
                      </a:cubicBezTo>
                      <a:cubicBezTo>
                        <a:pt x="186" y="451"/>
                        <a:pt x="186" y="452"/>
                        <a:pt x="186" y="452"/>
                      </a:cubicBezTo>
                      <a:cubicBezTo>
                        <a:pt x="186" y="452"/>
                        <a:pt x="186" y="453"/>
                        <a:pt x="187" y="453"/>
                      </a:cubicBezTo>
                      <a:cubicBezTo>
                        <a:pt x="186" y="453"/>
                        <a:pt x="186" y="453"/>
                        <a:pt x="186" y="454"/>
                      </a:cubicBezTo>
                      <a:cubicBezTo>
                        <a:pt x="186" y="455"/>
                        <a:pt x="186" y="456"/>
                        <a:pt x="186" y="457"/>
                      </a:cubicBezTo>
                      <a:cubicBezTo>
                        <a:pt x="186" y="458"/>
                        <a:pt x="185" y="458"/>
                        <a:pt x="185" y="458"/>
                      </a:cubicBezTo>
                      <a:cubicBezTo>
                        <a:pt x="185" y="459"/>
                        <a:pt x="185" y="459"/>
                        <a:pt x="185" y="460"/>
                      </a:cubicBezTo>
                      <a:cubicBezTo>
                        <a:pt x="185" y="460"/>
                        <a:pt x="185" y="461"/>
                        <a:pt x="185" y="461"/>
                      </a:cubicBezTo>
                      <a:cubicBezTo>
                        <a:pt x="185" y="461"/>
                        <a:pt x="185" y="462"/>
                        <a:pt x="185" y="462"/>
                      </a:cubicBezTo>
                      <a:cubicBezTo>
                        <a:pt x="184" y="463"/>
                        <a:pt x="184" y="463"/>
                        <a:pt x="183" y="463"/>
                      </a:cubicBezTo>
                      <a:cubicBezTo>
                        <a:pt x="182" y="463"/>
                        <a:pt x="182" y="464"/>
                        <a:pt x="181" y="464"/>
                      </a:cubicBezTo>
                      <a:cubicBezTo>
                        <a:pt x="180" y="464"/>
                        <a:pt x="180" y="464"/>
                        <a:pt x="180" y="463"/>
                      </a:cubicBezTo>
                      <a:cubicBezTo>
                        <a:pt x="180" y="464"/>
                        <a:pt x="179" y="464"/>
                        <a:pt x="179" y="464"/>
                      </a:cubicBezTo>
                      <a:cubicBezTo>
                        <a:pt x="179" y="465"/>
                        <a:pt x="179" y="466"/>
                        <a:pt x="180" y="466"/>
                      </a:cubicBezTo>
                      <a:cubicBezTo>
                        <a:pt x="180" y="467"/>
                        <a:pt x="180" y="468"/>
                        <a:pt x="180" y="470"/>
                      </a:cubicBezTo>
                      <a:cubicBezTo>
                        <a:pt x="179" y="470"/>
                        <a:pt x="179" y="470"/>
                        <a:pt x="179" y="470"/>
                      </a:cubicBezTo>
                      <a:cubicBezTo>
                        <a:pt x="179" y="471"/>
                        <a:pt x="179" y="472"/>
                        <a:pt x="179" y="472"/>
                      </a:cubicBezTo>
                      <a:cubicBezTo>
                        <a:pt x="180" y="473"/>
                        <a:pt x="181" y="474"/>
                        <a:pt x="182" y="475"/>
                      </a:cubicBezTo>
                      <a:cubicBezTo>
                        <a:pt x="182" y="476"/>
                        <a:pt x="182" y="476"/>
                        <a:pt x="182" y="477"/>
                      </a:cubicBezTo>
                      <a:cubicBezTo>
                        <a:pt x="182" y="477"/>
                        <a:pt x="182" y="478"/>
                        <a:pt x="183" y="479"/>
                      </a:cubicBezTo>
                      <a:cubicBezTo>
                        <a:pt x="183" y="484"/>
                        <a:pt x="183" y="489"/>
                        <a:pt x="183" y="494"/>
                      </a:cubicBezTo>
                      <a:cubicBezTo>
                        <a:pt x="183" y="494"/>
                        <a:pt x="184" y="495"/>
                        <a:pt x="184" y="495"/>
                      </a:cubicBezTo>
                      <a:cubicBezTo>
                        <a:pt x="184" y="495"/>
                        <a:pt x="183" y="495"/>
                        <a:pt x="183" y="496"/>
                      </a:cubicBezTo>
                      <a:cubicBezTo>
                        <a:pt x="183" y="497"/>
                        <a:pt x="183" y="498"/>
                        <a:pt x="183" y="499"/>
                      </a:cubicBezTo>
                      <a:cubicBezTo>
                        <a:pt x="184" y="500"/>
                        <a:pt x="184" y="500"/>
                        <a:pt x="185" y="501"/>
                      </a:cubicBezTo>
                      <a:cubicBezTo>
                        <a:pt x="185" y="501"/>
                        <a:pt x="185" y="503"/>
                        <a:pt x="186" y="503"/>
                      </a:cubicBezTo>
                      <a:cubicBezTo>
                        <a:pt x="186" y="504"/>
                        <a:pt x="186" y="505"/>
                        <a:pt x="186" y="506"/>
                      </a:cubicBezTo>
                      <a:cubicBezTo>
                        <a:pt x="185" y="507"/>
                        <a:pt x="184" y="508"/>
                        <a:pt x="183" y="509"/>
                      </a:cubicBezTo>
                      <a:cubicBezTo>
                        <a:pt x="183" y="509"/>
                        <a:pt x="183" y="509"/>
                        <a:pt x="183" y="509"/>
                      </a:cubicBezTo>
                      <a:cubicBezTo>
                        <a:pt x="183" y="510"/>
                        <a:pt x="183" y="510"/>
                        <a:pt x="182" y="510"/>
                      </a:cubicBezTo>
                      <a:cubicBezTo>
                        <a:pt x="182" y="511"/>
                        <a:pt x="182" y="513"/>
                        <a:pt x="182" y="514"/>
                      </a:cubicBezTo>
                      <a:cubicBezTo>
                        <a:pt x="184" y="514"/>
                        <a:pt x="184" y="516"/>
                        <a:pt x="184" y="517"/>
                      </a:cubicBezTo>
                      <a:cubicBezTo>
                        <a:pt x="185" y="517"/>
                        <a:pt x="185" y="517"/>
                        <a:pt x="185" y="518"/>
                      </a:cubicBezTo>
                      <a:cubicBezTo>
                        <a:pt x="185" y="519"/>
                        <a:pt x="186" y="519"/>
                        <a:pt x="186" y="519"/>
                      </a:cubicBezTo>
                      <a:cubicBezTo>
                        <a:pt x="186" y="520"/>
                        <a:pt x="186" y="520"/>
                        <a:pt x="186" y="520"/>
                      </a:cubicBezTo>
                      <a:cubicBezTo>
                        <a:pt x="187" y="521"/>
                        <a:pt x="187" y="521"/>
                        <a:pt x="187" y="521"/>
                      </a:cubicBezTo>
                      <a:cubicBezTo>
                        <a:pt x="188" y="522"/>
                        <a:pt x="187" y="522"/>
                        <a:pt x="187" y="523"/>
                      </a:cubicBezTo>
                      <a:cubicBezTo>
                        <a:pt x="187" y="525"/>
                        <a:pt x="187" y="527"/>
                        <a:pt x="187" y="530"/>
                      </a:cubicBezTo>
                      <a:cubicBezTo>
                        <a:pt x="186" y="530"/>
                        <a:pt x="186" y="531"/>
                        <a:pt x="186" y="532"/>
                      </a:cubicBezTo>
                      <a:cubicBezTo>
                        <a:pt x="186" y="532"/>
                        <a:pt x="185" y="533"/>
                        <a:pt x="185" y="533"/>
                      </a:cubicBezTo>
                      <a:cubicBezTo>
                        <a:pt x="185" y="534"/>
                        <a:pt x="185" y="534"/>
                        <a:pt x="185" y="535"/>
                      </a:cubicBezTo>
                      <a:cubicBezTo>
                        <a:pt x="184" y="535"/>
                        <a:pt x="184" y="535"/>
                        <a:pt x="184" y="535"/>
                      </a:cubicBezTo>
                      <a:cubicBezTo>
                        <a:pt x="184" y="536"/>
                        <a:pt x="184" y="537"/>
                        <a:pt x="184" y="538"/>
                      </a:cubicBezTo>
                      <a:cubicBezTo>
                        <a:pt x="185" y="539"/>
                        <a:pt x="185" y="540"/>
                        <a:pt x="185" y="540"/>
                      </a:cubicBezTo>
                      <a:cubicBezTo>
                        <a:pt x="185" y="542"/>
                        <a:pt x="186" y="542"/>
                        <a:pt x="187" y="543"/>
                      </a:cubicBezTo>
                      <a:cubicBezTo>
                        <a:pt x="188" y="543"/>
                        <a:pt x="189" y="545"/>
                        <a:pt x="190" y="545"/>
                      </a:cubicBezTo>
                      <a:cubicBezTo>
                        <a:pt x="190" y="545"/>
                        <a:pt x="190" y="546"/>
                        <a:pt x="190" y="546"/>
                      </a:cubicBezTo>
                      <a:cubicBezTo>
                        <a:pt x="190" y="547"/>
                        <a:pt x="191" y="546"/>
                        <a:pt x="191" y="547"/>
                      </a:cubicBezTo>
                      <a:cubicBezTo>
                        <a:pt x="192" y="548"/>
                        <a:pt x="191" y="548"/>
                        <a:pt x="192" y="549"/>
                      </a:cubicBezTo>
                      <a:cubicBezTo>
                        <a:pt x="192" y="550"/>
                        <a:pt x="193" y="551"/>
                        <a:pt x="193" y="552"/>
                      </a:cubicBezTo>
                      <a:cubicBezTo>
                        <a:pt x="193" y="552"/>
                        <a:pt x="193" y="553"/>
                        <a:pt x="192" y="553"/>
                      </a:cubicBezTo>
                      <a:cubicBezTo>
                        <a:pt x="193" y="553"/>
                        <a:pt x="193" y="553"/>
                        <a:pt x="193" y="554"/>
                      </a:cubicBezTo>
                      <a:cubicBezTo>
                        <a:pt x="193" y="554"/>
                        <a:pt x="193" y="554"/>
                        <a:pt x="192" y="554"/>
                      </a:cubicBezTo>
                      <a:cubicBezTo>
                        <a:pt x="192" y="555"/>
                        <a:pt x="192" y="556"/>
                        <a:pt x="192" y="557"/>
                      </a:cubicBezTo>
                      <a:cubicBezTo>
                        <a:pt x="192" y="557"/>
                        <a:pt x="192" y="558"/>
                        <a:pt x="192" y="558"/>
                      </a:cubicBezTo>
                      <a:cubicBezTo>
                        <a:pt x="192" y="558"/>
                        <a:pt x="192" y="558"/>
                        <a:pt x="192" y="559"/>
                      </a:cubicBezTo>
                      <a:cubicBezTo>
                        <a:pt x="192" y="559"/>
                        <a:pt x="192" y="560"/>
                        <a:pt x="192" y="560"/>
                      </a:cubicBezTo>
                      <a:cubicBezTo>
                        <a:pt x="192" y="560"/>
                        <a:pt x="192" y="561"/>
                        <a:pt x="192" y="561"/>
                      </a:cubicBezTo>
                      <a:cubicBezTo>
                        <a:pt x="192" y="562"/>
                        <a:pt x="192" y="563"/>
                        <a:pt x="192" y="565"/>
                      </a:cubicBezTo>
                      <a:cubicBezTo>
                        <a:pt x="192" y="565"/>
                        <a:pt x="192" y="565"/>
                        <a:pt x="192" y="565"/>
                      </a:cubicBezTo>
                      <a:cubicBezTo>
                        <a:pt x="192" y="566"/>
                        <a:pt x="192" y="567"/>
                        <a:pt x="192" y="567"/>
                      </a:cubicBezTo>
                      <a:cubicBezTo>
                        <a:pt x="193" y="568"/>
                        <a:pt x="193" y="568"/>
                        <a:pt x="193" y="568"/>
                      </a:cubicBezTo>
                      <a:cubicBezTo>
                        <a:pt x="193" y="569"/>
                        <a:pt x="193" y="569"/>
                        <a:pt x="193" y="570"/>
                      </a:cubicBezTo>
                      <a:cubicBezTo>
                        <a:pt x="193" y="570"/>
                        <a:pt x="194" y="571"/>
                        <a:pt x="194" y="571"/>
                      </a:cubicBezTo>
                      <a:cubicBezTo>
                        <a:pt x="194" y="571"/>
                        <a:pt x="194" y="572"/>
                        <a:pt x="194" y="572"/>
                      </a:cubicBezTo>
                      <a:cubicBezTo>
                        <a:pt x="194" y="573"/>
                        <a:pt x="194" y="573"/>
                        <a:pt x="194" y="573"/>
                      </a:cubicBezTo>
                      <a:cubicBezTo>
                        <a:pt x="194" y="574"/>
                        <a:pt x="194" y="576"/>
                        <a:pt x="194" y="577"/>
                      </a:cubicBezTo>
                      <a:cubicBezTo>
                        <a:pt x="194" y="577"/>
                        <a:pt x="193" y="578"/>
                        <a:pt x="193" y="579"/>
                      </a:cubicBezTo>
                      <a:cubicBezTo>
                        <a:pt x="192" y="579"/>
                        <a:pt x="192" y="579"/>
                        <a:pt x="191" y="579"/>
                      </a:cubicBezTo>
                      <a:cubicBezTo>
                        <a:pt x="190" y="579"/>
                        <a:pt x="189" y="579"/>
                        <a:pt x="188" y="579"/>
                      </a:cubicBezTo>
                      <a:cubicBezTo>
                        <a:pt x="187" y="580"/>
                        <a:pt x="187" y="580"/>
                        <a:pt x="187" y="580"/>
                      </a:cubicBezTo>
                      <a:cubicBezTo>
                        <a:pt x="186" y="581"/>
                        <a:pt x="187" y="582"/>
                        <a:pt x="187" y="583"/>
                      </a:cubicBezTo>
                      <a:cubicBezTo>
                        <a:pt x="188" y="583"/>
                        <a:pt x="187" y="585"/>
                        <a:pt x="188" y="585"/>
                      </a:cubicBezTo>
                      <a:cubicBezTo>
                        <a:pt x="189" y="585"/>
                        <a:pt x="189" y="585"/>
                        <a:pt x="190" y="585"/>
                      </a:cubicBezTo>
                      <a:cubicBezTo>
                        <a:pt x="190" y="585"/>
                        <a:pt x="191" y="586"/>
                        <a:pt x="191" y="586"/>
                      </a:cubicBezTo>
                      <a:cubicBezTo>
                        <a:pt x="191" y="586"/>
                        <a:pt x="191" y="587"/>
                        <a:pt x="191" y="587"/>
                      </a:cubicBezTo>
                      <a:cubicBezTo>
                        <a:pt x="191" y="587"/>
                        <a:pt x="191" y="587"/>
                        <a:pt x="189" y="587"/>
                      </a:cubicBezTo>
                      <a:cubicBezTo>
                        <a:pt x="189" y="588"/>
                        <a:pt x="189" y="589"/>
                        <a:pt x="189" y="589"/>
                      </a:cubicBezTo>
                      <a:cubicBezTo>
                        <a:pt x="189" y="589"/>
                        <a:pt x="189" y="590"/>
                        <a:pt x="190" y="590"/>
                      </a:cubicBezTo>
                      <a:cubicBezTo>
                        <a:pt x="190" y="590"/>
                        <a:pt x="190" y="591"/>
                        <a:pt x="190" y="591"/>
                      </a:cubicBezTo>
                      <a:cubicBezTo>
                        <a:pt x="189" y="592"/>
                        <a:pt x="189" y="592"/>
                        <a:pt x="189" y="592"/>
                      </a:cubicBezTo>
                      <a:cubicBezTo>
                        <a:pt x="189" y="593"/>
                        <a:pt x="189" y="593"/>
                        <a:pt x="189" y="594"/>
                      </a:cubicBezTo>
                      <a:cubicBezTo>
                        <a:pt x="189" y="594"/>
                        <a:pt x="189" y="594"/>
                        <a:pt x="189" y="594"/>
                      </a:cubicBezTo>
                      <a:cubicBezTo>
                        <a:pt x="189" y="594"/>
                        <a:pt x="189" y="594"/>
                        <a:pt x="191" y="595"/>
                      </a:cubicBezTo>
                      <a:cubicBezTo>
                        <a:pt x="192" y="595"/>
                        <a:pt x="193" y="595"/>
                        <a:pt x="194" y="596"/>
                      </a:cubicBezTo>
                      <a:cubicBezTo>
                        <a:pt x="194" y="597"/>
                        <a:pt x="194" y="598"/>
                        <a:pt x="194" y="599"/>
                      </a:cubicBezTo>
                      <a:cubicBezTo>
                        <a:pt x="194" y="599"/>
                        <a:pt x="193" y="599"/>
                        <a:pt x="193" y="599"/>
                      </a:cubicBezTo>
                      <a:cubicBezTo>
                        <a:pt x="193" y="600"/>
                        <a:pt x="194" y="600"/>
                        <a:pt x="194" y="600"/>
                      </a:cubicBezTo>
                      <a:cubicBezTo>
                        <a:pt x="194" y="601"/>
                        <a:pt x="194" y="601"/>
                        <a:pt x="194" y="602"/>
                      </a:cubicBezTo>
                      <a:cubicBezTo>
                        <a:pt x="194" y="602"/>
                        <a:pt x="194" y="603"/>
                        <a:pt x="194" y="603"/>
                      </a:cubicBezTo>
                      <a:cubicBezTo>
                        <a:pt x="195" y="603"/>
                        <a:pt x="196" y="604"/>
                        <a:pt x="197" y="604"/>
                      </a:cubicBezTo>
                      <a:cubicBezTo>
                        <a:pt x="197" y="605"/>
                        <a:pt x="197" y="606"/>
                        <a:pt x="197" y="606"/>
                      </a:cubicBezTo>
                      <a:cubicBezTo>
                        <a:pt x="198" y="607"/>
                        <a:pt x="198" y="607"/>
                        <a:pt x="198" y="607"/>
                      </a:cubicBezTo>
                      <a:cubicBezTo>
                        <a:pt x="198" y="608"/>
                        <a:pt x="198" y="608"/>
                        <a:pt x="198" y="609"/>
                      </a:cubicBezTo>
                      <a:cubicBezTo>
                        <a:pt x="199" y="609"/>
                        <a:pt x="199" y="610"/>
                        <a:pt x="199" y="611"/>
                      </a:cubicBezTo>
                      <a:cubicBezTo>
                        <a:pt x="199" y="611"/>
                        <a:pt x="200" y="611"/>
                        <a:pt x="199" y="612"/>
                      </a:cubicBezTo>
                      <a:cubicBezTo>
                        <a:pt x="200" y="613"/>
                        <a:pt x="201" y="614"/>
                        <a:pt x="202" y="615"/>
                      </a:cubicBezTo>
                      <a:cubicBezTo>
                        <a:pt x="203" y="615"/>
                        <a:pt x="204" y="617"/>
                        <a:pt x="205" y="617"/>
                      </a:cubicBezTo>
                      <a:cubicBezTo>
                        <a:pt x="205" y="618"/>
                        <a:pt x="205" y="618"/>
                        <a:pt x="206" y="619"/>
                      </a:cubicBezTo>
                      <a:cubicBezTo>
                        <a:pt x="206" y="619"/>
                        <a:pt x="205" y="619"/>
                        <a:pt x="205" y="620"/>
                      </a:cubicBezTo>
                      <a:cubicBezTo>
                        <a:pt x="206" y="620"/>
                        <a:pt x="206" y="621"/>
                        <a:pt x="207" y="622"/>
                      </a:cubicBezTo>
                      <a:cubicBezTo>
                        <a:pt x="207" y="622"/>
                        <a:pt x="207" y="623"/>
                        <a:pt x="207" y="624"/>
                      </a:cubicBezTo>
                      <a:cubicBezTo>
                        <a:pt x="207" y="624"/>
                        <a:pt x="207" y="624"/>
                        <a:pt x="207" y="625"/>
                      </a:cubicBezTo>
                      <a:cubicBezTo>
                        <a:pt x="208" y="626"/>
                        <a:pt x="208" y="627"/>
                        <a:pt x="209" y="627"/>
                      </a:cubicBezTo>
                      <a:cubicBezTo>
                        <a:pt x="208" y="628"/>
                        <a:pt x="209" y="629"/>
                        <a:pt x="209" y="630"/>
                      </a:cubicBezTo>
                      <a:cubicBezTo>
                        <a:pt x="210" y="630"/>
                        <a:pt x="210" y="631"/>
                        <a:pt x="210" y="631"/>
                      </a:cubicBezTo>
                      <a:cubicBezTo>
                        <a:pt x="210" y="632"/>
                        <a:pt x="210" y="632"/>
                        <a:pt x="210" y="633"/>
                      </a:cubicBezTo>
                      <a:cubicBezTo>
                        <a:pt x="211" y="636"/>
                        <a:pt x="213" y="637"/>
                        <a:pt x="215" y="639"/>
                      </a:cubicBezTo>
                      <a:cubicBezTo>
                        <a:pt x="215" y="639"/>
                        <a:pt x="215" y="640"/>
                        <a:pt x="216" y="640"/>
                      </a:cubicBezTo>
                      <a:cubicBezTo>
                        <a:pt x="216" y="641"/>
                        <a:pt x="216" y="642"/>
                        <a:pt x="216" y="643"/>
                      </a:cubicBezTo>
                      <a:cubicBezTo>
                        <a:pt x="217" y="644"/>
                        <a:pt x="218" y="645"/>
                        <a:pt x="219" y="646"/>
                      </a:cubicBezTo>
                      <a:cubicBezTo>
                        <a:pt x="219" y="647"/>
                        <a:pt x="219" y="648"/>
                        <a:pt x="219" y="649"/>
                      </a:cubicBezTo>
                      <a:cubicBezTo>
                        <a:pt x="219" y="649"/>
                        <a:pt x="219" y="650"/>
                        <a:pt x="219" y="650"/>
                      </a:cubicBezTo>
                      <a:cubicBezTo>
                        <a:pt x="219" y="652"/>
                        <a:pt x="219" y="654"/>
                        <a:pt x="219" y="656"/>
                      </a:cubicBezTo>
                      <a:cubicBezTo>
                        <a:pt x="219" y="656"/>
                        <a:pt x="219" y="657"/>
                        <a:pt x="219" y="657"/>
                      </a:cubicBezTo>
                      <a:cubicBezTo>
                        <a:pt x="218" y="658"/>
                        <a:pt x="217" y="658"/>
                        <a:pt x="217" y="659"/>
                      </a:cubicBezTo>
                      <a:cubicBezTo>
                        <a:pt x="217" y="659"/>
                        <a:pt x="217" y="660"/>
                        <a:pt x="217" y="660"/>
                      </a:cubicBezTo>
                      <a:cubicBezTo>
                        <a:pt x="217" y="660"/>
                        <a:pt x="217" y="661"/>
                        <a:pt x="217" y="661"/>
                      </a:cubicBezTo>
                      <a:cubicBezTo>
                        <a:pt x="217" y="662"/>
                        <a:pt x="217" y="663"/>
                        <a:pt x="217" y="664"/>
                      </a:cubicBezTo>
                      <a:cubicBezTo>
                        <a:pt x="217" y="665"/>
                        <a:pt x="218" y="665"/>
                        <a:pt x="218" y="665"/>
                      </a:cubicBezTo>
                      <a:cubicBezTo>
                        <a:pt x="218" y="666"/>
                        <a:pt x="218" y="667"/>
                        <a:pt x="218" y="667"/>
                      </a:cubicBezTo>
                      <a:cubicBezTo>
                        <a:pt x="219" y="668"/>
                        <a:pt x="220" y="668"/>
                        <a:pt x="221" y="669"/>
                      </a:cubicBezTo>
                      <a:cubicBezTo>
                        <a:pt x="221" y="670"/>
                        <a:pt x="221" y="670"/>
                        <a:pt x="221" y="671"/>
                      </a:cubicBezTo>
                      <a:cubicBezTo>
                        <a:pt x="221" y="671"/>
                        <a:pt x="222" y="672"/>
                        <a:pt x="222" y="672"/>
                      </a:cubicBezTo>
                      <a:cubicBezTo>
                        <a:pt x="222" y="673"/>
                        <a:pt x="222" y="673"/>
                        <a:pt x="222" y="674"/>
                      </a:cubicBezTo>
                      <a:cubicBezTo>
                        <a:pt x="222" y="674"/>
                        <a:pt x="223" y="674"/>
                        <a:pt x="223" y="674"/>
                      </a:cubicBezTo>
                      <a:cubicBezTo>
                        <a:pt x="223" y="675"/>
                        <a:pt x="223" y="676"/>
                        <a:pt x="223" y="676"/>
                      </a:cubicBezTo>
                      <a:cubicBezTo>
                        <a:pt x="222" y="677"/>
                        <a:pt x="222" y="678"/>
                        <a:pt x="222" y="679"/>
                      </a:cubicBezTo>
                      <a:cubicBezTo>
                        <a:pt x="223" y="679"/>
                        <a:pt x="223" y="679"/>
                        <a:pt x="224" y="679"/>
                      </a:cubicBezTo>
                      <a:cubicBezTo>
                        <a:pt x="224" y="679"/>
                        <a:pt x="224" y="680"/>
                        <a:pt x="225" y="680"/>
                      </a:cubicBezTo>
                      <a:cubicBezTo>
                        <a:pt x="226" y="680"/>
                        <a:pt x="226" y="681"/>
                        <a:pt x="227" y="681"/>
                      </a:cubicBezTo>
                      <a:cubicBezTo>
                        <a:pt x="227" y="681"/>
                        <a:pt x="228" y="681"/>
                        <a:pt x="228" y="681"/>
                      </a:cubicBezTo>
                      <a:cubicBezTo>
                        <a:pt x="229" y="681"/>
                        <a:pt x="228" y="682"/>
                        <a:pt x="229" y="683"/>
                      </a:cubicBezTo>
                      <a:cubicBezTo>
                        <a:pt x="229" y="683"/>
                        <a:pt x="229" y="683"/>
                        <a:pt x="230" y="684"/>
                      </a:cubicBezTo>
                      <a:cubicBezTo>
                        <a:pt x="231" y="684"/>
                        <a:pt x="231" y="682"/>
                        <a:pt x="232" y="682"/>
                      </a:cubicBezTo>
                      <a:cubicBezTo>
                        <a:pt x="232" y="682"/>
                        <a:pt x="233" y="682"/>
                        <a:pt x="233" y="683"/>
                      </a:cubicBezTo>
                      <a:cubicBezTo>
                        <a:pt x="232" y="683"/>
                        <a:pt x="232" y="683"/>
                        <a:pt x="231" y="684"/>
                      </a:cubicBezTo>
                      <a:cubicBezTo>
                        <a:pt x="231" y="684"/>
                        <a:pt x="231" y="685"/>
                        <a:pt x="231" y="685"/>
                      </a:cubicBezTo>
                      <a:cubicBezTo>
                        <a:pt x="232" y="686"/>
                        <a:pt x="233" y="687"/>
                        <a:pt x="234" y="687"/>
                      </a:cubicBezTo>
                      <a:cubicBezTo>
                        <a:pt x="235" y="688"/>
                        <a:pt x="236" y="688"/>
                        <a:pt x="237" y="689"/>
                      </a:cubicBezTo>
                      <a:cubicBezTo>
                        <a:pt x="238" y="688"/>
                        <a:pt x="239" y="688"/>
                        <a:pt x="240" y="687"/>
                      </a:cubicBezTo>
                      <a:cubicBezTo>
                        <a:pt x="241" y="688"/>
                        <a:pt x="241" y="688"/>
                        <a:pt x="241" y="688"/>
                      </a:cubicBezTo>
                      <a:cubicBezTo>
                        <a:pt x="241" y="689"/>
                        <a:pt x="241" y="689"/>
                        <a:pt x="241" y="690"/>
                      </a:cubicBezTo>
                      <a:cubicBezTo>
                        <a:pt x="241" y="690"/>
                        <a:pt x="240" y="691"/>
                        <a:pt x="240" y="691"/>
                      </a:cubicBezTo>
                      <a:cubicBezTo>
                        <a:pt x="240" y="692"/>
                        <a:pt x="240" y="692"/>
                        <a:pt x="240" y="693"/>
                      </a:cubicBezTo>
                      <a:cubicBezTo>
                        <a:pt x="240" y="693"/>
                        <a:pt x="240" y="693"/>
                        <a:pt x="239" y="693"/>
                      </a:cubicBezTo>
                      <a:cubicBezTo>
                        <a:pt x="239" y="694"/>
                        <a:pt x="239" y="694"/>
                        <a:pt x="239" y="695"/>
                      </a:cubicBezTo>
                      <a:cubicBezTo>
                        <a:pt x="240" y="696"/>
                        <a:pt x="242" y="696"/>
                        <a:pt x="243" y="697"/>
                      </a:cubicBezTo>
                      <a:cubicBezTo>
                        <a:pt x="243" y="698"/>
                        <a:pt x="243" y="698"/>
                        <a:pt x="243" y="699"/>
                      </a:cubicBezTo>
                      <a:cubicBezTo>
                        <a:pt x="243" y="700"/>
                        <a:pt x="244" y="701"/>
                        <a:pt x="246" y="701"/>
                      </a:cubicBezTo>
                      <a:cubicBezTo>
                        <a:pt x="246" y="702"/>
                        <a:pt x="246" y="703"/>
                        <a:pt x="246" y="704"/>
                      </a:cubicBezTo>
                      <a:cubicBezTo>
                        <a:pt x="247" y="704"/>
                        <a:pt x="247" y="704"/>
                        <a:pt x="248" y="705"/>
                      </a:cubicBezTo>
                      <a:cubicBezTo>
                        <a:pt x="248" y="705"/>
                        <a:pt x="249" y="706"/>
                        <a:pt x="249" y="706"/>
                      </a:cubicBezTo>
                      <a:cubicBezTo>
                        <a:pt x="249" y="707"/>
                        <a:pt x="250" y="708"/>
                        <a:pt x="250" y="708"/>
                      </a:cubicBezTo>
                      <a:cubicBezTo>
                        <a:pt x="251" y="708"/>
                        <a:pt x="251" y="708"/>
                        <a:pt x="252" y="708"/>
                      </a:cubicBezTo>
                      <a:cubicBezTo>
                        <a:pt x="252" y="709"/>
                        <a:pt x="252" y="709"/>
                        <a:pt x="253" y="709"/>
                      </a:cubicBezTo>
                      <a:cubicBezTo>
                        <a:pt x="253" y="710"/>
                        <a:pt x="253" y="710"/>
                        <a:pt x="253" y="711"/>
                      </a:cubicBezTo>
                      <a:cubicBezTo>
                        <a:pt x="253" y="712"/>
                        <a:pt x="254" y="711"/>
                        <a:pt x="255" y="711"/>
                      </a:cubicBezTo>
                      <a:cubicBezTo>
                        <a:pt x="256" y="711"/>
                        <a:pt x="256" y="710"/>
                        <a:pt x="257" y="709"/>
                      </a:cubicBezTo>
                      <a:cubicBezTo>
                        <a:pt x="257" y="711"/>
                        <a:pt x="258" y="712"/>
                        <a:pt x="258" y="713"/>
                      </a:cubicBezTo>
                      <a:cubicBezTo>
                        <a:pt x="258" y="714"/>
                        <a:pt x="259" y="714"/>
                        <a:pt x="260" y="715"/>
                      </a:cubicBezTo>
                      <a:cubicBezTo>
                        <a:pt x="260" y="716"/>
                        <a:pt x="261" y="717"/>
                        <a:pt x="262" y="718"/>
                      </a:cubicBezTo>
                      <a:cubicBezTo>
                        <a:pt x="263" y="717"/>
                        <a:pt x="263" y="719"/>
                        <a:pt x="264" y="718"/>
                      </a:cubicBezTo>
                      <a:cubicBezTo>
                        <a:pt x="265" y="718"/>
                        <a:pt x="265" y="719"/>
                        <a:pt x="266" y="719"/>
                      </a:cubicBezTo>
                      <a:cubicBezTo>
                        <a:pt x="267" y="720"/>
                        <a:pt x="267" y="720"/>
                        <a:pt x="268" y="721"/>
                      </a:cubicBezTo>
                      <a:cubicBezTo>
                        <a:pt x="269" y="721"/>
                        <a:pt x="270" y="722"/>
                        <a:pt x="270" y="723"/>
                      </a:cubicBezTo>
                      <a:cubicBezTo>
                        <a:pt x="270" y="724"/>
                        <a:pt x="271" y="724"/>
                        <a:pt x="271" y="725"/>
                      </a:cubicBezTo>
                      <a:cubicBezTo>
                        <a:pt x="271" y="725"/>
                        <a:pt x="271" y="725"/>
                        <a:pt x="271" y="726"/>
                      </a:cubicBezTo>
                      <a:cubicBezTo>
                        <a:pt x="271" y="726"/>
                        <a:pt x="272" y="726"/>
                        <a:pt x="272" y="727"/>
                      </a:cubicBezTo>
                      <a:cubicBezTo>
                        <a:pt x="272" y="728"/>
                        <a:pt x="272" y="729"/>
                        <a:pt x="272" y="730"/>
                      </a:cubicBezTo>
                      <a:cubicBezTo>
                        <a:pt x="275" y="732"/>
                        <a:pt x="275" y="732"/>
                        <a:pt x="276" y="734"/>
                      </a:cubicBezTo>
                      <a:cubicBezTo>
                        <a:pt x="276" y="735"/>
                        <a:pt x="277" y="736"/>
                        <a:pt x="278" y="737"/>
                      </a:cubicBezTo>
                      <a:cubicBezTo>
                        <a:pt x="278" y="738"/>
                        <a:pt x="278" y="738"/>
                        <a:pt x="278" y="739"/>
                      </a:cubicBezTo>
                      <a:cubicBezTo>
                        <a:pt x="279" y="739"/>
                        <a:pt x="279" y="739"/>
                        <a:pt x="280" y="739"/>
                      </a:cubicBezTo>
                      <a:cubicBezTo>
                        <a:pt x="280" y="740"/>
                        <a:pt x="280" y="741"/>
                        <a:pt x="280" y="741"/>
                      </a:cubicBezTo>
                      <a:cubicBezTo>
                        <a:pt x="280" y="741"/>
                        <a:pt x="279" y="742"/>
                        <a:pt x="279" y="742"/>
                      </a:cubicBezTo>
                      <a:cubicBezTo>
                        <a:pt x="279" y="742"/>
                        <a:pt x="279" y="742"/>
                        <a:pt x="279" y="742"/>
                      </a:cubicBezTo>
                      <a:cubicBezTo>
                        <a:pt x="280" y="742"/>
                        <a:pt x="282" y="742"/>
                        <a:pt x="283" y="742"/>
                      </a:cubicBezTo>
                      <a:cubicBezTo>
                        <a:pt x="283" y="742"/>
                        <a:pt x="283" y="742"/>
                        <a:pt x="284" y="742"/>
                      </a:cubicBezTo>
                      <a:cubicBezTo>
                        <a:pt x="284" y="742"/>
                        <a:pt x="284" y="742"/>
                        <a:pt x="284" y="742"/>
                      </a:cubicBezTo>
                      <a:cubicBezTo>
                        <a:pt x="284" y="743"/>
                        <a:pt x="284" y="743"/>
                        <a:pt x="284" y="743"/>
                      </a:cubicBezTo>
                      <a:cubicBezTo>
                        <a:pt x="283" y="744"/>
                        <a:pt x="283" y="744"/>
                        <a:pt x="282" y="745"/>
                      </a:cubicBezTo>
                      <a:cubicBezTo>
                        <a:pt x="282" y="745"/>
                        <a:pt x="282" y="745"/>
                        <a:pt x="282" y="745"/>
                      </a:cubicBezTo>
                      <a:cubicBezTo>
                        <a:pt x="282" y="747"/>
                        <a:pt x="282" y="748"/>
                        <a:pt x="282" y="749"/>
                      </a:cubicBezTo>
                      <a:cubicBezTo>
                        <a:pt x="283" y="749"/>
                        <a:pt x="284" y="749"/>
                        <a:pt x="285" y="749"/>
                      </a:cubicBezTo>
                      <a:cubicBezTo>
                        <a:pt x="285" y="749"/>
                        <a:pt x="286" y="749"/>
                        <a:pt x="286" y="749"/>
                      </a:cubicBezTo>
                      <a:cubicBezTo>
                        <a:pt x="286" y="749"/>
                        <a:pt x="286" y="750"/>
                        <a:pt x="286" y="750"/>
                      </a:cubicBezTo>
                      <a:cubicBezTo>
                        <a:pt x="287" y="750"/>
                        <a:pt x="288" y="750"/>
                        <a:pt x="288" y="751"/>
                      </a:cubicBezTo>
                      <a:cubicBezTo>
                        <a:pt x="288" y="751"/>
                        <a:pt x="288" y="750"/>
                        <a:pt x="289" y="750"/>
                      </a:cubicBezTo>
                      <a:cubicBezTo>
                        <a:pt x="289" y="750"/>
                        <a:pt x="290" y="750"/>
                        <a:pt x="290" y="751"/>
                      </a:cubicBezTo>
                      <a:cubicBezTo>
                        <a:pt x="290" y="751"/>
                        <a:pt x="291" y="751"/>
                        <a:pt x="291" y="751"/>
                      </a:cubicBezTo>
                      <a:cubicBezTo>
                        <a:pt x="291" y="752"/>
                        <a:pt x="291" y="752"/>
                        <a:pt x="290" y="752"/>
                      </a:cubicBezTo>
                      <a:cubicBezTo>
                        <a:pt x="290" y="753"/>
                        <a:pt x="290" y="753"/>
                        <a:pt x="290" y="753"/>
                      </a:cubicBezTo>
                      <a:cubicBezTo>
                        <a:pt x="291" y="754"/>
                        <a:pt x="291" y="754"/>
                        <a:pt x="291" y="754"/>
                      </a:cubicBezTo>
                      <a:cubicBezTo>
                        <a:pt x="291" y="755"/>
                        <a:pt x="291" y="755"/>
                        <a:pt x="291" y="755"/>
                      </a:cubicBezTo>
                      <a:cubicBezTo>
                        <a:pt x="292" y="757"/>
                        <a:pt x="292" y="758"/>
                        <a:pt x="293" y="760"/>
                      </a:cubicBezTo>
                      <a:cubicBezTo>
                        <a:pt x="293" y="760"/>
                        <a:pt x="293" y="761"/>
                        <a:pt x="293" y="761"/>
                      </a:cubicBezTo>
                      <a:cubicBezTo>
                        <a:pt x="293" y="762"/>
                        <a:pt x="294" y="762"/>
                        <a:pt x="294" y="762"/>
                      </a:cubicBezTo>
                      <a:cubicBezTo>
                        <a:pt x="295" y="763"/>
                        <a:pt x="296" y="764"/>
                        <a:pt x="297" y="766"/>
                      </a:cubicBezTo>
                      <a:cubicBezTo>
                        <a:pt x="297" y="766"/>
                        <a:pt x="297" y="766"/>
                        <a:pt x="297" y="766"/>
                      </a:cubicBezTo>
                      <a:cubicBezTo>
                        <a:pt x="298" y="766"/>
                        <a:pt x="298" y="766"/>
                        <a:pt x="299" y="766"/>
                      </a:cubicBezTo>
                      <a:cubicBezTo>
                        <a:pt x="299" y="766"/>
                        <a:pt x="299" y="766"/>
                        <a:pt x="299" y="765"/>
                      </a:cubicBezTo>
                      <a:cubicBezTo>
                        <a:pt x="301" y="765"/>
                        <a:pt x="303" y="765"/>
                        <a:pt x="305" y="765"/>
                      </a:cubicBezTo>
                      <a:cubicBezTo>
                        <a:pt x="305" y="766"/>
                        <a:pt x="305" y="766"/>
                        <a:pt x="306" y="767"/>
                      </a:cubicBezTo>
                      <a:cubicBezTo>
                        <a:pt x="306" y="767"/>
                        <a:pt x="306" y="766"/>
                        <a:pt x="306" y="766"/>
                      </a:cubicBezTo>
                      <a:cubicBezTo>
                        <a:pt x="308" y="766"/>
                        <a:pt x="309" y="766"/>
                        <a:pt x="310" y="766"/>
                      </a:cubicBezTo>
                      <a:cubicBezTo>
                        <a:pt x="310" y="766"/>
                        <a:pt x="311" y="767"/>
                        <a:pt x="311" y="767"/>
                      </a:cubicBezTo>
                      <a:cubicBezTo>
                        <a:pt x="311" y="768"/>
                        <a:pt x="311" y="769"/>
                        <a:pt x="311" y="769"/>
                      </a:cubicBezTo>
                      <a:cubicBezTo>
                        <a:pt x="312" y="770"/>
                        <a:pt x="312" y="771"/>
                        <a:pt x="313" y="771"/>
                      </a:cubicBezTo>
                      <a:cubicBezTo>
                        <a:pt x="313" y="771"/>
                        <a:pt x="313" y="771"/>
                        <a:pt x="313" y="772"/>
                      </a:cubicBezTo>
                      <a:cubicBezTo>
                        <a:pt x="313" y="772"/>
                        <a:pt x="314" y="772"/>
                        <a:pt x="314" y="772"/>
                      </a:cubicBezTo>
                      <a:cubicBezTo>
                        <a:pt x="314" y="774"/>
                        <a:pt x="314" y="775"/>
                        <a:pt x="314" y="775"/>
                      </a:cubicBezTo>
                      <a:cubicBezTo>
                        <a:pt x="313" y="778"/>
                        <a:pt x="312" y="779"/>
                        <a:pt x="312" y="781"/>
                      </a:cubicBezTo>
                      <a:cubicBezTo>
                        <a:pt x="312" y="781"/>
                        <a:pt x="312" y="781"/>
                        <a:pt x="313" y="781"/>
                      </a:cubicBezTo>
                      <a:cubicBezTo>
                        <a:pt x="313" y="781"/>
                        <a:pt x="313" y="782"/>
                        <a:pt x="313" y="782"/>
                      </a:cubicBezTo>
                      <a:cubicBezTo>
                        <a:pt x="314" y="782"/>
                        <a:pt x="315" y="781"/>
                        <a:pt x="315" y="781"/>
                      </a:cubicBezTo>
                      <a:cubicBezTo>
                        <a:pt x="316" y="780"/>
                        <a:pt x="316" y="780"/>
                        <a:pt x="317" y="779"/>
                      </a:cubicBezTo>
                      <a:cubicBezTo>
                        <a:pt x="318" y="780"/>
                        <a:pt x="318" y="781"/>
                        <a:pt x="319" y="783"/>
                      </a:cubicBezTo>
                      <a:cubicBezTo>
                        <a:pt x="319" y="783"/>
                        <a:pt x="319" y="784"/>
                        <a:pt x="319" y="785"/>
                      </a:cubicBezTo>
                      <a:cubicBezTo>
                        <a:pt x="319" y="785"/>
                        <a:pt x="319" y="785"/>
                        <a:pt x="318" y="785"/>
                      </a:cubicBezTo>
                      <a:cubicBezTo>
                        <a:pt x="318" y="787"/>
                        <a:pt x="319" y="787"/>
                        <a:pt x="319" y="789"/>
                      </a:cubicBezTo>
                      <a:cubicBezTo>
                        <a:pt x="320" y="788"/>
                        <a:pt x="320" y="788"/>
                        <a:pt x="321" y="788"/>
                      </a:cubicBezTo>
                      <a:cubicBezTo>
                        <a:pt x="321" y="787"/>
                        <a:pt x="321" y="787"/>
                        <a:pt x="321" y="787"/>
                      </a:cubicBezTo>
                      <a:cubicBezTo>
                        <a:pt x="322" y="786"/>
                        <a:pt x="322" y="786"/>
                        <a:pt x="323" y="787"/>
                      </a:cubicBezTo>
                      <a:cubicBezTo>
                        <a:pt x="323" y="787"/>
                        <a:pt x="324" y="787"/>
                        <a:pt x="324" y="788"/>
                      </a:cubicBezTo>
                      <a:cubicBezTo>
                        <a:pt x="324" y="788"/>
                        <a:pt x="325" y="787"/>
                        <a:pt x="325" y="787"/>
                      </a:cubicBezTo>
                      <a:cubicBezTo>
                        <a:pt x="326" y="787"/>
                        <a:pt x="326" y="788"/>
                        <a:pt x="326" y="788"/>
                      </a:cubicBezTo>
                      <a:cubicBezTo>
                        <a:pt x="327" y="788"/>
                        <a:pt x="327" y="788"/>
                        <a:pt x="328" y="788"/>
                      </a:cubicBezTo>
                      <a:cubicBezTo>
                        <a:pt x="328" y="787"/>
                        <a:pt x="328" y="786"/>
                        <a:pt x="329" y="786"/>
                      </a:cubicBezTo>
                      <a:cubicBezTo>
                        <a:pt x="329" y="785"/>
                        <a:pt x="329" y="785"/>
                        <a:pt x="329" y="784"/>
                      </a:cubicBezTo>
                      <a:cubicBezTo>
                        <a:pt x="329" y="784"/>
                        <a:pt x="329" y="783"/>
                        <a:pt x="330" y="782"/>
                      </a:cubicBezTo>
                      <a:cubicBezTo>
                        <a:pt x="330" y="782"/>
                        <a:pt x="330" y="782"/>
                        <a:pt x="331" y="783"/>
                      </a:cubicBezTo>
                      <a:cubicBezTo>
                        <a:pt x="332" y="783"/>
                        <a:pt x="333" y="783"/>
                        <a:pt x="333" y="783"/>
                      </a:cubicBezTo>
                      <a:cubicBezTo>
                        <a:pt x="334" y="783"/>
                        <a:pt x="334" y="784"/>
                        <a:pt x="335" y="784"/>
                      </a:cubicBezTo>
                      <a:cubicBezTo>
                        <a:pt x="335" y="784"/>
                        <a:pt x="335" y="784"/>
                        <a:pt x="336" y="784"/>
                      </a:cubicBezTo>
                      <a:cubicBezTo>
                        <a:pt x="336" y="785"/>
                        <a:pt x="336" y="786"/>
                        <a:pt x="335" y="786"/>
                      </a:cubicBezTo>
                      <a:cubicBezTo>
                        <a:pt x="336" y="787"/>
                        <a:pt x="336" y="787"/>
                        <a:pt x="337" y="788"/>
                      </a:cubicBezTo>
                      <a:cubicBezTo>
                        <a:pt x="337" y="788"/>
                        <a:pt x="337" y="788"/>
                        <a:pt x="337" y="788"/>
                      </a:cubicBezTo>
                      <a:cubicBezTo>
                        <a:pt x="337" y="789"/>
                        <a:pt x="338" y="788"/>
                        <a:pt x="338" y="788"/>
                      </a:cubicBezTo>
                      <a:cubicBezTo>
                        <a:pt x="339" y="788"/>
                        <a:pt x="339" y="788"/>
                        <a:pt x="340" y="788"/>
                      </a:cubicBezTo>
                      <a:cubicBezTo>
                        <a:pt x="340" y="787"/>
                        <a:pt x="341" y="787"/>
                        <a:pt x="341" y="787"/>
                      </a:cubicBezTo>
                      <a:cubicBezTo>
                        <a:pt x="343" y="786"/>
                        <a:pt x="344" y="787"/>
                        <a:pt x="346" y="786"/>
                      </a:cubicBezTo>
                      <a:cubicBezTo>
                        <a:pt x="346" y="786"/>
                        <a:pt x="346" y="786"/>
                        <a:pt x="346" y="786"/>
                      </a:cubicBezTo>
                      <a:cubicBezTo>
                        <a:pt x="347" y="786"/>
                        <a:pt x="347" y="786"/>
                        <a:pt x="347" y="786"/>
                      </a:cubicBezTo>
                      <a:cubicBezTo>
                        <a:pt x="348" y="786"/>
                        <a:pt x="349" y="787"/>
                        <a:pt x="349" y="788"/>
                      </a:cubicBezTo>
                      <a:cubicBezTo>
                        <a:pt x="349" y="788"/>
                        <a:pt x="350" y="788"/>
                        <a:pt x="351" y="788"/>
                      </a:cubicBezTo>
                      <a:cubicBezTo>
                        <a:pt x="351" y="789"/>
                        <a:pt x="353" y="789"/>
                        <a:pt x="354" y="790"/>
                      </a:cubicBezTo>
                      <a:cubicBezTo>
                        <a:pt x="355" y="791"/>
                        <a:pt x="356" y="792"/>
                        <a:pt x="357" y="793"/>
                      </a:cubicBezTo>
                      <a:cubicBezTo>
                        <a:pt x="357" y="793"/>
                        <a:pt x="358" y="793"/>
                        <a:pt x="358" y="793"/>
                      </a:cubicBezTo>
                      <a:cubicBezTo>
                        <a:pt x="359" y="793"/>
                        <a:pt x="359" y="794"/>
                        <a:pt x="360" y="794"/>
                      </a:cubicBezTo>
                      <a:cubicBezTo>
                        <a:pt x="361" y="794"/>
                        <a:pt x="361" y="795"/>
                        <a:pt x="362" y="795"/>
                      </a:cubicBezTo>
                      <a:cubicBezTo>
                        <a:pt x="363" y="796"/>
                        <a:pt x="364" y="797"/>
                        <a:pt x="365" y="798"/>
                      </a:cubicBezTo>
                      <a:cubicBezTo>
                        <a:pt x="366" y="798"/>
                        <a:pt x="366" y="799"/>
                        <a:pt x="366" y="799"/>
                      </a:cubicBezTo>
                      <a:cubicBezTo>
                        <a:pt x="367" y="799"/>
                        <a:pt x="368" y="800"/>
                        <a:pt x="369" y="800"/>
                      </a:cubicBezTo>
                      <a:cubicBezTo>
                        <a:pt x="370" y="800"/>
                        <a:pt x="371" y="800"/>
                        <a:pt x="371" y="801"/>
                      </a:cubicBezTo>
                      <a:cubicBezTo>
                        <a:pt x="372" y="801"/>
                        <a:pt x="372" y="802"/>
                        <a:pt x="373" y="802"/>
                      </a:cubicBezTo>
                      <a:cubicBezTo>
                        <a:pt x="374" y="803"/>
                        <a:pt x="376" y="804"/>
                        <a:pt x="378" y="805"/>
                      </a:cubicBezTo>
                      <a:cubicBezTo>
                        <a:pt x="379" y="805"/>
                        <a:pt x="379" y="805"/>
                        <a:pt x="380" y="806"/>
                      </a:cubicBezTo>
                      <a:cubicBezTo>
                        <a:pt x="380" y="807"/>
                        <a:pt x="381" y="807"/>
                        <a:pt x="382" y="807"/>
                      </a:cubicBezTo>
                      <a:cubicBezTo>
                        <a:pt x="383" y="807"/>
                        <a:pt x="383" y="808"/>
                        <a:pt x="384" y="809"/>
                      </a:cubicBezTo>
                      <a:cubicBezTo>
                        <a:pt x="384" y="809"/>
                        <a:pt x="384" y="810"/>
                        <a:pt x="384" y="811"/>
                      </a:cubicBezTo>
                      <a:cubicBezTo>
                        <a:pt x="383" y="811"/>
                        <a:pt x="382" y="812"/>
                        <a:pt x="383" y="812"/>
                      </a:cubicBezTo>
                      <a:cubicBezTo>
                        <a:pt x="382" y="812"/>
                        <a:pt x="382" y="812"/>
                        <a:pt x="382" y="813"/>
                      </a:cubicBezTo>
                      <a:cubicBezTo>
                        <a:pt x="381" y="813"/>
                        <a:pt x="381" y="814"/>
                        <a:pt x="380" y="815"/>
                      </a:cubicBezTo>
                      <a:cubicBezTo>
                        <a:pt x="380" y="815"/>
                        <a:pt x="380" y="816"/>
                        <a:pt x="380" y="816"/>
                      </a:cubicBezTo>
                      <a:cubicBezTo>
                        <a:pt x="379" y="817"/>
                        <a:pt x="379" y="818"/>
                        <a:pt x="378" y="820"/>
                      </a:cubicBezTo>
                      <a:cubicBezTo>
                        <a:pt x="377" y="820"/>
                        <a:pt x="376" y="822"/>
                        <a:pt x="375" y="823"/>
                      </a:cubicBezTo>
                      <a:cubicBezTo>
                        <a:pt x="375" y="823"/>
                        <a:pt x="375" y="823"/>
                        <a:pt x="375" y="823"/>
                      </a:cubicBezTo>
                      <a:cubicBezTo>
                        <a:pt x="374" y="823"/>
                        <a:pt x="374" y="823"/>
                        <a:pt x="374" y="824"/>
                      </a:cubicBezTo>
                      <a:cubicBezTo>
                        <a:pt x="374" y="825"/>
                        <a:pt x="373" y="826"/>
                        <a:pt x="373" y="827"/>
                      </a:cubicBezTo>
                      <a:cubicBezTo>
                        <a:pt x="372" y="827"/>
                        <a:pt x="372" y="828"/>
                        <a:pt x="372" y="829"/>
                      </a:cubicBezTo>
                      <a:cubicBezTo>
                        <a:pt x="372" y="829"/>
                        <a:pt x="371" y="829"/>
                        <a:pt x="371" y="829"/>
                      </a:cubicBezTo>
                      <a:cubicBezTo>
                        <a:pt x="371" y="830"/>
                        <a:pt x="370" y="830"/>
                        <a:pt x="369" y="831"/>
                      </a:cubicBezTo>
                      <a:cubicBezTo>
                        <a:pt x="369" y="832"/>
                        <a:pt x="369" y="832"/>
                        <a:pt x="369" y="833"/>
                      </a:cubicBezTo>
                      <a:cubicBezTo>
                        <a:pt x="369" y="833"/>
                        <a:pt x="369" y="834"/>
                        <a:pt x="369" y="834"/>
                      </a:cubicBezTo>
                      <a:cubicBezTo>
                        <a:pt x="369" y="835"/>
                        <a:pt x="369" y="837"/>
                        <a:pt x="369" y="838"/>
                      </a:cubicBezTo>
                      <a:cubicBezTo>
                        <a:pt x="368" y="839"/>
                        <a:pt x="368" y="840"/>
                        <a:pt x="367" y="840"/>
                      </a:cubicBezTo>
                      <a:cubicBezTo>
                        <a:pt x="367" y="841"/>
                        <a:pt x="368" y="841"/>
                        <a:pt x="368" y="841"/>
                      </a:cubicBezTo>
                      <a:cubicBezTo>
                        <a:pt x="368" y="842"/>
                        <a:pt x="367" y="841"/>
                        <a:pt x="367" y="841"/>
                      </a:cubicBezTo>
                      <a:cubicBezTo>
                        <a:pt x="366" y="841"/>
                        <a:pt x="366" y="841"/>
                        <a:pt x="366" y="840"/>
                      </a:cubicBezTo>
                      <a:cubicBezTo>
                        <a:pt x="366" y="840"/>
                        <a:pt x="366" y="840"/>
                        <a:pt x="366" y="839"/>
                      </a:cubicBezTo>
                      <a:cubicBezTo>
                        <a:pt x="366" y="839"/>
                        <a:pt x="366" y="838"/>
                        <a:pt x="366" y="838"/>
                      </a:cubicBezTo>
                      <a:cubicBezTo>
                        <a:pt x="366" y="838"/>
                        <a:pt x="366" y="837"/>
                        <a:pt x="366" y="837"/>
                      </a:cubicBezTo>
                      <a:cubicBezTo>
                        <a:pt x="366" y="836"/>
                        <a:pt x="366" y="836"/>
                        <a:pt x="365" y="836"/>
                      </a:cubicBezTo>
                      <a:cubicBezTo>
                        <a:pt x="365" y="836"/>
                        <a:pt x="364" y="836"/>
                        <a:pt x="363" y="836"/>
                      </a:cubicBezTo>
                      <a:cubicBezTo>
                        <a:pt x="363" y="836"/>
                        <a:pt x="362" y="837"/>
                        <a:pt x="361" y="837"/>
                      </a:cubicBezTo>
                      <a:cubicBezTo>
                        <a:pt x="361" y="838"/>
                        <a:pt x="360" y="838"/>
                        <a:pt x="359" y="839"/>
                      </a:cubicBezTo>
                      <a:cubicBezTo>
                        <a:pt x="359" y="839"/>
                        <a:pt x="359" y="840"/>
                        <a:pt x="359" y="840"/>
                      </a:cubicBezTo>
                      <a:cubicBezTo>
                        <a:pt x="359" y="841"/>
                        <a:pt x="359" y="842"/>
                        <a:pt x="358" y="842"/>
                      </a:cubicBezTo>
                      <a:cubicBezTo>
                        <a:pt x="358" y="843"/>
                        <a:pt x="357" y="843"/>
                        <a:pt x="357" y="844"/>
                      </a:cubicBezTo>
                      <a:cubicBezTo>
                        <a:pt x="357" y="844"/>
                        <a:pt x="357" y="844"/>
                        <a:pt x="357" y="844"/>
                      </a:cubicBezTo>
                      <a:cubicBezTo>
                        <a:pt x="356" y="846"/>
                        <a:pt x="354" y="848"/>
                        <a:pt x="354" y="850"/>
                      </a:cubicBezTo>
                      <a:cubicBezTo>
                        <a:pt x="353" y="851"/>
                        <a:pt x="352" y="852"/>
                        <a:pt x="352" y="854"/>
                      </a:cubicBezTo>
                      <a:cubicBezTo>
                        <a:pt x="352" y="854"/>
                        <a:pt x="352" y="854"/>
                        <a:pt x="352" y="855"/>
                      </a:cubicBezTo>
                      <a:cubicBezTo>
                        <a:pt x="351" y="856"/>
                        <a:pt x="350" y="857"/>
                        <a:pt x="349" y="858"/>
                      </a:cubicBezTo>
                      <a:cubicBezTo>
                        <a:pt x="349" y="858"/>
                        <a:pt x="349" y="859"/>
                        <a:pt x="348" y="859"/>
                      </a:cubicBezTo>
                      <a:cubicBezTo>
                        <a:pt x="348" y="860"/>
                        <a:pt x="348" y="861"/>
                        <a:pt x="348" y="862"/>
                      </a:cubicBezTo>
                      <a:cubicBezTo>
                        <a:pt x="348" y="862"/>
                        <a:pt x="348" y="863"/>
                        <a:pt x="347" y="863"/>
                      </a:cubicBezTo>
                      <a:cubicBezTo>
                        <a:pt x="347" y="863"/>
                        <a:pt x="347" y="864"/>
                        <a:pt x="347" y="865"/>
                      </a:cubicBezTo>
                      <a:cubicBezTo>
                        <a:pt x="346" y="865"/>
                        <a:pt x="346" y="866"/>
                        <a:pt x="346" y="867"/>
                      </a:cubicBezTo>
                      <a:cubicBezTo>
                        <a:pt x="346" y="868"/>
                        <a:pt x="345" y="869"/>
                        <a:pt x="345" y="870"/>
                      </a:cubicBezTo>
                      <a:cubicBezTo>
                        <a:pt x="345" y="871"/>
                        <a:pt x="344" y="871"/>
                        <a:pt x="344" y="872"/>
                      </a:cubicBezTo>
                      <a:cubicBezTo>
                        <a:pt x="343" y="873"/>
                        <a:pt x="343" y="874"/>
                        <a:pt x="342" y="875"/>
                      </a:cubicBezTo>
                      <a:cubicBezTo>
                        <a:pt x="341" y="875"/>
                        <a:pt x="341" y="876"/>
                        <a:pt x="341" y="877"/>
                      </a:cubicBezTo>
                      <a:cubicBezTo>
                        <a:pt x="341" y="878"/>
                        <a:pt x="340" y="879"/>
                        <a:pt x="340" y="880"/>
                      </a:cubicBezTo>
                      <a:cubicBezTo>
                        <a:pt x="340" y="880"/>
                        <a:pt x="339" y="881"/>
                        <a:pt x="339" y="882"/>
                      </a:cubicBezTo>
                      <a:cubicBezTo>
                        <a:pt x="338" y="882"/>
                        <a:pt x="338" y="883"/>
                        <a:pt x="338" y="883"/>
                      </a:cubicBezTo>
                      <a:cubicBezTo>
                        <a:pt x="338" y="884"/>
                        <a:pt x="337" y="884"/>
                        <a:pt x="337" y="884"/>
                      </a:cubicBezTo>
                      <a:cubicBezTo>
                        <a:pt x="337" y="885"/>
                        <a:pt x="337" y="885"/>
                        <a:pt x="337" y="886"/>
                      </a:cubicBezTo>
                      <a:cubicBezTo>
                        <a:pt x="337" y="886"/>
                        <a:pt x="337" y="887"/>
                        <a:pt x="336" y="888"/>
                      </a:cubicBezTo>
                      <a:cubicBezTo>
                        <a:pt x="336" y="888"/>
                        <a:pt x="336" y="889"/>
                        <a:pt x="335" y="889"/>
                      </a:cubicBezTo>
                      <a:cubicBezTo>
                        <a:pt x="334" y="890"/>
                        <a:pt x="335" y="891"/>
                        <a:pt x="334" y="891"/>
                      </a:cubicBezTo>
                      <a:cubicBezTo>
                        <a:pt x="333" y="891"/>
                        <a:pt x="333" y="892"/>
                        <a:pt x="333" y="893"/>
                      </a:cubicBezTo>
                      <a:cubicBezTo>
                        <a:pt x="332" y="894"/>
                        <a:pt x="331" y="895"/>
                        <a:pt x="330" y="895"/>
                      </a:cubicBezTo>
                      <a:cubicBezTo>
                        <a:pt x="330" y="896"/>
                        <a:pt x="330" y="896"/>
                        <a:pt x="330" y="896"/>
                      </a:cubicBezTo>
                      <a:cubicBezTo>
                        <a:pt x="329" y="898"/>
                        <a:pt x="327" y="899"/>
                        <a:pt x="326" y="901"/>
                      </a:cubicBezTo>
                      <a:cubicBezTo>
                        <a:pt x="325" y="901"/>
                        <a:pt x="325" y="901"/>
                        <a:pt x="324" y="901"/>
                      </a:cubicBezTo>
                      <a:cubicBezTo>
                        <a:pt x="324" y="901"/>
                        <a:pt x="323" y="902"/>
                        <a:pt x="323" y="902"/>
                      </a:cubicBezTo>
                      <a:cubicBezTo>
                        <a:pt x="322" y="902"/>
                        <a:pt x="322" y="902"/>
                        <a:pt x="322" y="903"/>
                      </a:cubicBezTo>
                      <a:cubicBezTo>
                        <a:pt x="322" y="903"/>
                        <a:pt x="322" y="904"/>
                        <a:pt x="322" y="904"/>
                      </a:cubicBezTo>
                      <a:cubicBezTo>
                        <a:pt x="321" y="905"/>
                        <a:pt x="321" y="905"/>
                        <a:pt x="321" y="905"/>
                      </a:cubicBezTo>
                      <a:cubicBezTo>
                        <a:pt x="320" y="905"/>
                        <a:pt x="320" y="905"/>
                        <a:pt x="320" y="905"/>
                      </a:cubicBezTo>
                      <a:cubicBezTo>
                        <a:pt x="319" y="905"/>
                        <a:pt x="318" y="904"/>
                        <a:pt x="317" y="905"/>
                      </a:cubicBezTo>
                      <a:cubicBezTo>
                        <a:pt x="317" y="905"/>
                        <a:pt x="316" y="905"/>
                        <a:pt x="315" y="905"/>
                      </a:cubicBezTo>
                      <a:cubicBezTo>
                        <a:pt x="315" y="905"/>
                        <a:pt x="315" y="906"/>
                        <a:pt x="314" y="906"/>
                      </a:cubicBezTo>
                      <a:cubicBezTo>
                        <a:pt x="314" y="906"/>
                        <a:pt x="313" y="906"/>
                        <a:pt x="313" y="906"/>
                      </a:cubicBezTo>
                      <a:cubicBezTo>
                        <a:pt x="312" y="905"/>
                        <a:pt x="312" y="904"/>
                        <a:pt x="311" y="903"/>
                      </a:cubicBezTo>
                      <a:cubicBezTo>
                        <a:pt x="310" y="903"/>
                        <a:pt x="310" y="903"/>
                        <a:pt x="310" y="904"/>
                      </a:cubicBezTo>
                      <a:cubicBezTo>
                        <a:pt x="310" y="904"/>
                        <a:pt x="309" y="904"/>
                        <a:pt x="308" y="904"/>
                      </a:cubicBezTo>
                      <a:cubicBezTo>
                        <a:pt x="308" y="903"/>
                        <a:pt x="308" y="903"/>
                        <a:pt x="307" y="902"/>
                      </a:cubicBezTo>
                      <a:cubicBezTo>
                        <a:pt x="307" y="902"/>
                        <a:pt x="306" y="902"/>
                        <a:pt x="306" y="902"/>
                      </a:cubicBezTo>
                      <a:cubicBezTo>
                        <a:pt x="306" y="902"/>
                        <a:pt x="305" y="902"/>
                        <a:pt x="305" y="902"/>
                      </a:cubicBezTo>
                      <a:cubicBezTo>
                        <a:pt x="304" y="902"/>
                        <a:pt x="303" y="902"/>
                        <a:pt x="301" y="902"/>
                      </a:cubicBezTo>
                      <a:cubicBezTo>
                        <a:pt x="301" y="901"/>
                        <a:pt x="300" y="900"/>
                        <a:pt x="300" y="898"/>
                      </a:cubicBezTo>
                      <a:cubicBezTo>
                        <a:pt x="300" y="898"/>
                        <a:pt x="300" y="898"/>
                        <a:pt x="299" y="897"/>
                      </a:cubicBezTo>
                      <a:cubicBezTo>
                        <a:pt x="299" y="897"/>
                        <a:pt x="298" y="897"/>
                        <a:pt x="298" y="897"/>
                      </a:cubicBezTo>
                      <a:cubicBezTo>
                        <a:pt x="297" y="899"/>
                        <a:pt x="297" y="900"/>
                        <a:pt x="296" y="901"/>
                      </a:cubicBezTo>
                      <a:cubicBezTo>
                        <a:pt x="295" y="902"/>
                        <a:pt x="295" y="903"/>
                        <a:pt x="294" y="903"/>
                      </a:cubicBezTo>
                      <a:cubicBezTo>
                        <a:pt x="293" y="904"/>
                        <a:pt x="293" y="905"/>
                        <a:pt x="292" y="906"/>
                      </a:cubicBezTo>
                      <a:cubicBezTo>
                        <a:pt x="292" y="906"/>
                        <a:pt x="291" y="907"/>
                        <a:pt x="291" y="908"/>
                      </a:cubicBezTo>
                      <a:cubicBezTo>
                        <a:pt x="291" y="909"/>
                        <a:pt x="290" y="909"/>
                        <a:pt x="290" y="910"/>
                      </a:cubicBezTo>
                      <a:cubicBezTo>
                        <a:pt x="290" y="911"/>
                        <a:pt x="289" y="911"/>
                        <a:pt x="288" y="912"/>
                      </a:cubicBezTo>
                      <a:cubicBezTo>
                        <a:pt x="288" y="913"/>
                        <a:pt x="287" y="913"/>
                        <a:pt x="287" y="914"/>
                      </a:cubicBezTo>
                      <a:cubicBezTo>
                        <a:pt x="286" y="914"/>
                        <a:pt x="286" y="915"/>
                        <a:pt x="286" y="915"/>
                      </a:cubicBezTo>
                      <a:cubicBezTo>
                        <a:pt x="285" y="916"/>
                        <a:pt x="285" y="917"/>
                        <a:pt x="284" y="918"/>
                      </a:cubicBezTo>
                      <a:cubicBezTo>
                        <a:pt x="284" y="919"/>
                        <a:pt x="283" y="919"/>
                        <a:pt x="283" y="920"/>
                      </a:cubicBezTo>
                      <a:cubicBezTo>
                        <a:pt x="282" y="920"/>
                        <a:pt x="282" y="921"/>
                        <a:pt x="282" y="921"/>
                      </a:cubicBezTo>
                      <a:cubicBezTo>
                        <a:pt x="282" y="922"/>
                        <a:pt x="281" y="922"/>
                        <a:pt x="280" y="923"/>
                      </a:cubicBezTo>
                      <a:cubicBezTo>
                        <a:pt x="280" y="924"/>
                        <a:pt x="280" y="924"/>
                        <a:pt x="280" y="925"/>
                      </a:cubicBezTo>
                      <a:cubicBezTo>
                        <a:pt x="280" y="926"/>
                        <a:pt x="279" y="927"/>
                        <a:pt x="279" y="929"/>
                      </a:cubicBezTo>
                      <a:cubicBezTo>
                        <a:pt x="279" y="929"/>
                        <a:pt x="279" y="929"/>
                        <a:pt x="279" y="930"/>
                      </a:cubicBezTo>
                      <a:cubicBezTo>
                        <a:pt x="278" y="930"/>
                        <a:pt x="277" y="930"/>
                        <a:pt x="276" y="930"/>
                      </a:cubicBezTo>
                      <a:cubicBezTo>
                        <a:pt x="276" y="930"/>
                        <a:pt x="276" y="930"/>
                        <a:pt x="275" y="931"/>
                      </a:cubicBezTo>
                      <a:cubicBezTo>
                        <a:pt x="275" y="931"/>
                        <a:pt x="274" y="931"/>
                        <a:pt x="273" y="931"/>
                      </a:cubicBezTo>
                      <a:cubicBezTo>
                        <a:pt x="272" y="932"/>
                        <a:pt x="271" y="933"/>
                        <a:pt x="270" y="933"/>
                      </a:cubicBezTo>
                      <a:cubicBezTo>
                        <a:pt x="269" y="933"/>
                        <a:pt x="267" y="933"/>
                        <a:pt x="266" y="933"/>
                      </a:cubicBezTo>
                      <a:cubicBezTo>
                        <a:pt x="265" y="934"/>
                        <a:pt x="265" y="935"/>
                        <a:pt x="264" y="935"/>
                      </a:cubicBezTo>
                      <a:cubicBezTo>
                        <a:pt x="264" y="936"/>
                        <a:pt x="263" y="937"/>
                        <a:pt x="263" y="938"/>
                      </a:cubicBezTo>
                      <a:cubicBezTo>
                        <a:pt x="262" y="938"/>
                        <a:pt x="262" y="939"/>
                        <a:pt x="261" y="939"/>
                      </a:cubicBezTo>
                      <a:cubicBezTo>
                        <a:pt x="260" y="939"/>
                        <a:pt x="260" y="940"/>
                        <a:pt x="259" y="940"/>
                      </a:cubicBezTo>
                      <a:cubicBezTo>
                        <a:pt x="259" y="940"/>
                        <a:pt x="259" y="941"/>
                        <a:pt x="259" y="942"/>
                      </a:cubicBezTo>
                      <a:cubicBezTo>
                        <a:pt x="258" y="942"/>
                        <a:pt x="258" y="942"/>
                        <a:pt x="257" y="943"/>
                      </a:cubicBezTo>
                      <a:cubicBezTo>
                        <a:pt x="257" y="943"/>
                        <a:pt x="256" y="943"/>
                        <a:pt x="255" y="943"/>
                      </a:cubicBezTo>
                      <a:cubicBezTo>
                        <a:pt x="255" y="944"/>
                        <a:pt x="254" y="944"/>
                        <a:pt x="253" y="944"/>
                      </a:cubicBezTo>
                      <a:cubicBezTo>
                        <a:pt x="250" y="946"/>
                        <a:pt x="250" y="946"/>
                        <a:pt x="249" y="949"/>
                      </a:cubicBezTo>
                      <a:cubicBezTo>
                        <a:pt x="248" y="949"/>
                        <a:pt x="248" y="949"/>
                        <a:pt x="248" y="949"/>
                      </a:cubicBezTo>
                      <a:cubicBezTo>
                        <a:pt x="247" y="949"/>
                        <a:pt x="247" y="950"/>
                        <a:pt x="247" y="950"/>
                      </a:cubicBezTo>
                      <a:cubicBezTo>
                        <a:pt x="246" y="950"/>
                        <a:pt x="246" y="949"/>
                        <a:pt x="246" y="949"/>
                      </a:cubicBezTo>
                      <a:cubicBezTo>
                        <a:pt x="246" y="948"/>
                        <a:pt x="245" y="948"/>
                        <a:pt x="245" y="948"/>
                      </a:cubicBezTo>
                      <a:cubicBezTo>
                        <a:pt x="245" y="947"/>
                        <a:pt x="246" y="946"/>
                        <a:pt x="246" y="946"/>
                      </a:cubicBezTo>
                      <a:cubicBezTo>
                        <a:pt x="247" y="946"/>
                        <a:pt x="247" y="946"/>
                        <a:pt x="248" y="946"/>
                      </a:cubicBezTo>
                      <a:cubicBezTo>
                        <a:pt x="248" y="945"/>
                        <a:pt x="248" y="944"/>
                        <a:pt x="248" y="943"/>
                      </a:cubicBezTo>
                      <a:cubicBezTo>
                        <a:pt x="247" y="943"/>
                        <a:pt x="247" y="943"/>
                        <a:pt x="247" y="943"/>
                      </a:cubicBezTo>
                      <a:cubicBezTo>
                        <a:pt x="247" y="943"/>
                        <a:pt x="247" y="943"/>
                        <a:pt x="247" y="943"/>
                      </a:cubicBezTo>
                      <a:cubicBezTo>
                        <a:pt x="246" y="943"/>
                        <a:pt x="246" y="944"/>
                        <a:pt x="245" y="945"/>
                      </a:cubicBezTo>
                      <a:cubicBezTo>
                        <a:pt x="245" y="945"/>
                        <a:pt x="244" y="945"/>
                        <a:pt x="244" y="945"/>
                      </a:cubicBezTo>
                      <a:cubicBezTo>
                        <a:pt x="244" y="947"/>
                        <a:pt x="243" y="947"/>
                        <a:pt x="243" y="948"/>
                      </a:cubicBezTo>
                      <a:cubicBezTo>
                        <a:pt x="243" y="948"/>
                        <a:pt x="243" y="949"/>
                        <a:pt x="242" y="949"/>
                      </a:cubicBezTo>
                      <a:cubicBezTo>
                        <a:pt x="241" y="950"/>
                        <a:pt x="240" y="951"/>
                        <a:pt x="240" y="952"/>
                      </a:cubicBezTo>
                      <a:cubicBezTo>
                        <a:pt x="239" y="953"/>
                        <a:pt x="239" y="954"/>
                        <a:pt x="237" y="954"/>
                      </a:cubicBezTo>
                      <a:cubicBezTo>
                        <a:pt x="237" y="954"/>
                        <a:pt x="236" y="955"/>
                        <a:pt x="236" y="956"/>
                      </a:cubicBezTo>
                      <a:cubicBezTo>
                        <a:pt x="236" y="956"/>
                        <a:pt x="235" y="957"/>
                        <a:pt x="235" y="957"/>
                      </a:cubicBezTo>
                      <a:cubicBezTo>
                        <a:pt x="234" y="958"/>
                        <a:pt x="234" y="959"/>
                        <a:pt x="233" y="959"/>
                      </a:cubicBezTo>
                      <a:cubicBezTo>
                        <a:pt x="233" y="960"/>
                        <a:pt x="232" y="960"/>
                        <a:pt x="232" y="961"/>
                      </a:cubicBezTo>
                      <a:cubicBezTo>
                        <a:pt x="232" y="961"/>
                        <a:pt x="231" y="961"/>
                        <a:pt x="231" y="960"/>
                      </a:cubicBezTo>
                      <a:cubicBezTo>
                        <a:pt x="231" y="960"/>
                        <a:pt x="230" y="960"/>
                        <a:pt x="229" y="960"/>
                      </a:cubicBezTo>
                      <a:cubicBezTo>
                        <a:pt x="229" y="960"/>
                        <a:pt x="229" y="961"/>
                        <a:pt x="228" y="961"/>
                      </a:cubicBezTo>
                      <a:cubicBezTo>
                        <a:pt x="227" y="961"/>
                        <a:pt x="226" y="961"/>
                        <a:pt x="225" y="961"/>
                      </a:cubicBezTo>
                      <a:cubicBezTo>
                        <a:pt x="225" y="961"/>
                        <a:pt x="224" y="961"/>
                        <a:pt x="224" y="962"/>
                      </a:cubicBezTo>
                      <a:cubicBezTo>
                        <a:pt x="223" y="962"/>
                        <a:pt x="222" y="962"/>
                        <a:pt x="221" y="962"/>
                      </a:cubicBezTo>
                      <a:cubicBezTo>
                        <a:pt x="221" y="962"/>
                        <a:pt x="221" y="962"/>
                        <a:pt x="220" y="962"/>
                      </a:cubicBezTo>
                      <a:cubicBezTo>
                        <a:pt x="220" y="962"/>
                        <a:pt x="220" y="962"/>
                        <a:pt x="220" y="961"/>
                      </a:cubicBezTo>
                      <a:cubicBezTo>
                        <a:pt x="220" y="960"/>
                        <a:pt x="222" y="960"/>
                        <a:pt x="222" y="958"/>
                      </a:cubicBezTo>
                      <a:cubicBezTo>
                        <a:pt x="222" y="958"/>
                        <a:pt x="222" y="958"/>
                        <a:pt x="222" y="958"/>
                      </a:cubicBezTo>
                      <a:cubicBezTo>
                        <a:pt x="223" y="957"/>
                        <a:pt x="224" y="957"/>
                        <a:pt x="224" y="956"/>
                      </a:cubicBezTo>
                      <a:cubicBezTo>
                        <a:pt x="225" y="955"/>
                        <a:pt x="226" y="955"/>
                        <a:pt x="226" y="955"/>
                      </a:cubicBezTo>
                      <a:cubicBezTo>
                        <a:pt x="227" y="954"/>
                        <a:pt x="227" y="954"/>
                        <a:pt x="228" y="954"/>
                      </a:cubicBezTo>
                      <a:cubicBezTo>
                        <a:pt x="228" y="953"/>
                        <a:pt x="229" y="953"/>
                        <a:pt x="229" y="953"/>
                      </a:cubicBezTo>
                      <a:cubicBezTo>
                        <a:pt x="229" y="952"/>
                        <a:pt x="229" y="952"/>
                        <a:pt x="229" y="952"/>
                      </a:cubicBezTo>
                      <a:cubicBezTo>
                        <a:pt x="230" y="951"/>
                        <a:pt x="231" y="950"/>
                        <a:pt x="231" y="950"/>
                      </a:cubicBezTo>
                      <a:cubicBezTo>
                        <a:pt x="232" y="949"/>
                        <a:pt x="232" y="948"/>
                        <a:pt x="233" y="948"/>
                      </a:cubicBezTo>
                      <a:cubicBezTo>
                        <a:pt x="233" y="947"/>
                        <a:pt x="233" y="947"/>
                        <a:pt x="234" y="946"/>
                      </a:cubicBezTo>
                      <a:cubicBezTo>
                        <a:pt x="234" y="945"/>
                        <a:pt x="234" y="944"/>
                        <a:pt x="236" y="943"/>
                      </a:cubicBezTo>
                      <a:cubicBezTo>
                        <a:pt x="237" y="943"/>
                        <a:pt x="237" y="943"/>
                        <a:pt x="237" y="942"/>
                      </a:cubicBezTo>
                      <a:cubicBezTo>
                        <a:pt x="238" y="941"/>
                        <a:pt x="238" y="940"/>
                        <a:pt x="239" y="939"/>
                      </a:cubicBezTo>
                      <a:cubicBezTo>
                        <a:pt x="239" y="939"/>
                        <a:pt x="239" y="939"/>
                        <a:pt x="240" y="939"/>
                      </a:cubicBezTo>
                      <a:cubicBezTo>
                        <a:pt x="240" y="938"/>
                        <a:pt x="241" y="937"/>
                        <a:pt x="241" y="937"/>
                      </a:cubicBezTo>
                      <a:cubicBezTo>
                        <a:pt x="241" y="936"/>
                        <a:pt x="243" y="935"/>
                        <a:pt x="243" y="934"/>
                      </a:cubicBezTo>
                      <a:cubicBezTo>
                        <a:pt x="243" y="933"/>
                        <a:pt x="244" y="933"/>
                        <a:pt x="244" y="932"/>
                      </a:cubicBezTo>
                      <a:cubicBezTo>
                        <a:pt x="244" y="931"/>
                        <a:pt x="245" y="931"/>
                        <a:pt x="245" y="930"/>
                      </a:cubicBezTo>
                      <a:cubicBezTo>
                        <a:pt x="246" y="930"/>
                        <a:pt x="247" y="929"/>
                        <a:pt x="247" y="928"/>
                      </a:cubicBezTo>
                      <a:cubicBezTo>
                        <a:pt x="248" y="927"/>
                        <a:pt x="249" y="926"/>
                        <a:pt x="249" y="925"/>
                      </a:cubicBezTo>
                      <a:cubicBezTo>
                        <a:pt x="249" y="925"/>
                        <a:pt x="249" y="924"/>
                        <a:pt x="250" y="923"/>
                      </a:cubicBezTo>
                      <a:cubicBezTo>
                        <a:pt x="251" y="923"/>
                        <a:pt x="251" y="922"/>
                        <a:pt x="251" y="922"/>
                      </a:cubicBezTo>
                      <a:cubicBezTo>
                        <a:pt x="252" y="921"/>
                        <a:pt x="252" y="919"/>
                        <a:pt x="253" y="919"/>
                      </a:cubicBezTo>
                      <a:cubicBezTo>
                        <a:pt x="254" y="918"/>
                        <a:pt x="255" y="917"/>
                        <a:pt x="256" y="916"/>
                      </a:cubicBezTo>
                      <a:cubicBezTo>
                        <a:pt x="256" y="916"/>
                        <a:pt x="256" y="915"/>
                        <a:pt x="256" y="915"/>
                      </a:cubicBezTo>
                      <a:cubicBezTo>
                        <a:pt x="257" y="915"/>
                        <a:pt x="258" y="914"/>
                        <a:pt x="259" y="914"/>
                      </a:cubicBezTo>
                      <a:cubicBezTo>
                        <a:pt x="259" y="913"/>
                        <a:pt x="259" y="912"/>
                        <a:pt x="260" y="911"/>
                      </a:cubicBezTo>
                      <a:cubicBezTo>
                        <a:pt x="260" y="911"/>
                        <a:pt x="260" y="910"/>
                        <a:pt x="261" y="910"/>
                      </a:cubicBezTo>
                      <a:cubicBezTo>
                        <a:pt x="261" y="909"/>
                        <a:pt x="261" y="908"/>
                        <a:pt x="262" y="908"/>
                      </a:cubicBezTo>
                      <a:cubicBezTo>
                        <a:pt x="262" y="908"/>
                        <a:pt x="262" y="907"/>
                        <a:pt x="262" y="907"/>
                      </a:cubicBezTo>
                      <a:cubicBezTo>
                        <a:pt x="263" y="906"/>
                        <a:pt x="264" y="905"/>
                        <a:pt x="265" y="904"/>
                      </a:cubicBezTo>
                      <a:cubicBezTo>
                        <a:pt x="266" y="903"/>
                        <a:pt x="266" y="901"/>
                        <a:pt x="268" y="900"/>
                      </a:cubicBezTo>
                      <a:cubicBezTo>
                        <a:pt x="268" y="899"/>
                        <a:pt x="269" y="898"/>
                        <a:pt x="269" y="897"/>
                      </a:cubicBezTo>
                      <a:cubicBezTo>
                        <a:pt x="269" y="897"/>
                        <a:pt x="270" y="897"/>
                        <a:pt x="270" y="897"/>
                      </a:cubicBezTo>
                      <a:cubicBezTo>
                        <a:pt x="270" y="896"/>
                        <a:pt x="271" y="896"/>
                        <a:pt x="270" y="895"/>
                      </a:cubicBezTo>
                      <a:cubicBezTo>
                        <a:pt x="271" y="894"/>
                        <a:pt x="272" y="893"/>
                        <a:pt x="273" y="892"/>
                      </a:cubicBezTo>
                      <a:cubicBezTo>
                        <a:pt x="273" y="891"/>
                        <a:pt x="274" y="891"/>
                        <a:pt x="274" y="890"/>
                      </a:cubicBezTo>
                      <a:cubicBezTo>
                        <a:pt x="274" y="890"/>
                        <a:pt x="274" y="889"/>
                        <a:pt x="274" y="889"/>
                      </a:cubicBezTo>
                      <a:cubicBezTo>
                        <a:pt x="274" y="889"/>
                        <a:pt x="275" y="888"/>
                        <a:pt x="275" y="888"/>
                      </a:cubicBezTo>
                      <a:cubicBezTo>
                        <a:pt x="276" y="888"/>
                        <a:pt x="276" y="888"/>
                        <a:pt x="276" y="889"/>
                      </a:cubicBezTo>
                      <a:cubicBezTo>
                        <a:pt x="276" y="889"/>
                        <a:pt x="275" y="890"/>
                        <a:pt x="275" y="891"/>
                      </a:cubicBezTo>
                      <a:cubicBezTo>
                        <a:pt x="275" y="891"/>
                        <a:pt x="275" y="892"/>
                        <a:pt x="275" y="892"/>
                      </a:cubicBezTo>
                      <a:cubicBezTo>
                        <a:pt x="274" y="893"/>
                        <a:pt x="274" y="894"/>
                        <a:pt x="273" y="894"/>
                      </a:cubicBezTo>
                      <a:cubicBezTo>
                        <a:pt x="273" y="895"/>
                        <a:pt x="272" y="895"/>
                        <a:pt x="273" y="896"/>
                      </a:cubicBezTo>
                      <a:cubicBezTo>
                        <a:pt x="272" y="897"/>
                        <a:pt x="271" y="898"/>
                        <a:pt x="271" y="898"/>
                      </a:cubicBezTo>
                      <a:cubicBezTo>
                        <a:pt x="271" y="899"/>
                        <a:pt x="271" y="899"/>
                        <a:pt x="271" y="900"/>
                      </a:cubicBezTo>
                      <a:cubicBezTo>
                        <a:pt x="270" y="901"/>
                        <a:pt x="268" y="901"/>
                        <a:pt x="268" y="903"/>
                      </a:cubicBezTo>
                      <a:cubicBezTo>
                        <a:pt x="267" y="904"/>
                        <a:pt x="267" y="905"/>
                        <a:pt x="266" y="907"/>
                      </a:cubicBezTo>
                      <a:cubicBezTo>
                        <a:pt x="266" y="907"/>
                        <a:pt x="265" y="908"/>
                        <a:pt x="265" y="908"/>
                      </a:cubicBezTo>
                      <a:cubicBezTo>
                        <a:pt x="265" y="909"/>
                        <a:pt x="264" y="909"/>
                        <a:pt x="264" y="909"/>
                      </a:cubicBezTo>
                      <a:cubicBezTo>
                        <a:pt x="264" y="910"/>
                        <a:pt x="264" y="910"/>
                        <a:pt x="264" y="911"/>
                      </a:cubicBezTo>
                      <a:cubicBezTo>
                        <a:pt x="264" y="911"/>
                        <a:pt x="264" y="912"/>
                        <a:pt x="263" y="912"/>
                      </a:cubicBezTo>
                      <a:cubicBezTo>
                        <a:pt x="263" y="913"/>
                        <a:pt x="263" y="913"/>
                        <a:pt x="263" y="914"/>
                      </a:cubicBezTo>
                      <a:cubicBezTo>
                        <a:pt x="262" y="914"/>
                        <a:pt x="262" y="914"/>
                        <a:pt x="261" y="915"/>
                      </a:cubicBezTo>
                      <a:cubicBezTo>
                        <a:pt x="261" y="915"/>
                        <a:pt x="261" y="916"/>
                        <a:pt x="261" y="916"/>
                      </a:cubicBezTo>
                      <a:cubicBezTo>
                        <a:pt x="261" y="917"/>
                        <a:pt x="260" y="918"/>
                        <a:pt x="261" y="918"/>
                      </a:cubicBezTo>
                      <a:cubicBezTo>
                        <a:pt x="262" y="918"/>
                        <a:pt x="262" y="917"/>
                        <a:pt x="263" y="917"/>
                      </a:cubicBezTo>
                      <a:cubicBezTo>
                        <a:pt x="263" y="916"/>
                        <a:pt x="263" y="915"/>
                        <a:pt x="264" y="915"/>
                      </a:cubicBezTo>
                      <a:cubicBezTo>
                        <a:pt x="264" y="914"/>
                        <a:pt x="265" y="913"/>
                        <a:pt x="265" y="913"/>
                      </a:cubicBezTo>
                      <a:cubicBezTo>
                        <a:pt x="266" y="912"/>
                        <a:pt x="266" y="911"/>
                        <a:pt x="267" y="911"/>
                      </a:cubicBezTo>
                      <a:cubicBezTo>
                        <a:pt x="267" y="910"/>
                        <a:pt x="267" y="909"/>
                        <a:pt x="267" y="909"/>
                      </a:cubicBezTo>
                      <a:cubicBezTo>
                        <a:pt x="267" y="909"/>
                        <a:pt x="267" y="908"/>
                        <a:pt x="267" y="908"/>
                      </a:cubicBezTo>
                      <a:cubicBezTo>
                        <a:pt x="268" y="907"/>
                        <a:pt x="269" y="906"/>
                        <a:pt x="270" y="906"/>
                      </a:cubicBezTo>
                      <a:cubicBezTo>
                        <a:pt x="270" y="904"/>
                        <a:pt x="271" y="904"/>
                        <a:pt x="272" y="903"/>
                      </a:cubicBezTo>
                      <a:cubicBezTo>
                        <a:pt x="272" y="903"/>
                        <a:pt x="272" y="902"/>
                        <a:pt x="272" y="902"/>
                      </a:cubicBezTo>
                      <a:cubicBezTo>
                        <a:pt x="273" y="901"/>
                        <a:pt x="273" y="901"/>
                        <a:pt x="273" y="901"/>
                      </a:cubicBezTo>
                      <a:cubicBezTo>
                        <a:pt x="273" y="900"/>
                        <a:pt x="273" y="900"/>
                        <a:pt x="273" y="900"/>
                      </a:cubicBezTo>
                      <a:cubicBezTo>
                        <a:pt x="274" y="899"/>
                        <a:pt x="276" y="898"/>
                        <a:pt x="277" y="896"/>
                      </a:cubicBezTo>
                      <a:cubicBezTo>
                        <a:pt x="277" y="896"/>
                        <a:pt x="278" y="895"/>
                        <a:pt x="279" y="894"/>
                      </a:cubicBezTo>
                      <a:cubicBezTo>
                        <a:pt x="280" y="894"/>
                        <a:pt x="280" y="892"/>
                        <a:pt x="280" y="892"/>
                      </a:cubicBezTo>
                      <a:cubicBezTo>
                        <a:pt x="281" y="891"/>
                        <a:pt x="281" y="890"/>
                        <a:pt x="282" y="889"/>
                      </a:cubicBezTo>
                      <a:cubicBezTo>
                        <a:pt x="283" y="889"/>
                        <a:pt x="283" y="888"/>
                        <a:pt x="284" y="887"/>
                      </a:cubicBezTo>
                      <a:cubicBezTo>
                        <a:pt x="285" y="887"/>
                        <a:pt x="286" y="886"/>
                        <a:pt x="286" y="885"/>
                      </a:cubicBezTo>
                      <a:cubicBezTo>
                        <a:pt x="286" y="885"/>
                        <a:pt x="286" y="885"/>
                        <a:pt x="286" y="885"/>
                      </a:cubicBezTo>
                      <a:cubicBezTo>
                        <a:pt x="287" y="884"/>
                        <a:pt x="288" y="883"/>
                        <a:pt x="289" y="882"/>
                      </a:cubicBezTo>
                      <a:cubicBezTo>
                        <a:pt x="289" y="881"/>
                        <a:pt x="290" y="880"/>
                        <a:pt x="290" y="880"/>
                      </a:cubicBezTo>
                      <a:cubicBezTo>
                        <a:pt x="290" y="879"/>
                        <a:pt x="290" y="879"/>
                        <a:pt x="290" y="879"/>
                      </a:cubicBezTo>
                      <a:cubicBezTo>
                        <a:pt x="291" y="878"/>
                        <a:pt x="292" y="877"/>
                        <a:pt x="293" y="876"/>
                      </a:cubicBezTo>
                      <a:cubicBezTo>
                        <a:pt x="293" y="876"/>
                        <a:pt x="293" y="875"/>
                        <a:pt x="293" y="875"/>
                      </a:cubicBezTo>
                      <a:cubicBezTo>
                        <a:pt x="293" y="875"/>
                        <a:pt x="292" y="875"/>
                        <a:pt x="292" y="875"/>
                      </a:cubicBezTo>
                      <a:cubicBezTo>
                        <a:pt x="291" y="875"/>
                        <a:pt x="291" y="876"/>
                        <a:pt x="290" y="876"/>
                      </a:cubicBezTo>
                      <a:cubicBezTo>
                        <a:pt x="290" y="875"/>
                        <a:pt x="289" y="876"/>
                        <a:pt x="289" y="876"/>
                      </a:cubicBezTo>
                      <a:cubicBezTo>
                        <a:pt x="289" y="876"/>
                        <a:pt x="288" y="876"/>
                        <a:pt x="288" y="877"/>
                      </a:cubicBezTo>
                      <a:cubicBezTo>
                        <a:pt x="287" y="877"/>
                        <a:pt x="286" y="877"/>
                        <a:pt x="286" y="877"/>
                      </a:cubicBezTo>
                      <a:cubicBezTo>
                        <a:pt x="286" y="877"/>
                        <a:pt x="285" y="877"/>
                        <a:pt x="285" y="878"/>
                      </a:cubicBezTo>
                      <a:cubicBezTo>
                        <a:pt x="285" y="878"/>
                        <a:pt x="284" y="878"/>
                        <a:pt x="283" y="878"/>
                      </a:cubicBezTo>
                      <a:cubicBezTo>
                        <a:pt x="283" y="877"/>
                        <a:pt x="283" y="876"/>
                        <a:pt x="283" y="876"/>
                      </a:cubicBezTo>
                      <a:cubicBezTo>
                        <a:pt x="282" y="875"/>
                        <a:pt x="283" y="874"/>
                        <a:pt x="282" y="874"/>
                      </a:cubicBezTo>
                      <a:cubicBezTo>
                        <a:pt x="282" y="873"/>
                        <a:pt x="282" y="873"/>
                        <a:pt x="283" y="873"/>
                      </a:cubicBezTo>
                      <a:cubicBezTo>
                        <a:pt x="282" y="873"/>
                        <a:pt x="282" y="872"/>
                        <a:pt x="282" y="871"/>
                      </a:cubicBezTo>
                      <a:cubicBezTo>
                        <a:pt x="281" y="871"/>
                        <a:pt x="281" y="873"/>
                        <a:pt x="280" y="872"/>
                      </a:cubicBezTo>
                      <a:cubicBezTo>
                        <a:pt x="278" y="873"/>
                        <a:pt x="278" y="874"/>
                        <a:pt x="277" y="875"/>
                      </a:cubicBezTo>
                      <a:cubicBezTo>
                        <a:pt x="276" y="876"/>
                        <a:pt x="275" y="878"/>
                        <a:pt x="274" y="879"/>
                      </a:cubicBezTo>
                      <a:cubicBezTo>
                        <a:pt x="272" y="880"/>
                        <a:pt x="271" y="881"/>
                        <a:pt x="270" y="882"/>
                      </a:cubicBezTo>
                      <a:cubicBezTo>
                        <a:pt x="270" y="882"/>
                        <a:pt x="269" y="882"/>
                        <a:pt x="269" y="883"/>
                      </a:cubicBezTo>
                      <a:cubicBezTo>
                        <a:pt x="269" y="883"/>
                        <a:pt x="269" y="883"/>
                        <a:pt x="269" y="884"/>
                      </a:cubicBezTo>
                      <a:cubicBezTo>
                        <a:pt x="269" y="884"/>
                        <a:pt x="268" y="884"/>
                        <a:pt x="268" y="884"/>
                      </a:cubicBezTo>
                      <a:cubicBezTo>
                        <a:pt x="268" y="885"/>
                        <a:pt x="267" y="886"/>
                        <a:pt x="267" y="886"/>
                      </a:cubicBezTo>
                      <a:cubicBezTo>
                        <a:pt x="266" y="887"/>
                        <a:pt x="266" y="888"/>
                        <a:pt x="265" y="889"/>
                      </a:cubicBezTo>
                      <a:cubicBezTo>
                        <a:pt x="265" y="889"/>
                        <a:pt x="264" y="889"/>
                        <a:pt x="264" y="889"/>
                      </a:cubicBezTo>
                      <a:cubicBezTo>
                        <a:pt x="263" y="888"/>
                        <a:pt x="264" y="887"/>
                        <a:pt x="263" y="887"/>
                      </a:cubicBezTo>
                      <a:cubicBezTo>
                        <a:pt x="264" y="887"/>
                        <a:pt x="264" y="886"/>
                        <a:pt x="264" y="886"/>
                      </a:cubicBezTo>
                      <a:cubicBezTo>
                        <a:pt x="264" y="886"/>
                        <a:pt x="264" y="885"/>
                        <a:pt x="264" y="884"/>
                      </a:cubicBezTo>
                      <a:cubicBezTo>
                        <a:pt x="263" y="883"/>
                        <a:pt x="263" y="881"/>
                        <a:pt x="262" y="881"/>
                      </a:cubicBezTo>
                      <a:cubicBezTo>
                        <a:pt x="261" y="881"/>
                        <a:pt x="261" y="881"/>
                        <a:pt x="261" y="880"/>
                      </a:cubicBezTo>
                      <a:cubicBezTo>
                        <a:pt x="261" y="880"/>
                        <a:pt x="262" y="879"/>
                        <a:pt x="262" y="879"/>
                      </a:cubicBezTo>
                      <a:cubicBezTo>
                        <a:pt x="262" y="878"/>
                        <a:pt x="262" y="878"/>
                        <a:pt x="262" y="877"/>
                      </a:cubicBezTo>
                      <a:cubicBezTo>
                        <a:pt x="262" y="877"/>
                        <a:pt x="261" y="877"/>
                        <a:pt x="261" y="877"/>
                      </a:cubicBezTo>
                      <a:cubicBezTo>
                        <a:pt x="260" y="877"/>
                        <a:pt x="261" y="876"/>
                        <a:pt x="261" y="876"/>
                      </a:cubicBezTo>
                      <a:cubicBezTo>
                        <a:pt x="260" y="876"/>
                        <a:pt x="260" y="875"/>
                        <a:pt x="259" y="875"/>
                      </a:cubicBezTo>
                      <a:cubicBezTo>
                        <a:pt x="259" y="875"/>
                        <a:pt x="259" y="875"/>
                        <a:pt x="259" y="875"/>
                      </a:cubicBezTo>
                      <a:cubicBezTo>
                        <a:pt x="260" y="874"/>
                        <a:pt x="260" y="873"/>
                        <a:pt x="261" y="872"/>
                      </a:cubicBezTo>
                      <a:cubicBezTo>
                        <a:pt x="260" y="872"/>
                        <a:pt x="260" y="872"/>
                        <a:pt x="260" y="872"/>
                      </a:cubicBezTo>
                      <a:cubicBezTo>
                        <a:pt x="260" y="871"/>
                        <a:pt x="260" y="871"/>
                        <a:pt x="261" y="871"/>
                      </a:cubicBezTo>
                      <a:cubicBezTo>
                        <a:pt x="261" y="870"/>
                        <a:pt x="261" y="868"/>
                        <a:pt x="261" y="866"/>
                      </a:cubicBezTo>
                      <a:cubicBezTo>
                        <a:pt x="261" y="866"/>
                        <a:pt x="261" y="866"/>
                        <a:pt x="261" y="864"/>
                      </a:cubicBezTo>
                      <a:cubicBezTo>
                        <a:pt x="261" y="864"/>
                        <a:pt x="260" y="864"/>
                        <a:pt x="260" y="863"/>
                      </a:cubicBezTo>
                      <a:cubicBezTo>
                        <a:pt x="260" y="862"/>
                        <a:pt x="260" y="862"/>
                        <a:pt x="260" y="862"/>
                      </a:cubicBezTo>
                      <a:cubicBezTo>
                        <a:pt x="261" y="859"/>
                        <a:pt x="262" y="857"/>
                        <a:pt x="263" y="855"/>
                      </a:cubicBezTo>
                      <a:cubicBezTo>
                        <a:pt x="263" y="853"/>
                        <a:pt x="263" y="852"/>
                        <a:pt x="263" y="850"/>
                      </a:cubicBezTo>
                      <a:cubicBezTo>
                        <a:pt x="263" y="850"/>
                        <a:pt x="263" y="850"/>
                        <a:pt x="263" y="850"/>
                      </a:cubicBezTo>
                      <a:cubicBezTo>
                        <a:pt x="263" y="849"/>
                        <a:pt x="263" y="848"/>
                        <a:pt x="263" y="846"/>
                      </a:cubicBezTo>
                      <a:cubicBezTo>
                        <a:pt x="262" y="846"/>
                        <a:pt x="262" y="846"/>
                        <a:pt x="262" y="845"/>
                      </a:cubicBezTo>
                      <a:cubicBezTo>
                        <a:pt x="261" y="845"/>
                        <a:pt x="261" y="845"/>
                        <a:pt x="260" y="845"/>
                      </a:cubicBezTo>
                      <a:cubicBezTo>
                        <a:pt x="260" y="845"/>
                        <a:pt x="259" y="846"/>
                        <a:pt x="259" y="847"/>
                      </a:cubicBezTo>
                      <a:cubicBezTo>
                        <a:pt x="258" y="847"/>
                        <a:pt x="258" y="847"/>
                        <a:pt x="257" y="847"/>
                      </a:cubicBezTo>
                      <a:cubicBezTo>
                        <a:pt x="257" y="846"/>
                        <a:pt x="257" y="846"/>
                        <a:pt x="257" y="846"/>
                      </a:cubicBezTo>
                      <a:cubicBezTo>
                        <a:pt x="256" y="846"/>
                        <a:pt x="256" y="846"/>
                        <a:pt x="256" y="846"/>
                      </a:cubicBezTo>
                      <a:cubicBezTo>
                        <a:pt x="255" y="847"/>
                        <a:pt x="254" y="846"/>
                        <a:pt x="254" y="847"/>
                      </a:cubicBezTo>
                      <a:cubicBezTo>
                        <a:pt x="253" y="847"/>
                        <a:pt x="252" y="847"/>
                        <a:pt x="252" y="847"/>
                      </a:cubicBezTo>
                      <a:cubicBezTo>
                        <a:pt x="251" y="847"/>
                        <a:pt x="251" y="846"/>
                        <a:pt x="250" y="846"/>
                      </a:cubicBezTo>
                      <a:cubicBezTo>
                        <a:pt x="250" y="846"/>
                        <a:pt x="249" y="846"/>
                        <a:pt x="249" y="846"/>
                      </a:cubicBezTo>
                      <a:cubicBezTo>
                        <a:pt x="249" y="846"/>
                        <a:pt x="248" y="845"/>
                        <a:pt x="248" y="845"/>
                      </a:cubicBezTo>
                      <a:cubicBezTo>
                        <a:pt x="247" y="845"/>
                        <a:pt x="246" y="845"/>
                        <a:pt x="245" y="845"/>
                      </a:cubicBezTo>
                      <a:cubicBezTo>
                        <a:pt x="245" y="845"/>
                        <a:pt x="245" y="845"/>
                        <a:pt x="245" y="844"/>
                      </a:cubicBezTo>
                      <a:cubicBezTo>
                        <a:pt x="243" y="844"/>
                        <a:pt x="243" y="845"/>
                        <a:pt x="242" y="845"/>
                      </a:cubicBezTo>
                      <a:cubicBezTo>
                        <a:pt x="241" y="846"/>
                        <a:pt x="240" y="845"/>
                        <a:pt x="240" y="847"/>
                      </a:cubicBezTo>
                      <a:cubicBezTo>
                        <a:pt x="239" y="846"/>
                        <a:pt x="239" y="845"/>
                        <a:pt x="239" y="845"/>
                      </a:cubicBezTo>
                      <a:cubicBezTo>
                        <a:pt x="238" y="844"/>
                        <a:pt x="239" y="843"/>
                        <a:pt x="238" y="843"/>
                      </a:cubicBezTo>
                      <a:cubicBezTo>
                        <a:pt x="238" y="843"/>
                        <a:pt x="238" y="843"/>
                        <a:pt x="238" y="842"/>
                      </a:cubicBezTo>
                      <a:cubicBezTo>
                        <a:pt x="238" y="841"/>
                        <a:pt x="238" y="840"/>
                        <a:pt x="238" y="839"/>
                      </a:cubicBezTo>
                      <a:cubicBezTo>
                        <a:pt x="238" y="839"/>
                        <a:pt x="238" y="839"/>
                        <a:pt x="238" y="838"/>
                      </a:cubicBezTo>
                      <a:cubicBezTo>
                        <a:pt x="238" y="838"/>
                        <a:pt x="238" y="837"/>
                        <a:pt x="238" y="837"/>
                      </a:cubicBezTo>
                      <a:cubicBezTo>
                        <a:pt x="238" y="836"/>
                        <a:pt x="237" y="836"/>
                        <a:pt x="237" y="836"/>
                      </a:cubicBezTo>
                      <a:cubicBezTo>
                        <a:pt x="236" y="836"/>
                        <a:pt x="236" y="836"/>
                        <a:pt x="235" y="836"/>
                      </a:cubicBezTo>
                      <a:cubicBezTo>
                        <a:pt x="235" y="835"/>
                        <a:pt x="235" y="835"/>
                        <a:pt x="234" y="835"/>
                      </a:cubicBezTo>
                      <a:cubicBezTo>
                        <a:pt x="233" y="835"/>
                        <a:pt x="234" y="836"/>
                        <a:pt x="234" y="836"/>
                      </a:cubicBezTo>
                      <a:cubicBezTo>
                        <a:pt x="233" y="836"/>
                        <a:pt x="233" y="837"/>
                        <a:pt x="233" y="837"/>
                      </a:cubicBezTo>
                      <a:cubicBezTo>
                        <a:pt x="233" y="837"/>
                        <a:pt x="232" y="837"/>
                        <a:pt x="232" y="837"/>
                      </a:cubicBezTo>
                      <a:cubicBezTo>
                        <a:pt x="232" y="837"/>
                        <a:pt x="232" y="837"/>
                        <a:pt x="232" y="837"/>
                      </a:cubicBezTo>
                      <a:cubicBezTo>
                        <a:pt x="233" y="836"/>
                        <a:pt x="232" y="835"/>
                        <a:pt x="231" y="834"/>
                      </a:cubicBezTo>
                      <a:cubicBezTo>
                        <a:pt x="231" y="833"/>
                        <a:pt x="232" y="832"/>
                        <a:pt x="232" y="831"/>
                      </a:cubicBezTo>
                      <a:cubicBezTo>
                        <a:pt x="232" y="831"/>
                        <a:pt x="232" y="830"/>
                        <a:pt x="232" y="830"/>
                      </a:cubicBezTo>
                      <a:cubicBezTo>
                        <a:pt x="231" y="830"/>
                        <a:pt x="230" y="830"/>
                        <a:pt x="230" y="830"/>
                      </a:cubicBezTo>
                      <a:cubicBezTo>
                        <a:pt x="229" y="830"/>
                        <a:pt x="229" y="831"/>
                        <a:pt x="229" y="831"/>
                      </a:cubicBezTo>
                      <a:cubicBezTo>
                        <a:pt x="229" y="832"/>
                        <a:pt x="229" y="833"/>
                        <a:pt x="229" y="834"/>
                      </a:cubicBezTo>
                      <a:cubicBezTo>
                        <a:pt x="228" y="834"/>
                        <a:pt x="228" y="836"/>
                        <a:pt x="227" y="836"/>
                      </a:cubicBezTo>
                      <a:cubicBezTo>
                        <a:pt x="226" y="836"/>
                        <a:pt x="226" y="836"/>
                        <a:pt x="226" y="836"/>
                      </a:cubicBezTo>
                      <a:cubicBezTo>
                        <a:pt x="225" y="836"/>
                        <a:pt x="224" y="837"/>
                        <a:pt x="223" y="837"/>
                      </a:cubicBezTo>
                      <a:cubicBezTo>
                        <a:pt x="223" y="838"/>
                        <a:pt x="222" y="838"/>
                        <a:pt x="221" y="838"/>
                      </a:cubicBezTo>
                      <a:cubicBezTo>
                        <a:pt x="221" y="838"/>
                        <a:pt x="221" y="837"/>
                        <a:pt x="221" y="836"/>
                      </a:cubicBezTo>
                      <a:cubicBezTo>
                        <a:pt x="220" y="836"/>
                        <a:pt x="220" y="835"/>
                        <a:pt x="219" y="835"/>
                      </a:cubicBezTo>
                      <a:cubicBezTo>
                        <a:pt x="219" y="834"/>
                        <a:pt x="219" y="834"/>
                        <a:pt x="219" y="833"/>
                      </a:cubicBezTo>
                      <a:cubicBezTo>
                        <a:pt x="220" y="833"/>
                        <a:pt x="220" y="832"/>
                        <a:pt x="221" y="831"/>
                      </a:cubicBezTo>
                      <a:cubicBezTo>
                        <a:pt x="221" y="830"/>
                        <a:pt x="221" y="829"/>
                        <a:pt x="221" y="827"/>
                      </a:cubicBezTo>
                      <a:cubicBezTo>
                        <a:pt x="220" y="827"/>
                        <a:pt x="220" y="827"/>
                        <a:pt x="220" y="827"/>
                      </a:cubicBezTo>
                      <a:cubicBezTo>
                        <a:pt x="219" y="827"/>
                        <a:pt x="219" y="828"/>
                        <a:pt x="218" y="828"/>
                      </a:cubicBezTo>
                      <a:cubicBezTo>
                        <a:pt x="218" y="828"/>
                        <a:pt x="218" y="828"/>
                        <a:pt x="217" y="829"/>
                      </a:cubicBezTo>
                      <a:cubicBezTo>
                        <a:pt x="217" y="829"/>
                        <a:pt x="217" y="829"/>
                        <a:pt x="217" y="830"/>
                      </a:cubicBezTo>
                      <a:cubicBezTo>
                        <a:pt x="216" y="830"/>
                        <a:pt x="215" y="830"/>
                        <a:pt x="215" y="831"/>
                      </a:cubicBezTo>
                      <a:cubicBezTo>
                        <a:pt x="214" y="831"/>
                        <a:pt x="214" y="832"/>
                        <a:pt x="212" y="832"/>
                      </a:cubicBezTo>
                      <a:cubicBezTo>
                        <a:pt x="212" y="833"/>
                        <a:pt x="212" y="833"/>
                        <a:pt x="212" y="833"/>
                      </a:cubicBezTo>
                      <a:cubicBezTo>
                        <a:pt x="211" y="834"/>
                        <a:pt x="209" y="834"/>
                        <a:pt x="208" y="836"/>
                      </a:cubicBezTo>
                      <a:cubicBezTo>
                        <a:pt x="208" y="836"/>
                        <a:pt x="207" y="836"/>
                        <a:pt x="207" y="837"/>
                      </a:cubicBezTo>
                      <a:cubicBezTo>
                        <a:pt x="206" y="838"/>
                        <a:pt x="205" y="838"/>
                        <a:pt x="205" y="838"/>
                      </a:cubicBezTo>
                      <a:cubicBezTo>
                        <a:pt x="204" y="839"/>
                        <a:pt x="204" y="839"/>
                        <a:pt x="203" y="839"/>
                      </a:cubicBezTo>
                      <a:cubicBezTo>
                        <a:pt x="202" y="840"/>
                        <a:pt x="201" y="840"/>
                        <a:pt x="201" y="841"/>
                      </a:cubicBezTo>
                      <a:cubicBezTo>
                        <a:pt x="200" y="841"/>
                        <a:pt x="200" y="841"/>
                        <a:pt x="199" y="841"/>
                      </a:cubicBezTo>
                      <a:cubicBezTo>
                        <a:pt x="198" y="842"/>
                        <a:pt x="197" y="842"/>
                        <a:pt x="194" y="844"/>
                      </a:cubicBezTo>
                      <a:cubicBezTo>
                        <a:pt x="192" y="844"/>
                        <a:pt x="190" y="845"/>
                        <a:pt x="189" y="846"/>
                      </a:cubicBezTo>
                      <a:cubicBezTo>
                        <a:pt x="188" y="847"/>
                        <a:pt x="188" y="846"/>
                        <a:pt x="187" y="847"/>
                      </a:cubicBezTo>
                      <a:cubicBezTo>
                        <a:pt x="187" y="847"/>
                        <a:pt x="187" y="847"/>
                        <a:pt x="187" y="847"/>
                      </a:cubicBezTo>
                      <a:cubicBezTo>
                        <a:pt x="186" y="847"/>
                        <a:pt x="186" y="847"/>
                        <a:pt x="185" y="847"/>
                      </a:cubicBezTo>
                      <a:cubicBezTo>
                        <a:pt x="185" y="847"/>
                        <a:pt x="185" y="847"/>
                        <a:pt x="185" y="847"/>
                      </a:cubicBezTo>
                      <a:cubicBezTo>
                        <a:pt x="184" y="848"/>
                        <a:pt x="183" y="848"/>
                        <a:pt x="183" y="849"/>
                      </a:cubicBezTo>
                      <a:cubicBezTo>
                        <a:pt x="182" y="849"/>
                        <a:pt x="181" y="849"/>
                        <a:pt x="181" y="849"/>
                      </a:cubicBezTo>
                      <a:cubicBezTo>
                        <a:pt x="180" y="850"/>
                        <a:pt x="178" y="849"/>
                        <a:pt x="178" y="850"/>
                      </a:cubicBezTo>
                      <a:cubicBezTo>
                        <a:pt x="178" y="850"/>
                        <a:pt x="177" y="850"/>
                        <a:pt x="177" y="849"/>
                      </a:cubicBezTo>
                      <a:cubicBezTo>
                        <a:pt x="177" y="850"/>
                        <a:pt x="177" y="850"/>
                        <a:pt x="176" y="850"/>
                      </a:cubicBezTo>
                      <a:cubicBezTo>
                        <a:pt x="176" y="850"/>
                        <a:pt x="175" y="850"/>
                        <a:pt x="175" y="850"/>
                      </a:cubicBezTo>
                      <a:cubicBezTo>
                        <a:pt x="174" y="850"/>
                        <a:pt x="174" y="849"/>
                        <a:pt x="173" y="849"/>
                      </a:cubicBezTo>
                      <a:cubicBezTo>
                        <a:pt x="173" y="848"/>
                        <a:pt x="172" y="850"/>
                        <a:pt x="172" y="849"/>
                      </a:cubicBezTo>
                      <a:cubicBezTo>
                        <a:pt x="171" y="849"/>
                        <a:pt x="170" y="850"/>
                        <a:pt x="170" y="850"/>
                      </a:cubicBezTo>
                      <a:cubicBezTo>
                        <a:pt x="169" y="850"/>
                        <a:pt x="168" y="850"/>
                        <a:pt x="167" y="850"/>
                      </a:cubicBezTo>
                      <a:cubicBezTo>
                        <a:pt x="166" y="850"/>
                        <a:pt x="166" y="849"/>
                        <a:pt x="165" y="848"/>
                      </a:cubicBezTo>
                      <a:cubicBezTo>
                        <a:pt x="164" y="848"/>
                        <a:pt x="162" y="848"/>
                        <a:pt x="161" y="848"/>
                      </a:cubicBezTo>
                      <a:cubicBezTo>
                        <a:pt x="161" y="848"/>
                        <a:pt x="160" y="848"/>
                        <a:pt x="160" y="849"/>
                      </a:cubicBezTo>
                      <a:cubicBezTo>
                        <a:pt x="160" y="849"/>
                        <a:pt x="159" y="849"/>
                        <a:pt x="158" y="849"/>
                      </a:cubicBezTo>
                      <a:cubicBezTo>
                        <a:pt x="157" y="849"/>
                        <a:pt x="157" y="850"/>
                        <a:pt x="156" y="850"/>
                      </a:cubicBezTo>
                      <a:cubicBezTo>
                        <a:pt x="155" y="850"/>
                        <a:pt x="154" y="850"/>
                        <a:pt x="154" y="850"/>
                      </a:cubicBezTo>
                      <a:cubicBezTo>
                        <a:pt x="153" y="850"/>
                        <a:pt x="153" y="851"/>
                        <a:pt x="153" y="851"/>
                      </a:cubicBezTo>
                      <a:cubicBezTo>
                        <a:pt x="153" y="851"/>
                        <a:pt x="152" y="851"/>
                        <a:pt x="152" y="851"/>
                      </a:cubicBezTo>
                      <a:cubicBezTo>
                        <a:pt x="151" y="851"/>
                        <a:pt x="151" y="851"/>
                        <a:pt x="151" y="852"/>
                      </a:cubicBezTo>
                      <a:cubicBezTo>
                        <a:pt x="150" y="852"/>
                        <a:pt x="149" y="852"/>
                        <a:pt x="149" y="852"/>
                      </a:cubicBezTo>
                      <a:cubicBezTo>
                        <a:pt x="148" y="853"/>
                        <a:pt x="147" y="852"/>
                        <a:pt x="146" y="853"/>
                      </a:cubicBezTo>
                      <a:cubicBezTo>
                        <a:pt x="146" y="853"/>
                        <a:pt x="145" y="853"/>
                        <a:pt x="144" y="854"/>
                      </a:cubicBezTo>
                      <a:cubicBezTo>
                        <a:pt x="144" y="854"/>
                        <a:pt x="143" y="854"/>
                        <a:pt x="143" y="853"/>
                      </a:cubicBezTo>
                      <a:cubicBezTo>
                        <a:pt x="144" y="852"/>
                        <a:pt x="145" y="852"/>
                        <a:pt x="145" y="851"/>
                      </a:cubicBezTo>
                      <a:cubicBezTo>
                        <a:pt x="145" y="851"/>
                        <a:pt x="146" y="851"/>
                        <a:pt x="146" y="851"/>
                      </a:cubicBezTo>
                      <a:cubicBezTo>
                        <a:pt x="147" y="850"/>
                        <a:pt x="147" y="849"/>
                        <a:pt x="148" y="848"/>
                      </a:cubicBezTo>
                      <a:cubicBezTo>
                        <a:pt x="148" y="847"/>
                        <a:pt x="149" y="847"/>
                        <a:pt x="150" y="846"/>
                      </a:cubicBezTo>
                      <a:cubicBezTo>
                        <a:pt x="150" y="846"/>
                        <a:pt x="151" y="846"/>
                        <a:pt x="151" y="846"/>
                      </a:cubicBezTo>
                      <a:cubicBezTo>
                        <a:pt x="152" y="845"/>
                        <a:pt x="153" y="844"/>
                        <a:pt x="154" y="842"/>
                      </a:cubicBezTo>
                      <a:cubicBezTo>
                        <a:pt x="154" y="842"/>
                        <a:pt x="153" y="842"/>
                        <a:pt x="153" y="841"/>
                      </a:cubicBezTo>
                      <a:cubicBezTo>
                        <a:pt x="153" y="842"/>
                        <a:pt x="152" y="842"/>
                        <a:pt x="152" y="843"/>
                      </a:cubicBezTo>
                      <a:cubicBezTo>
                        <a:pt x="152" y="843"/>
                        <a:pt x="152" y="843"/>
                        <a:pt x="151" y="843"/>
                      </a:cubicBezTo>
                      <a:cubicBezTo>
                        <a:pt x="151" y="843"/>
                        <a:pt x="151" y="842"/>
                        <a:pt x="150" y="842"/>
                      </a:cubicBezTo>
                      <a:cubicBezTo>
                        <a:pt x="150" y="841"/>
                        <a:pt x="150" y="840"/>
                        <a:pt x="150" y="840"/>
                      </a:cubicBezTo>
                      <a:cubicBezTo>
                        <a:pt x="149" y="839"/>
                        <a:pt x="149" y="841"/>
                        <a:pt x="147" y="840"/>
                      </a:cubicBezTo>
                      <a:cubicBezTo>
                        <a:pt x="147" y="840"/>
                        <a:pt x="146" y="841"/>
                        <a:pt x="146" y="841"/>
                      </a:cubicBezTo>
                      <a:cubicBezTo>
                        <a:pt x="145" y="841"/>
                        <a:pt x="144" y="841"/>
                        <a:pt x="144" y="841"/>
                      </a:cubicBezTo>
                      <a:cubicBezTo>
                        <a:pt x="143" y="842"/>
                        <a:pt x="143" y="842"/>
                        <a:pt x="142" y="843"/>
                      </a:cubicBezTo>
                      <a:cubicBezTo>
                        <a:pt x="142" y="843"/>
                        <a:pt x="141" y="843"/>
                        <a:pt x="141" y="843"/>
                      </a:cubicBezTo>
                      <a:cubicBezTo>
                        <a:pt x="140" y="843"/>
                        <a:pt x="140" y="844"/>
                        <a:pt x="139" y="844"/>
                      </a:cubicBezTo>
                      <a:cubicBezTo>
                        <a:pt x="138" y="845"/>
                        <a:pt x="138" y="845"/>
                        <a:pt x="137" y="845"/>
                      </a:cubicBezTo>
                      <a:cubicBezTo>
                        <a:pt x="136" y="845"/>
                        <a:pt x="135" y="846"/>
                        <a:pt x="135" y="846"/>
                      </a:cubicBezTo>
                      <a:cubicBezTo>
                        <a:pt x="134" y="847"/>
                        <a:pt x="134" y="846"/>
                        <a:pt x="133" y="847"/>
                      </a:cubicBezTo>
                      <a:cubicBezTo>
                        <a:pt x="134" y="845"/>
                        <a:pt x="136" y="844"/>
                        <a:pt x="136" y="843"/>
                      </a:cubicBezTo>
                      <a:cubicBezTo>
                        <a:pt x="137" y="843"/>
                        <a:pt x="138" y="842"/>
                        <a:pt x="139" y="842"/>
                      </a:cubicBezTo>
                      <a:cubicBezTo>
                        <a:pt x="139" y="842"/>
                        <a:pt x="139" y="842"/>
                        <a:pt x="140" y="842"/>
                      </a:cubicBezTo>
                      <a:cubicBezTo>
                        <a:pt x="141" y="841"/>
                        <a:pt x="142" y="840"/>
                        <a:pt x="143" y="840"/>
                      </a:cubicBezTo>
                      <a:cubicBezTo>
                        <a:pt x="144" y="839"/>
                        <a:pt x="145" y="838"/>
                        <a:pt x="146" y="838"/>
                      </a:cubicBezTo>
                      <a:cubicBezTo>
                        <a:pt x="146" y="838"/>
                        <a:pt x="147" y="837"/>
                        <a:pt x="148" y="837"/>
                      </a:cubicBezTo>
                      <a:cubicBezTo>
                        <a:pt x="148" y="836"/>
                        <a:pt x="149" y="836"/>
                        <a:pt x="150" y="835"/>
                      </a:cubicBezTo>
                      <a:cubicBezTo>
                        <a:pt x="150" y="835"/>
                        <a:pt x="150" y="835"/>
                        <a:pt x="150" y="835"/>
                      </a:cubicBezTo>
                      <a:cubicBezTo>
                        <a:pt x="150" y="834"/>
                        <a:pt x="151" y="833"/>
                        <a:pt x="151" y="833"/>
                      </a:cubicBezTo>
                      <a:cubicBezTo>
                        <a:pt x="152" y="833"/>
                        <a:pt x="153" y="832"/>
                        <a:pt x="153" y="832"/>
                      </a:cubicBezTo>
                      <a:cubicBezTo>
                        <a:pt x="154" y="831"/>
                        <a:pt x="154" y="831"/>
                        <a:pt x="155" y="831"/>
                      </a:cubicBezTo>
                      <a:cubicBezTo>
                        <a:pt x="156" y="830"/>
                        <a:pt x="156" y="829"/>
                        <a:pt x="157" y="829"/>
                      </a:cubicBezTo>
                      <a:cubicBezTo>
                        <a:pt x="157" y="829"/>
                        <a:pt x="158" y="828"/>
                        <a:pt x="158" y="828"/>
                      </a:cubicBezTo>
                      <a:cubicBezTo>
                        <a:pt x="158" y="828"/>
                        <a:pt x="159" y="828"/>
                        <a:pt x="159" y="828"/>
                      </a:cubicBezTo>
                      <a:cubicBezTo>
                        <a:pt x="159" y="827"/>
                        <a:pt x="161" y="827"/>
                        <a:pt x="161" y="825"/>
                      </a:cubicBezTo>
                      <a:cubicBezTo>
                        <a:pt x="162" y="824"/>
                        <a:pt x="163" y="824"/>
                        <a:pt x="163" y="823"/>
                      </a:cubicBezTo>
                      <a:cubicBezTo>
                        <a:pt x="163" y="822"/>
                        <a:pt x="161" y="821"/>
                        <a:pt x="160" y="820"/>
                      </a:cubicBezTo>
                      <a:cubicBezTo>
                        <a:pt x="160" y="821"/>
                        <a:pt x="160" y="821"/>
                        <a:pt x="160" y="821"/>
                      </a:cubicBezTo>
                      <a:cubicBezTo>
                        <a:pt x="160" y="821"/>
                        <a:pt x="160" y="822"/>
                        <a:pt x="160" y="822"/>
                      </a:cubicBezTo>
                      <a:cubicBezTo>
                        <a:pt x="159" y="823"/>
                        <a:pt x="159" y="822"/>
                        <a:pt x="159" y="822"/>
                      </a:cubicBezTo>
                      <a:cubicBezTo>
                        <a:pt x="158" y="822"/>
                        <a:pt x="157" y="822"/>
                        <a:pt x="156" y="822"/>
                      </a:cubicBezTo>
                      <a:cubicBezTo>
                        <a:pt x="156" y="821"/>
                        <a:pt x="156" y="821"/>
                        <a:pt x="156" y="820"/>
                      </a:cubicBezTo>
                      <a:cubicBezTo>
                        <a:pt x="157" y="820"/>
                        <a:pt x="157" y="819"/>
                        <a:pt x="158" y="819"/>
                      </a:cubicBezTo>
                      <a:cubicBezTo>
                        <a:pt x="158" y="818"/>
                        <a:pt x="158" y="818"/>
                        <a:pt x="158" y="817"/>
                      </a:cubicBezTo>
                      <a:cubicBezTo>
                        <a:pt x="157" y="817"/>
                        <a:pt x="157" y="817"/>
                        <a:pt x="156" y="817"/>
                      </a:cubicBezTo>
                      <a:cubicBezTo>
                        <a:pt x="156" y="818"/>
                        <a:pt x="155" y="818"/>
                        <a:pt x="154" y="819"/>
                      </a:cubicBezTo>
                      <a:cubicBezTo>
                        <a:pt x="152" y="819"/>
                        <a:pt x="151" y="819"/>
                        <a:pt x="149" y="819"/>
                      </a:cubicBezTo>
                      <a:cubicBezTo>
                        <a:pt x="149" y="820"/>
                        <a:pt x="148" y="820"/>
                        <a:pt x="147" y="821"/>
                      </a:cubicBezTo>
                      <a:cubicBezTo>
                        <a:pt x="146" y="821"/>
                        <a:pt x="146" y="823"/>
                        <a:pt x="145" y="823"/>
                      </a:cubicBezTo>
                      <a:cubicBezTo>
                        <a:pt x="144" y="823"/>
                        <a:pt x="144" y="823"/>
                        <a:pt x="144" y="823"/>
                      </a:cubicBezTo>
                      <a:cubicBezTo>
                        <a:pt x="143" y="823"/>
                        <a:pt x="143" y="823"/>
                        <a:pt x="143" y="823"/>
                      </a:cubicBezTo>
                      <a:cubicBezTo>
                        <a:pt x="143" y="823"/>
                        <a:pt x="143" y="823"/>
                        <a:pt x="142" y="823"/>
                      </a:cubicBezTo>
                      <a:cubicBezTo>
                        <a:pt x="142" y="823"/>
                        <a:pt x="141" y="822"/>
                        <a:pt x="141" y="822"/>
                      </a:cubicBezTo>
                      <a:cubicBezTo>
                        <a:pt x="141" y="821"/>
                        <a:pt x="141" y="821"/>
                        <a:pt x="142" y="821"/>
                      </a:cubicBezTo>
                      <a:cubicBezTo>
                        <a:pt x="142" y="821"/>
                        <a:pt x="143" y="820"/>
                        <a:pt x="143" y="819"/>
                      </a:cubicBezTo>
                      <a:cubicBezTo>
                        <a:pt x="144" y="819"/>
                        <a:pt x="145" y="819"/>
                        <a:pt x="145" y="819"/>
                      </a:cubicBezTo>
                      <a:cubicBezTo>
                        <a:pt x="146" y="818"/>
                        <a:pt x="146" y="818"/>
                        <a:pt x="147" y="817"/>
                      </a:cubicBezTo>
                      <a:cubicBezTo>
                        <a:pt x="148" y="817"/>
                        <a:pt x="149" y="817"/>
                        <a:pt x="149" y="817"/>
                      </a:cubicBezTo>
                      <a:cubicBezTo>
                        <a:pt x="150" y="816"/>
                        <a:pt x="149" y="815"/>
                        <a:pt x="150" y="814"/>
                      </a:cubicBezTo>
                      <a:cubicBezTo>
                        <a:pt x="150" y="813"/>
                        <a:pt x="150" y="812"/>
                        <a:pt x="150" y="811"/>
                      </a:cubicBezTo>
                      <a:cubicBezTo>
                        <a:pt x="151" y="810"/>
                        <a:pt x="151" y="810"/>
                        <a:pt x="151" y="810"/>
                      </a:cubicBezTo>
                      <a:cubicBezTo>
                        <a:pt x="152" y="809"/>
                        <a:pt x="152" y="808"/>
                        <a:pt x="154" y="808"/>
                      </a:cubicBezTo>
                      <a:cubicBezTo>
                        <a:pt x="154" y="808"/>
                        <a:pt x="155" y="807"/>
                        <a:pt x="155" y="807"/>
                      </a:cubicBezTo>
                      <a:cubicBezTo>
                        <a:pt x="155" y="806"/>
                        <a:pt x="155" y="806"/>
                        <a:pt x="155" y="806"/>
                      </a:cubicBezTo>
                      <a:cubicBezTo>
                        <a:pt x="155" y="805"/>
                        <a:pt x="155" y="805"/>
                        <a:pt x="154" y="805"/>
                      </a:cubicBezTo>
                      <a:cubicBezTo>
                        <a:pt x="154" y="806"/>
                        <a:pt x="154" y="806"/>
                        <a:pt x="154" y="806"/>
                      </a:cubicBezTo>
                      <a:cubicBezTo>
                        <a:pt x="152" y="806"/>
                        <a:pt x="151" y="806"/>
                        <a:pt x="150" y="806"/>
                      </a:cubicBezTo>
                      <a:cubicBezTo>
                        <a:pt x="150" y="806"/>
                        <a:pt x="150" y="806"/>
                        <a:pt x="150" y="806"/>
                      </a:cubicBezTo>
                      <a:cubicBezTo>
                        <a:pt x="150" y="807"/>
                        <a:pt x="149" y="807"/>
                        <a:pt x="149" y="807"/>
                      </a:cubicBezTo>
                      <a:cubicBezTo>
                        <a:pt x="147" y="807"/>
                        <a:pt x="146" y="807"/>
                        <a:pt x="144" y="807"/>
                      </a:cubicBezTo>
                      <a:cubicBezTo>
                        <a:pt x="143" y="807"/>
                        <a:pt x="143" y="807"/>
                        <a:pt x="143" y="807"/>
                      </a:cubicBezTo>
                      <a:cubicBezTo>
                        <a:pt x="143" y="807"/>
                        <a:pt x="143" y="807"/>
                        <a:pt x="143" y="807"/>
                      </a:cubicBezTo>
                      <a:cubicBezTo>
                        <a:pt x="142" y="807"/>
                        <a:pt x="141" y="807"/>
                        <a:pt x="140" y="807"/>
                      </a:cubicBezTo>
                      <a:cubicBezTo>
                        <a:pt x="139" y="808"/>
                        <a:pt x="138" y="808"/>
                        <a:pt x="137" y="809"/>
                      </a:cubicBezTo>
                      <a:cubicBezTo>
                        <a:pt x="137" y="809"/>
                        <a:pt x="136" y="809"/>
                        <a:pt x="135" y="809"/>
                      </a:cubicBezTo>
                      <a:cubicBezTo>
                        <a:pt x="134" y="808"/>
                        <a:pt x="135" y="808"/>
                        <a:pt x="135" y="807"/>
                      </a:cubicBezTo>
                      <a:cubicBezTo>
                        <a:pt x="135" y="807"/>
                        <a:pt x="135" y="806"/>
                        <a:pt x="135" y="806"/>
                      </a:cubicBezTo>
                      <a:cubicBezTo>
                        <a:pt x="135" y="804"/>
                        <a:pt x="134" y="805"/>
                        <a:pt x="133" y="804"/>
                      </a:cubicBezTo>
                      <a:cubicBezTo>
                        <a:pt x="132" y="804"/>
                        <a:pt x="131" y="805"/>
                        <a:pt x="130" y="805"/>
                      </a:cubicBezTo>
                      <a:cubicBezTo>
                        <a:pt x="129" y="805"/>
                        <a:pt x="128" y="805"/>
                        <a:pt x="126" y="805"/>
                      </a:cubicBezTo>
                      <a:cubicBezTo>
                        <a:pt x="126" y="806"/>
                        <a:pt x="125" y="806"/>
                        <a:pt x="124" y="806"/>
                      </a:cubicBezTo>
                      <a:cubicBezTo>
                        <a:pt x="124" y="806"/>
                        <a:pt x="124" y="807"/>
                        <a:pt x="124" y="807"/>
                      </a:cubicBezTo>
                      <a:cubicBezTo>
                        <a:pt x="123" y="807"/>
                        <a:pt x="121" y="807"/>
                        <a:pt x="120" y="807"/>
                      </a:cubicBezTo>
                      <a:cubicBezTo>
                        <a:pt x="120" y="807"/>
                        <a:pt x="120" y="807"/>
                        <a:pt x="120" y="807"/>
                      </a:cubicBezTo>
                      <a:cubicBezTo>
                        <a:pt x="119" y="807"/>
                        <a:pt x="118" y="807"/>
                        <a:pt x="118" y="807"/>
                      </a:cubicBezTo>
                      <a:cubicBezTo>
                        <a:pt x="118" y="807"/>
                        <a:pt x="118" y="807"/>
                        <a:pt x="118" y="807"/>
                      </a:cubicBezTo>
                      <a:cubicBezTo>
                        <a:pt x="118" y="807"/>
                        <a:pt x="118" y="807"/>
                        <a:pt x="118" y="807"/>
                      </a:cubicBezTo>
                      <a:cubicBezTo>
                        <a:pt x="119" y="807"/>
                        <a:pt x="119" y="806"/>
                        <a:pt x="120" y="806"/>
                      </a:cubicBezTo>
                      <a:cubicBezTo>
                        <a:pt x="121" y="805"/>
                        <a:pt x="122" y="804"/>
                        <a:pt x="123" y="803"/>
                      </a:cubicBezTo>
                      <a:cubicBezTo>
                        <a:pt x="124" y="803"/>
                        <a:pt x="124" y="803"/>
                        <a:pt x="125" y="803"/>
                      </a:cubicBezTo>
                      <a:cubicBezTo>
                        <a:pt x="126" y="802"/>
                        <a:pt x="127" y="802"/>
                        <a:pt x="128" y="801"/>
                      </a:cubicBezTo>
                      <a:cubicBezTo>
                        <a:pt x="129" y="801"/>
                        <a:pt x="130" y="800"/>
                        <a:pt x="131" y="800"/>
                      </a:cubicBezTo>
                      <a:cubicBezTo>
                        <a:pt x="133" y="799"/>
                        <a:pt x="134" y="799"/>
                        <a:pt x="135" y="799"/>
                      </a:cubicBezTo>
                      <a:cubicBezTo>
                        <a:pt x="136" y="797"/>
                        <a:pt x="138" y="797"/>
                        <a:pt x="141" y="795"/>
                      </a:cubicBezTo>
                      <a:cubicBezTo>
                        <a:pt x="141" y="795"/>
                        <a:pt x="142" y="794"/>
                        <a:pt x="142" y="794"/>
                      </a:cubicBezTo>
                      <a:cubicBezTo>
                        <a:pt x="143" y="793"/>
                        <a:pt x="143" y="792"/>
                        <a:pt x="143" y="792"/>
                      </a:cubicBezTo>
                      <a:cubicBezTo>
                        <a:pt x="143" y="791"/>
                        <a:pt x="145" y="790"/>
                        <a:pt x="145" y="789"/>
                      </a:cubicBezTo>
                      <a:cubicBezTo>
                        <a:pt x="145" y="789"/>
                        <a:pt x="145" y="787"/>
                        <a:pt x="146" y="787"/>
                      </a:cubicBezTo>
                      <a:cubicBezTo>
                        <a:pt x="146" y="785"/>
                        <a:pt x="146" y="782"/>
                        <a:pt x="146" y="780"/>
                      </a:cubicBezTo>
                      <a:cubicBezTo>
                        <a:pt x="145" y="780"/>
                        <a:pt x="146" y="779"/>
                        <a:pt x="145" y="779"/>
                      </a:cubicBezTo>
                      <a:cubicBezTo>
                        <a:pt x="144" y="779"/>
                        <a:pt x="144" y="779"/>
                        <a:pt x="143" y="779"/>
                      </a:cubicBezTo>
                      <a:cubicBezTo>
                        <a:pt x="142" y="779"/>
                        <a:pt x="141" y="780"/>
                        <a:pt x="140" y="781"/>
                      </a:cubicBezTo>
                      <a:cubicBezTo>
                        <a:pt x="140" y="781"/>
                        <a:pt x="139" y="781"/>
                        <a:pt x="138" y="781"/>
                      </a:cubicBezTo>
                      <a:cubicBezTo>
                        <a:pt x="138" y="781"/>
                        <a:pt x="137" y="782"/>
                        <a:pt x="137" y="782"/>
                      </a:cubicBezTo>
                      <a:cubicBezTo>
                        <a:pt x="136" y="781"/>
                        <a:pt x="136" y="780"/>
                        <a:pt x="135" y="779"/>
                      </a:cubicBezTo>
                      <a:cubicBezTo>
                        <a:pt x="134" y="779"/>
                        <a:pt x="133" y="779"/>
                        <a:pt x="132" y="779"/>
                      </a:cubicBezTo>
                      <a:cubicBezTo>
                        <a:pt x="132" y="779"/>
                        <a:pt x="132" y="779"/>
                        <a:pt x="132" y="778"/>
                      </a:cubicBezTo>
                      <a:cubicBezTo>
                        <a:pt x="131" y="778"/>
                        <a:pt x="131" y="778"/>
                        <a:pt x="130" y="778"/>
                      </a:cubicBezTo>
                      <a:cubicBezTo>
                        <a:pt x="130" y="778"/>
                        <a:pt x="130" y="778"/>
                        <a:pt x="130" y="777"/>
                      </a:cubicBezTo>
                      <a:cubicBezTo>
                        <a:pt x="129" y="777"/>
                        <a:pt x="129" y="777"/>
                        <a:pt x="128" y="777"/>
                      </a:cubicBezTo>
                      <a:cubicBezTo>
                        <a:pt x="128" y="778"/>
                        <a:pt x="128" y="778"/>
                        <a:pt x="128" y="778"/>
                      </a:cubicBezTo>
                      <a:cubicBezTo>
                        <a:pt x="128" y="779"/>
                        <a:pt x="127" y="779"/>
                        <a:pt x="127" y="780"/>
                      </a:cubicBezTo>
                      <a:cubicBezTo>
                        <a:pt x="126" y="780"/>
                        <a:pt x="125" y="780"/>
                        <a:pt x="124" y="780"/>
                      </a:cubicBezTo>
                      <a:cubicBezTo>
                        <a:pt x="124" y="782"/>
                        <a:pt x="123" y="783"/>
                        <a:pt x="123" y="784"/>
                      </a:cubicBezTo>
                      <a:cubicBezTo>
                        <a:pt x="123" y="784"/>
                        <a:pt x="122" y="784"/>
                        <a:pt x="122" y="784"/>
                      </a:cubicBezTo>
                      <a:cubicBezTo>
                        <a:pt x="122" y="784"/>
                        <a:pt x="121" y="784"/>
                        <a:pt x="121" y="783"/>
                      </a:cubicBezTo>
                      <a:cubicBezTo>
                        <a:pt x="121" y="783"/>
                        <a:pt x="121" y="782"/>
                        <a:pt x="121" y="782"/>
                      </a:cubicBezTo>
                      <a:cubicBezTo>
                        <a:pt x="121" y="781"/>
                        <a:pt x="120" y="781"/>
                        <a:pt x="121" y="780"/>
                      </a:cubicBezTo>
                      <a:cubicBezTo>
                        <a:pt x="121" y="780"/>
                        <a:pt x="122" y="779"/>
                        <a:pt x="122" y="779"/>
                      </a:cubicBezTo>
                      <a:cubicBezTo>
                        <a:pt x="122" y="778"/>
                        <a:pt x="123" y="777"/>
                        <a:pt x="123" y="777"/>
                      </a:cubicBezTo>
                      <a:cubicBezTo>
                        <a:pt x="123" y="776"/>
                        <a:pt x="123" y="775"/>
                        <a:pt x="123" y="774"/>
                      </a:cubicBezTo>
                      <a:cubicBezTo>
                        <a:pt x="124" y="774"/>
                        <a:pt x="124" y="774"/>
                        <a:pt x="124" y="775"/>
                      </a:cubicBezTo>
                      <a:cubicBezTo>
                        <a:pt x="125" y="776"/>
                        <a:pt x="125" y="775"/>
                        <a:pt x="126" y="776"/>
                      </a:cubicBezTo>
                      <a:cubicBezTo>
                        <a:pt x="127" y="775"/>
                        <a:pt x="126" y="774"/>
                        <a:pt x="126" y="774"/>
                      </a:cubicBezTo>
                      <a:cubicBezTo>
                        <a:pt x="126" y="772"/>
                        <a:pt x="127" y="771"/>
                        <a:pt x="128" y="770"/>
                      </a:cubicBezTo>
                      <a:cubicBezTo>
                        <a:pt x="128" y="770"/>
                        <a:pt x="128" y="770"/>
                        <a:pt x="128" y="769"/>
                      </a:cubicBezTo>
                      <a:cubicBezTo>
                        <a:pt x="128" y="769"/>
                        <a:pt x="129" y="768"/>
                        <a:pt x="129" y="768"/>
                      </a:cubicBezTo>
                      <a:cubicBezTo>
                        <a:pt x="130" y="768"/>
                        <a:pt x="130" y="768"/>
                        <a:pt x="130" y="768"/>
                      </a:cubicBezTo>
                      <a:cubicBezTo>
                        <a:pt x="131" y="767"/>
                        <a:pt x="133" y="767"/>
                        <a:pt x="134" y="765"/>
                      </a:cubicBezTo>
                      <a:cubicBezTo>
                        <a:pt x="134" y="765"/>
                        <a:pt x="135" y="765"/>
                        <a:pt x="135" y="765"/>
                      </a:cubicBezTo>
                      <a:cubicBezTo>
                        <a:pt x="136" y="765"/>
                        <a:pt x="137" y="764"/>
                        <a:pt x="138" y="763"/>
                      </a:cubicBezTo>
                      <a:cubicBezTo>
                        <a:pt x="139" y="763"/>
                        <a:pt x="139" y="763"/>
                        <a:pt x="140" y="763"/>
                      </a:cubicBezTo>
                      <a:cubicBezTo>
                        <a:pt x="140" y="762"/>
                        <a:pt x="141" y="762"/>
                        <a:pt x="141" y="762"/>
                      </a:cubicBezTo>
                      <a:cubicBezTo>
                        <a:pt x="141" y="761"/>
                        <a:pt x="141" y="761"/>
                        <a:pt x="141" y="760"/>
                      </a:cubicBezTo>
                      <a:cubicBezTo>
                        <a:pt x="141" y="760"/>
                        <a:pt x="142" y="760"/>
                        <a:pt x="142" y="760"/>
                      </a:cubicBezTo>
                      <a:cubicBezTo>
                        <a:pt x="143" y="760"/>
                        <a:pt x="144" y="759"/>
                        <a:pt x="145" y="759"/>
                      </a:cubicBezTo>
                      <a:cubicBezTo>
                        <a:pt x="145" y="758"/>
                        <a:pt x="146" y="758"/>
                        <a:pt x="147" y="758"/>
                      </a:cubicBezTo>
                      <a:cubicBezTo>
                        <a:pt x="147" y="758"/>
                        <a:pt x="147" y="757"/>
                        <a:pt x="148" y="757"/>
                      </a:cubicBezTo>
                      <a:cubicBezTo>
                        <a:pt x="149" y="757"/>
                        <a:pt x="150" y="756"/>
                        <a:pt x="152" y="756"/>
                      </a:cubicBezTo>
                      <a:cubicBezTo>
                        <a:pt x="152" y="756"/>
                        <a:pt x="152" y="755"/>
                        <a:pt x="153" y="754"/>
                      </a:cubicBezTo>
                      <a:cubicBezTo>
                        <a:pt x="154" y="755"/>
                        <a:pt x="154" y="753"/>
                        <a:pt x="155" y="754"/>
                      </a:cubicBezTo>
                      <a:cubicBezTo>
                        <a:pt x="156" y="754"/>
                        <a:pt x="156" y="753"/>
                        <a:pt x="157" y="753"/>
                      </a:cubicBezTo>
                      <a:cubicBezTo>
                        <a:pt x="158" y="753"/>
                        <a:pt x="159" y="753"/>
                        <a:pt x="159" y="753"/>
                      </a:cubicBezTo>
                      <a:cubicBezTo>
                        <a:pt x="160" y="753"/>
                        <a:pt x="160" y="753"/>
                        <a:pt x="160" y="752"/>
                      </a:cubicBezTo>
                      <a:cubicBezTo>
                        <a:pt x="161" y="752"/>
                        <a:pt x="162" y="752"/>
                        <a:pt x="163" y="752"/>
                      </a:cubicBezTo>
                      <a:cubicBezTo>
                        <a:pt x="164" y="752"/>
                        <a:pt x="165" y="752"/>
                        <a:pt x="166" y="751"/>
                      </a:cubicBezTo>
                      <a:cubicBezTo>
                        <a:pt x="166" y="750"/>
                        <a:pt x="166" y="749"/>
                        <a:pt x="167" y="748"/>
                      </a:cubicBezTo>
                      <a:cubicBezTo>
                        <a:pt x="166" y="748"/>
                        <a:pt x="166" y="748"/>
                        <a:pt x="165" y="747"/>
                      </a:cubicBezTo>
                      <a:cubicBezTo>
                        <a:pt x="165" y="746"/>
                        <a:pt x="165" y="745"/>
                        <a:pt x="165" y="743"/>
                      </a:cubicBezTo>
                      <a:cubicBezTo>
                        <a:pt x="165" y="743"/>
                        <a:pt x="164" y="743"/>
                        <a:pt x="163" y="742"/>
                      </a:cubicBezTo>
                      <a:cubicBezTo>
                        <a:pt x="163" y="741"/>
                        <a:pt x="164" y="741"/>
                        <a:pt x="164" y="741"/>
                      </a:cubicBezTo>
                      <a:cubicBezTo>
                        <a:pt x="164" y="740"/>
                        <a:pt x="164" y="740"/>
                        <a:pt x="164" y="739"/>
                      </a:cubicBezTo>
                      <a:cubicBezTo>
                        <a:pt x="165" y="739"/>
                        <a:pt x="166" y="738"/>
                        <a:pt x="166" y="737"/>
                      </a:cubicBezTo>
                      <a:cubicBezTo>
                        <a:pt x="166" y="737"/>
                        <a:pt x="165" y="736"/>
                        <a:pt x="165" y="736"/>
                      </a:cubicBezTo>
                      <a:cubicBezTo>
                        <a:pt x="164" y="736"/>
                        <a:pt x="164" y="737"/>
                        <a:pt x="163" y="737"/>
                      </a:cubicBezTo>
                      <a:cubicBezTo>
                        <a:pt x="163" y="738"/>
                        <a:pt x="163" y="739"/>
                        <a:pt x="162" y="739"/>
                      </a:cubicBezTo>
                      <a:cubicBezTo>
                        <a:pt x="162" y="739"/>
                        <a:pt x="162" y="739"/>
                        <a:pt x="162" y="739"/>
                      </a:cubicBezTo>
                      <a:cubicBezTo>
                        <a:pt x="162" y="737"/>
                        <a:pt x="163" y="736"/>
                        <a:pt x="164" y="735"/>
                      </a:cubicBezTo>
                      <a:cubicBezTo>
                        <a:pt x="164" y="735"/>
                        <a:pt x="164" y="734"/>
                        <a:pt x="165" y="734"/>
                      </a:cubicBezTo>
                      <a:cubicBezTo>
                        <a:pt x="165" y="734"/>
                        <a:pt x="165" y="734"/>
                        <a:pt x="165" y="734"/>
                      </a:cubicBezTo>
                      <a:cubicBezTo>
                        <a:pt x="166" y="734"/>
                        <a:pt x="166" y="734"/>
                        <a:pt x="166" y="733"/>
                      </a:cubicBezTo>
                      <a:cubicBezTo>
                        <a:pt x="166" y="733"/>
                        <a:pt x="166" y="733"/>
                        <a:pt x="165" y="732"/>
                      </a:cubicBezTo>
                      <a:cubicBezTo>
                        <a:pt x="165" y="732"/>
                        <a:pt x="165" y="731"/>
                        <a:pt x="165" y="730"/>
                      </a:cubicBezTo>
                      <a:cubicBezTo>
                        <a:pt x="165" y="730"/>
                        <a:pt x="165" y="729"/>
                        <a:pt x="164" y="729"/>
                      </a:cubicBezTo>
                      <a:cubicBezTo>
                        <a:pt x="164" y="729"/>
                        <a:pt x="164" y="728"/>
                        <a:pt x="164" y="728"/>
                      </a:cubicBezTo>
                      <a:cubicBezTo>
                        <a:pt x="163" y="728"/>
                        <a:pt x="163" y="729"/>
                        <a:pt x="162" y="729"/>
                      </a:cubicBezTo>
                      <a:cubicBezTo>
                        <a:pt x="162" y="729"/>
                        <a:pt x="162" y="730"/>
                        <a:pt x="161" y="730"/>
                      </a:cubicBezTo>
                      <a:cubicBezTo>
                        <a:pt x="161" y="731"/>
                        <a:pt x="161" y="731"/>
                        <a:pt x="161" y="732"/>
                      </a:cubicBezTo>
                      <a:cubicBezTo>
                        <a:pt x="161" y="732"/>
                        <a:pt x="160" y="732"/>
                        <a:pt x="160" y="733"/>
                      </a:cubicBezTo>
                      <a:cubicBezTo>
                        <a:pt x="160" y="734"/>
                        <a:pt x="160" y="734"/>
                        <a:pt x="159" y="735"/>
                      </a:cubicBezTo>
                      <a:cubicBezTo>
                        <a:pt x="159" y="735"/>
                        <a:pt x="159" y="735"/>
                        <a:pt x="159" y="736"/>
                      </a:cubicBezTo>
                      <a:cubicBezTo>
                        <a:pt x="159" y="736"/>
                        <a:pt x="158" y="737"/>
                        <a:pt x="158" y="737"/>
                      </a:cubicBezTo>
                      <a:cubicBezTo>
                        <a:pt x="158" y="737"/>
                        <a:pt x="157" y="736"/>
                        <a:pt x="157" y="736"/>
                      </a:cubicBezTo>
                      <a:cubicBezTo>
                        <a:pt x="156" y="737"/>
                        <a:pt x="156" y="737"/>
                        <a:pt x="155" y="738"/>
                      </a:cubicBezTo>
                      <a:cubicBezTo>
                        <a:pt x="154" y="738"/>
                        <a:pt x="155" y="737"/>
                        <a:pt x="154" y="737"/>
                      </a:cubicBezTo>
                      <a:cubicBezTo>
                        <a:pt x="154" y="737"/>
                        <a:pt x="154" y="736"/>
                        <a:pt x="154" y="736"/>
                      </a:cubicBezTo>
                      <a:cubicBezTo>
                        <a:pt x="153" y="737"/>
                        <a:pt x="153" y="737"/>
                        <a:pt x="152" y="738"/>
                      </a:cubicBezTo>
                      <a:cubicBezTo>
                        <a:pt x="152" y="738"/>
                        <a:pt x="151" y="738"/>
                        <a:pt x="151" y="738"/>
                      </a:cubicBezTo>
                      <a:cubicBezTo>
                        <a:pt x="151" y="738"/>
                        <a:pt x="150" y="737"/>
                        <a:pt x="150" y="737"/>
                      </a:cubicBezTo>
                      <a:cubicBezTo>
                        <a:pt x="149" y="737"/>
                        <a:pt x="149" y="739"/>
                        <a:pt x="148" y="738"/>
                      </a:cubicBezTo>
                      <a:cubicBezTo>
                        <a:pt x="148" y="737"/>
                        <a:pt x="148" y="737"/>
                        <a:pt x="148" y="737"/>
                      </a:cubicBezTo>
                      <a:cubicBezTo>
                        <a:pt x="148" y="736"/>
                        <a:pt x="147" y="737"/>
                        <a:pt x="146" y="736"/>
                      </a:cubicBezTo>
                      <a:cubicBezTo>
                        <a:pt x="145" y="737"/>
                        <a:pt x="145" y="738"/>
                        <a:pt x="144" y="738"/>
                      </a:cubicBezTo>
                      <a:cubicBezTo>
                        <a:pt x="144" y="739"/>
                        <a:pt x="143" y="739"/>
                        <a:pt x="142" y="739"/>
                      </a:cubicBezTo>
                      <a:cubicBezTo>
                        <a:pt x="142" y="739"/>
                        <a:pt x="142" y="738"/>
                        <a:pt x="142" y="738"/>
                      </a:cubicBezTo>
                      <a:cubicBezTo>
                        <a:pt x="142" y="737"/>
                        <a:pt x="142" y="737"/>
                        <a:pt x="142" y="737"/>
                      </a:cubicBezTo>
                      <a:cubicBezTo>
                        <a:pt x="143" y="736"/>
                        <a:pt x="142" y="736"/>
                        <a:pt x="143" y="735"/>
                      </a:cubicBezTo>
                      <a:cubicBezTo>
                        <a:pt x="143" y="734"/>
                        <a:pt x="144" y="734"/>
                        <a:pt x="144" y="733"/>
                      </a:cubicBezTo>
                      <a:cubicBezTo>
                        <a:pt x="144" y="732"/>
                        <a:pt x="145" y="732"/>
                        <a:pt x="145" y="731"/>
                      </a:cubicBezTo>
                      <a:cubicBezTo>
                        <a:pt x="146" y="731"/>
                        <a:pt x="145" y="730"/>
                        <a:pt x="146" y="730"/>
                      </a:cubicBezTo>
                      <a:cubicBezTo>
                        <a:pt x="146" y="729"/>
                        <a:pt x="146" y="728"/>
                        <a:pt x="146" y="727"/>
                      </a:cubicBezTo>
                      <a:cubicBezTo>
                        <a:pt x="146" y="727"/>
                        <a:pt x="147" y="726"/>
                        <a:pt x="147" y="726"/>
                      </a:cubicBezTo>
                      <a:cubicBezTo>
                        <a:pt x="147" y="725"/>
                        <a:pt x="147" y="724"/>
                        <a:pt x="147" y="723"/>
                      </a:cubicBezTo>
                      <a:cubicBezTo>
                        <a:pt x="147" y="723"/>
                        <a:pt x="147" y="723"/>
                        <a:pt x="148" y="722"/>
                      </a:cubicBezTo>
                      <a:cubicBezTo>
                        <a:pt x="148" y="722"/>
                        <a:pt x="148" y="722"/>
                        <a:pt x="147" y="722"/>
                      </a:cubicBezTo>
                      <a:cubicBezTo>
                        <a:pt x="147" y="721"/>
                        <a:pt x="146" y="722"/>
                        <a:pt x="146" y="722"/>
                      </a:cubicBezTo>
                      <a:cubicBezTo>
                        <a:pt x="145" y="722"/>
                        <a:pt x="145" y="722"/>
                        <a:pt x="144" y="722"/>
                      </a:cubicBezTo>
                      <a:cubicBezTo>
                        <a:pt x="144" y="722"/>
                        <a:pt x="144" y="722"/>
                        <a:pt x="144" y="723"/>
                      </a:cubicBezTo>
                      <a:cubicBezTo>
                        <a:pt x="143" y="723"/>
                        <a:pt x="142" y="723"/>
                        <a:pt x="142" y="723"/>
                      </a:cubicBezTo>
                      <a:cubicBezTo>
                        <a:pt x="141" y="723"/>
                        <a:pt x="140" y="724"/>
                        <a:pt x="140" y="725"/>
                      </a:cubicBezTo>
                      <a:cubicBezTo>
                        <a:pt x="139" y="725"/>
                        <a:pt x="139" y="725"/>
                        <a:pt x="138" y="725"/>
                      </a:cubicBezTo>
                      <a:cubicBezTo>
                        <a:pt x="137" y="726"/>
                        <a:pt x="136" y="727"/>
                        <a:pt x="136" y="727"/>
                      </a:cubicBezTo>
                      <a:cubicBezTo>
                        <a:pt x="136" y="729"/>
                        <a:pt x="134" y="729"/>
                        <a:pt x="134" y="730"/>
                      </a:cubicBezTo>
                      <a:cubicBezTo>
                        <a:pt x="133" y="731"/>
                        <a:pt x="134" y="731"/>
                        <a:pt x="133" y="731"/>
                      </a:cubicBezTo>
                      <a:cubicBezTo>
                        <a:pt x="133" y="731"/>
                        <a:pt x="133" y="730"/>
                        <a:pt x="133" y="730"/>
                      </a:cubicBezTo>
                      <a:cubicBezTo>
                        <a:pt x="133" y="729"/>
                        <a:pt x="134" y="729"/>
                        <a:pt x="134" y="728"/>
                      </a:cubicBezTo>
                      <a:cubicBezTo>
                        <a:pt x="134" y="727"/>
                        <a:pt x="135" y="724"/>
                        <a:pt x="136" y="723"/>
                      </a:cubicBezTo>
                      <a:cubicBezTo>
                        <a:pt x="137" y="723"/>
                        <a:pt x="137" y="722"/>
                        <a:pt x="137" y="721"/>
                      </a:cubicBezTo>
                      <a:cubicBezTo>
                        <a:pt x="138" y="721"/>
                        <a:pt x="138" y="720"/>
                        <a:pt x="138" y="719"/>
                      </a:cubicBezTo>
                      <a:cubicBezTo>
                        <a:pt x="139" y="719"/>
                        <a:pt x="139" y="718"/>
                        <a:pt x="139" y="718"/>
                      </a:cubicBezTo>
                      <a:cubicBezTo>
                        <a:pt x="140" y="717"/>
                        <a:pt x="140" y="716"/>
                        <a:pt x="140" y="716"/>
                      </a:cubicBezTo>
                      <a:cubicBezTo>
                        <a:pt x="141" y="715"/>
                        <a:pt x="141" y="713"/>
                        <a:pt x="143" y="711"/>
                      </a:cubicBezTo>
                      <a:cubicBezTo>
                        <a:pt x="143" y="710"/>
                        <a:pt x="143" y="709"/>
                        <a:pt x="143" y="708"/>
                      </a:cubicBezTo>
                      <a:cubicBezTo>
                        <a:pt x="143" y="707"/>
                        <a:pt x="144" y="706"/>
                        <a:pt x="144" y="705"/>
                      </a:cubicBezTo>
                      <a:cubicBezTo>
                        <a:pt x="144" y="704"/>
                        <a:pt x="145" y="704"/>
                        <a:pt x="145" y="703"/>
                      </a:cubicBezTo>
                      <a:cubicBezTo>
                        <a:pt x="146" y="701"/>
                        <a:pt x="148" y="700"/>
                        <a:pt x="149" y="699"/>
                      </a:cubicBezTo>
                      <a:cubicBezTo>
                        <a:pt x="149" y="698"/>
                        <a:pt x="149" y="698"/>
                        <a:pt x="149" y="698"/>
                      </a:cubicBezTo>
                      <a:cubicBezTo>
                        <a:pt x="150" y="697"/>
                        <a:pt x="151" y="696"/>
                        <a:pt x="152" y="695"/>
                      </a:cubicBezTo>
                      <a:cubicBezTo>
                        <a:pt x="152" y="693"/>
                        <a:pt x="153" y="692"/>
                        <a:pt x="154" y="690"/>
                      </a:cubicBezTo>
                      <a:cubicBezTo>
                        <a:pt x="154" y="690"/>
                        <a:pt x="154" y="689"/>
                        <a:pt x="154" y="689"/>
                      </a:cubicBezTo>
                      <a:cubicBezTo>
                        <a:pt x="155" y="688"/>
                        <a:pt x="156" y="688"/>
                        <a:pt x="156" y="686"/>
                      </a:cubicBezTo>
                      <a:cubicBezTo>
                        <a:pt x="156" y="686"/>
                        <a:pt x="156" y="686"/>
                        <a:pt x="156" y="686"/>
                      </a:cubicBezTo>
                      <a:cubicBezTo>
                        <a:pt x="157" y="685"/>
                        <a:pt x="158" y="685"/>
                        <a:pt x="158" y="683"/>
                      </a:cubicBezTo>
                      <a:cubicBezTo>
                        <a:pt x="158" y="683"/>
                        <a:pt x="158" y="682"/>
                        <a:pt x="159" y="681"/>
                      </a:cubicBezTo>
                      <a:cubicBezTo>
                        <a:pt x="160" y="681"/>
                        <a:pt x="160" y="680"/>
                        <a:pt x="160" y="679"/>
                      </a:cubicBezTo>
                      <a:cubicBezTo>
                        <a:pt x="161" y="678"/>
                        <a:pt x="161" y="678"/>
                        <a:pt x="161" y="677"/>
                      </a:cubicBezTo>
                      <a:cubicBezTo>
                        <a:pt x="161" y="676"/>
                        <a:pt x="162" y="675"/>
                        <a:pt x="162" y="675"/>
                      </a:cubicBezTo>
                      <a:cubicBezTo>
                        <a:pt x="163" y="674"/>
                        <a:pt x="162" y="673"/>
                        <a:pt x="163" y="672"/>
                      </a:cubicBezTo>
                      <a:cubicBezTo>
                        <a:pt x="163" y="671"/>
                        <a:pt x="164" y="671"/>
                        <a:pt x="164" y="670"/>
                      </a:cubicBezTo>
                      <a:cubicBezTo>
                        <a:pt x="165" y="669"/>
                        <a:pt x="165" y="668"/>
                        <a:pt x="166" y="667"/>
                      </a:cubicBezTo>
                      <a:cubicBezTo>
                        <a:pt x="166" y="666"/>
                        <a:pt x="166" y="666"/>
                        <a:pt x="166" y="665"/>
                      </a:cubicBezTo>
                      <a:cubicBezTo>
                        <a:pt x="166" y="665"/>
                        <a:pt x="167" y="665"/>
                        <a:pt x="167" y="664"/>
                      </a:cubicBezTo>
                      <a:cubicBezTo>
                        <a:pt x="166" y="663"/>
                        <a:pt x="165" y="663"/>
                        <a:pt x="164" y="663"/>
                      </a:cubicBezTo>
                      <a:cubicBezTo>
                        <a:pt x="164" y="663"/>
                        <a:pt x="163" y="663"/>
                        <a:pt x="162" y="664"/>
                      </a:cubicBezTo>
                      <a:cubicBezTo>
                        <a:pt x="161" y="663"/>
                        <a:pt x="160" y="662"/>
                        <a:pt x="159" y="661"/>
                      </a:cubicBezTo>
                      <a:cubicBezTo>
                        <a:pt x="159" y="661"/>
                        <a:pt x="158" y="661"/>
                        <a:pt x="158" y="660"/>
                      </a:cubicBezTo>
                      <a:cubicBezTo>
                        <a:pt x="157" y="660"/>
                        <a:pt x="157" y="660"/>
                        <a:pt x="157" y="660"/>
                      </a:cubicBezTo>
                      <a:cubicBezTo>
                        <a:pt x="156" y="660"/>
                        <a:pt x="155" y="660"/>
                        <a:pt x="154" y="659"/>
                      </a:cubicBezTo>
                      <a:cubicBezTo>
                        <a:pt x="154" y="658"/>
                        <a:pt x="153" y="658"/>
                        <a:pt x="152" y="658"/>
                      </a:cubicBezTo>
                      <a:cubicBezTo>
                        <a:pt x="151" y="658"/>
                        <a:pt x="151" y="657"/>
                        <a:pt x="150" y="656"/>
                      </a:cubicBezTo>
                      <a:cubicBezTo>
                        <a:pt x="150" y="656"/>
                        <a:pt x="149" y="656"/>
                        <a:pt x="149" y="656"/>
                      </a:cubicBezTo>
                      <a:cubicBezTo>
                        <a:pt x="148" y="656"/>
                        <a:pt x="147" y="655"/>
                        <a:pt x="147" y="654"/>
                      </a:cubicBezTo>
                      <a:cubicBezTo>
                        <a:pt x="146" y="654"/>
                        <a:pt x="145" y="654"/>
                        <a:pt x="145" y="654"/>
                      </a:cubicBezTo>
                      <a:cubicBezTo>
                        <a:pt x="145" y="653"/>
                        <a:pt x="145" y="652"/>
                        <a:pt x="145" y="652"/>
                      </a:cubicBezTo>
                      <a:cubicBezTo>
                        <a:pt x="144" y="651"/>
                        <a:pt x="144" y="650"/>
                        <a:pt x="144" y="650"/>
                      </a:cubicBezTo>
                      <a:cubicBezTo>
                        <a:pt x="143" y="650"/>
                        <a:pt x="142" y="650"/>
                        <a:pt x="142" y="650"/>
                      </a:cubicBezTo>
                      <a:cubicBezTo>
                        <a:pt x="141" y="649"/>
                        <a:pt x="140" y="648"/>
                        <a:pt x="139" y="647"/>
                      </a:cubicBezTo>
                      <a:cubicBezTo>
                        <a:pt x="139" y="646"/>
                        <a:pt x="139" y="646"/>
                        <a:pt x="139" y="645"/>
                      </a:cubicBezTo>
                      <a:cubicBezTo>
                        <a:pt x="138" y="644"/>
                        <a:pt x="138" y="644"/>
                        <a:pt x="137" y="643"/>
                      </a:cubicBezTo>
                      <a:cubicBezTo>
                        <a:pt x="137" y="643"/>
                        <a:pt x="137" y="643"/>
                        <a:pt x="136" y="643"/>
                      </a:cubicBezTo>
                      <a:cubicBezTo>
                        <a:pt x="136" y="643"/>
                        <a:pt x="136" y="642"/>
                        <a:pt x="136" y="642"/>
                      </a:cubicBezTo>
                      <a:cubicBezTo>
                        <a:pt x="135" y="642"/>
                        <a:pt x="135" y="641"/>
                        <a:pt x="134" y="640"/>
                      </a:cubicBezTo>
                      <a:cubicBezTo>
                        <a:pt x="133" y="640"/>
                        <a:pt x="132" y="639"/>
                        <a:pt x="131" y="639"/>
                      </a:cubicBezTo>
                      <a:cubicBezTo>
                        <a:pt x="130" y="639"/>
                        <a:pt x="130" y="638"/>
                        <a:pt x="129" y="638"/>
                      </a:cubicBezTo>
                      <a:cubicBezTo>
                        <a:pt x="128" y="637"/>
                        <a:pt x="127" y="636"/>
                        <a:pt x="126" y="635"/>
                      </a:cubicBezTo>
                      <a:cubicBezTo>
                        <a:pt x="126" y="635"/>
                        <a:pt x="126" y="635"/>
                        <a:pt x="126" y="635"/>
                      </a:cubicBezTo>
                      <a:cubicBezTo>
                        <a:pt x="126" y="635"/>
                        <a:pt x="126" y="634"/>
                        <a:pt x="126" y="634"/>
                      </a:cubicBezTo>
                      <a:cubicBezTo>
                        <a:pt x="126" y="634"/>
                        <a:pt x="125" y="634"/>
                        <a:pt x="125" y="634"/>
                      </a:cubicBezTo>
                      <a:cubicBezTo>
                        <a:pt x="124" y="634"/>
                        <a:pt x="123" y="633"/>
                        <a:pt x="123" y="632"/>
                      </a:cubicBezTo>
                      <a:cubicBezTo>
                        <a:pt x="123" y="632"/>
                        <a:pt x="122" y="632"/>
                        <a:pt x="122" y="631"/>
                      </a:cubicBezTo>
                      <a:cubicBezTo>
                        <a:pt x="121" y="630"/>
                        <a:pt x="120" y="629"/>
                        <a:pt x="118" y="627"/>
                      </a:cubicBezTo>
                      <a:cubicBezTo>
                        <a:pt x="118" y="627"/>
                        <a:pt x="118" y="627"/>
                        <a:pt x="118" y="627"/>
                      </a:cubicBezTo>
                      <a:cubicBezTo>
                        <a:pt x="117" y="626"/>
                        <a:pt x="115" y="625"/>
                        <a:pt x="114" y="625"/>
                      </a:cubicBezTo>
                      <a:cubicBezTo>
                        <a:pt x="114" y="625"/>
                        <a:pt x="114" y="625"/>
                        <a:pt x="114" y="625"/>
                      </a:cubicBezTo>
                      <a:cubicBezTo>
                        <a:pt x="113" y="624"/>
                        <a:pt x="112" y="623"/>
                        <a:pt x="111" y="622"/>
                      </a:cubicBezTo>
                      <a:cubicBezTo>
                        <a:pt x="111" y="622"/>
                        <a:pt x="110" y="622"/>
                        <a:pt x="110" y="621"/>
                      </a:cubicBezTo>
                      <a:cubicBezTo>
                        <a:pt x="109" y="621"/>
                        <a:pt x="108" y="621"/>
                        <a:pt x="107" y="621"/>
                      </a:cubicBezTo>
                      <a:cubicBezTo>
                        <a:pt x="107" y="621"/>
                        <a:pt x="107" y="622"/>
                        <a:pt x="106" y="622"/>
                      </a:cubicBezTo>
                      <a:cubicBezTo>
                        <a:pt x="105" y="623"/>
                        <a:pt x="104" y="624"/>
                        <a:pt x="103" y="626"/>
                      </a:cubicBezTo>
                      <a:cubicBezTo>
                        <a:pt x="102" y="626"/>
                        <a:pt x="101" y="626"/>
                        <a:pt x="100" y="626"/>
                      </a:cubicBezTo>
                      <a:cubicBezTo>
                        <a:pt x="100" y="625"/>
                        <a:pt x="99" y="625"/>
                        <a:pt x="99" y="624"/>
                      </a:cubicBezTo>
                      <a:cubicBezTo>
                        <a:pt x="99" y="623"/>
                        <a:pt x="99" y="624"/>
                        <a:pt x="98" y="623"/>
                      </a:cubicBezTo>
                      <a:cubicBezTo>
                        <a:pt x="98" y="623"/>
                        <a:pt x="98" y="623"/>
                        <a:pt x="97" y="623"/>
                      </a:cubicBezTo>
                      <a:cubicBezTo>
                        <a:pt x="97" y="623"/>
                        <a:pt x="96" y="623"/>
                        <a:pt x="96" y="623"/>
                      </a:cubicBezTo>
                      <a:cubicBezTo>
                        <a:pt x="96" y="623"/>
                        <a:pt x="96" y="623"/>
                        <a:pt x="95" y="623"/>
                      </a:cubicBezTo>
                      <a:cubicBezTo>
                        <a:pt x="95" y="624"/>
                        <a:pt x="94" y="623"/>
                        <a:pt x="94" y="623"/>
                      </a:cubicBezTo>
                      <a:cubicBezTo>
                        <a:pt x="93" y="623"/>
                        <a:pt x="93" y="623"/>
                        <a:pt x="92" y="623"/>
                      </a:cubicBezTo>
                      <a:cubicBezTo>
                        <a:pt x="91" y="623"/>
                        <a:pt x="91" y="624"/>
                        <a:pt x="90" y="624"/>
                      </a:cubicBezTo>
                      <a:cubicBezTo>
                        <a:pt x="89" y="624"/>
                        <a:pt x="89" y="624"/>
                        <a:pt x="88" y="625"/>
                      </a:cubicBezTo>
                      <a:cubicBezTo>
                        <a:pt x="87" y="625"/>
                        <a:pt x="87" y="626"/>
                        <a:pt x="86" y="627"/>
                      </a:cubicBezTo>
                      <a:cubicBezTo>
                        <a:pt x="86" y="627"/>
                        <a:pt x="85" y="627"/>
                        <a:pt x="85" y="627"/>
                      </a:cubicBezTo>
                      <a:cubicBezTo>
                        <a:pt x="85" y="628"/>
                        <a:pt x="85" y="628"/>
                        <a:pt x="85" y="628"/>
                      </a:cubicBezTo>
                      <a:cubicBezTo>
                        <a:pt x="85" y="629"/>
                        <a:pt x="84" y="629"/>
                        <a:pt x="84" y="630"/>
                      </a:cubicBezTo>
                      <a:cubicBezTo>
                        <a:pt x="84" y="630"/>
                        <a:pt x="84" y="631"/>
                        <a:pt x="84" y="631"/>
                      </a:cubicBezTo>
                      <a:cubicBezTo>
                        <a:pt x="83" y="632"/>
                        <a:pt x="83" y="631"/>
                        <a:pt x="83" y="631"/>
                      </a:cubicBezTo>
                      <a:cubicBezTo>
                        <a:pt x="82" y="630"/>
                        <a:pt x="80" y="630"/>
                        <a:pt x="79" y="629"/>
                      </a:cubicBezTo>
                      <a:cubicBezTo>
                        <a:pt x="78" y="629"/>
                        <a:pt x="78" y="629"/>
                        <a:pt x="77" y="629"/>
                      </a:cubicBezTo>
                      <a:cubicBezTo>
                        <a:pt x="76" y="628"/>
                        <a:pt x="77" y="628"/>
                        <a:pt x="77" y="628"/>
                      </a:cubicBezTo>
                      <a:cubicBezTo>
                        <a:pt x="77" y="627"/>
                        <a:pt x="77" y="626"/>
                        <a:pt x="78" y="626"/>
                      </a:cubicBezTo>
                      <a:cubicBezTo>
                        <a:pt x="79" y="626"/>
                        <a:pt x="78" y="625"/>
                        <a:pt x="79" y="624"/>
                      </a:cubicBezTo>
                      <a:cubicBezTo>
                        <a:pt x="80" y="624"/>
                        <a:pt x="79" y="623"/>
                        <a:pt x="79" y="623"/>
                      </a:cubicBezTo>
                      <a:cubicBezTo>
                        <a:pt x="80" y="622"/>
                        <a:pt x="81" y="622"/>
                        <a:pt x="81" y="622"/>
                      </a:cubicBezTo>
                      <a:cubicBezTo>
                        <a:pt x="81" y="621"/>
                        <a:pt x="81" y="621"/>
                        <a:pt x="81" y="621"/>
                      </a:cubicBezTo>
                      <a:cubicBezTo>
                        <a:pt x="81" y="620"/>
                        <a:pt x="82" y="620"/>
                        <a:pt x="83" y="619"/>
                      </a:cubicBezTo>
                      <a:cubicBezTo>
                        <a:pt x="83" y="619"/>
                        <a:pt x="83" y="620"/>
                        <a:pt x="83" y="620"/>
                      </a:cubicBezTo>
                      <a:cubicBezTo>
                        <a:pt x="84" y="620"/>
                        <a:pt x="85" y="619"/>
                        <a:pt x="85" y="618"/>
                      </a:cubicBezTo>
                      <a:cubicBezTo>
                        <a:pt x="85" y="617"/>
                        <a:pt x="84" y="618"/>
                        <a:pt x="83" y="618"/>
                      </a:cubicBezTo>
                      <a:cubicBezTo>
                        <a:pt x="83" y="617"/>
                        <a:pt x="83" y="617"/>
                        <a:pt x="82" y="617"/>
                      </a:cubicBezTo>
                      <a:cubicBezTo>
                        <a:pt x="82" y="616"/>
                        <a:pt x="82" y="616"/>
                        <a:pt x="82" y="615"/>
                      </a:cubicBezTo>
                      <a:cubicBezTo>
                        <a:pt x="82" y="615"/>
                        <a:pt x="82" y="615"/>
                        <a:pt x="82" y="614"/>
                      </a:cubicBezTo>
                      <a:cubicBezTo>
                        <a:pt x="82" y="614"/>
                        <a:pt x="82" y="614"/>
                        <a:pt x="82" y="614"/>
                      </a:cubicBezTo>
                      <a:cubicBezTo>
                        <a:pt x="82" y="613"/>
                        <a:pt x="82" y="612"/>
                        <a:pt x="82" y="612"/>
                      </a:cubicBezTo>
                      <a:cubicBezTo>
                        <a:pt x="82" y="612"/>
                        <a:pt x="82" y="611"/>
                        <a:pt x="82" y="611"/>
                      </a:cubicBezTo>
                      <a:cubicBezTo>
                        <a:pt x="83" y="611"/>
                        <a:pt x="84" y="610"/>
                        <a:pt x="84" y="609"/>
                      </a:cubicBezTo>
                      <a:cubicBezTo>
                        <a:pt x="84" y="608"/>
                        <a:pt x="85" y="608"/>
                        <a:pt x="85" y="607"/>
                      </a:cubicBezTo>
                      <a:cubicBezTo>
                        <a:pt x="85" y="607"/>
                        <a:pt x="86" y="607"/>
                        <a:pt x="86" y="607"/>
                      </a:cubicBezTo>
                      <a:cubicBezTo>
                        <a:pt x="86" y="607"/>
                        <a:pt x="87" y="606"/>
                        <a:pt x="87" y="606"/>
                      </a:cubicBezTo>
                      <a:cubicBezTo>
                        <a:pt x="87" y="605"/>
                        <a:pt x="87" y="605"/>
                        <a:pt x="87" y="604"/>
                      </a:cubicBezTo>
                      <a:cubicBezTo>
                        <a:pt x="87" y="604"/>
                        <a:pt x="88" y="604"/>
                        <a:pt x="88" y="604"/>
                      </a:cubicBezTo>
                      <a:cubicBezTo>
                        <a:pt x="89" y="604"/>
                        <a:pt x="90" y="603"/>
                        <a:pt x="91" y="603"/>
                      </a:cubicBezTo>
                      <a:cubicBezTo>
                        <a:pt x="92" y="602"/>
                        <a:pt x="93" y="601"/>
                        <a:pt x="93" y="601"/>
                      </a:cubicBezTo>
                      <a:cubicBezTo>
                        <a:pt x="94" y="599"/>
                        <a:pt x="95" y="599"/>
                        <a:pt x="96" y="598"/>
                      </a:cubicBezTo>
                      <a:cubicBezTo>
                        <a:pt x="96" y="597"/>
                        <a:pt x="96" y="596"/>
                        <a:pt x="96" y="594"/>
                      </a:cubicBezTo>
                      <a:cubicBezTo>
                        <a:pt x="97" y="595"/>
                        <a:pt x="97" y="595"/>
                        <a:pt x="98" y="595"/>
                      </a:cubicBezTo>
                      <a:cubicBezTo>
                        <a:pt x="99" y="594"/>
                        <a:pt x="100" y="593"/>
                        <a:pt x="101" y="592"/>
                      </a:cubicBezTo>
                      <a:cubicBezTo>
                        <a:pt x="100" y="591"/>
                        <a:pt x="100" y="591"/>
                        <a:pt x="99" y="590"/>
                      </a:cubicBezTo>
                      <a:cubicBezTo>
                        <a:pt x="99" y="589"/>
                        <a:pt x="99" y="589"/>
                        <a:pt x="98" y="588"/>
                      </a:cubicBezTo>
                      <a:cubicBezTo>
                        <a:pt x="98" y="588"/>
                        <a:pt x="97" y="588"/>
                        <a:pt x="97" y="588"/>
                      </a:cubicBezTo>
                      <a:cubicBezTo>
                        <a:pt x="97" y="588"/>
                        <a:pt x="96" y="588"/>
                        <a:pt x="96" y="587"/>
                      </a:cubicBezTo>
                      <a:cubicBezTo>
                        <a:pt x="96" y="587"/>
                        <a:pt x="95" y="587"/>
                        <a:pt x="95" y="587"/>
                      </a:cubicBezTo>
                      <a:cubicBezTo>
                        <a:pt x="94" y="587"/>
                        <a:pt x="94" y="587"/>
                        <a:pt x="93" y="586"/>
                      </a:cubicBezTo>
                      <a:cubicBezTo>
                        <a:pt x="93" y="586"/>
                        <a:pt x="92" y="586"/>
                        <a:pt x="92" y="585"/>
                      </a:cubicBezTo>
                      <a:cubicBezTo>
                        <a:pt x="91" y="585"/>
                        <a:pt x="91" y="585"/>
                        <a:pt x="90" y="585"/>
                      </a:cubicBezTo>
                      <a:cubicBezTo>
                        <a:pt x="90" y="585"/>
                        <a:pt x="90" y="584"/>
                        <a:pt x="89" y="584"/>
                      </a:cubicBezTo>
                      <a:cubicBezTo>
                        <a:pt x="89" y="584"/>
                        <a:pt x="89" y="584"/>
                        <a:pt x="88" y="584"/>
                      </a:cubicBezTo>
                      <a:cubicBezTo>
                        <a:pt x="87" y="583"/>
                        <a:pt x="86" y="582"/>
                        <a:pt x="86" y="581"/>
                      </a:cubicBezTo>
                      <a:cubicBezTo>
                        <a:pt x="85" y="581"/>
                        <a:pt x="85" y="581"/>
                        <a:pt x="84" y="580"/>
                      </a:cubicBezTo>
                      <a:cubicBezTo>
                        <a:pt x="84" y="580"/>
                        <a:pt x="84" y="579"/>
                        <a:pt x="84" y="579"/>
                      </a:cubicBezTo>
                      <a:cubicBezTo>
                        <a:pt x="83" y="578"/>
                        <a:pt x="82" y="578"/>
                        <a:pt x="82" y="578"/>
                      </a:cubicBezTo>
                      <a:cubicBezTo>
                        <a:pt x="81" y="577"/>
                        <a:pt x="81" y="577"/>
                        <a:pt x="81" y="577"/>
                      </a:cubicBezTo>
                      <a:cubicBezTo>
                        <a:pt x="80" y="576"/>
                        <a:pt x="81" y="575"/>
                        <a:pt x="82" y="574"/>
                      </a:cubicBezTo>
                      <a:cubicBezTo>
                        <a:pt x="81" y="574"/>
                        <a:pt x="81" y="573"/>
                        <a:pt x="81" y="573"/>
                      </a:cubicBezTo>
                      <a:cubicBezTo>
                        <a:pt x="81" y="573"/>
                        <a:pt x="81" y="573"/>
                        <a:pt x="82" y="573"/>
                      </a:cubicBezTo>
                      <a:cubicBezTo>
                        <a:pt x="82" y="573"/>
                        <a:pt x="83" y="574"/>
                        <a:pt x="83" y="574"/>
                      </a:cubicBezTo>
                      <a:cubicBezTo>
                        <a:pt x="84" y="574"/>
                        <a:pt x="84" y="574"/>
                        <a:pt x="85" y="574"/>
                      </a:cubicBezTo>
                      <a:cubicBezTo>
                        <a:pt x="85" y="574"/>
                        <a:pt x="85" y="573"/>
                        <a:pt x="85" y="572"/>
                      </a:cubicBezTo>
                      <a:cubicBezTo>
                        <a:pt x="84" y="572"/>
                        <a:pt x="83" y="570"/>
                        <a:pt x="82" y="570"/>
                      </a:cubicBezTo>
                      <a:cubicBezTo>
                        <a:pt x="81" y="569"/>
                        <a:pt x="80" y="568"/>
                        <a:pt x="79" y="567"/>
                      </a:cubicBezTo>
                      <a:cubicBezTo>
                        <a:pt x="79" y="567"/>
                        <a:pt x="79" y="567"/>
                        <a:pt x="79" y="566"/>
                      </a:cubicBezTo>
                      <a:cubicBezTo>
                        <a:pt x="79" y="566"/>
                        <a:pt x="78" y="566"/>
                        <a:pt x="78" y="566"/>
                      </a:cubicBezTo>
                      <a:cubicBezTo>
                        <a:pt x="77" y="566"/>
                        <a:pt x="77" y="566"/>
                        <a:pt x="77" y="565"/>
                      </a:cubicBezTo>
                      <a:cubicBezTo>
                        <a:pt x="76" y="564"/>
                        <a:pt x="76" y="564"/>
                        <a:pt x="75" y="563"/>
                      </a:cubicBezTo>
                      <a:cubicBezTo>
                        <a:pt x="75" y="563"/>
                        <a:pt x="74" y="563"/>
                        <a:pt x="74" y="563"/>
                      </a:cubicBezTo>
                      <a:cubicBezTo>
                        <a:pt x="74" y="562"/>
                        <a:pt x="74" y="561"/>
                        <a:pt x="74" y="561"/>
                      </a:cubicBezTo>
                      <a:cubicBezTo>
                        <a:pt x="75" y="560"/>
                        <a:pt x="75" y="561"/>
                        <a:pt x="75" y="561"/>
                      </a:cubicBezTo>
                      <a:cubicBezTo>
                        <a:pt x="76" y="561"/>
                        <a:pt x="76" y="561"/>
                        <a:pt x="77" y="561"/>
                      </a:cubicBezTo>
                      <a:cubicBezTo>
                        <a:pt x="77" y="561"/>
                        <a:pt x="78" y="560"/>
                        <a:pt x="78" y="560"/>
                      </a:cubicBezTo>
                      <a:cubicBezTo>
                        <a:pt x="79" y="560"/>
                        <a:pt x="79" y="560"/>
                        <a:pt x="79" y="561"/>
                      </a:cubicBezTo>
                      <a:cubicBezTo>
                        <a:pt x="78" y="561"/>
                        <a:pt x="78" y="562"/>
                        <a:pt x="77" y="562"/>
                      </a:cubicBezTo>
                      <a:cubicBezTo>
                        <a:pt x="78" y="563"/>
                        <a:pt x="78" y="564"/>
                        <a:pt x="78" y="565"/>
                      </a:cubicBezTo>
                      <a:cubicBezTo>
                        <a:pt x="78" y="565"/>
                        <a:pt x="79" y="565"/>
                        <a:pt x="79" y="565"/>
                      </a:cubicBezTo>
                      <a:cubicBezTo>
                        <a:pt x="80" y="566"/>
                        <a:pt x="82" y="568"/>
                        <a:pt x="83" y="569"/>
                      </a:cubicBezTo>
                      <a:cubicBezTo>
                        <a:pt x="84" y="569"/>
                        <a:pt x="84" y="569"/>
                        <a:pt x="85" y="569"/>
                      </a:cubicBezTo>
                      <a:cubicBezTo>
                        <a:pt x="85" y="569"/>
                        <a:pt x="85" y="570"/>
                        <a:pt x="85" y="570"/>
                      </a:cubicBezTo>
                      <a:cubicBezTo>
                        <a:pt x="86" y="571"/>
                        <a:pt x="87" y="572"/>
                        <a:pt x="88" y="571"/>
                      </a:cubicBezTo>
                      <a:cubicBezTo>
                        <a:pt x="89" y="572"/>
                        <a:pt x="89" y="573"/>
                        <a:pt x="90" y="573"/>
                      </a:cubicBezTo>
                      <a:cubicBezTo>
                        <a:pt x="91" y="573"/>
                        <a:pt x="92" y="574"/>
                        <a:pt x="93" y="574"/>
                      </a:cubicBezTo>
                      <a:cubicBezTo>
                        <a:pt x="93" y="575"/>
                        <a:pt x="94" y="575"/>
                        <a:pt x="95" y="576"/>
                      </a:cubicBezTo>
                      <a:cubicBezTo>
                        <a:pt x="97" y="577"/>
                        <a:pt x="99" y="578"/>
                        <a:pt x="101" y="579"/>
                      </a:cubicBezTo>
                      <a:cubicBezTo>
                        <a:pt x="101" y="579"/>
                        <a:pt x="102" y="579"/>
                        <a:pt x="102" y="579"/>
                      </a:cubicBezTo>
                      <a:cubicBezTo>
                        <a:pt x="103" y="579"/>
                        <a:pt x="104" y="579"/>
                        <a:pt x="105" y="580"/>
                      </a:cubicBezTo>
                      <a:cubicBezTo>
                        <a:pt x="105" y="580"/>
                        <a:pt x="106" y="580"/>
                        <a:pt x="107" y="580"/>
                      </a:cubicBezTo>
                      <a:cubicBezTo>
                        <a:pt x="107" y="579"/>
                        <a:pt x="107" y="578"/>
                        <a:pt x="107" y="578"/>
                      </a:cubicBezTo>
                      <a:cubicBezTo>
                        <a:pt x="107" y="577"/>
                        <a:pt x="106" y="577"/>
                        <a:pt x="106" y="576"/>
                      </a:cubicBezTo>
                      <a:cubicBezTo>
                        <a:pt x="106" y="576"/>
                        <a:pt x="105" y="576"/>
                        <a:pt x="105" y="576"/>
                      </a:cubicBezTo>
                      <a:cubicBezTo>
                        <a:pt x="104" y="576"/>
                        <a:pt x="103" y="575"/>
                        <a:pt x="102" y="574"/>
                      </a:cubicBezTo>
                      <a:cubicBezTo>
                        <a:pt x="101" y="573"/>
                        <a:pt x="100" y="574"/>
                        <a:pt x="100" y="573"/>
                      </a:cubicBezTo>
                      <a:cubicBezTo>
                        <a:pt x="99" y="573"/>
                        <a:pt x="98" y="573"/>
                        <a:pt x="98" y="573"/>
                      </a:cubicBezTo>
                      <a:cubicBezTo>
                        <a:pt x="95" y="571"/>
                        <a:pt x="93" y="571"/>
                        <a:pt x="91" y="569"/>
                      </a:cubicBezTo>
                      <a:cubicBezTo>
                        <a:pt x="91" y="568"/>
                        <a:pt x="92" y="569"/>
                        <a:pt x="92" y="568"/>
                      </a:cubicBezTo>
                      <a:cubicBezTo>
                        <a:pt x="93" y="569"/>
                        <a:pt x="93" y="569"/>
                        <a:pt x="94" y="569"/>
                      </a:cubicBezTo>
                      <a:cubicBezTo>
                        <a:pt x="93" y="568"/>
                        <a:pt x="93" y="569"/>
                        <a:pt x="92" y="568"/>
                      </a:cubicBezTo>
                      <a:cubicBezTo>
                        <a:pt x="92" y="568"/>
                        <a:pt x="92" y="567"/>
                        <a:pt x="92" y="566"/>
                      </a:cubicBezTo>
                      <a:cubicBezTo>
                        <a:pt x="92" y="565"/>
                        <a:pt x="91" y="566"/>
                        <a:pt x="90" y="565"/>
                      </a:cubicBezTo>
                      <a:cubicBezTo>
                        <a:pt x="90" y="565"/>
                        <a:pt x="89" y="564"/>
                        <a:pt x="88" y="564"/>
                      </a:cubicBezTo>
                      <a:cubicBezTo>
                        <a:pt x="88" y="563"/>
                        <a:pt x="87" y="563"/>
                        <a:pt x="86" y="562"/>
                      </a:cubicBezTo>
                      <a:cubicBezTo>
                        <a:pt x="86" y="562"/>
                        <a:pt x="85" y="562"/>
                        <a:pt x="84" y="561"/>
                      </a:cubicBezTo>
                      <a:cubicBezTo>
                        <a:pt x="85" y="560"/>
                        <a:pt x="85" y="560"/>
                        <a:pt x="85" y="560"/>
                      </a:cubicBezTo>
                      <a:cubicBezTo>
                        <a:pt x="86" y="561"/>
                        <a:pt x="86" y="561"/>
                        <a:pt x="86" y="561"/>
                      </a:cubicBezTo>
                      <a:cubicBezTo>
                        <a:pt x="87" y="561"/>
                        <a:pt x="87" y="561"/>
                        <a:pt x="88" y="561"/>
                      </a:cubicBezTo>
                      <a:cubicBezTo>
                        <a:pt x="88" y="562"/>
                        <a:pt x="89" y="562"/>
                        <a:pt x="90" y="563"/>
                      </a:cubicBezTo>
                      <a:cubicBezTo>
                        <a:pt x="91" y="563"/>
                        <a:pt x="91" y="564"/>
                        <a:pt x="92" y="565"/>
                      </a:cubicBezTo>
                      <a:cubicBezTo>
                        <a:pt x="93" y="564"/>
                        <a:pt x="93" y="566"/>
                        <a:pt x="94" y="566"/>
                      </a:cubicBezTo>
                      <a:cubicBezTo>
                        <a:pt x="95" y="566"/>
                        <a:pt x="95" y="567"/>
                        <a:pt x="96" y="567"/>
                      </a:cubicBezTo>
                      <a:cubicBezTo>
                        <a:pt x="96" y="568"/>
                        <a:pt x="96" y="569"/>
                        <a:pt x="96" y="570"/>
                      </a:cubicBezTo>
                      <a:cubicBezTo>
                        <a:pt x="96" y="570"/>
                        <a:pt x="96" y="570"/>
                        <a:pt x="97" y="571"/>
                      </a:cubicBezTo>
                      <a:cubicBezTo>
                        <a:pt x="97" y="570"/>
                        <a:pt x="97" y="569"/>
                        <a:pt x="97" y="568"/>
                      </a:cubicBezTo>
                      <a:cubicBezTo>
                        <a:pt x="98" y="568"/>
                        <a:pt x="98" y="567"/>
                        <a:pt x="98" y="567"/>
                      </a:cubicBezTo>
                      <a:cubicBezTo>
                        <a:pt x="99" y="568"/>
                        <a:pt x="101" y="568"/>
                        <a:pt x="102" y="569"/>
                      </a:cubicBezTo>
                      <a:cubicBezTo>
                        <a:pt x="103" y="570"/>
                        <a:pt x="104" y="570"/>
                        <a:pt x="105" y="571"/>
                      </a:cubicBezTo>
                      <a:cubicBezTo>
                        <a:pt x="106" y="571"/>
                        <a:pt x="107" y="571"/>
                        <a:pt x="107" y="571"/>
                      </a:cubicBezTo>
                      <a:cubicBezTo>
                        <a:pt x="108" y="570"/>
                        <a:pt x="108" y="570"/>
                        <a:pt x="109" y="569"/>
                      </a:cubicBezTo>
                      <a:cubicBezTo>
                        <a:pt x="109" y="569"/>
                        <a:pt x="110" y="569"/>
                        <a:pt x="110" y="569"/>
                      </a:cubicBezTo>
                      <a:cubicBezTo>
                        <a:pt x="111" y="569"/>
                        <a:pt x="111" y="568"/>
                        <a:pt x="111" y="567"/>
                      </a:cubicBezTo>
                      <a:cubicBezTo>
                        <a:pt x="110" y="567"/>
                        <a:pt x="110" y="567"/>
                        <a:pt x="110" y="566"/>
                      </a:cubicBezTo>
                      <a:cubicBezTo>
                        <a:pt x="110" y="565"/>
                        <a:pt x="111" y="566"/>
                        <a:pt x="112" y="566"/>
                      </a:cubicBezTo>
                      <a:cubicBezTo>
                        <a:pt x="112" y="565"/>
                        <a:pt x="112" y="565"/>
                        <a:pt x="113" y="564"/>
                      </a:cubicBezTo>
                      <a:cubicBezTo>
                        <a:pt x="113" y="564"/>
                        <a:pt x="113" y="564"/>
                        <a:pt x="112" y="564"/>
                      </a:cubicBezTo>
                      <a:cubicBezTo>
                        <a:pt x="112" y="564"/>
                        <a:pt x="112" y="563"/>
                        <a:pt x="111" y="562"/>
                      </a:cubicBezTo>
                      <a:cubicBezTo>
                        <a:pt x="111" y="562"/>
                        <a:pt x="111" y="561"/>
                        <a:pt x="111" y="561"/>
                      </a:cubicBezTo>
                      <a:cubicBezTo>
                        <a:pt x="112" y="560"/>
                        <a:pt x="113" y="560"/>
                        <a:pt x="114" y="560"/>
                      </a:cubicBezTo>
                      <a:cubicBezTo>
                        <a:pt x="114" y="560"/>
                        <a:pt x="114" y="560"/>
                        <a:pt x="115" y="560"/>
                      </a:cubicBezTo>
                      <a:cubicBezTo>
                        <a:pt x="115" y="560"/>
                        <a:pt x="116" y="560"/>
                        <a:pt x="117" y="560"/>
                      </a:cubicBezTo>
                      <a:cubicBezTo>
                        <a:pt x="117" y="560"/>
                        <a:pt x="117" y="560"/>
                        <a:pt x="117" y="560"/>
                      </a:cubicBezTo>
                      <a:cubicBezTo>
                        <a:pt x="118" y="560"/>
                        <a:pt x="119" y="560"/>
                        <a:pt x="120" y="560"/>
                      </a:cubicBezTo>
                      <a:cubicBezTo>
                        <a:pt x="121" y="561"/>
                        <a:pt x="121" y="561"/>
                        <a:pt x="121" y="561"/>
                      </a:cubicBezTo>
                      <a:cubicBezTo>
                        <a:pt x="122" y="561"/>
                        <a:pt x="122" y="561"/>
                        <a:pt x="123" y="561"/>
                      </a:cubicBezTo>
                      <a:cubicBezTo>
                        <a:pt x="123" y="561"/>
                        <a:pt x="124" y="562"/>
                        <a:pt x="124" y="562"/>
                      </a:cubicBezTo>
                      <a:cubicBezTo>
                        <a:pt x="124" y="562"/>
                        <a:pt x="125" y="562"/>
                        <a:pt x="126" y="562"/>
                      </a:cubicBezTo>
                      <a:cubicBezTo>
                        <a:pt x="126" y="562"/>
                        <a:pt x="126" y="562"/>
                        <a:pt x="127" y="563"/>
                      </a:cubicBezTo>
                      <a:cubicBezTo>
                        <a:pt x="127" y="563"/>
                        <a:pt x="128" y="563"/>
                        <a:pt x="128" y="563"/>
                      </a:cubicBezTo>
                      <a:cubicBezTo>
                        <a:pt x="128" y="563"/>
                        <a:pt x="128" y="563"/>
                        <a:pt x="129" y="563"/>
                      </a:cubicBezTo>
                      <a:cubicBezTo>
                        <a:pt x="129" y="563"/>
                        <a:pt x="129" y="563"/>
                        <a:pt x="130" y="563"/>
                      </a:cubicBezTo>
                      <a:cubicBezTo>
                        <a:pt x="130" y="564"/>
                        <a:pt x="131" y="564"/>
                        <a:pt x="131" y="564"/>
                      </a:cubicBezTo>
                      <a:cubicBezTo>
                        <a:pt x="131" y="564"/>
                        <a:pt x="132" y="564"/>
                        <a:pt x="132" y="564"/>
                      </a:cubicBezTo>
                      <a:cubicBezTo>
                        <a:pt x="131" y="563"/>
                        <a:pt x="130" y="561"/>
                        <a:pt x="129" y="560"/>
                      </a:cubicBezTo>
                      <a:cubicBezTo>
                        <a:pt x="129" y="560"/>
                        <a:pt x="130" y="560"/>
                        <a:pt x="130" y="560"/>
                      </a:cubicBezTo>
                      <a:cubicBezTo>
                        <a:pt x="131" y="560"/>
                        <a:pt x="132" y="561"/>
                        <a:pt x="133" y="561"/>
                      </a:cubicBezTo>
                      <a:cubicBezTo>
                        <a:pt x="134" y="561"/>
                        <a:pt x="134" y="562"/>
                        <a:pt x="135" y="562"/>
                      </a:cubicBezTo>
                      <a:cubicBezTo>
                        <a:pt x="135" y="562"/>
                        <a:pt x="136" y="561"/>
                        <a:pt x="136" y="561"/>
                      </a:cubicBezTo>
                      <a:cubicBezTo>
                        <a:pt x="137" y="561"/>
                        <a:pt x="139" y="561"/>
                        <a:pt x="141" y="561"/>
                      </a:cubicBezTo>
                      <a:cubicBezTo>
                        <a:pt x="141" y="561"/>
                        <a:pt x="141" y="561"/>
                        <a:pt x="141" y="561"/>
                      </a:cubicBezTo>
                      <a:cubicBezTo>
                        <a:pt x="141" y="561"/>
                        <a:pt x="141" y="561"/>
                        <a:pt x="141" y="561"/>
                      </a:cubicBezTo>
                      <a:cubicBezTo>
                        <a:pt x="141" y="561"/>
                        <a:pt x="141" y="560"/>
                        <a:pt x="141" y="560"/>
                      </a:cubicBezTo>
                      <a:cubicBezTo>
                        <a:pt x="141" y="560"/>
                        <a:pt x="140" y="559"/>
                        <a:pt x="140" y="558"/>
                      </a:cubicBezTo>
                      <a:cubicBezTo>
                        <a:pt x="139" y="558"/>
                        <a:pt x="139" y="556"/>
                        <a:pt x="138" y="555"/>
                      </a:cubicBezTo>
                      <a:cubicBezTo>
                        <a:pt x="138" y="555"/>
                        <a:pt x="137" y="555"/>
                        <a:pt x="137" y="555"/>
                      </a:cubicBezTo>
                      <a:cubicBezTo>
                        <a:pt x="136" y="555"/>
                        <a:pt x="136" y="555"/>
                        <a:pt x="136" y="555"/>
                      </a:cubicBezTo>
                      <a:cubicBezTo>
                        <a:pt x="135" y="555"/>
                        <a:pt x="134" y="554"/>
                        <a:pt x="133" y="554"/>
                      </a:cubicBezTo>
                      <a:cubicBezTo>
                        <a:pt x="132" y="552"/>
                        <a:pt x="130" y="552"/>
                        <a:pt x="129" y="551"/>
                      </a:cubicBezTo>
                      <a:cubicBezTo>
                        <a:pt x="129" y="550"/>
                        <a:pt x="129" y="550"/>
                        <a:pt x="129" y="550"/>
                      </a:cubicBezTo>
                      <a:cubicBezTo>
                        <a:pt x="130" y="549"/>
                        <a:pt x="130" y="550"/>
                        <a:pt x="131" y="550"/>
                      </a:cubicBezTo>
                      <a:cubicBezTo>
                        <a:pt x="133" y="550"/>
                        <a:pt x="134" y="550"/>
                        <a:pt x="136" y="550"/>
                      </a:cubicBezTo>
                      <a:cubicBezTo>
                        <a:pt x="137" y="551"/>
                        <a:pt x="137" y="552"/>
                        <a:pt x="138" y="552"/>
                      </a:cubicBezTo>
                      <a:cubicBezTo>
                        <a:pt x="139" y="553"/>
                        <a:pt x="140" y="552"/>
                        <a:pt x="140" y="553"/>
                      </a:cubicBezTo>
                      <a:cubicBezTo>
                        <a:pt x="140" y="553"/>
                        <a:pt x="141" y="553"/>
                        <a:pt x="141" y="552"/>
                      </a:cubicBezTo>
                      <a:cubicBezTo>
                        <a:pt x="141" y="552"/>
                        <a:pt x="142" y="552"/>
                        <a:pt x="142" y="552"/>
                      </a:cubicBezTo>
                      <a:cubicBezTo>
                        <a:pt x="143" y="552"/>
                        <a:pt x="143" y="551"/>
                        <a:pt x="143" y="550"/>
                      </a:cubicBezTo>
                      <a:cubicBezTo>
                        <a:pt x="142" y="549"/>
                        <a:pt x="142" y="550"/>
                        <a:pt x="141" y="550"/>
                      </a:cubicBezTo>
                      <a:cubicBezTo>
                        <a:pt x="139" y="548"/>
                        <a:pt x="137" y="548"/>
                        <a:pt x="136" y="547"/>
                      </a:cubicBezTo>
                      <a:cubicBezTo>
                        <a:pt x="135" y="547"/>
                        <a:pt x="134" y="547"/>
                        <a:pt x="134" y="546"/>
                      </a:cubicBezTo>
                      <a:cubicBezTo>
                        <a:pt x="133" y="546"/>
                        <a:pt x="133" y="546"/>
                        <a:pt x="132" y="546"/>
                      </a:cubicBezTo>
                      <a:cubicBezTo>
                        <a:pt x="132" y="546"/>
                        <a:pt x="132" y="546"/>
                        <a:pt x="132" y="545"/>
                      </a:cubicBezTo>
                      <a:cubicBezTo>
                        <a:pt x="131" y="545"/>
                        <a:pt x="130" y="546"/>
                        <a:pt x="130" y="545"/>
                      </a:cubicBezTo>
                      <a:cubicBezTo>
                        <a:pt x="129" y="544"/>
                        <a:pt x="128" y="545"/>
                        <a:pt x="128" y="544"/>
                      </a:cubicBezTo>
                      <a:cubicBezTo>
                        <a:pt x="127" y="543"/>
                        <a:pt x="126" y="544"/>
                        <a:pt x="126" y="544"/>
                      </a:cubicBezTo>
                      <a:cubicBezTo>
                        <a:pt x="125" y="543"/>
                        <a:pt x="125" y="543"/>
                        <a:pt x="124" y="543"/>
                      </a:cubicBezTo>
                      <a:cubicBezTo>
                        <a:pt x="123" y="543"/>
                        <a:pt x="123" y="542"/>
                        <a:pt x="123" y="542"/>
                      </a:cubicBezTo>
                      <a:cubicBezTo>
                        <a:pt x="122" y="542"/>
                        <a:pt x="121" y="542"/>
                        <a:pt x="121" y="542"/>
                      </a:cubicBezTo>
                      <a:cubicBezTo>
                        <a:pt x="120" y="541"/>
                        <a:pt x="119" y="541"/>
                        <a:pt x="119" y="540"/>
                      </a:cubicBezTo>
                      <a:cubicBezTo>
                        <a:pt x="118" y="540"/>
                        <a:pt x="117" y="540"/>
                        <a:pt x="117" y="540"/>
                      </a:cubicBezTo>
                      <a:cubicBezTo>
                        <a:pt x="116" y="539"/>
                        <a:pt x="114" y="539"/>
                        <a:pt x="112" y="538"/>
                      </a:cubicBezTo>
                      <a:cubicBezTo>
                        <a:pt x="112" y="538"/>
                        <a:pt x="112" y="538"/>
                        <a:pt x="111" y="538"/>
                      </a:cubicBezTo>
                      <a:cubicBezTo>
                        <a:pt x="111" y="538"/>
                        <a:pt x="111" y="538"/>
                        <a:pt x="110" y="537"/>
                      </a:cubicBezTo>
                      <a:cubicBezTo>
                        <a:pt x="110" y="537"/>
                        <a:pt x="109" y="537"/>
                        <a:pt x="109" y="537"/>
                      </a:cubicBezTo>
                      <a:cubicBezTo>
                        <a:pt x="109" y="537"/>
                        <a:pt x="108" y="537"/>
                        <a:pt x="108" y="537"/>
                      </a:cubicBezTo>
                      <a:cubicBezTo>
                        <a:pt x="108" y="537"/>
                        <a:pt x="108" y="537"/>
                        <a:pt x="107" y="537"/>
                      </a:cubicBezTo>
                      <a:cubicBezTo>
                        <a:pt x="106" y="537"/>
                        <a:pt x="106" y="536"/>
                        <a:pt x="104" y="537"/>
                      </a:cubicBezTo>
                      <a:cubicBezTo>
                        <a:pt x="104" y="537"/>
                        <a:pt x="104" y="537"/>
                        <a:pt x="104" y="538"/>
                      </a:cubicBezTo>
                      <a:cubicBezTo>
                        <a:pt x="104" y="538"/>
                        <a:pt x="103" y="538"/>
                        <a:pt x="102" y="539"/>
                      </a:cubicBezTo>
                      <a:cubicBezTo>
                        <a:pt x="102" y="539"/>
                        <a:pt x="102" y="539"/>
                        <a:pt x="101" y="539"/>
                      </a:cubicBezTo>
                      <a:cubicBezTo>
                        <a:pt x="101" y="539"/>
                        <a:pt x="101" y="539"/>
                        <a:pt x="100" y="539"/>
                      </a:cubicBezTo>
                      <a:cubicBezTo>
                        <a:pt x="100" y="539"/>
                        <a:pt x="99" y="539"/>
                        <a:pt x="99" y="539"/>
                      </a:cubicBezTo>
                      <a:cubicBezTo>
                        <a:pt x="98" y="540"/>
                        <a:pt x="98" y="540"/>
                        <a:pt x="98" y="541"/>
                      </a:cubicBezTo>
                      <a:cubicBezTo>
                        <a:pt x="97" y="541"/>
                        <a:pt x="96" y="541"/>
                        <a:pt x="95" y="541"/>
                      </a:cubicBezTo>
                      <a:cubicBezTo>
                        <a:pt x="94" y="541"/>
                        <a:pt x="94" y="542"/>
                        <a:pt x="93" y="542"/>
                      </a:cubicBezTo>
                      <a:cubicBezTo>
                        <a:pt x="93" y="542"/>
                        <a:pt x="92" y="542"/>
                        <a:pt x="92" y="542"/>
                      </a:cubicBezTo>
                      <a:cubicBezTo>
                        <a:pt x="92" y="543"/>
                        <a:pt x="91" y="543"/>
                        <a:pt x="91" y="543"/>
                      </a:cubicBezTo>
                      <a:cubicBezTo>
                        <a:pt x="90" y="543"/>
                        <a:pt x="89" y="543"/>
                        <a:pt x="88" y="543"/>
                      </a:cubicBezTo>
                      <a:cubicBezTo>
                        <a:pt x="88" y="544"/>
                        <a:pt x="87" y="544"/>
                        <a:pt x="86" y="545"/>
                      </a:cubicBezTo>
                      <a:cubicBezTo>
                        <a:pt x="86" y="545"/>
                        <a:pt x="85" y="545"/>
                        <a:pt x="85" y="545"/>
                      </a:cubicBezTo>
                      <a:cubicBezTo>
                        <a:pt x="84" y="546"/>
                        <a:pt x="84" y="546"/>
                        <a:pt x="83" y="547"/>
                      </a:cubicBezTo>
                      <a:cubicBezTo>
                        <a:pt x="83" y="547"/>
                        <a:pt x="83" y="547"/>
                        <a:pt x="83" y="547"/>
                      </a:cubicBezTo>
                      <a:cubicBezTo>
                        <a:pt x="83" y="548"/>
                        <a:pt x="83" y="549"/>
                        <a:pt x="83" y="550"/>
                      </a:cubicBezTo>
                      <a:cubicBezTo>
                        <a:pt x="83" y="550"/>
                        <a:pt x="84" y="551"/>
                        <a:pt x="84" y="551"/>
                      </a:cubicBezTo>
                      <a:cubicBezTo>
                        <a:pt x="84" y="551"/>
                        <a:pt x="85" y="551"/>
                        <a:pt x="85" y="551"/>
                      </a:cubicBezTo>
                      <a:cubicBezTo>
                        <a:pt x="86" y="552"/>
                        <a:pt x="87" y="552"/>
                        <a:pt x="87" y="553"/>
                      </a:cubicBezTo>
                      <a:cubicBezTo>
                        <a:pt x="89" y="554"/>
                        <a:pt x="90" y="554"/>
                        <a:pt x="91" y="555"/>
                      </a:cubicBezTo>
                      <a:cubicBezTo>
                        <a:pt x="92" y="555"/>
                        <a:pt x="92" y="555"/>
                        <a:pt x="92" y="556"/>
                      </a:cubicBezTo>
                      <a:cubicBezTo>
                        <a:pt x="92" y="556"/>
                        <a:pt x="92" y="557"/>
                        <a:pt x="92" y="558"/>
                      </a:cubicBezTo>
                      <a:cubicBezTo>
                        <a:pt x="92" y="558"/>
                        <a:pt x="92" y="558"/>
                        <a:pt x="92" y="558"/>
                      </a:cubicBezTo>
                      <a:cubicBezTo>
                        <a:pt x="91" y="557"/>
                        <a:pt x="90" y="556"/>
                        <a:pt x="89" y="555"/>
                      </a:cubicBezTo>
                      <a:cubicBezTo>
                        <a:pt x="88" y="555"/>
                        <a:pt x="88" y="555"/>
                        <a:pt x="88" y="555"/>
                      </a:cubicBezTo>
                      <a:cubicBezTo>
                        <a:pt x="87" y="555"/>
                        <a:pt x="86" y="554"/>
                        <a:pt x="86" y="554"/>
                      </a:cubicBezTo>
                      <a:cubicBezTo>
                        <a:pt x="86" y="553"/>
                        <a:pt x="85" y="554"/>
                        <a:pt x="84" y="553"/>
                      </a:cubicBezTo>
                      <a:cubicBezTo>
                        <a:pt x="84" y="553"/>
                        <a:pt x="84" y="552"/>
                        <a:pt x="84" y="552"/>
                      </a:cubicBezTo>
                      <a:cubicBezTo>
                        <a:pt x="84" y="551"/>
                        <a:pt x="82" y="552"/>
                        <a:pt x="82" y="550"/>
                      </a:cubicBezTo>
                      <a:cubicBezTo>
                        <a:pt x="82" y="550"/>
                        <a:pt x="82" y="549"/>
                        <a:pt x="81" y="549"/>
                      </a:cubicBezTo>
                      <a:cubicBezTo>
                        <a:pt x="81" y="549"/>
                        <a:pt x="80" y="549"/>
                        <a:pt x="80" y="548"/>
                      </a:cubicBezTo>
                      <a:cubicBezTo>
                        <a:pt x="79" y="548"/>
                        <a:pt x="79" y="548"/>
                        <a:pt x="78" y="548"/>
                      </a:cubicBezTo>
                      <a:cubicBezTo>
                        <a:pt x="78" y="548"/>
                        <a:pt x="78" y="549"/>
                        <a:pt x="78" y="549"/>
                      </a:cubicBezTo>
                      <a:cubicBezTo>
                        <a:pt x="77" y="549"/>
                        <a:pt x="76" y="549"/>
                        <a:pt x="75" y="549"/>
                      </a:cubicBezTo>
                      <a:cubicBezTo>
                        <a:pt x="74" y="549"/>
                        <a:pt x="74" y="549"/>
                        <a:pt x="74" y="550"/>
                      </a:cubicBezTo>
                      <a:cubicBezTo>
                        <a:pt x="73" y="550"/>
                        <a:pt x="72" y="550"/>
                        <a:pt x="70" y="550"/>
                      </a:cubicBezTo>
                      <a:cubicBezTo>
                        <a:pt x="70" y="550"/>
                        <a:pt x="70" y="550"/>
                        <a:pt x="70" y="550"/>
                      </a:cubicBezTo>
                      <a:cubicBezTo>
                        <a:pt x="70" y="550"/>
                        <a:pt x="69" y="550"/>
                        <a:pt x="69" y="550"/>
                      </a:cubicBezTo>
                      <a:cubicBezTo>
                        <a:pt x="69" y="550"/>
                        <a:pt x="69" y="550"/>
                        <a:pt x="69" y="550"/>
                      </a:cubicBezTo>
                      <a:cubicBezTo>
                        <a:pt x="68" y="549"/>
                        <a:pt x="68" y="550"/>
                        <a:pt x="68" y="550"/>
                      </a:cubicBezTo>
                      <a:cubicBezTo>
                        <a:pt x="65" y="550"/>
                        <a:pt x="63" y="550"/>
                        <a:pt x="61" y="550"/>
                      </a:cubicBezTo>
                      <a:cubicBezTo>
                        <a:pt x="61" y="550"/>
                        <a:pt x="61" y="550"/>
                        <a:pt x="61" y="550"/>
                      </a:cubicBezTo>
                      <a:cubicBezTo>
                        <a:pt x="60" y="550"/>
                        <a:pt x="59" y="550"/>
                        <a:pt x="58" y="550"/>
                      </a:cubicBezTo>
                      <a:cubicBezTo>
                        <a:pt x="57" y="549"/>
                        <a:pt x="57" y="548"/>
                        <a:pt x="56" y="547"/>
                      </a:cubicBezTo>
                      <a:cubicBezTo>
                        <a:pt x="56" y="548"/>
                        <a:pt x="56" y="547"/>
                        <a:pt x="57" y="547"/>
                      </a:cubicBezTo>
                      <a:cubicBezTo>
                        <a:pt x="56" y="546"/>
                        <a:pt x="56" y="545"/>
                        <a:pt x="54" y="544"/>
                      </a:cubicBezTo>
                      <a:cubicBezTo>
                        <a:pt x="55" y="545"/>
                        <a:pt x="55" y="545"/>
                        <a:pt x="54" y="545"/>
                      </a:cubicBezTo>
                      <a:cubicBezTo>
                        <a:pt x="53" y="545"/>
                        <a:pt x="53" y="545"/>
                        <a:pt x="52" y="545"/>
                      </a:cubicBezTo>
                      <a:cubicBezTo>
                        <a:pt x="52" y="546"/>
                        <a:pt x="52" y="546"/>
                        <a:pt x="51" y="546"/>
                      </a:cubicBezTo>
                      <a:cubicBezTo>
                        <a:pt x="51" y="546"/>
                        <a:pt x="51" y="545"/>
                        <a:pt x="51" y="545"/>
                      </a:cubicBezTo>
                      <a:cubicBezTo>
                        <a:pt x="51" y="544"/>
                        <a:pt x="53" y="545"/>
                        <a:pt x="53" y="544"/>
                      </a:cubicBezTo>
                      <a:cubicBezTo>
                        <a:pt x="53" y="544"/>
                        <a:pt x="54" y="544"/>
                        <a:pt x="54" y="544"/>
                      </a:cubicBezTo>
                      <a:cubicBezTo>
                        <a:pt x="54" y="543"/>
                        <a:pt x="55" y="543"/>
                        <a:pt x="56" y="543"/>
                      </a:cubicBezTo>
                      <a:cubicBezTo>
                        <a:pt x="56" y="542"/>
                        <a:pt x="56" y="542"/>
                        <a:pt x="56" y="541"/>
                      </a:cubicBezTo>
                      <a:cubicBezTo>
                        <a:pt x="57" y="541"/>
                        <a:pt x="57" y="540"/>
                        <a:pt x="57" y="539"/>
                      </a:cubicBezTo>
                      <a:cubicBezTo>
                        <a:pt x="57" y="538"/>
                        <a:pt x="57" y="538"/>
                        <a:pt x="57" y="537"/>
                      </a:cubicBezTo>
                      <a:cubicBezTo>
                        <a:pt x="58" y="537"/>
                        <a:pt x="58" y="536"/>
                        <a:pt x="58" y="536"/>
                      </a:cubicBezTo>
                      <a:cubicBezTo>
                        <a:pt x="59" y="536"/>
                        <a:pt x="60" y="536"/>
                        <a:pt x="61" y="536"/>
                      </a:cubicBezTo>
                      <a:cubicBezTo>
                        <a:pt x="61" y="536"/>
                        <a:pt x="62" y="536"/>
                        <a:pt x="62" y="537"/>
                      </a:cubicBezTo>
                      <a:cubicBezTo>
                        <a:pt x="62" y="537"/>
                        <a:pt x="63" y="537"/>
                        <a:pt x="63" y="537"/>
                      </a:cubicBezTo>
                      <a:cubicBezTo>
                        <a:pt x="64" y="536"/>
                        <a:pt x="64" y="536"/>
                        <a:pt x="64" y="536"/>
                      </a:cubicBezTo>
                      <a:cubicBezTo>
                        <a:pt x="66" y="536"/>
                        <a:pt x="67" y="536"/>
                        <a:pt x="69" y="536"/>
                      </a:cubicBezTo>
                      <a:cubicBezTo>
                        <a:pt x="69" y="536"/>
                        <a:pt x="69" y="535"/>
                        <a:pt x="70" y="535"/>
                      </a:cubicBezTo>
                      <a:cubicBezTo>
                        <a:pt x="71" y="535"/>
                        <a:pt x="72" y="535"/>
                        <a:pt x="74" y="535"/>
                      </a:cubicBezTo>
                      <a:cubicBezTo>
                        <a:pt x="74" y="535"/>
                        <a:pt x="74" y="535"/>
                        <a:pt x="75" y="534"/>
                      </a:cubicBezTo>
                      <a:cubicBezTo>
                        <a:pt x="76" y="534"/>
                        <a:pt x="78" y="534"/>
                        <a:pt x="80" y="534"/>
                      </a:cubicBezTo>
                      <a:cubicBezTo>
                        <a:pt x="80" y="534"/>
                        <a:pt x="80" y="534"/>
                        <a:pt x="80" y="534"/>
                      </a:cubicBezTo>
                      <a:cubicBezTo>
                        <a:pt x="82" y="534"/>
                        <a:pt x="83" y="534"/>
                        <a:pt x="85" y="534"/>
                      </a:cubicBezTo>
                      <a:cubicBezTo>
                        <a:pt x="85" y="533"/>
                        <a:pt x="85" y="533"/>
                        <a:pt x="85" y="533"/>
                      </a:cubicBezTo>
                      <a:cubicBezTo>
                        <a:pt x="86" y="533"/>
                        <a:pt x="86" y="533"/>
                        <a:pt x="86" y="534"/>
                      </a:cubicBezTo>
                      <a:cubicBezTo>
                        <a:pt x="87" y="534"/>
                        <a:pt x="88" y="534"/>
                        <a:pt x="88" y="534"/>
                      </a:cubicBezTo>
                      <a:cubicBezTo>
                        <a:pt x="88" y="533"/>
                        <a:pt x="89" y="533"/>
                        <a:pt x="89" y="533"/>
                      </a:cubicBezTo>
                      <a:cubicBezTo>
                        <a:pt x="89" y="533"/>
                        <a:pt x="90" y="533"/>
                        <a:pt x="90" y="533"/>
                      </a:cubicBezTo>
                      <a:cubicBezTo>
                        <a:pt x="91" y="533"/>
                        <a:pt x="91" y="532"/>
                        <a:pt x="91" y="532"/>
                      </a:cubicBezTo>
                      <a:cubicBezTo>
                        <a:pt x="91" y="532"/>
                        <a:pt x="91" y="531"/>
                        <a:pt x="91" y="531"/>
                      </a:cubicBezTo>
                      <a:cubicBezTo>
                        <a:pt x="91" y="531"/>
                        <a:pt x="90" y="531"/>
                        <a:pt x="89" y="531"/>
                      </a:cubicBezTo>
                      <a:cubicBezTo>
                        <a:pt x="89" y="530"/>
                        <a:pt x="88" y="529"/>
                        <a:pt x="88" y="528"/>
                      </a:cubicBezTo>
                      <a:cubicBezTo>
                        <a:pt x="87" y="529"/>
                        <a:pt x="87" y="528"/>
                        <a:pt x="86" y="528"/>
                      </a:cubicBezTo>
                      <a:cubicBezTo>
                        <a:pt x="85" y="528"/>
                        <a:pt x="85" y="527"/>
                        <a:pt x="84" y="527"/>
                      </a:cubicBezTo>
                      <a:cubicBezTo>
                        <a:pt x="84" y="526"/>
                        <a:pt x="83" y="527"/>
                        <a:pt x="83" y="526"/>
                      </a:cubicBezTo>
                      <a:cubicBezTo>
                        <a:pt x="83" y="526"/>
                        <a:pt x="83" y="526"/>
                        <a:pt x="83" y="525"/>
                      </a:cubicBezTo>
                      <a:cubicBezTo>
                        <a:pt x="82" y="525"/>
                        <a:pt x="82" y="524"/>
                        <a:pt x="82" y="524"/>
                      </a:cubicBezTo>
                      <a:cubicBezTo>
                        <a:pt x="82" y="523"/>
                        <a:pt x="82" y="523"/>
                        <a:pt x="82" y="522"/>
                      </a:cubicBezTo>
                      <a:cubicBezTo>
                        <a:pt x="82" y="521"/>
                        <a:pt x="83" y="520"/>
                        <a:pt x="84" y="519"/>
                      </a:cubicBezTo>
                      <a:cubicBezTo>
                        <a:pt x="85" y="519"/>
                        <a:pt x="86" y="518"/>
                        <a:pt x="87" y="518"/>
                      </a:cubicBezTo>
                      <a:cubicBezTo>
                        <a:pt x="87" y="518"/>
                        <a:pt x="87" y="517"/>
                        <a:pt x="87" y="516"/>
                      </a:cubicBezTo>
                      <a:cubicBezTo>
                        <a:pt x="87" y="515"/>
                        <a:pt x="87" y="515"/>
                        <a:pt x="86" y="514"/>
                      </a:cubicBezTo>
                      <a:cubicBezTo>
                        <a:pt x="86" y="513"/>
                        <a:pt x="85" y="513"/>
                        <a:pt x="84" y="512"/>
                      </a:cubicBezTo>
                      <a:cubicBezTo>
                        <a:pt x="85" y="511"/>
                        <a:pt x="83" y="511"/>
                        <a:pt x="84" y="510"/>
                      </a:cubicBezTo>
                      <a:cubicBezTo>
                        <a:pt x="83" y="510"/>
                        <a:pt x="83" y="509"/>
                        <a:pt x="83" y="508"/>
                      </a:cubicBezTo>
                      <a:cubicBezTo>
                        <a:pt x="82" y="507"/>
                        <a:pt x="81" y="508"/>
                        <a:pt x="80" y="508"/>
                      </a:cubicBezTo>
                      <a:cubicBezTo>
                        <a:pt x="80" y="508"/>
                        <a:pt x="80" y="508"/>
                        <a:pt x="80" y="508"/>
                      </a:cubicBezTo>
                      <a:cubicBezTo>
                        <a:pt x="79" y="508"/>
                        <a:pt x="79" y="508"/>
                        <a:pt x="79" y="508"/>
                      </a:cubicBezTo>
                      <a:cubicBezTo>
                        <a:pt x="78" y="508"/>
                        <a:pt x="77" y="508"/>
                        <a:pt x="76" y="509"/>
                      </a:cubicBezTo>
                      <a:cubicBezTo>
                        <a:pt x="75" y="509"/>
                        <a:pt x="74" y="509"/>
                        <a:pt x="73" y="509"/>
                      </a:cubicBezTo>
                      <a:cubicBezTo>
                        <a:pt x="72" y="509"/>
                        <a:pt x="72" y="509"/>
                        <a:pt x="72" y="510"/>
                      </a:cubicBezTo>
                      <a:cubicBezTo>
                        <a:pt x="71" y="510"/>
                        <a:pt x="70" y="510"/>
                        <a:pt x="69" y="510"/>
                      </a:cubicBezTo>
                      <a:cubicBezTo>
                        <a:pt x="69" y="510"/>
                        <a:pt x="69" y="510"/>
                        <a:pt x="68" y="510"/>
                      </a:cubicBezTo>
                      <a:cubicBezTo>
                        <a:pt x="68" y="510"/>
                        <a:pt x="68" y="510"/>
                        <a:pt x="68" y="510"/>
                      </a:cubicBezTo>
                      <a:cubicBezTo>
                        <a:pt x="66" y="510"/>
                        <a:pt x="64" y="510"/>
                        <a:pt x="62" y="510"/>
                      </a:cubicBezTo>
                      <a:cubicBezTo>
                        <a:pt x="62" y="509"/>
                        <a:pt x="61" y="509"/>
                        <a:pt x="60" y="509"/>
                      </a:cubicBezTo>
                      <a:cubicBezTo>
                        <a:pt x="60" y="508"/>
                        <a:pt x="60" y="508"/>
                        <a:pt x="60" y="508"/>
                      </a:cubicBezTo>
                      <a:cubicBezTo>
                        <a:pt x="61" y="508"/>
                        <a:pt x="61" y="507"/>
                        <a:pt x="61" y="507"/>
                      </a:cubicBezTo>
                      <a:cubicBezTo>
                        <a:pt x="62" y="507"/>
                        <a:pt x="62" y="507"/>
                        <a:pt x="63" y="507"/>
                      </a:cubicBezTo>
                      <a:cubicBezTo>
                        <a:pt x="63" y="507"/>
                        <a:pt x="63" y="507"/>
                        <a:pt x="63" y="508"/>
                      </a:cubicBezTo>
                      <a:cubicBezTo>
                        <a:pt x="64" y="508"/>
                        <a:pt x="65" y="508"/>
                        <a:pt x="66" y="508"/>
                      </a:cubicBezTo>
                      <a:cubicBezTo>
                        <a:pt x="66" y="507"/>
                        <a:pt x="67" y="507"/>
                        <a:pt x="67" y="507"/>
                      </a:cubicBezTo>
                      <a:cubicBezTo>
                        <a:pt x="70" y="507"/>
                        <a:pt x="73" y="507"/>
                        <a:pt x="75" y="507"/>
                      </a:cubicBezTo>
                      <a:cubicBezTo>
                        <a:pt x="76" y="507"/>
                        <a:pt x="76" y="507"/>
                        <a:pt x="76" y="506"/>
                      </a:cubicBezTo>
                      <a:cubicBezTo>
                        <a:pt x="77" y="506"/>
                        <a:pt x="79" y="506"/>
                        <a:pt x="80" y="506"/>
                      </a:cubicBezTo>
                      <a:cubicBezTo>
                        <a:pt x="80" y="506"/>
                        <a:pt x="80" y="506"/>
                        <a:pt x="80" y="506"/>
                      </a:cubicBezTo>
                      <a:cubicBezTo>
                        <a:pt x="80" y="505"/>
                        <a:pt x="80" y="504"/>
                        <a:pt x="80" y="503"/>
                      </a:cubicBezTo>
                      <a:cubicBezTo>
                        <a:pt x="80" y="503"/>
                        <a:pt x="80" y="502"/>
                        <a:pt x="79" y="502"/>
                      </a:cubicBezTo>
                      <a:cubicBezTo>
                        <a:pt x="79" y="501"/>
                        <a:pt x="79" y="501"/>
                        <a:pt x="79" y="500"/>
                      </a:cubicBezTo>
                      <a:cubicBezTo>
                        <a:pt x="78" y="499"/>
                        <a:pt x="78" y="498"/>
                        <a:pt x="77" y="497"/>
                      </a:cubicBezTo>
                      <a:cubicBezTo>
                        <a:pt x="77" y="496"/>
                        <a:pt x="76" y="496"/>
                        <a:pt x="75" y="495"/>
                      </a:cubicBezTo>
                      <a:cubicBezTo>
                        <a:pt x="76" y="494"/>
                        <a:pt x="74" y="493"/>
                        <a:pt x="74" y="492"/>
                      </a:cubicBezTo>
                      <a:cubicBezTo>
                        <a:pt x="73" y="491"/>
                        <a:pt x="74" y="491"/>
                        <a:pt x="74" y="490"/>
                      </a:cubicBezTo>
                      <a:cubicBezTo>
                        <a:pt x="73" y="489"/>
                        <a:pt x="73" y="489"/>
                        <a:pt x="73" y="489"/>
                      </a:cubicBezTo>
                      <a:cubicBezTo>
                        <a:pt x="71" y="489"/>
                        <a:pt x="70" y="489"/>
                        <a:pt x="69" y="489"/>
                      </a:cubicBezTo>
                      <a:cubicBezTo>
                        <a:pt x="69" y="489"/>
                        <a:pt x="69" y="489"/>
                        <a:pt x="68" y="489"/>
                      </a:cubicBezTo>
                      <a:cubicBezTo>
                        <a:pt x="67" y="490"/>
                        <a:pt x="66" y="489"/>
                        <a:pt x="64" y="490"/>
                      </a:cubicBezTo>
                      <a:cubicBezTo>
                        <a:pt x="64" y="490"/>
                        <a:pt x="64" y="490"/>
                        <a:pt x="64" y="490"/>
                      </a:cubicBezTo>
                      <a:cubicBezTo>
                        <a:pt x="63" y="490"/>
                        <a:pt x="63" y="490"/>
                        <a:pt x="63" y="490"/>
                      </a:cubicBezTo>
                      <a:cubicBezTo>
                        <a:pt x="62" y="490"/>
                        <a:pt x="62" y="490"/>
                        <a:pt x="62" y="490"/>
                      </a:cubicBezTo>
                      <a:cubicBezTo>
                        <a:pt x="59" y="490"/>
                        <a:pt x="57" y="490"/>
                        <a:pt x="54" y="490"/>
                      </a:cubicBezTo>
                      <a:cubicBezTo>
                        <a:pt x="54" y="490"/>
                        <a:pt x="54" y="491"/>
                        <a:pt x="53" y="491"/>
                      </a:cubicBezTo>
                      <a:cubicBezTo>
                        <a:pt x="53" y="491"/>
                        <a:pt x="52" y="490"/>
                        <a:pt x="51" y="490"/>
                      </a:cubicBezTo>
                      <a:cubicBezTo>
                        <a:pt x="51" y="490"/>
                        <a:pt x="51" y="491"/>
                        <a:pt x="51" y="491"/>
                      </a:cubicBezTo>
                      <a:cubicBezTo>
                        <a:pt x="50" y="491"/>
                        <a:pt x="49" y="491"/>
                        <a:pt x="48" y="491"/>
                      </a:cubicBezTo>
                      <a:cubicBezTo>
                        <a:pt x="48" y="491"/>
                        <a:pt x="48" y="491"/>
                        <a:pt x="48" y="490"/>
                      </a:cubicBezTo>
                      <a:cubicBezTo>
                        <a:pt x="47" y="490"/>
                        <a:pt x="46" y="490"/>
                        <a:pt x="44" y="490"/>
                      </a:cubicBezTo>
                      <a:cubicBezTo>
                        <a:pt x="44" y="490"/>
                        <a:pt x="44" y="491"/>
                        <a:pt x="43" y="491"/>
                      </a:cubicBezTo>
                      <a:cubicBezTo>
                        <a:pt x="43" y="491"/>
                        <a:pt x="43" y="490"/>
                        <a:pt x="43" y="490"/>
                      </a:cubicBezTo>
                      <a:cubicBezTo>
                        <a:pt x="43" y="490"/>
                        <a:pt x="42" y="491"/>
                        <a:pt x="42" y="491"/>
                      </a:cubicBezTo>
                      <a:cubicBezTo>
                        <a:pt x="42" y="491"/>
                        <a:pt x="41" y="491"/>
                        <a:pt x="41" y="491"/>
                      </a:cubicBezTo>
                      <a:cubicBezTo>
                        <a:pt x="40" y="491"/>
                        <a:pt x="40" y="491"/>
                        <a:pt x="40" y="491"/>
                      </a:cubicBezTo>
                      <a:cubicBezTo>
                        <a:pt x="40" y="492"/>
                        <a:pt x="40" y="492"/>
                        <a:pt x="40" y="492"/>
                      </a:cubicBezTo>
                      <a:cubicBezTo>
                        <a:pt x="39" y="492"/>
                        <a:pt x="38" y="492"/>
                        <a:pt x="37" y="492"/>
                      </a:cubicBezTo>
                      <a:cubicBezTo>
                        <a:pt x="37" y="491"/>
                        <a:pt x="37" y="491"/>
                        <a:pt x="36" y="491"/>
                      </a:cubicBezTo>
                      <a:cubicBezTo>
                        <a:pt x="36" y="491"/>
                        <a:pt x="36" y="491"/>
                        <a:pt x="36" y="491"/>
                      </a:cubicBezTo>
                      <a:cubicBezTo>
                        <a:pt x="35" y="492"/>
                        <a:pt x="34" y="492"/>
                        <a:pt x="33" y="492"/>
                      </a:cubicBezTo>
                      <a:cubicBezTo>
                        <a:pt x="32" y="492"/>
                        <a:pt x="31" y="493"/>
                        <a:pt x="30" y="493"/>
                      </a:cubicBezTo>
                      <a:cubicBezTo>
                        <a:pt x="30" y="493"/>
                        <a:pt x="29" y="494"/>
                        <a:pt x="29" y="494"/>
                      </a:cubicBezTo>
                      <a:cubicBezTo>
                        <a:pt x="28" y="494"/>
                        <a:pt x="28" y="494"/>
                        <a:pt x="27" y="495"/>
                      </a:cubicBezTo>
                      <a:cubicBezTo>
                        <a:pt x="26" y="494"/>
                        <a:pt x="25" y="495"/>
                        <a:pt x="25" y="495"/>
                      </a:cubicBezTo>
                      <a:cubicBezTo>
                        <a:pt x="23" y="495"/>
                        <a:pt x="23" y="496"/>
                        <a:pt x="22" y="496"/>
                      </a:cubicBezTo>
                      <a:cubicBezTo>
                        <a:pt x="21" y="496"/>
                        <a:pt x="21" y="497"/>
                        <a:pt x="19" y="497"/>
                      </a:cubicBezTo>
                      <a:cubicBezTo>
                        <a:pt x="19" y="497"/>
                        <a:pt x="19" y="497"/>
                        <a:pt x="19" y="497"/>
                      </a:cubicBezTo>
                      <a:cubicBezTo>
                        <a:pt x="17" y="497"/>
                        <a:pt x="16" y="497"/>
                        <a:pt x="14" y="497"/>
                      </a:cubicBezTo>
                      <a:cubicBezTo>
                        <a:pt x="14" y="498"/>
                        <a:pt x="14" y="498"/>
                        <a:pt x="14" y="498"/>
                      </a:cubicBezTo>
                      <a:cubicBezTo>
                        <a:pt x="13" y="498"/>
                        <a:pt x="12" y="498"/>
                        <a:pt x="12" y="498"/>
                      </a:cubicBezTo>
                      <a:cubicBezTo>
                        <a:pt x="11" y="498"/>
                        <a:pt x="11" y="498"/>
                        <a:pt x="11" y="497"/>
                      </a:cubicBezTo>
                      <a:cubicBezTo>
                        <a:pt x="11" y="498"/>
                        <a:pt x="10" y="498"/>
                        <a:pt x="10" y="498"/>
                      </a:cubicBezTo>
                      <a:cubicBezTo>
                        <a:pt x="9" y="498"/>
                        <a:pt x="9" y="497"/>
                        <a:pt x="8" y="496"/>
                      </a:cubicBezTo>
                      <a:cubicBezTo>
                        <a:pt x="8" y="496"/>
                        <a:pt x="8" y="495"/>
                        <a:pt x="9" y="495"/>
                      </a:cubicBezTo>
                      <a:cubicBezTo>
                        <a:pt x="9" y="495"/>
                        <a:pt x="10" y="495"/>
                        <a:pt x="10" y="495"/>
                      </a:cubicBezTo>
                      <a:cubicBezTo>
                        <a:pt x="11" y="495"/>
                        <a:pt x="11" y="495"/>
                        <a:pt x="11" y="495"/>
                      </a:cubicBezTo>
                      <a:cubicBezTo>
                        <a:pt x="12" y="494"/>
                        <a:pt x="13" y="493"/>
                        <a:pt x="14" y="492"/>
                      </a:cubicBezTo>
                      <a:cubicBezTo>
                        <a:pt x="14" y="492"/>
                        <a:pt x="15" y="492"/>
                        <a:pt x="15" y="492"/>
                      </a:cubicBezTo>
                      <a:cubicBezTo>
                        <a:pt x="16" y="492"/>
                        <a:pt x="17" y="492"/>
                        <a:pt x="18" y="491"/>
                      </a:cubicBezTo>
                      <a:cubicBezTo>
                        <a:pt x="18" y="490"/>
                        <a:pt x="20" y="490"/>
                        <a:pt x="20" y="490"/>
                      </a:cubicBezTo>
                      <a:cubicBezTo>
                        <a:pt x="21" y="490"/>
                        <a:pt x="21" y="490"/>
                        <a:pt x="22" y="490"/>
                      </a:cubicBezTo>
                      <a:cubicBezTo>
                        <a:pt x="22" y="490"/>
                        <a:pt x="23" y="490"/>
                        <a:pt x="23" y="490"/>
                      </a:cubicBezTo>
                      <a:cubicBezTo>
                        <a:pt x="24" y="490"/>
                        <a:pt x="25" y="489"/>
                        <a:pt x="27" y="488"/>
                      </a:cubicBezTo>
                      <a:cubicBezTo>
                        <a:pt x="27" y="488"/>
                        <a:pt x="27" y="487"/>
                        <a:pt x="27" y="486"/>
                      </a:cubicBezTo>
                      <a:cubicBezTo>
                        <a:pt x="26" y="486"/>
                        <a:pt x="26" y="485"/>
                        <a:pt x="25" y="484"/>
                      </a:cubicBezTo>
                      <a:cubicBezTo>
                        <a:pt x="24" y="485"/>
                        <a:pt x="23" y="484"/>
                        <a:pt x="22" y="483"/>
                      </a:cubicBezTo>
                      <a:cubicBezTo>
                        <a:pt x="22" y="483"/>
                        <a:pt x="22" y="482"/>
                        <a:pt x="21" y="482"/>
                      </a:cubicBezTo>
                      <a:cubicBezTo>
                        <a:pt x="21" y="481"/>
                        <a:pt x="21" y="481"/>
                        <a:pt x="21" y="481"/>
                      </a:cubicBezTo>
                      <a:cubicBezTo>
                        <a:pt x="22" y="480"/>
                        <a:pt x="22" y="479"/>
                        <a:pt x="22" y="478"/>
                      </a:cubicBezTo>
                      <a:cubicBezTo>
                        <a:pt x="23" y="478"/>
                        <a:pt x="24" y="477"/>
                        <a:pt x="24" y="476"/>
                      </a:cubicBezTo>
                      <a:cubicBezTo>
                        <a:pt x="24" y="476"/>
                        <a:pt x="25" y="475"/>
                        <a:pt x="26" y="475"/>
                      </a:cubicBezTo>
                      <a:cubicBezTo>
                        <a:pt x="27" y="474"/>
                        <a:pt x="28" y="474"/>
                        <a:pt x="29" y="473"/>
                      </a:cubicBezTo>
                      <a:cubicBezTo>
                        <a:pt x="30" y="473"/>
                        <a:pt x="32" y="473"/>
                        <a:pt x="33" y="473"/>
                      </a:cubicBezTo>
                      <a:cubicBezTo>
                        <a:pt x="33" y="473"/>
                        <a:pt x="33" y="473"/>
                        <a:pt x="33" y="473"/>
                      </a:cubicBezTo>
                      <a:cubicBezTo>
                        <a:pt x="34" y="474"/>
                        <a:pt x="34" y="474"/>
                        <a:pt x="35" y="474"/>
                      </a:cubicBezTo>
                      <a:cubicBezTo>
                        <a:pt x="35" y="474"/>
                        <a:pt x="36" y="474"/>
                        <a:pt x="36" y="474"/>
                      </a:cubicBezTo>
                      <a:cubicBezTo>
                        <a:pt x="37" y="474"/>
                        <a:pt x="38" y="474"/>
                        <a:pt x="38" y="473"/>
                      </a:cubicBezTo>
                      <a:cubicBezTo>
                        <a:pt x="39" y="473"/>
                        <a:pt x="40" y="473"/>
                        <a:pt x="41" y="473"/>
                      </a:cubicBezTo>
                      <a:cubicBezTo>
                        <a:pt x="41" y="473"/>
                        <a:pt x="41" y="472"/>
                        <a:pt x="41" y="472"/>
                      </a:cubicBezTo>
                      <a:cubicBezTo>
                        <a:pt x="42" y="472"/>
                        <a:pt x="43" y="472"/>
                        <a:pt x="43" y="472"/>
                      </a:cubicBezTo>
                      <a:cubicBezTo>
                        <a:pt x="44" y="472"/>
                        <a:pt x="45" y="471"/>
                        <a:pt x="46" y="471"/>
                      </a:cubicBezTo>
                      <a:cubicBezTo>
                        <a:pt x="47" y="471"/>
                        <a:pt x="48" y="470"/>
                        <a:pt x="49" y="470"/>
                      </a:cubicBezTo>
                      <a:cubicBezTo>
                        <a:pt x="49" y="470"/>
                        <a:pt x="50" y="469"/>
                        <a:pt x="51" y="469"/>
                      </a:cubicBezTo>
                      <a:cubicBezTo>
                        <a:pt x="52" y="468"/>
                        <a:pt x="52" y="469"/>
                        <a:pt x="53" y="468"/>
                      </a:cubicBezTo>
                      <a:cubicBezTo>
                        <a:pt x="53" y="468"/>
                        <a:pt x="53" y="468"/>
                        <a:pt x="53" y="468"/>
                      </a:cubicBezTo>
                      <a:cubicBezTo>
                        <a:pt x="54" y="468"/>
                        <a:pt x="54" y="468"/>
                        <a:pt x="55" y="468"/>
                      </a:cubicBezTo>
                      <a:cubicBezTo>
                        <a:pt x="55" y="468"/>
                        <a:pt x="55" y="467"/>
                        <a:pt x="56" y="467"/>
                      </a:cubicBezTo>
                      <a:cubicBezTo>
                        <a:pt x="56" y="467"/>
                        <a:pt x="57" y="467"/>
                        <a:pt x="57" y="467"/>
                      </a:cubicBezTo>
                      <a:cubicBezTo>
                        <a:pt x="58" y="466"/>
                        <a:pt x="59" y="465"/>
                        <a:pt x="61" y="465"/>
                      </a:cubicBezTo>
                      <a:cubicBezTo>
                        <a:pt x="62" y="465"/>
                        <a:pt x="63" y="464"/>
                        <a:pt x="64" y="463"/>
                      </a:cubicBezTo>
                      <a:cubicBezTo>
                        <a:pt x="65" y="463"/>
                        <a:pt x="66" y="462"/>
                        <a:pt x="67" y="462"/>
                      </a:cubicBezTo>
                      <a:cubicBezTo>
                        <a:pt x="68" y="461"/>
                        <a:pt x="69" y="460"/>
                        <a:pt x="70" y="459"/>
                      </a:cubicBezTo>
                      <a:cubicBezTo>
                        <a:pt x="70" y="459"/>
                        <a:pt x="70" y="459"/>
                        <a:pt x="70" y="459"/>
                      </a:cubicBezTo>
                      <a:cubicBezTo>
                        <a:pt x="69" y="459"/>
                        <a:pt x="68" y="459"/>
                        <a:pt x="67" y="459"/>
                      </a:cubicBezTo>
                      <a:cubicBezTo>
                        <a:pt x="67" y="459"/>
                        <a:pt x="66" y="459"/>
                        <a:pt x="66" y="458"/>
                      </a:cubicBezTo>
                      <a:cubicBezTo>
                        <a:pt x="66" y="458"/>
                        <a:pt x="65" y="458"/>
                        <a:pt x="65" y="459"/>
                      </a:cubicBezTo>
                      <a:cubicBezTo>
                        <a:pt x="63" y="459"/>
                        <a:pt x="61" y="459"/>
                        <a:pt x="58" y="459"/>
                      </a:cubicBezTo>
                      <a:cubicBezTo>
                        <a:pt x="58" y="459"/>
                        <a:pt x="58" y="458"/>
                        <a:pt x="57" y="458"/>
                      </a:cubicBezTo>
                      <a:cubicBezTo>
                        <a:pt x="57" y="458"/>
                        <a:pt x="57" y="457"/>
                        <a:pt x="57" y="457"/>
                      </a:cubicBezTo>
                      <a:cubicBezTo>
                        <a:pt x="57" y="457"/>
                        <a:pt x="58" y="457"/>
                        <a:pt x="58" y="457"/>
                      </a:cubicBezTo>
                      <a:cubicBezTo>
                        <a:pt x="60" y="457"/>
                        <a:pt x="63" y="457"/>
                        <a:pt x="65" y="457"/>
                      </a:cubicBezTo>
                      <a:cubicBezTo>
                        <a:pt x="66" y="457"/>
                        <a:pt x="66" y="456"/>
                        <a:pt x="66" y="456"/>
                      </a:cubicBezTo>
                      <a:cubicBezTo>
                        <a:pt x="68" y="456"/>
                        <a:pt x="69" y="456"/>
                        <a:pt x="71" y="456"/>
                      </a:cubicBezTo>
                      <a:cubicBezTo>
                        <a:pt x="71" y="456"/>
                        <a:pt x="72" y="456"/>
                        <a:pt x="72" y="455"/>
                      </a:cubicBezTo>
                      <a:cubicBezTo>
                        <a:pt x="73" y="455"/>
                        <a:pt x="74" y="455"/>
                        <a:pt x="74" y="455"/>
                      </a:cubicBezTo>
                      <a:cubicBezTo>
                        <a:pt x="74" y="456"/>
                        <a:pt x="73" y="457"/>
                        <a:pt x="73" y="457"/>
                      </a:cubicBezTo>
                      <a:cubicBezTo>
                        <a:pt x="74" y="458"/>
                        <a:pt x="75" y="458"/>
                        <a:pt x="76" y="457"/>
                      </a:cubicBezTo>
                      <a:cubicBezTo>
                        <a:pt x="77" y="456"/>
                        <a:pt x="77" y="456"/>
                        <a:pt x="76" y="455"/>
                      </a:cubicBezTo>
                      <a:cubicBezTo>
                        <a:pt x="76" y="455"/>
                        <a:pt x="75" y="455"/>
                        <a:pt x="74" y="455"/>
                      </a:cubicBezTo>
                      <a:cubicBezTo>
                        <a:pt x="74" y="455"/>
                        <a:pt x="74" y="454"/>
                        <a:pt x="74" y="454"/>
                      </a:cubicBezTo>
                      <a:cubicBezTo>
                        <a:pt x="74" y="453"/>
                        <a:pt x="74" y="453"/>
                        <a:pt x="74" y="453"/>
                      </a:cubicBezTo>
                      <a:cubicBezTo>
                        <a:pt x="74" y="453"/>
                        <a:pt x="74" y="452"/>
                        <a:pt x="75" y="452"/>
                      </a:cubicBezTo>
                      <a:cubicBezTo>
                        <a:pt x="75" y="452"/>
                        <a:pt x="75" y="452"/>
                        <a:pt x="75" y="453"/>
                      </a:cubicBezTo>
                      <a:cubicBezTo>
                        <a:pt x="76" y="452"/>
                        <a:pt x="76" y="452"/>
                        <a:pt x="76" y="452"/>
                      </a:cubicBezTo>
                      <a:cubicBezTo>
                        <a:pt x="77" y="451"/>
                        <a:pt x="77" y="451"/>
                        <a:pt x="77" y="450"/>
                      </a:cubicBezTo>
                      <a:cubicBezTo>
                        <a:pt x="77" y="451"/>
                        <a:pt x="77" y="451"/>
                        <a:pt x="77" y="451"/>
                      </a:cubicBezTo>
                      <a:cubicBezTo>
                        <a:pt x="77" y="452"/>
                        <a:pt x="78" y="452"/>
                        <a:pt x="78" y="452"/>
                      </a:cubicBezTo>
                      <a:cubicBezTo>
                        <a:pt x="79" y="452"/>
                        <a:pt x="79" y="453"/>
                        <a:pt x="80" y="453"/>
                      </a:cubicBezTo>
                      <a:cubicBezTo>
                        <a:pt x="81" y="453"/>
                        <a:pt x="81" y="453"/>
                        <a:pt x="81" y="453"/>
                      </a:cubicBezTo>
                      <a:cubicBezTo>
                        <a:pt x="82" y="452"/>
                        <a:pt x="82" y="453"/>
                        <a:pt x="83" y="453"/>
                      </a:cubicBezTo>
                      <a:cubicBezTo>
                        <a:pt x="83" y="453"/>
                        <a:pt x="84" y="453"/>
                        <a:pt x="84" y="453"/>
                      </a:cubicBezTo>
                      <a:cubicBezTo>
                        <a:pt x="84" y="453"/>
                        <a:pt x="84" y="453"/>
                        <a:pt x="84" y="453"/>
                      </a:cubicBezTo>
                      <a:cubicBezTo>
                        <a:pt x="84" y="452"/>
                        <a:pt x="84" y="452"/>
                        <a:pt x="84" y="452"/>
                      </a:cubicBezTo>
                      <a:cubicBezTo>
                        <a:pt x="84" y="451"/>
                        <a:pt x="84" y="450"/>
                        <a:pt x="83" y="450"/>
                      </a:cubicBezTo>
                      <a:cubicBezTo>
                        <a:pt x="83" y="449"/>
                        <a:pt x="83" y="449"/>
                        <a:pt x="83" y="448"/>
                      </a:cubicBezTo>
                      <a:cubicBezTo>
                        <a:pt x="82" y="447"/>
                        <a:pt x="81" y="446"/>
                        <a:pt x="79" y="445"/>
                      </a:cubicBezTo>
                      <a:cubicBezTo>
                        <a:pt x="79" y="445"/>
                        <a:pt x="79" y="444"/>
                        <a:pt x="79" y="444"/>
                      </a:cubicBezTo>
                      <a:cubicBezTo>
                        <a:pt x="79" y="444"/>
                        <a:pt x="79" y="444"/>
                        <a:pt x="79" y="444"/>
                      </a:cubicBezTo>
                      <a:cubicBezTo>
                        <a:pt x="78" y="444"/>
                        <a:pt x="76" y="444"/>
                        <a:pt x="75" y="444"/>
                      </a:cubicBezTo>
                      <a:cubicBezTo>
                        <a:pt x="74" y="444"/>
                        <a:pt x="74" y="444"/>
                        <a:pt x="74" y="445"/>
                      </a:cubicBezTo>
                      <a:cubicBezTo>
                        <a:pt x="73" y="445"/>
                        <a:pt x="73" y="445"/>
                        <a:pt x="72" y="445"/>
                      </a:cubicBezTo>
                      <a:cubicBezTo>
                        <a:pt x="71" y="445"/>
                        <a:pt x="70" y="445"/>
                        <a:pt x="70" y="446"/>
                      </a:cubicBezTo>
                      <a:cubicBezTo>
                        <a:pt x="69" y="446"/>
                        <a:pt x="68" y="446"/>
                        <a:pt x="68" y="446"/>
                      </a:cubicBezTo>
                      <a:cubicBezTo>
                        <a:pt x="67" y="446"/>
                        <a:pt x="67" y="446"/>
                        <a:pt x="67" y="447"/>
                      </a:cubicBezTo>
                      <a:cubicBezTo>
                        <a:pt x="67" y="447"/>
                        <a:pt x="67" y="446"/>
                        <a:pt x="66" y="446"/>
                      </a:cubicBezTo>
                      <a:cubicBezTo>
                        <a:pt x="66" y="446"/>
                        <a:pt x="66" y="446"/>
                        <a:pt x="65" y="447"/>
                      </a:cubicBezTo>
                      <a:cubicBezTo>
                        <a:pt x="64" y="447"/>
                        <a:pt x="63" y="447"/>
                        <a:pt x="62" y="447"/>
                      </a:cubicBezTo>
                      <a:cubicBezTo>
                        <a:pt x="62" y="447"/>
                        <a:pt x="61" y="447"/>
                        <a:pt x="61" y="447"/>
                      </a:cubicBezTo>
                      <a:cubicBezTo>
                        <a:pt x="60" y="447"/>
                        <a:pt x="59" y="447"/>
                        <a:pt x="58" y="447"/>
                      </a:cubicBezTo>
                      <a:cubicBezTo>
                        <a:pt x="57" y="447"/>
                        <a:pt x="57" y="447"/>
                        <a:pt x="57" y="447"/>
                      </a:cubicBezTo>
                      <a:cubicBezTo>
                        <a:pt x="55" y="447"/>
                        <a:pt x="53" y="447"/>
                        <a:pt x="51" y="447"/>
                      </a:cubicBezTo>
                      <a:cubicBezTo>
                        <a:pt x="50" y="447"/>
                        <a:pt x="50" y="446"/>
                        <a:pt x="50" y="446"/>
                      </a:cubicBezTo>
                      <a:cubicBezTo>
                        <a:pt x="48" y="446"/>
                        <a:pt x="45" y="446"/>
                        <a:pt x="43" y="446"/>
                      </a:cubicBezTo>
                      <a:cubicBezTo>
                        <a:pt x="42" y="446"/>
                        <a:pt x="42" y="445"/>
                        <a:pt x="42" y="445"/>
                      </a:cubicBezTo>
                      <a:cubicBezTo>
                        <a:pt x="41" y="445"/>
                        <a:pt x="41" y="445"/>
                        <a:pt x="41" y="445"/>
                      </a:cubicBezTo>
                      <a:cubicBezTo>
                        <a:pt x="40" y="445"/>
                        <a:pt x="39" y="445"/>
                        <a:pt x="38" y="444"/>
                      </a:cubicBezTo>
                      <a:cubicBezTo>
                        <a:pt x="38" y="443"/>
                        <a:pt x="37" y="444"/>
                        <a:pt x="36" y="444"/>
                      </a:cubicBezTo>
                      <a:cubicBezTo>
                        <a:pt x="36" y="443"/>
                        <a:pt x="35" y="443"/>
                        <a:pt x="34" y="443"/>
                      </a:cubicBezTo>
                      <a:cubicBezTo>
                        <a:pt x="34" y="443"/>
                        <a:pt x="34" y="443"/>
                        <a:pt x="34" y="442"/>
                      </a:cubicBezTo>
                      <a:cubicBezTo>
                        <a:pt x="32" y="442"/>
                        <a:pt x="30" y="442"/>
                        <a:pt x="28" y="442"/>
                      </a:cubicBezTo>
                      <a:cubicBezTo>
                        <a:pt x="28" y="443"/>
                        <a:pt x="27" y="443"/>
                        <a:pt x="27" y="443"/>
                      </a:cubicBezTo>
                      <a:cubicBezTo>
                        <a:pt x="27" y="443"/>
                        <a:pt x="26" y="443"/>
                        <a:pt x="26" y="443"/>
                      </a:cubicBezTo>
                      <a:cubicBezTo>
                        <a:pt x="25" y="443"/>
                        <a:pt x="26" y="442"/>
                        <a:pt x="25" y="441"/>
                      </a:cubicBezTo>
                      <a:cubicBezTo>
                        <a:pt x="24" y="440"/>
                        <a:pt x="23" y="439"/>
                        <a:pt x="21" y="437"/>
                      </a:cubicBezTo>
                      <a:cubicBezTo>
                        <a:pt x="20" y="438"/>
                        <a:pt x="20" y="436"/>
                        <a:pt x="19" y="437"/>
                      </a:cubicBezTo>
                      <a:cubicBezTo>
                        <a:pt x="18" y="436"/>
                        <a:pt x="17" y="436"/>
                        <a:pt x="17" y="435"/>
                      </a:cubicBezTo>
                      <a:cubicBezTo>
                        <a:pt x="17" y="435"/>
                        <a:pt x="17" y="434"/>
                        <a:pt x="17" y="433"/>
                      </a:cubicBezTo>
                      <a:cubicBezTo>
                        <a:pt x="17" y="433"/>
                        <a:pt x="16" y="433"/>
                        <a:pt x="16" y="433"/>
                      </a:cubicBezTo>
                      <a:cubicBezTo>
                        <a:pt x="16" y="433"/>
                        <a:pt x="16" y="432"/>
                        <a:pt x="16" y="432"/>
                      </a:cubicBezTo>
                      <a:cubicBezTo>
                        <a:pt x="16" y="431"/>
                        <a:pt x="16" y="430"/>
                        <a:pt x="16" y="430"/>
                      </a:cubicBezTo>
                      <a:cubicBezTo>
                        <a:pt x="17" y="429"/>
                        <a:pt x="18" y="429"/>
                        <a:pt x="19" y="429"/>
                      </a:cubicBezTo>
                      <a:cubicBezTo>
                        <a:pt x="19" y="429"/>
                        <a:pt x="20" y="428"/>
                        <a:pt x="20" y="428"/>
                      </a:cubicBezTo>
                      <a:cubicBezTo>
                        <a:pt x="21" y="428"/>
                        <a:pt x="21" y="427"/>
                        <a:pt x="22" y="427"/>
                      </a:cubicBezTo>
                      <a:cubicBezTo>
                        <a:pt x="23" y="426"/>
                        <a:pt x="24" y="425"/>
                        <a:pt x="25" y="424"/>
                      </a:cubicBezTo>
                      <a:cubicBezTo>
                        <a:pt x="26" y="424"/>
                        <a:pt x="26" y="424"/>
                        <a:pt x="26" y="424"/>
                      </a:cubicBezTo>
                      <a:cubicBezTo>
                        <a:pt x="27" y="424"/>
                        <a:pt x="27" y="424"/>
                        <a:pt x="28" y="424"/>
                      </a:cubicBezTo>
                      <a:cubicBezTo>
                        <a:pt x="28" y="423"/>
                        <a:pt x="29" y="423"/>
                        <a:pt x="29" y="422"/>
                      </a:cubicBezTo>
                      <a:cubicBezTo>
                        <a:pt x="30" y="422"/>
                        <a:pt x="30" y="422"/>
                        <a:pt x="31" y="422"/>
                      </a:cubicBezTo>
                      <a:cubicBezTo>
                        <a:pt x="31" y="422"/>
                        <a:pt x="32" y="421"/>
                        <a:pt x="33" y="421"/>
                      </a:cubicBezTo>
                      <a:cubicBezTo>
                        <a:pt x="36" y="421"/>
                        <a:pt x="38" y="421"/>
                        <a:pt x="41" y="421"/>
                      </a:cubicBezTo>
                      <a:cubicBezTo>
                        <a:pt x="42" y="420"/>
                        <a:pt x="42" y="420"/>
                        <a:pt x="42" y="420"/>
                      </a:cubicBezTo>
                      <a:cubicBezTo>
                        <a:pt x="44" y="420"/>
                        <a:pt x="45" y="420"/>
                        <a:pt x="47" y="420"/>
                      </a:cubicBezTo>
                      <a:cubicBezTo>
                        <a:pt x="47" y="420"/>
                        <a:pt x="48" y="420"/>
                        <a:pt x="48" y="421"/>
                      </a:cubicBezTo>
                      <a:cubicBezTo>
                        <a:pt x="48" y="421"/>
                        <a:pt x="49" y="421"/>
                        <a:pt x="49" y="420"/>
                      </a:cubicBezTo>
                      <a:cubicBezTo>
                        <a:pt x="50" y="420"/>
                        <a:pt x="51" y="420"/>
                        <a:pt x="51" y="420"/>
                      </a:cubicBezTo>
                      <a:cubicBezTo>
                        <a:pt x="52" y="420"/>
                        <a:pt x="52" y="420"/>
                        <a:pt x="52" y="421"/>
                      </a:cubicBezTo>
                      <a:cubicBezTo>
                        <a:pt x="53" y="421"/>
                        <a:pt x="54" y="421"/>
                        <a:pt x="55" y="421"/>
                      </a:cubicBezTo>
                      <a:cubicBezTo>
                        <a:pt x="55" y="420"/>
                        <a:pt x="57" y="420"/>
                        <a:pt x="57" y="419"/>
                      </a:cubicBezTo>
                      <a:cubicBezTo>
                        <a:pt x="57" y="419"/>
                        <a:pt x="60" y="418"/>
                        <a:pt x="60" y="418"/>
                      </a:cubicBezTo>
                      <a:cubicBezTo>
                        <a:pt x="60" y="418"/>
                        <a:pt x="61" y="418"/>
                        <a:pt x="61" y="417"/>
                      </a:cubicBezTo>
                      <a:cubicBezTo>
                        <a:pt x="62" y="417"/>
                        <a:pt x="63" y="417"/>
                        <a:pt x="63" y="418"/>
                      </a:cubicBezTo>
                      <a:cubicBezTo>
                        <a:pt x="63" y="418"/>
                        <a:pt x="64" y="418"/>
                        <a:pt x="64" y="418"/>
                      </a:cubicBezTo>
                      <a:cubicBezTo>
                        <a:pt x="65" y="417"/>
                        <a:pt x="65" y="417"/>
                        <a:pt x="66" y="416"/>
                      </a:cubicBezTo>
                      <a:cubicBezTo>
                        <a:pt x="66" y="416"/>
                        <a:pt x="66" y="416"/>
                        <a:pt x="67" y="417"/>
                      </a:cubicBezTo>
                      <a:cubicBezTo>
                        <a:pt x="66" y="417"/>
                        <a:pt x="66" y="417"/>
                        <a:pt x="66" y="417"/>
                      </a:cubicBezTo>
                      <a:cubicBezTo>
                        <a:pt x="66" y="418"/>
                        <a:pt x="66" y="418"/>
                        <a:pt x="67" y="418"/>
                      </a:cubicBezTo>
                      <a:cubicBezTo>
                        <a:pt x="66" y="419"/>
                        <a:pt x="66" y="419"/>
                        <a:pt x="66" y="420"/>
                      </a:cubicBezTo>
                      <a:cubicBezTo>
                        <a:pt x="66" y="420"/>
                        <a:pt x="66" y="420"/>
                        <a:pt x="67" y="420"/>
                      </a:cubicBezTo>
                      <a:cubicBezTo>
                        <a:pt x="67" y="420"/>
                        <a:pt x="68" y="419"/>
                        <a:pt x="68" y="419"/>
                      </a:cubicBezTo>
                      <a:cubicBezTo>
                        <a:pt x="68" y="419"/>
                        <a:pt x="68" y="419"/>
                        <a:pt x="67" y="418"/>
                      </a:cubicBezTo>
                      <a:cubicBezTo>
                        <a:pt x="67" y="418"/>
                        <a:pt x="67" y="417"/>
                        <a:pt x="67" y="417"/>
                      </a:cubicBezTo>
                      <a:cubicBezTo>
                        <a:pt x="68" y="416"/>
                        <a:pt x="69" y="416"/>
                        <a:pt x="69" y="417"/>
                      </a:cubicBezTo>
                      <a:cubicBezTo>
                        <a:pt x="69" y="417"/>
                        <a:pt x="69" y="417"/>
                        <a:pt x="69" y="417"/>
                      </a:cubicBezTo>
                      <a:cubicBezTo>
                        <a:pt x="69" y="418"/>
                        <a:pt x="69" y="418"/>
                        <a:pt x="70" y="418"/>
                      </a:cubicBezTo>
                      <a:cubicBezTo>
                        <a:pt x="70" y="418"/>
                        <a:pt x="71" y="416"/>
                        <a:pt x="72" y="416"/>
                      </a:cubicBezTo>
                      <a:cubicBezTo>
                        <a:pt x="72" y="416"/>
                        <a:pt x="74" y="416"/>
                        <a:pt x="74" y="415"/>
                      </a:cubicBezTo>
                      <a:cubicBezTo>
                        <a:pt x="75" y="415"/>
                        <a:pt x="76" y="415"/>
                        <a:pt x="77" y="415"/>
                      </a:cubicBezTo>
                      <a:cubicBezTo>
                        <a:pt x="77" y="414"/>
                        <a:pt x="79" y="415"/>
                        <a:pt x="79" y="413"/>
                      </a:cubicBezTo>
                      <a:cubicBezTo>
                        <a:pt x="80" y="413"/>
                        <a:pt x="81" y="413"/>
                        <a:pt x="81" y="413"/>
                      </a:cubicBezTo>
                      <a:cubicBezTo>
                        <a:pt x="82" y="412"/>
                        <a:pt x="83" y="413"/>
                        <a:pt x="84" y="412"/>
                      </a:cubicBezTo>
                      <a:cubicBezTo>
                        <a:pt x="85" y="412"/>
                        <a:pt x="85" y="412"/>
                        <a:pt x="86" y="412"/>
                      </a:cubicBezTo>
                      <a:cubicBezTo>
                        <a:pt x="87" y="412"/>
                        <a:pt x="87" y="411"/>
                        <a:pt x="87" y="410"/>
                      </a:cubicBezTo>
                      <a:cubicBezTo>
                        <a:pt x="88" y="410"/>
                        <a:pt x="89" y="410"/>
                        <a:pt x="89" y="410"/>
                      </a:cubicBezTo>
                      <a:cubicBezTo>
                        <a:pt x="90" y="410"/>
                        <a:pt x="91" y="410"/>
                        <a:pt x="91" y="410"/>
                      </a:cubicBezTo>
                      <a:cubicBezTo>
                        <a:pt x="91" y="410"/>
                        <a:pt x="92" y="409"/>
                        <a:pt x="92" y="409"/>
                      </a:cubicBezTo>
                      <a:cubicBezTo>
                        <a:pt x="93" y="410"/>
                        <a:pt x="94" y="408"/>
                        <a:pt x="95" y="408"/>
                      </a:cubicBezTo>
                      <a:cubicBezTo>
                        <a:pt x="96" y="408"/>
                        <a:pt x="96" y="408"/>
                        <a:pt x="97" y="407"/>
                      </a:cubicBezTo>
                      <a:cubicBezTo>
                        <a:pt x="98" y="407"/>
                        <a:pt x="99" y="407"/>
                        <a:pt x="100" y="406"/>
                      </a:cubicBezTo>
                      <a:cubicBezTo>
                        <a:pt x="101" y="406"/>
                        <a:pt x="101" y="405"/>
                        <a:pt x="102" y="405"/>
                      </a:cubicBezTo>
                      <a:cubicBezTo>
                        <a:pt x="103" y="405"/>
                        <a:pt x="104" y="404"/>
                        <a:pt x="105" y="404"/>
                      </a:cubicBezTo>
                      <a:cubicBezTo>
                        <a:pt x="105" y="404"/>
                        <a:pt x="106" y="404"/>
                        <a:pt x="106" y="405"/>
                      </a:cubicBezTo>
                      <a:cubicBezTo>
                        <a:pt x="107" y="404"/>
                        <a:pt x="107" y="403"/>
                        <a:pt x="108" y="403"/>
                      </a:cubicBezTo>
                      <a:cubicBezTo>
                        <a:pt x="109" y="403"/>
                        <a:pt x="109" y="403"/>
                        <a:pt x="109" y="402"/>
                      </a:cubicBezTo>
                      <a:cubicBezTo>
                        <a:pt x="110" y="402"/>
                        <a:pt x="111" y="402"/>
                        <a:pt x="112" y="402"/>
                      </a:cubicBezTo>
                      <a:cubicBezTo>
                        <a:pt x="113" y="402"/>
                        <a:pt x="114" y="402"/>
                        <a:pt x="115" y="402"/>
                      </a:cubicBezTo>
                      <a:cubicBezTo>
                        <a:pt x="115" y="401"/>
                        <a:pt x="115" y="401"/>
                        <a:pt x="116" y="400"/>
                      </a:cubicBezTo>
                      <a:cubicBezTo>
                        <a:pt x="116" y="400"/>
                        <a:pt x="117" y="400"/>
                        <a:pt x="117" y="400"/>
                      </a:cubicBezTo>
                      <a:cubicBezTo>
                        <a:pt x="118" y="400"/>
                        <a:pt x="118" y="400"/>
                        <a:pt x="118" y="399"/>
                      </a:cubicBezTo>
                      <a:cubicBezTo>
                        <a:pt x="118" y="399"/>
                        <a:pt x="118" y="399"/>
                        <a:pt x="118" y="398"/>
                      </a:cubicBezTo>
                      <a:cubicBezTo>
                        <a:pt x="118" y="398"/>
                        <a:pt x="118" y="397"/>
                        <a:pt x="117" y="397"/>
                      </a:cubicBezTo>
                      <a:cubicBezTo>
                        <a:pt x="117" y="397"/>
                        <a:pt x="116" y="397"/>
                        <a:pt x="116" y="397"/>
                      </a:cubicBezTo>
                      <a:cubicBezTo>
                        <a:pt x="116" y="396"/>
                        <a:pt x="115" y="396"/>
                        <a:pt x="115" y="396"/>
                      </a:cubicBezTo>
                      <a:cubicBezTo>
                        <a:pt x="114" y="396"/>
                        <a:pt x="114" y="396"/>
                        <a:pt x="113" y="396"/>
                      </a:cubicBezTo>
                      <a:cubicBezTo>
                        <a:pt x="113" y="396"/>
                        <a:pt x="113" y="396"/>
                        <a:pt x="112" y="395"/>
                      </a:cubicBezTo>
                      <a:cubicBezTo>
                        <a:pt x="111" y="395"/>
                        <a:pt x="110" y="395"/>
                        <a:pt x="109" y="395"/>
                      </a:cubicBezTo>
                      <a:cubicBezTo>
                        <a:pt x="109" y="395"/>
                        <a:pt x="108" y="395"/>
                        <a:pt x="108" y="395"/>
                      </a:cubicBezTo>
                      <a:cubicBezTo>
                        <a:pt x="106" y="395"/>
                        <a:pt x="104" y="395"/>
                        <a:pt x="102" y="395"/>
                      </a:cubicBezTo>
                      <a:cubicBezTo>
                        <a:pt x="102" y="394"/>
                        <a:pt x="102" y="394"/>
                        <a:pt x="102" y="394"/>
                      </a:cubicBezTo>
                      <a:cubicBezTo>
                        <a:pt x="101" y="394"/>
                        <a:pt x="100" y="394"/>
                        <a:pt x="100" y="394"/>
                      </a:cubicBezTo>
                      <a:cubicBezTo>
                        <a:pt x="99" y="394"/>
                        <a:pt x="99" y="394"/>
                        <a:pt x="99" y="395"/>
                      </a:cubicBezTo>
                      <a:cubicBezTo>
                        <a:pt x="99" y="394"/>
                        <a:pt x="98" y="394"/>
                        <a:pt x="98" y="394"/>
                      </a:cubicBezTo>
                      <a:cubicBezTo>
                        <a:pt x="98" y="394"/>
                        <a:pt x="98" y="394"/>
                        <a:pt x="98" y="395"/>
                      </a:cubicBezTo>
                      <a:cubicBezTo>
                        <a:pt x="97" y="395"/>
                        <a:pt x="96" y="395"/>
                        <a:pt x="95" y="395"/>
                      </a:cubicBezTo>
                      <a:cubicBezTo>
                        <a:pt x="94" y="394"/>
                        <a:pt x="94" y="394"/>
                        <a:pt x="94" y="394"/>
                      </a:cubicBezTo>
                      <a:cubicBezTo>
                        <a:pt x="93" y="394"/>
                        <a:pt x="92" y="394"/>
                        <a:pt x="90" y="394"/>
                      </a:cubicBezTo>
                      <a:cubicBezTo>
                        <a:pt x="90" y="393"/>
                        <a:pt x="90" y="393"/>
                        <a:pt x="89" y="392"/>
                      </a:cubicBezTo>
                      <a:cubicBezTo>
                        <a:pt x="88" y="393"/>
                        <a:pt x="87" y="392"/>
                        <a:pt x="86" y="392"/>
                      </a:cubicBezTo>
                      <a:cubicBezTo>
                        <a:pt x="85" y="390"/>
                        <a:pt x="83" y="390"/>
                        <a:pt x="83" y="389"/>
                      </a:cubicBezTo>
                      <a:cubicBezTo>
                        <a:pt x="82" y="388"/>
                        <a:pt x="80" y="388"/>
                        <a:pt x="80" y="387"/>
                      </a:cubicBezTo>
                      <a:cubicBezTo>
                        <a:pt x="79" y="387"/>
                        <a:pt x="78" y="387"/>
                        <a:pt x="77" y="387"/>
                      </a:cubicBezTo>
                      <a:cubicBezTo>
                        <a:pt x="76" y="386"/>
                        <a:pt x="76" y="386"/>
                        <a:pt x="75" y="386"/>
                      </a:cubicBezTo>
                      <a:cubicBezTo>
                        <a:pt x="75" y="386"/>
                        <a:pt x="74" y="385"/>
                        <a:pt x="73" y="385"/>
                      </a:cubicBezTo>
                      <a:cubicBezTo>
                        <a:pt x="73" y="385"/>
                        <a:pt x="72" y="385"/>
                        <a:pt x="72" y="384"/>
                      </a:cubicBezTo>
                      <a:cubicBezTo>
                        <a:pt x="71" y="384"/>
                        <a:pt x="70" y="384"/>
                        <a:pt x="69" y="384"/>
                      </a:cubicBezTo>
                      <a:cubicBezTo>
                        <a:pt x="69" y="384"/>
                        <a:pt x="69" y="384"/>
                        <a:pt x="69" y="383"/>
                      </a:cubicBezTo>
                      <a:cubicBezTo>
                        <a:pt x="70" y="383"/>
                        <a:pt x="71" y="383"/>
                        <a:pt x="72" y="383"/>
                      </a:cubicBezTo>
                      <a:cubicBezTo>
                        <a:pt x="72" y="382"/>
                        <a:pt x="74" y="382"/>
                        <a:pt x="74" y="381"/>
                      </a:cubicBezTo>
                      <a:cubicBezTo>
                        <a:pt x="74" y="380"/>
                        <a:pt x="74" y="380"/>
                        <a:pt x="75" y="379"/>
                      </a:cubicBezTo>
                      <a:cubicBezTo>
                        <a:pt x="76" y="379"/>
                        <a:pt x="77" y="379"/>
                        <a:pt x="78" y="378"/>
                      </a:cubicBezTo>
                      <a:cubicBezTo>
                        <a:pt x="79" y="378"/>
                        <a:pt x="80" y="378"/>
                        <a:pt x="82" y="378"/>
                      </a:cubicBezTo>
                      <a:cubicBezTo>
                        <a:pt x="82" y="378"/>
                        <a:pt x="82" y="378"/>
                        <a:pt x="83" y="379"/>
                      </a:cubicBezTo>
                      <a:cubicBezTo>
                        <a:pt x="84" y="379"/>
                        <a:pt x="85" y="379"/>
                        <a:pt x="87" y="379"/>
                      </a:cubicBezTo>
                      <a:cubicBezTo>
                        <a:pt x="87" y="379"/>
                        <a:pt x="88" y="380"/>
                        <a:pt x="88" y="380"/>
                      </a:cubicBezTo>
                      <a:cubicBezTo>
                        <a:pt x="89" y="380"/>
                        <a:pt x="90" y="380"/>
                        <a:pt x="92" y="380"/>
                      </a:cubicBezTo>
                      <a:cubicBezTo>
                        <a:pt x="92" y="380"/>
                        <a:pt x="92" y="380"/>
                        <a:pt x="93" y="381"/>
                      </a:cubicBezTo>
                      <a:cubicBezTo>
                        <a:pt x="95" y="381"/>
                        <a:pt x="97" y="381"/>
                        <a:pt x="100" y="381"/>
                      </a:cubicBezTo>
                      <a:cubicBezTo>
                        <a:pt x="100" y="381"/>
                        <a:pt x="100" y="380"/>
                        <a:pt x="100" y="380"/>
                      </a:cubicBezTo>
                      <a:cubicBezTo>
                        <a:pt x="102" y="380"/>
                        <a:pt x="102" y="381"/>
                        <a:pt x="103" y="381"/>
                      </a:cubicBezTo>
                      <a:cubicBezTo>
                        <a:pt x="104" y="382"/>
                        <a:pt x="105" y="382"/>
                        <a:pt x="105" y="382"/>
                      </a:cubicBezTo>
                      <a:cubicBezTo>
                        <a:pt x="106" y="381"/>
                        <a:pt x="106" y="381"/>
                        <a:pt x="106" y="380"/>
                      </a:cubicBezTo>
                      <a:cubicBezTo>
                        <a:pt x="106" y="380"/>
                        <a:pt x="106" y="379"/>
                        <a:pt x="106" y="378"/>
                      </a:cubicBezTo>
                      <a:cubicBezTo>
                        <a:pt x="106" y="378"/>
                        <a:pt x="106" y="377"/>
                        <a:pt x="105" y="377"/>
                      </a:cubicBezTo>
                      <a:cubicBezTo>
                        <a:pt x="105" y="376"/>
                        <a:pt x="105" y="376"/>
                        <a:pt x="104" y="375"/>
                      </a:cubicBezTo>
                      <a:cubicBezTo>
                        <a:pt x="105" y="375"/>
                        <a:pt x="105" y="375"/>
                        <a:pt x="106" y="375"/>
                      </a:cubicBezTo>
                      <a:cubicBezTo>
                        <a:pt x="106" y="375"/>
                        <a:pt x="107" y="374"/>
                        <a:pt x="107" y="374"/>
                      </a:cubicBezTo>
                      <a:cubicBezTo>
                        <a:pt x="107" y="373"/>
                        <a:pt x="107" y="373"/>
                        <a:pt x="107" y="372"/>
                      </a:cubicBezTo>
                      <a:cubicBezTo>
                        <a:pt x="107" y="371"/>
                        <a:pt x="106" y="371"/>
                        <a:pt x="106" y="371"/>
                      </a:cubicBezTo>
                      <a:cubicBezTo>
                        <a:pt x="105" y="371"/>
                        <a:pt x="104" y="370"/>
                        <a:pt x="104" y="369"/>
                      </a:cubicBezTo>
                      <a:cubicBezTo>
                        <a:pt x="104" y="368"/>
                        <a:pt x="103" y="367"/>
                        <a:pt x="102" y="366"/>
                      </a:cubicBezTo>
                      <a:cubicBezTo>
                        <a:pt x="102" y="366"/>
                        <a:pt x="102" y="366"/>
                        <a:pt x="102" y="366"/>
                      </a:cubicBezTo>
                      <a:cubicBezTo>
                        <a:pt x="101" y="366"/>
                        <a:pt x="102" y="365"/>
                        <a:pt x="101" y="365"/>
                      </a:cubicBezTo>
                      <a:cubicBezTo>
                        <a:pt x="101" y="364"/>
                        <a:pt x="100" y="363"/>
                        <a:pt x="101" y="362"/>
                      </a:cubicBezTo>
                      <a:cubicBezTo>
                        <a:pt x="103" y="362"/>
                        <a:pt x="105" y="362"/>
                        <a:pt x="106" y="362"/>
                      </a:cubicBezTo>
                      <a:cubicBezTo>
                        <a:pt x="107" y="362"/>
                        <a:pt x="108" y="361"/>
                        <a:pt x="108" y="361"/>
                      </a:cubicBezTo>
                      <a:cubicBezTo>
                        <a:pt x="108" y="361"/>
                        <a:pt x="109" y="360"/>
                        <a:pt x="109" y="360"/>
                      </a:cubicBezTo>
                      <a:cubicBezTo>
                        <a:pt x="110" y="360"/>
                        <a:pt x="111" y="359"/>
                        <a:pt x="112" y="358"/>
                      </a:cubicBezTo>
                      <a:cubicBezTo>
                        <a:pt x="115" y="358"/>
                        <a:pt x="118" y="358"/>
                        <a:pt x="121" y="358"/>
                      </a:cubicBezTo>
                      <a:cubicBezTo>
                        <a:pt x="121" y="359"/>
                        <a:pt x="121" y="359"/>
                        <a:pt x="121" y="359"/>
                      </a:cubicBezTo>
                      <a:cubicBezTo>
                        <a:pt x="122" y="359"/>
                        <a:pt x="123" y="359"/>
                        <a:pt x="124" y="359"/>
                      </a:cubicBezTo>
                      <a:cubicBezTo>
                        <a:pt x="125" y="360"/>
                        <a:pt x="127" y="360"/>
                        <a:pt x="128" y="361"/>
                      </a:cubicBezTo>
                      <a:cubicBezTo>
                        <a:pt x="129" y="361"/>
                        <a:pt x="131" y="361"/>
                        <a:pt x="132" y="361"/>
                      </a:cubicBezTo>
                      <a:cubicBezTo>
                        <a:pt x="133" y="362"/>
                        <a:pt x="133" y="362"/>
                        <a:pt x="134" y="363"/>
                      </a:cubicBezTo>
                      <a:cubicBezTo>
                        <a:pt x="134" y="363"/>
                        <a:pt x="134" y="362"/>
                        <a:pt x="134" y="362"/>
                      </a:cubicBezTo>
                      <a:cubicBezTo>
                        <a:pt x="136" y="362"/>
                        <a:pt x="137" y="362"/>
                        <a:pt x="138" y="362"/>
                      </a:cubicBezTo>
                      <a:cubicBezTo>
                        <a:pt x="138" y="362"/>
                        <a:pt x="138" y="362"/>
                        <a:pt x="139" y="361"/>
                      </a:cubicBezTo>
                      <a:cubicBezTo>
                        <a:pt x="139" y="361"/>
                        <a:pt x="140" y="361"/>
                        <a:pt x="140" y="361"/>
                      </a:cubicBezTo>
                      <a:cubicBezTo>
                        <a:pt x="141" y="361"/>
                        <a:pt x="141" y="361"/>
                        <a:pt x="141" y="361"/>
                      </a:cubicBezTo>
                      <a:cubicBezTo>
                        <a:pt x="141" y="363"/>
                        <a:pt x="143" y="362"/>
                        <a:pt x="143" y="362"/>
                      </a:cubicBezTo>
                      <a:cubicBezTo>
                        <a:pt x="144" y="363"/>
                        <a:pt x="145" y="363"/>
                        <a:pt x="145" y="363"/>
                      </a:cubicBezTo>
                      <a:cubicBezTo>
                        <a:pt x="145" y="363"/>
                        <a:pt x="146" y="363"/>
                        <a:pt x="146" y="363"/>
                      </a:cubicBezTo>
                      <a:cubicBezTo>
                        <a:pt x="148" y="363"/>
                        <a:pt x="150" y="363"/>
                        <a:pt x="152" y="363"/>
                      </a:cubicBezTo>
                      <a:cubicBezTo>
                        <a:pt x="152" y="363"/>
                        <a:pt x="152" y="363"/>
                        <a:pt x="153" y="362"/>
                      </a:cubicBezTo>
                      <a:cubicBezTo>
                        <a:pt x="153" y="362"/>
                        <a:pt x="153" y="361"/>
                        <a:pt x="153" y="361"/>
                      </a:cubicBezTo>
                      <a:cubicBezTo>
                        <a:pt x="152" y="361"/>
                        <a:pt x="152" y="360"/>
                        <a:pt x="152" y="359"/>
                      </a:cubicBezTo>
                      <a:cubicBezTo>
                        <a:pt x="150" y="358"/>
                        <a:pt x="149" y="354"/>
                        <a:pt x="146" y="354"/>
                      </a:cubicBezTo>
                      <a:cubicBezTo>
                        <a:pt x="146" y="353"/>
                        <a:pt x="146" y="353"/>
                        <a:pt x="146" y="353"/>
                      </a:cubicBezTo>
                      <a:cubicBezTo>
                        <a:pt x="147" y="352"/>
                        <a:pt x="147" y="353"/>
                        <a:pt x="148" y="353"/>
                      </a:cubicBezTo>
                      <a:cubicBezTo>
                        <a:pt x="148" y="353"/>
                        <a:pt x="149" y="353"/>
                        <a:pt x="149" y="353"/>
                      </a:cubicBezTo>
                      <a:cubicBezTo>
                        <a:pt x="150" y="354"/>
                        <a:pt x="150" y="354"/>
                        <a:pt x="151" y="355"/>
                      </a:cubicBezTo>
                      <a:cubicBezTo>
                        <a:pt x="152" y="355"/>
                        <a:pt x="152" y="354"/>
                        <a:pt x="153" y="354"/>
                      </a:cubicBezTo>
                      <a:cubicBezTo>
                        <a:pt x="152" y="352"/>
                        <a:pt x="151" y="352"/>
                        <a:pt x="150" y="351"/>
                      </a:cubicBezTo>
                      <a:cubicBezTo>
                        <a:pt x="150" y="350"/>
                        <a:pt x="151" y="350"/>
                        <a:pt x="151" y="350"/>
                      </a:cubicBezTo>
                      <a:cubicBezTo>
                        <a:pt x="151" y="349"/>
                        <a:pt x="152" y="350"/>
                        <a:pt x="152" y="350"/>
                      </a:cubicBezTo>
                      <a:cubicBezTo>
                        <a:pt x="152" y="350"/>
                        <a:pt x="153" y="351"/>
                        <a:pt x="153" y="351"/>
                      </a:cubicBezTo>
                      <a:cubicBezTo>
                        <a:pt x="153" y="351"/>
                        <a:pt x="153" y="351"/>
                        <a:pt x="153" y="351"/>
                      </a:cubicBezTo>
                      <a:cubicBezTo>
                        <a:pt x="154" y="350"/>
                        <a:pt x="155" y="350"/>
                        <a:pt x="155" y="351"/>
                      </a:cubicBezTo>
                      <a:cubicBezTo>
                        <a:pt x="156" y="351"/>
                        <a:pt x="157" y="352"/>
                        <a:pt x="159" y="352"/>
                      </a:cubicBezTo>
                      <a:cubicBezTo>
                        <a:pt x="159" y="352"/>
                        <a:pt x="159" y="353"/>
                        <a:pt x="160" y="353"/>
                      </a:cubicBezTo>
                      <a:cubicBezTo>
                        <a:pt x="160" y="353"/>
                        <a:pt x="161" y="353"/>
                        <a:pt x="161" y="353"/>
                      </a:cubicBezTo>
                      <a:cubicBezTo>
                        <a:pt x="161" y="354"/>
                        <a:pt x="162" y="354"/>
                        <a:pt x="162" y="355"/>
                      </a:cubicBezTo>
                      <a:cubicBezTo>
                        <a:pt x="163" y="355"/>
                        <a:pt x="164" y="355"/>
                        <a:pt x="165" y="355"/>
                      </a:cubicBezTo>
                      <a:cubicBezTo>
                        <a:pt x="166" y="353"/>
                        <a:pt x="167" y="352"/>
                        <a:pt x="169" y="351"/>
                      </a:cubicBezTo>
                      <a:cubicBezTo>
                        <a:pt x="168" y="350"/>
                        <a:pt x="168" y="350"/>
                        <a:pt x="167" y="349"/>
                      </a:cubicBezTo>
                      <a:cubicBezTo>
                        <a:pt x="165" y="349"/>
                        <a:pt x="163" y="349"/>
                        <a:pt x="161" y="349"/>
                      </a:cubicBezTo>
                      <a:cubicBezTo>
                        <a:pt x="161" y="349"/>
                        <a:pt x="160" y="349"/>
                        <a:pt x="160" y="348"/>
                      </a:cubicBezTo>
                      <a:cubicBezTo>
                        <a:pt x="160" y="348"/>
                        <a:pt x="159" y="348"/>
                        <a:pt x="159" y="348"/>
                      </a:cubicBezTo>
                      <a:cubicBezTo>
                        <a:pt x="158" y="348"/>
                        <a:pt x="158" y="348"/>
                        <a:pt x="158" y="348"/>
                      </a:cubicBezTo>
                      <a:cubicBezTo>
                        <a:pt x="157" y="348"/>
                        <a:pt x="156" y="348"/>
                        <a:pt x="156" y="348"/>
                      </a:cubicBezTo>
                      <a:cubicBezTo>
                        <a:pt x="156" y="347"/>
                        <a:pt x="155" y="347"/>
                        <a:pt x="155" y="347"/>
                      </a:cubicBezTo>
                      <a:cubicBezTo>
                        <a:pt x="155" y="345"/>
                        <a:pt x="155" y="343"/>
                        <a:pt x="155" y="341"/>
                      </a:cubicBezTo>
                      <a:cubicBezTo>
                        <a:pt x="155" y="341"/>
                        <a:pt x="155" y="341"/>
                        <a:pt x="155" y="340"/>
                      </a:cubicBezTo>
                      <a:cubicBezTo>
                        <a:pt x="155" y="340"/>
                        <a:pt x="156" y="339"/>
                        <a:pt x="157" y="339"/>
                      </a:cubicBezTo>
                      <a:cubicBezTo>
                        <a:pt x="157" y="338"/>
                        <a:pt x="157" y="337"/>
                        <a:pt x="157" y="337"/>
                      </a:cubicBezTo>
                      <a:cubicBezTo>
                        <a:pt x="157" y="337"/>
                        <a:pt x="157" y="337"/>
                        <a:pt x="157" y="336"/>
                      </a:cubicBezTo>
                      <a:cubicBezTo>
                        <a:pt x="157" y="335"/>
                        <a:pt x="156" y="334"/>
                        <a:pt x="155" y="332"/>
                      </a:cubicBezTo>
                      <a:cubicBezTo>
                        <a:pt x="155" y="332"/>
                        <a:pt x="154" y="332"/>
                        <a:pt x="154" y="332"/>
                      </a:cubicBezTo>
                      <a:cubicBezTo>
                        <a:pt x="153" y="332"/>
                        <a:pt x="153" y="332"/>
                        <a:pt x="153" y="332"/>
                      </a:cubicBezTo>
                      <a:cubicBezTo>
                        <a:pt x="152" y="332"/>
                        <a:pt x="152" y="332"/>
                        <a:pt x="151" y="332"/>
                      </a:cubicBezTo>
                      <a:cubicBezTo>
                        <a:pt x="151" y="331"/>
                        <a:pt x="150" y="331"/>
                        <a:pt x="150" y="331"/>
                      </a:cubicBezTo>
                      <a:cubicBezTo>
                        <a:pt x="147" y="331"/>
                        <a:pt x="145" y="331"/>
                        <a:pt x="142" y="331"/>
                      </a:cubicBezTo>
                      <a:cubicBezTo>
                        <a:pt x="142" y="331"/>
                        <a:pt x="142" y="331"/>
                        <a:pt x="142" y="330"/>
                      </a:cubicBezTo>
                      <a:cubicBezTo>
                        <a:pt x="142" y="330"/>
                        <a:pt x="141" y="330"/>
                        <a:pt x="141" y="330"/>
                      </a:cubicBezTo>
                      <a:cubicBezTo>
                        <a:pt x="138" y="330"/>
                        <a:pt x="134" y="330"/>
                        <a:pt x="131" y="330"/>
                      </a:cubicBezTo>
                      <a:cubicBezTo>
                        <a:pt x="131" y="330"/>
                        <a:pt x="131" y="331"/>
                        <a:pt x="130" y="331"/>
                      </a:cubicBezTo>
                      <a:cubicBezTo>
                        <a:pt x="130" y="331"/>
                        <a:pt x="130" y="331"/>
                        <a:pt x="130" y="331"/>
                      </a:cubicBezTo>
                      <a:cubicBezTo>
                        <a:pt x="127" y="331"/>
                        <a:pt x="123" y="331"/>
                        <a:pt x="120" y="331"/>
                      </a:cubicBezTo>
                      <a:cubicBezTo>
                        <a:pt x="120" y="331"/>
                        <a:pt x="120" y="331"/>
                        <a:pt x="120" y="332"/>
                      </a:cubicBezTo>
                      <a:cubicBezTo>
                        <a:pt x="119" y="332"/>
                        <a:pt x="118" y="332"/>
                        <a:pt x="117" y="332"/>
                      </a:cubicBezTo>
                      <a:cubicBezTo>
                        <a:pt x="117" y="332"/>
                        <a:pt x="117" y="332"/>
                        <a:pt x="117" y="332"/>
                      </a:cubicBezTo>
                      <a:cubicBezTo>
                        <a:pt x="115" y="332"/>
                        <a:pt x="114" y="332"/>
                        <a:pt x="112" y="332"/>
                      </a:cubicBezTo>
                      <a:cubicBezTo>
                        <a:pt x="112" y="331"/>
                        <a:pt x="113" y="331"/>
                        <a:pt x="113" y="331"/>
                      </a:cubicBezTo>
                      <a:cubicBezTo>
                        <a:pt x="114" y="330"/>
                        <a:pt x="113" y="330"/>
                        <a:pt x="114" y="329"/>
                      </a:cubicBezTo>
                      <a:cubicBezTo>
                        <a:pt x="115" y="329"/>
                        <a:pt x="115" y="328"/>
                        <a:pt x="115" y="328"/>
                      </a:cubicBezTo>
                      <a:cubicBezTo>
                        <a:pt x="116" y="328"/>
                        <a:pt x="116" y="327"/>
                        <a:pt x="117" y="327"/>
                      </a:cubicBezTo>
                      <a:cubicBezTo>
                        <a:pt x="118" y="327"/>
                        <a:pt x="118" y="327"/>
                        <a:pt x="119" y="327"/>
                      </a:cubicBezTo>
                      <a:cubicBezTo>
                        <a:pt x="119" y="327"/>
                        <a:pt x="120" y="327"/>
                        <a:pt x="121" y="327"/>
                      </a:cubicBezTo>
                      <a:cubicBezTo>
                        <a:pt x="121" y="326"/>
                        <a:pt x="121" y="326"/>
                        <a:pt x="122" y="326"/>
                      </a:cubicBezTo>
                      <a:cubicBezTo>
                        <a:pt x="122" y="326"/>
                        <a:pt x="123" y="326"/>
                        <a:pt x="123" y="326"/>
                      </a:cubicBezTo>
                      <a:cubicBezTo>
                        <a:pt x="123" y="326"/>
                        <a:pt x="124" y="326"/>
                        <a:pt x="124" y="326"/>
                      </a:cubicBezTo>
                      <a:cubicBezTo>
                        <a:pt x="125" y="326"/>
                        <a:pt x="126" y="325"/>
                        <a:pt x="126" y="325"/>
                      </a:cubicBezTo>
                      <a:cubicBezTo>
                        <a:pt x="127" y="325"/>
                        <a:pt x="128" y="325"/>
                        <a:pt x="129" y="325"/>
                      </a:cubicBezTo>
                      <a:cubicBezTo>
                        <a:pt x="130" y="325"/>
                        <a:pt x="131" y="325"/>
                        <a:pt x="132" y="325"/>
                      </a:cubicBezTo>
                      <a:cubicBezTo>
                        <a:pt x="132" y="325"/>
                        <a:pt x="132" y="325"/>
                        <a:pt x="132" y="324"/>
                      </a:cubicBezTo>
                      <a:cubicBezTo>
                        <a:pt x="133" y="325"/>
                        <a:pt x="133" y="325"/>
                        <a:pt x="133" y="325"/>
                      </a:cubicBezTo>
                      <a:cubicBezTo>
                        <a:pt x="134" y="325"/>
                        <a:pt x="136" y="325"/>
                        <a:pt x="137" y="325"/>
                      </a:cubicBezTo>
                      <a:cubicBezTo>
                        <a:pt x="138" y="325"/>
                        <a:pt x="138" y="324"/>
                        <a:pt x="138" y="324"/>
                      </a:cubicBezTo>
                      <a:cubicBezTo>
                        <a:pt x="138" y="324"/>
                        <a:pt x="138" y="323"/>
                        <a:pt x="138" y="322"/>
                      </a:cubicBezTo>
                      <a:cubicBezTo>
                        <a:pt x="136" y="322"/>
                        <a:pt x="135" y="321"/>
                        <a:pt x="134" y="320"/>
                      </a:cubicBezTo>
                      <a:cubicBezTo>
                        <a:pt x="133" y="320"/>
                        <a:pt x="133" y="320"/>
                        <a:pt x="132" y="320"/>
                      </a:cubicBezTo>
                      <a:cubicBezTo>
                        <a:pt x="132" y="320"/>
                        <a:pt x="131" y="319"/>
                        <a:pt x="131" y="319"/>
                      </a:cubicBezTo>
                      <a:cubicBezTo>
                        <a:pt x="130" y="319"/>
                        <a:pt x="130" y="318"/>
                        <a:pt x="129" y="319"/>
                      </a:cubicBezTo>
                      <a:cubicBezTo>
                        <a:pt x="129" y="318"/>
                        <a:pt x="128" y="317"/>
                        <a:pt x="127" y="316"/>
                      </a:cubicBezTo>
                      <a:cubicBezTo>
                        <a:pt x="127" y="316"/>
                        <a:pt x="126" y="315"/>
                        <a:pt x="125" y="315"/>
                      </a:cubicBezTo>
                      <a:cubicBezTo>
                        <a:pt x="124" y="314"/>
                        <a:pt x="123" y="314"/>
                        <a:pt x="123" y="313"/>
                      </a:cubicBezTo>
                      <a:cubicBezTo>
                        <a:pt x="122" y="312"/>
                        <a:pt x="121" y="312"/>
                        <a:pt x="120" y="311"/>
                      </a:cubicBezTo>
                      <a:cubicBezTo>
                        <a:pt x="119" y="312"/>
                        <a:pt x="118" y="313"/>
                        <a:pt x="117" y="313"/>
                      </a:cubicBezTo>
                      <a:cubicBezTo>
                        <a:pt x="116" y="313"/>
                        <a:pt x="115" y="313"/>
                        <a:pt x="115" y="313"/>
                      </a:cubicBezTo>
                      <a:cubicBezTo>
                        <a:pt x="114" y="314"/>
                        <a:pt x="113" y="314"/>
                        <a:pt x="113" y="315"/>
                      </a:cubicBezTo>
                      <a:cubicBezTo>
                        <a:pt x="112" y="315"/>
                        <a:pt x="111" y="315"/>
                        <a:pt x="111" y="315"/>
                      </a:cubicBezTo>
                      <a:cubicBezTo>
                        <a:pt x="110" y="316"/>
                        <a:pt x="109" y="316"/>
                        <a:pt x="108" y="316"/>
                      </a:cubicBezTo>
                      <a:cubicBezTo>
                        <a:pt x="107" y="317"/>
                        <a:pt x="105" y="317"/>
                        <a:pt x="104" y="318"/>
                      </a:cubicBezTo>
                      <a:cubicBezTo>
                        <a:pt x="103" y="318"/>
                        <a:pt x="103" y="318"/>
                        <a:pt x="102" y="318"/>
                      </a:cubicBezTo>
                      <a:cubicBezTo>
                        <a:pt x="101" y="319"/>
                        <a:pt x="100" y="319"/>
                        <a:pt x="99" y="320"/>
                      </a:cubicBezTo>
                      <a:cubicBezTo>
                        <a:pt x="99" y="320"/>
                        <a:pt x="98" y="320"/>
                        <a:pt x="98" y="320"/>
                      </a:cubicBezTo>
                      <a:cubicBezTo>
                        <a:pt x="97" y="321"/>
                        <a:pt x="96" y="321"/>
                        <a:pt x="95" y="321"/>
                      </a:cubicBezTo>
                      <a:cubicBezTo>
                        <a:pt x="95" y="321"/>
                        <a:pt x="94" y="321"/>
                        <a:pt x="93" y="321"/>
                      </a:cubicBezTo>
                      <a:cubicBezTo>
                        <a:pt x="93" y="322"/>
                        <a:pt x="93" y="322"/>
                        <a:pt x="93" y="322"/>
                      </a:cubicBezTo>
                      <a:cubicBezTo>
                        <a:pt x="93" y="322"/>
                        <a:pt x="92" y="322"/>
                        <a:pt x="92" y="322"/>
                      </a:cubicBezTo>
                      <a:cubicBezTo>
                        <a:pt x="91" y="322"/>
                        <a:pt x="89" y="322"/>
                        <a:pt x="88" y="322"/>
                      </a:cubicBezTo>
                      <a:cubicBezTo>
                        <a:pt x="88" y="321"/>
                        <a:pt x="86" y="321"/>
                        <a:pt x="85" y="320"/>
                      </a:cubicBezTo>
                      <a:cubicBezTo>
                        <a:pt x="85" y="320"/>
                        <a:pt x="84" y="320"/>
                        <a:pt x="83" y="320"/>
                      </a:cubicBezTo>
                      <a:cubicBezTo>
                        <a:pt x="83" y="319"/>
                        <a:pt x="82" y="318"/>
                        <a:pt x="81" y="318"/>
                      </a:cubicBezTo>
                      <a:cubicBezTo>
                        <a:pt x="81" y="318"/>
                        <a:pt x="81" y="318"/>
                        <a:pt x="80" y="318"/>
                      </a:cubicBezTo>
                      <a:cubicBezTo>
                        <a:pt x="80" y="316"/>
                        <a:pt x="79" y="315"/>
                        <a:pt x="78" y="314"/>
                      </a:cubicBezTo>
                      <a:cubicBezTo>
                        <a:pt x="77" y="313"/>
                        <a:pt x="76" y="311"/>
                        <a:pt x="75" y="310"/>
                      </a:cubicBezTo>
                      <a:cubicBezTo>
                        <a:pt x="75" y="310"/>
                        <a:pt x="75" y="310"/>
                        <a:pt x="75" y="309"/>
                      </a:cubicBezTo>
                      <a:cubicBezTo>
                        <a:pt x="75" y="309"/>
                        <a:pt x="74" y="309"/>
                        <a:pt x="74" y="308"/>
                      </a:cubicBezTo>
                      <a:cubicBezTo>
                        <a:pt x="74" y="307"/>
                        <a:pt x="74" y="306"/>
                        <a:pt x="74" y="304"/>
                      </a:cubicBezTo>
                      <a:cubicBezTo>
                        <a:pt x="74" y="304"/>
                        <a:pt x="75" y="304"/>
                        <a:pt x="75" y="303"/>
                      </a:cubicBezTo>
                      <a:cubicBezTo>
                        <a:pt x="76" y="303"/>
                        <a:pt x="76" y="303"/>
                        <a:pt x="77" y="303"/>
                      </a:cubicBezTo>
                      <a:cubicBezTo>
                        <a:pt x="77" y="303"/>
                        <a:pt x="78" y="303"/>
                        <a:pt x="78" y="302"/>
                      </a:cubicBezTo>
                      <a:cubicBezTo>
                        <a:pt x="78" y="302"/>
                        <a:pt x="78" y="302"/>
                        <a:pt x="78" y="301"/>
                      </a:cubicBezTo>
                      <a:cubicBezTo>
                        <a:pt x="79" y="301"/>
                        <a:pt x="79" y="300"/>
                        <a:pt x="80" y="300"/>
                      </a:cubicBezTo>
                      <a:cubicBezTo>
                        <a:pt x="80" y="300"/>
                        <a:pt x="81" y="300"/>
                        <a:pt x="81" y="300"/>
                      </a:cubicBezTo>
                      <a:cubicBezTo>
                        <a:pt x="81" y="299"/>
                        <a:pt x="82" y="299"/>
                        <a:pt x="82" y="299"/>
                      </a:cubicBezTo>
                      <a:cubicBezTo>
                        <a:pt x="82" y="299"/>
                        <a:pt x="83" y="299"/>
                        <a:pt x="83" y="299"/>
                      </a:cubicBezTo>
                      <a:cubicBezTo>
                        <a:pt x="84" y="299"/>
                        <a:pt x="84" y="299"/>
                        <a:pt x="84" y="298"/>
                      </a:cubicBezTo>
                      <a:cubicBezTo>
                        <a:pt x="88" y="298"/>
                        <a:pt x="91" y="298"/>
                        <a:pt x="95" y="298"/>
                      </a:cubicBezTo>
                      <a:cubicBezTo>
                        <a:pt x="95" y="298"/>
                        <a:pt x="95" y="298"/>
                        <a:pt x="95" y="298"/>
                      </a:cubicBezTo>
                      <a:cubicBezTo>
                        <a:pt x="96" y="298"/>
                        <a:pt x="96" y="298"/>
                        <a:pt x="97" y="298"/>
                      </a:cubicBezTo>
                      <a:cubicBezTo>
                        <a:pt x="97" y="297"/>
                        <a:pt x="97" y="297"/>
                        <a:pt x="98" y="297"/>
                      </a:cubicBezTo>
                      <a:cubicBezTo>
                        <a:pt x="98" y="297"/>
                        <a:pt x="98" y="297"/>
                        <a:pt x="98" y="297"/>
                      </a:cubicBezTo>
                      <a:cubicBezTo>
                        <a:pt x="98" y="297"/>
                        <a:pt x="99" y="297"/>
                        <a:pt x="99" y="297"/>
                      </a:cubicBezTo>
                      <a:cubicBezTo>
                        <a:pt x="99" y="297"/>
                        <a:pt x="99" y="297"/>
                        <a:pt x="100" y="298"/>
                      </a:cubicBezTo>
                      <a:cubicBezTo>
                        <a:pt x="100" y="297"/>
                        <a:pt x="100" y="297"/>
                        <a:pt x="100" y="297"/>
                      </a:cubicBezTo>
                      <a:cubicBezTo>
                        <a:pt x="101" y="297"/>
                        <a:pt x="101" y="297"/>
                        <a:pt x="102" y="297"/>
                      </a:cubicBezTo>
                      <a:cubicBezTo>
                        <a:pt x="102" y="296"/>
                        <a:pt x="103" y="296"/>
                        <a:pt x="103" y="296"/>
                      </a:cubicBezTo>
                      <a:cubicBezTo>
                        <a:pt x="104" y="295"/>
                        <a:pt x="102" y="295"/>
                        <a:pt x="103" y="294"/>
                      </a:cubicBezTo>
                      <a:cubicBezTo>
                        <a:pt x="102" y="293"/>
                        <a:pt x="102" y="292"/>
                        <a:pt x="101" y="292"/>
                      </a:cubicBezTo>
                      <a:cubicBezTo>
                        <a:pt x="101" y="292"/>
                        <a:pt x="101" y="292"/>
                        <a:pt x="100" y="292"/>
                      </a:cubicBezTo>
                      <a:cubicBezTo>
                        <a:pt x="100" y="291"/>
                        <a:pt x="100" y="291"/>
                        <a:pt x="100" y="291"/>
                      </a:cubicBezTo>
                      <a:cubicBezTo>
                        <a:pt x="99" y="290"/>
                        <a:pt x="99" y="290"/>
                        <a:pt x="99" y="289"/>
                      </a:cubicBezTo>
                      <a:cubicBezTo>
                        <a:pt x="99" y="289"/>
                        <a:pt x="99" y="288"/>
                        <a:pt x="99" y="287"/>
                      </a:cubicBezTo>
                      <a:cubicBezTo>
                        <a:pt x="98" y="286"/>
                        <a:pt x="97" y="286"/>
                        <a:pt x="96" y="285"/>
                      </a:cubicBezTo>
                      <a:cubicBezTo>
                        <a:pt x="95" y="285"/>
                        <a:pt x="95" y="285"/>
                        <a:pt x="94" y="284"/>
                      </a:cubicBezTo>
                      <a:cubicBezTo>
                        <a:pt x="94" y="283"/>
                        <a:pt x="93" y="282"/>
                        <a:pt x="92" y="281"/>
                      </a:cubicBezTo>
                      <a:cubicBezTo>
                        <a:pt x="92" y="281"/>
                        <a:pt x="92" y="280"/>
                        <a:pt x="92" y="280"/>
                      </a:cubicBezTo>
                      <a:cubicBezTo>
                        <a:pt x="92" y="279"/>
                        <a:pt x="91" y="279"/>
                        <a:pt x="91" y="278"/>
                      </a:cubicBezTo>
                      <a:cubicBezTo>
                        <a:pt x="91" y="278"/>
                        <a:pt x="91" y="277"/>
                        <a:pt x="91" y="277"/>
                      </a:cubicBezTo>
                      <a:cubicBezTo>
                        <a:pt x="90" y="276"/>
                        <a:pt x="89" y="277"/>
                        <a:pt x="89" y="276"/>
                      </a:cubicBezTo>
                      <a:cubicBezTo>
                        <a:pt x="88" y="276"/>
                        <a:pt x="87" y="275"/>
                        <a:pt x="86" y="274"/>
                      </a:cubicBezTo>
                      <a:cubicBezTo>
                        <a:pt x="86" y="273"/>
                        <a:pt x="86" y="273"/>
                        <a:pt x="86" y="273"/>
                      </a:cubicBezTo>
                      <a:cubicBezTo>
                        <a:pt x="86" y="272"/>
                        <a:pt x="85" y="272"/>
                        <a:pt x="85" y="271"/>
                      </a:cubicBezTo>
                      <a:cubicBezTo>
                        <a:pt x="85" y="270"/>
                        <a:pt x="84" y="269"/>
                        <a:pt x="84" y="269"/>
                      </a:cubicBezTo>
                      <a:cubicBezTo>
                        <a:pt x="84" y="269"/>
                        <a:pt x="84" y="268"/>
                        <a:pt x="84" y="268"/>
                      </a:cubicBezTo>
                      <a:cubicBezTo>
                        <a:pt x="83" y="267"/>
                        <a:pt x="83" y="267"/>
                        <a:pt x="83" y="266"/>
                      </a:cubicBezTo>
                      <a:cubicBezTo>
                        <a:pt x="82" y="265"/>
                        <a:pt x="82" y="265"/>
                        <a:pt x="81" y="264"/>
                      </a:cubicBezTo>
                      <a:cubicBezTo>
                        <a:pt x="81" y="263"/>
                        <a:pt x="81" y="262"/>
                        <a:pt x="81" y="261"/>
                      </a:cubicBezTo>
                      <a:cubicBezTo>
                        <a:pt x="80" y="260"/>
                        <a:pt x="79" y="259"/>
                        <a:pt x="78" y="259"/>
                      </a:cubicBezTo>
                      <a:cubicBezTo>
                        <a:pt x="78" y="258"/>
                        <a:pt x="78" y="257"/>
                        <a:pt x="78" y="257"/>
                      </a:cubicBezTo>
                      <a:cubicBezTo>
                        <a:pt x="77" y="256"/>
                        <a:pt x="77" y="255"/>
                        <a:pt x="76" y="253"/>
                      </a:cubicBezTo>
                      <a:cubicBezTo>
                        <a:pt x="76" y="253"/>
                        <a:pt x="76" y="252"/>
                        <a:pt x="76" y="251"/>
                      </a:cubicBezTo>
                      <a:cubicBezTo>
                        <a:pt x="75" y="250"/>
                        <a:pt x="75" y="251"/>
                        <a:pt x="74" y="250"/>
                      </a:cubicBezTo>
                      <a:cubicBezTo>
                        <a:pt x="74" y="250"/>
                        <a:pt x="73" y="250"/>
                        <a:pt x="73" y="249"/>
                      </a:cubicBezTo>
                      <a:cubicBezTo>
                        <a:pt x="73" y="249"/>
                        <a:pt x="73" y="249"/>
                        <a:pt x="73" y="249"/>
                      </a:cubicBezTo>
                      <a:cubicBezTo>
                        <a:pt x="73" y="248"/>
                        <a:pt x="72" y="249"/>
                        <a:pt x="71" y="248"/>
                      </a:cubicBezTo>
                      <a:cubicBezTo>
                        <a:pt x="71" y="248"/>
                        <a:pt x="71" y="249"/>
                        <a:pt x="70" y="248"/>
                      </a:cubicBezTo>
                      <a:cubicBezTo>
                        <a:pt x="69" y="248"/>
                        <a:pt x="70" y="247"/>
                        <a:pt x="69" y="247"/>
                      </a:cubicBezTo>
                      <a:cubicBezTo>
                        <a:pt x="69" y="246"/>
                        <a:pt x="69" y="246"/>
                        <a:pt x="69" y="246"/>
                      </a:cubicBezTo>
                      <a:cubicBezTo>
                        <a:pt x="70" y="245"/>
                        <a:pt x="71" y="244"/>
                        <a:pt x="73" y="243"/>
                      </a:cubicBezTo>
                      <a:cubicBezTo>
                        <a:pt x="74" y="243"/>
                        <a:pt x="74" y="243"/>
                        <a:pt x="75" y="243"/>
                      </a:cubicBezTo>
                      <a:cubicBezTo>
                        <a:pt x="76" y="242"/>
                        <a:pt x="76" y="242"/>
                        <a:pt x="76" y="242"/>
                      </a:cubicBezTo>
                      <a:cubicBezTo>
                        <a:pt x="76" y="242"/>
                        <a:pt x="77" y="242"/>
                        <a:pt x="77" y="242"/>
                      </a:cubicBezTo>
                      <a:cubicBezTo>
                        <a:pt x="78" y="241"/>
                        <a:pt x="79" y="240"/>
                        <a:pt x="80" y="239"/>
                      </a:cubicBezTo>
                      <a:cubicBezTo>
                        <a:pt x="80" y="239"/>
                        <a:pt x="81" y="239"/>
                        <a:pt x="81" y="239"/>
                      </a:cubicBezTo>
                      <a:cubicBezTo>
                        <a:pt x="82" y="239"/>
                        <a:pt x="82" y="240"/>
                        <a:pt x="83" y="240"/>
                      </a:cubicBezTo>
                      <a:cubicBezTo>
                        <a:pt x="84" y="241"/>
                        <a:pt x="84" y="241"/>
                        <a:pt x="84" y="242"/>
                      </a:cubicBezTo>
                      <a:cubicBezTo>
                        <a:pt x="85" y="243"/>
                        <a:pt x="86" y="244"/>
                        <a:pt x="87" y="245"/>
                      </a:cubicBezTo>
                      <a:cubicBezTo>
                        <a:pt x="87" y="246"/>
                        <a:pt x="88" y="247"/>
                        <a:pt x="89" y="249"/>
                      </a:cubicBezTo>
                      <a:cubicBezTo>
                        <a:pt x="90" y="249"/>
                        <a:pt x="90" y="251"/>
                        <a:pt x="91" y="252"/>
                      </a:cubicBezTo>
                      <a:cubicBezTo>
                        <a:pt x="92" y="253"/>
                        <a:pt x="93" y="255"/>
                        <a:pt x="94" y="256"/>
                      </a:cubicBezTo>
                      <a:cubicBezTo>
                        <a:pt x="95" y="256"/>
                        <a:pt x="95" y="258"/>
                        <a:pt x="95" y="258"/>
                      </a:cubicBezTo>
                      <a:cubicBezTo>
                        <a:pt x="96" y="258"/>
                        <a:pt x="97" y="258"/>
                        <a:pt x="98" y="258"/>
                      </a:cubicBezTo>
                      <a:cubicBezTo>
                        <a:pt x="99" y="258"/>
                        <a:pt x="100" y="257"/>
                        <a:pt x="100" y="256"/>
                      </a:cubicBezTo>
                      <a:cubicBezTo>
                        <a:pt x="101" y="256"/>
                        <a:pt x="101" y="257"/>
                        <a:pt x="101" y="257"/>
                      </a:cubicBezTo>
                      <a:cubicBezTo>
                        <a:pt x="102" y="257"/>
                        <a:pt x="102" y="257"/>
                        <a:pt x="103" y="257"/>
                      </a:cubicBezTo>
                      <a:cubicBezTo>
                        <a:pt x="103" y="256"/>
                        <a:pt x="103" y="256"/>
                        <a:pt x="103" y="255"/>
                      </a:cubicBezTo>
                      <a:cubicBezTo>
                        <a:pt x="103" y="255"/>
                        <a:pt x="104" y="254"/>
                        <a:pt x="104" y="254"/>
                      </a:cubicBezTo>
                      <a:cubicBezTo>
                        <a:pt x="104" y="255"/>
                        <a:pt x="104" y="255"/>
                        <a:pt x="104" y="256"/>
                      </a:cubicBezTo>
                      <a:cubicBezTo>
                        <a:pt x="105" y="257"/>
                        <a:pt x="106" y="257"/>
                        <a:pt x="107" y="258"/>
                      </a:cubicBezTo>
                      <a:cubicBezTo>
                        <a:pt x="106" y="258"/>
                        <a:pt x="106" y="258"/>
                        <a:pt x="106" y="258"/>
                      </a:cubicBezTo>
                      <a:cubicBezTo>
                        <a:pt x="107" y="259"/>
                        <a:pt x="108" y="261"/>
                        <a:pt x="108" y="262"/>
                      </a:cubicBezTo>
                      <a:cubicBezTo>
                        <a:pt x="108" y="262"/>
                        <a:pt x="109" y="262"/>
                        <a:pt x="109" y="262"/>
                      </a:cubicBezTo>
                      <a:cubicBezTo>
                        <a:pt x="110" y="263"/>
                        <a:pt x="110" y="263"/>
                        <a:pt x="110" y="264"/>
                      </a:cubicBezTo>
                      <a:cubicBezTo>
                        <a:pt x="111" y="265"/>
                        <a:pt x="111" y="265"/>
                        <a:pt x="112" y="266"/>
                      </a:cubicBezTo>
                      <a:cubicBezTo>
                        <a:pt x="112" y="266"/>
                        <a:pt x="112" y="267"/>
                        <a:pt x="112" y="267"/>
                      </a:cubicBezTo>
                      <a:cubicBezTo>
                        <a:pt x="113" y="267"/>
                        <a:pt x="114" y="267"/>
                        <a:pt x="115" y="267"/>
                      </a:cubicBezTo>
                      <a:cubicBezTo>
                        <a:pt x="115" y="266"/>
                        <a:pt x="116" y="266"/>
                        <a:pt x="117" y="265"/>
                      </a:cubicBezTo>
                      <a:cubicBezTo>
                        <a:pt x="117" y="265"/>
                        <a:pt x="118" y="265"/>
                        <a:pt x="119" y="264"/>
                      </a:cubicBezTo>
                      <a:cubicBezTo>
                        <a:pt x="120" y="263"/>
                        <a:pt x="121" y="264"/>
                        <a:pt x="121" y="263"/>
                      </a:cubicBezTo>
                      <a:cubicBezTo>
                        <a:pt x="121" y="262"/>
                        <a:pt x="122" y="262"/>
                        <a:pt x="123" y="262"/>
                      </a:cubicBezTo>
                      <a:cubicBezTo>
                        <a:pt x="124" y="261"/>
                        <a:pt x="125" y="261"/>
                        <a:pt x="126" y="260"/>
                      </a:cubicBezTo>
                      <a:cubicBezTo>
                        <a:pt x="127" y="259"/>
                        <a:pt x="128" y="259"/>
                        <a:pt x="129" y="258"/>
                      </a:cubicBezTo>
                      <a:cubicBezTo>
                        <a:pt x="130" y="257"/>
                        <a:pt x="131" y="257"/>
                        <a:pt x="132" y="256"/>
                      </a:cubicBezTo>
                      <a:cubicBezTo>
                        <a:pt x="132" y="256"/>
                        <a:pt x="132" y="256"/>
                        <a:pt x="133" y="256"/>
                      </a:cubicBezTo>
                      <a:cubicBezTo>
                        <a:pt x="133" y="256"/>
                        <a:pt x="134" y="254"/>
                        <a:pt x="135" y="255"/>
                      </a:cubicBezTo>
                      <a:cubicBezTo>
                        <a:pt x="135" y="254"/>
                        <a:pt x="136" y="253"/>
                        <a:pt x="137" y="253"/>
                      </a:cubicBezTo>
                      <a:cubicBezTo>
                        <a:pt x="138" y="253"/>
                        <a:pt x="139" y="252"/>
                        <a:pt x="140" y="252"/>
                      </a:cubicBezTo>
                      <a:cubicBezTo>
                        <a:pt x="140" y="251"/>
                        <a:pt x="142" y="250"/>
                        <a:pt x="143" y="249"/>
                      </a:cubicBezTo>
                      <a:cubicBezTo>
                        <a:pt x="143" y="249"/>
                        <a:pt x="144" y="248"/>
                        <a:pt x="145" y="247"/>
                      </a:cubicBezTo>
                      <a:cubicBezTo>
                        <a:pt x="146" y="247"/>
                        <a:pt x="147" y="246"/>
                        <a:pt x="147" y="245"/>
                      </a:cubicBezTo>
                      <a:cubicBezTo>
                        <a:pt x="148" y="245"/>
                        <a:pt x="148" y="245"/>
                        <a:pt x="148" y="245"/>
                      </a:cubicBezTo>
                      <a:cubicBezTo>
                        <a:pt x="148" y="246"/>
                        <a:pt x="148" y="246"/>
                        <a:pt x="148" y="246"/>
                      </a:cubicBezTo>
                      <a:cubicBezTo>
                        <a:pt x="147" y="247"/>
                        <a:pt x="147" y="248"/>
                        <a:pt x="146" y="249"/>
                      </a:cubicBezTo>
                      <a:cubicBezTo>
                        <a:pt x="145" y="249"/>
                        <a:pt x="144" y="250"/>
                        <a:pt x="143" y="251"/>
                      </a:cubicBezTo>
                      <a:cubicBezTo>
                        <a:pt x="143" y="252"/>
                        <a:pt x="142" y="252"/>
                        <a:pt x="142" y="253"/>
                      </a:cubicBezTo>
                      <a:cubicBezTo>
                        <a:pt x="142" y="254"/>
                        <a:pt x="143" y="255"/>
                        <a:pt x="143" y="255"/>
                      </a:cubicBezTo>
                      <a:cubicBezTo>
                        <a:pt x="144" y="255"/>
                        <a:pt x="144" y="255"/>
                        <a:pt x="144" y="255"/>
                      </a:cubicBezTo>
                      <a:cubicBezTo>
                        <a:pt x="144" y="255"/>
                        <a:pt x="144" y="255"/>
                        <a:pt x="144" y="256"/>
                      </a:cubicBezTo>
                      <a:cubicBezTo>
                        <a:pt x="145" y="256"/>
                        <a:pt x="146" y="256"/>
                        <a:pt x="147" y="256"/>
                      </a:cubicBezTo>
                      <a:cubicBezTo>
                        <a:pt x="147" y="256"/>
                        <a:pt x="147" y="256"/>
                        <a:pt x="147" y="256"/>
                      </a:cubicBezTo>
                      <a:cubicBezTo>
                        <a:pt x="149" y="256"/>
                        <a:pt x="151" y="256"/>
                        <a:pt x="153" y="256"/>
                      </a:cubicBezTo>
                      <a:cubicBezTo>
                        <a:pt x="153" y="256"/>
                        <a:pt x="153" y="256"/>
                        <a:pt x="154" y="256"/>
                      </a:cubicBezTo>
                      <a:cubicBezTo>
                        <a:pt x="154" y="256"/>
                        <a:pt x="155" y="256"/>
                        <a:pt x="156" y="256"/>
                      </a:cubicBezTo>
                      <a:cubicBezTo>
                        <a:pt x="157" y="256"/>
                        <a:pt x="158" y="256"/>
                        <a:pt x="159" y="257"/>
                      </a:cubicBezTo>
                      <a:cubicBezTo>
                        <a:pt x="159" y="257"/>
                        <a:pt x="160" y="257"/>
                        <a:pt x="161" y="257"/>
                      </a:cubicBezTo>
                      <a:cubicBezTo>
                        <a:pt x="161" y="257"/>
                        <a:pt x="161" y="257"/>
                        <a:pt x="161" y="258"/>
                      </a:cubicBezTo>
                      <a:cubicBezTo>
                        <a:pt x="162" y="258"/>
                        <a:pt x="162" y="258"/>
                        <a:pt x="163" y="258"/>
                      </a:cubicBezTo>
                      <a:cubicBezTo>
                        <a:pt x="163" y="257"/>
                        <a:pt x="163" y="257"/>
                        <a:pt x="164" y="257"/>
                      </a:cubicBezTo>
                      <a:cubicBezTo>
                        <a:pt x="164" y="257"/>
                        <a:pt x="164" y="258"/>
                        <a:pt x="165" y="258"/>
                      </a:cubicBezTo>
                      <a:cubicBezTo>
                        <a:pt x="166" y="259"/>
                        <a:pt x="166" y="258"/>
                        <a:pt x="167" y="258"/>
                      </a:cubicBezTo>
                      <a:cubicBezTo>
                        <a:pt x="168" y="258"/>
                        <a:pt x="167" y="257"/>
                        <a:pt x="167" y="256"/>
                      </a:cubicBezTo>
                      <a:cubicBezTo>
                        <a:pt x="168" y="256"/>
                        <a:pt x="168" y="255"/>
                        <a:pt x="168" y="255"/>
                      </a:cubicBezTo>
                      <a:cubicBezTo>
                        <a:pt x="168" y="253"/>
                        <a:pt x="168" y="252"/>
                        <a:pt x="168" y="250"/>
                      </a:cubicBezTo>
                      <a:cubicBezTo>
                        <a:pt x="167" y="249"/>
                        <a:pt x="167" y="247"/>
                        <a:pt x="165" y="246"/>
                      </a:cubicBezTo>
                      <a:cubicBezTo>
                        <a:pt x="165" y="245"/>
                        <a:pt x="165" y="244"/>
                        <a:pt x="165" y="244"/>
                      </a:cubicBezTo>
                      <a:cubicBezTo>
                        <a:pt x="165" y="243"/>
                        <a:pt x="165" y="243"/>
                        <a:pt x="165" y="243"/>
                      </a:cubicBezTo>
                      <a:cubicBezTo>
                        <a:pt x="165" y="242"/>
                        <a:pt x="165" y="241"/>
                        <a:pt x="165" y="240"/>
                      </a:cubicBezTo>
                      <a:cubicBezTo>
                        <a:pt x="164" y="239"/>
                        <a:pt x="164" y="239"/>
                        <a:pt x="163" y="239"/>
                      </a:cubicBezTo>
                      <a:cubicBezTo>
                        <a:pt x="163" y="239"/>
                        <a:pt x="163" y="238"/>
                        <a:pt x="163" y="238"/>
                      </a:cubicBezTo>
                      <a:cubicBezTo>
                        <a:pt x="163" y="237"/>
                        <a:pt x="163" y="236"/>
                        <a:pt x="163" y="235"/>
                      </a:cubicBezTo>
                      <a:close/>
                      <a:moveTo>
                        <a:pt x="86" y="577"/>
                      </a:moveTo>
                      <a:cubicBezTo>
                        <a:pt x="86" y="577"/>
                        <a:pt x="86" y="578"/>
                        <a:pt x="86" y="578"/>
                      </a:cubicBezTo>
                      <a:cubicBezTo>
                        <a:pt x="86" y="577"/>
                        <a:pt x="86" y="577"/>
                        <a:pt x="86" y="577"/>
                      </a:cubicBezTo>
                      <a:cubicBezTo>
                        <a:pt x="86" y="576"/>
                        <a:pt x="85" y="576"/>
                        <a:pt x="85" y="576"/>
                      </a:cubicBezTo>
                      <a:cubicBezTo>
                        <a:pt x="85" y="576"/>
                        <a:pt x="84" y="576"/>
                        <a:pt x="84" y="576"/>
                      </a:cubicBezTo>
                      <a:cubicBezTo>
                        <a:pt x="84" y="577"/>
                        <a:pt x="84" y="577"/>
                        <a:pt x="85" y="577"/>
                      </a:cubicBezTo>
                      <a:cubicBezTo>
                        <a:pt x="85" y="577"/>
                        <a:pt x="85" y="577"/>
                        <a:pt x="86" y="577"/>
                      </a:cubicBezTo>
                      <a:close/>
                      <a:moveTo>
                        <a:pt x="125" y="275"/>
                      </a:moveTo>
                      <a:cubicBezTo>
                        <a:pt x="125" y="275"/>
                        <a:pt x="126" y="276"/>
                        <a:pt x="126" y="276"/>
                      </a:cubicBezTo>
                      <a:cubicBezTo>
                        <a:pt x="126" y="276"/>
                        <a:pt x="127" y="276"/>
                        <a:pt x="128" y="277"/>
                      </a:cubicBezTo>
                      <a:cubicBezTo>
                        <a:pt x="129" y="277"/>
                        <a:pt x="129" y="278"/>
                        <a:pt x="130" y="279"/>
                      </a:cubicBezTo>
                      <a:cubicBezTo>
                        <a:pt x="131" y="280"/>
                        <a:pt x="132" y="281"/>
                        <a:pt x="133" y="282"/>
                      </a:cubicBezTo>
                      <a:cubicBezTo>
                        <a:pt x="133" y="282"/>
                        <a:pt x="134" y="282"/>
                        <a:pt x="134" y="282"/>
                      </a:cubicBezTo>
                      <a:cubicBezTo>
                        <a:pt x="135" y="282"/>
                        <a:pt x="135" y="282"/>
                        <a:pt x="135" y="282"/>
                      </a:cubicBezTo>
                      <a:cubicBezTo>
                        <a:pt x="135" y="282"/>
                        <a:pt x="136" y="282"/>
                        <a:pt x="136" y="282"/>
                      </a:cubicBezTo>
                      <a:cubicBezTo>
                        <a:pt x="137" y="283"/>
                        <a:pt x="137" y="284"/>
                        <a:pt x="138" y="284"/>
                      </a:cubicBezTo>
                      <a:cubicBezTo>
                        <a:pt x="139" y="285"/>
                        <a:pt x="139" y="284"/>
                        <a:pt x="140" y="285"/>
                      </a:cubicBezTo>
                      <a:cubicBezTo>
                        <a:pt x="140" y="285"/>
                        <a:pt x="142" y="285"/>
                        <a:pt x="142" y="287"/>
                      </a:cubicBezTo>
                      <a:cubicBezTo>
                        <a:pt x="143" y="287"/>
                        <a:pt x="144" y="287"/>
                        <a:pt x="144" y="287"/>
                      </a:cubicBezTo>
                      <a:cubicBezTo>
                        <a:pt x="145" y="286"/>
                        <a:pt x="145" y="286"/>
                        <a:pt x="145" y="285"/>
                      </a:cubicBezTo>
                      <a:cubicBezTo>
                        <a:pt x="146" y="284"/>
                        <a:pt x="144" y="285"/>
                        <a:pt x="144" y="284"/>
                      </a:cubicBezTo>
                      <a:cubicBezTo>
                        <a:pt x="144" y="284"/>
                        <a:pt x="144" y="284"/>
                        <a:pt x="144" y="283"/>
                      </a:cubicBezTo>
                      <a:cubicBezTo>
                        <a:pt x="143" y="283"/>
                        <a:pt x="143" y="283"/>
                        <a:pt x="142" y="283"/>
                      </a:cubicBezTo>
                      <a:cubicBezTo>
                        <a:pt x="142" y="283"/>
                        <a:pt x="142" y="282"/>
                        <a:pt x="142" y="282"/>
                      </a:cubicBezTo>
                      <a:cubicBezTo>
                        <a:pt x="141" y="281"/>
                        <a:pt x="141" y="281"/>
                        <a:pt x="140" y="281"/>
                      </a:cubicBezTo>
                      <a:cubicBezTo>
                        <a:pt x="141" y="280"/>
                        <a:pt x="142" y="281"/>
                        <a:pt x="143" y="280"/>
                      </a:cubicBezTo>
                      <a:cubicBezTo>
                        <a:pt x="143" y="280"/>
                        <a:pt x="144" y="280"/>
                        <a:pt x="144" y="279"/>
                      </a:cubicBezTo>
                      <a:cubicBezTo>
                        <a:pt x="144" y="279"/>
                        <a:pt x="145" y="279"/>
                        <a:pt x="146" y="279"/>
                      </a:cubicBezTo>
                      <a:cubicBezTo>
                        <a:pt x="146" y="280"/>
                        <a:pt x="147" y="280"/>
                        <a:pt x="148" y="280"/>
                      </a:cubicBezTo>
                      <a:cubicBezTo>
                        <a:pt x="148" y="281"/>
                        <a:pt x="148" y="281"/>
                        <a:pt x="148" y="281"/>
                      </a:cubicBezTo>
                      <a:cubicBezTo>
                        <a:pt x="149" y="282"/>
                        <a:pt x="149" y="281"/>
                        <a:pt x="150" y="281"/>
                      </a:cubicBezTo>
                      <a:cubicBezTo>
                        <a:pt x="150" y="281"/>
                        <a:pt x="151" y="280"/>
                        <a:pt x="152" y="280"/>
                      </a:cubicBezTo>
                      <a:cubicBezTo>
                        <a:pt x="152" y="281"/>
                        <a:pt x="152" y="281"/>
                        <a:pt x="152" y="281"/>
                      </a:cubicBezTo>
                      <a:cubicBezTo>
                        <a:pt x="153" y="281"/>
                        <a:pt x="153" y="281"/>
                        <a:pt x="154" y="281"/>
                      </a:cubicBezTo>
                      <a:cubicBezTo>
                        <a:pt x="154" y="280"/>
                        <a:pt x="155" y="279"/>
                        <a:pt x="155" y="278"/>
                      </a:cubicBezTo>
                      <a:cubicBezTo>
                        <a:pt x="155" y="278"/>
                        <a:pt x="155" y="277"/>
                        <a:pt x="155" y="277"/>
                      </a:cubicBezTo>
                      <a:cubicBezTo>
                        <a:pt x="155" y="277"/>
                        <a:pt x="155" y="276"/>
                        <a:pt x="155" y="276"/>
                      </a:cubicBezTo>
                      <a:cubicBezTo>
                        <a:pt x="155" y="276"/>
                        <a:pt x="155" y="275"/>
                        <a:pt x="155" y="275"/>
                      </a:cubicBezTo>
                      <a:cubicBezTo>
                        <a:pt x="154" y="274"/>
                        <a:pt x="153" y="274"/>
                        <a:pt x="153" y="272"/>
                      </a:cubicBezTo>
                      <a:cubicBezTo>
                        <a:pt x="153" y="271"/>
                        <a:pt x="152" y="272"/>
                        <a:pt x="151" y="271"/>
                      </a:cubicBezTo>
                      <a:cubicBezTo>
                        <a:pt x="152" y="270"/>
                        <a:pt x="152" y="269"/>
                        <a:pt x="153" y="268"/>
                      </a:cubicBezTo>
                      <a:cubicBezTo>
                        <a:pt x="152" y="267"/>
                        <a:pt x="152" y="267"/>
                        <a:pt x="152" y="267"/>
                      </a:cubicBezTo>
                      <a:cubicBezTo>
                        <a:pt x="153" y="266"/>
                        <a:pt x="152" y="265"/>
                        <a:pt x="153" y="265"/>
                      </a:cubicBezTo>
                      <a:cubicBezTo>
                        <a:pt x="153" y="264"/>
                        <a:pt x="153" y="264"/>
                        <a:pt x="154" y="263"/>
                      </a:cubicBezTo>
                      <a:cubicBezTo>
                        <a:pt x="154" y="264"/>
                        <a:pt x="154" y="264"/>
                        <a:pt x="154" y="264"/>
                      </a:cubicBezTo>
                      <a:cubicBezTo>
                        <a:pt x="155" y="263"/>
                        <a:pt x="156" y="264"/>
                        <a:pt x="156" y="263"/>
                      </a:cubicBezTo>
                      <a:cubicBezTo>
                        <a:pt x="156" y="263"/>
                        <a:pt x="156" y="263"/>
                        <a:pt x="156" y="263"/>
                      </a:cubicBezTo>
                      <a:cubicBezTo>
                        <a:pt x="156" y="262"/>
                        <a:pt x="155" y="262"/>
                        <a:pt x="155" y="262"/>
                      </a:cubicBezTo>
                      <a:cubicBezTo>
                        <a:pt x="155" y="261"/>
                        <a:pt x="155" y="260"/>
                        <a:pt x="154" y="260"/>
                      </a:cubicBezTo>
                      <a:cubicBezTo>
                        <a:pt x="154" y="260"/>
                        <a:pt x="153" y="260"/>
                        <a:pt x="152" y="260"/>
                      </a:cubicBezTo>
                      <a:cubicBezTo>
                        <a:pt x="152" y="260"/>
                        <a:pt x="152" y="259"/>
                        <a:pt x="152" y="259"/>
                      </a:cubicBezTo>
                      <a:cubicBezTo>
                        <a:pt x="151" y="259"/>
                        <a:pt x="150" y="259"/>
                        <a:pt x="150" y="259"/>
                      </a:cubicBezTo>
                      <a:cubicBezTo>
                        <a:pt x="149" y="258"/>
                        <a:pt x="148" y="258"/>
                        <a:pt x="147" y="257"/>
                      </a:cubicBezTo>
                      <a:cubicBezTo>
                        <a:pt x="145" y="257"/>
                        <a:pt x="144" y="256"/>
                        <a:pt x="143" y="256"/>
                      </a:cubicBezTo>
                      <a:cubicBezTo>
                        <a:pt x="142" y="255"/>
                        <a:pt x="141" y="256"/>
                        <a:pt x="141" y="255"/>
                      </a:cubicBezTo>
                      <a:cubicBezTo>
                        <a:pt x="141" y="255"/>
                        <a:pt x="140" y="255"/>
                        <a:pt x="140" y="255"/>
                      </a:cubicBezTo>
                      <a:cubicBezTo>
                        <a:pt x="139" y="256"/>
                        <a:pt x="138" y="255"/>
                        <a:pt x="137" y="256"/>
                      </a:cubicBezTo>
                      <a:cubicBezTo>
                        <a:pt x="137" y="256"/>
                        <a:pt x="136" y="256"/>
                        <a:pt x="135" y="256"/>
                      </a:cubicBezTo>
                      <a:cubicBezTo>
                        <a:pt x="135" y="257"/>
                        <a:pt x="134" y="257"/>
                        <a:pt x="134" y="257"/>
                      </a:cubicBezTo>
                      <a:cubicBezTo>
                        <a:pt x="133" y="258"/>
                        <a:pt x="132" y="259"/>
                        <a:pt x="131" y="260"/>
                      </a:cubicBezTo>
                      <a:cubicBezTo>
                        <a:pt x="131" y="260"/>
                        <a:pt x="130" y="260"/>
                        <a:pt x="130" y="260"/>
                      </a:cubicBezTo>
                      <a:cubicBezTo>
                        <a:pt x="129" y="261"/>
                        <a:pt x="128" y="262"/>
                        <a:pt x="126" y="262"/>
                      </a:cubicBezTo>
                      <a:cubicBezTo>
                        <a:pt x="126" y="263"/>
                        <a:pt x="125" y="264"/>
                        <a:pt x="124" y="265"/>
                      </a:cubicBezTo>
                      <a:cubicBezTo>
                        <a:pt x="123" y="265"/>
                        <a:pt x="123" y="266"/>
                        <a:pt x="123" y="267"/>
                      </a:cubicBezTo>
                      <a:cubicBezTo>
                        <a:pt x="122" y="267"/>
                        <a:pt x="121" y="268"/>
                        <a:pt x="121" y="268"/>
                      </a:cubicBezTo>
                      <a:cubicBezTo>
                        <a:pt x="120" y="269"/>
                        <a:pt x="119" y="270"/>
                        <a:pt x="118" y="271"/>
                      </a:cubicBezTo>
                      <a:cubicBezTo>
                        <a:pt x="117" y="272"/>
                        <a:pt x="115" y="272"/>
                        <a:pt x="115" y="274"/>
                      </a:cubicBezTo>
                      <a:cubicBezTo>
                        <a:pt x="114" y="274"/>
                        <a:pt x="114" y="274"/>
                        <a:pt x="114" y="274"/>
                      </a:cubicBezTo>
                      <a:cubicBezTo>
                        <a:pt x="115" y="275"/>
                        <a:pt x="115" y="275"/>
                        <a:pt x="116" y="276"/>
                      </a:cubicBezTo>
                      <a:cubicBezTo>
                        <a:pt x="116" y="276"/>
                        <a:pt x="116" y="275"/>
                        <a:pt x="117" y="275"/>
                      </a:cubicBezTo>
                      <a:cubicBezTo>
                        <a:pt x="117" y="276"/>
                        <a:pt x="118" y="276"/>
                        <a:pt x="118" y="277"/>
                      </a:cubicBezTo>
                      <a:cubicBezTo>
                        <a:pt x="118" y="276"/>
                        <a:pt x="119" y="276"/>
                        <a:pt x="119" y="276"/>
                      </a:cubicBezTo>
                      <a:cubicBezTo>
                        <a:pt x="119" y="276"/>
                        <a:pt x="120" y="276"/>
                        <a:pt x="120" y="276"/>
                      </a:cubicBezTo>
                      <a:cubicBezTo>
                        <a:pt x="121" y="276"/>
                        <a:pt x="121" y="275"/>
                        <a:pt x="121" y="275"/>
                      </a:cubicBezTo>
                      <a:cubicBezTo>
                        <a:pt x="122" y="275"/>
                        <a:pt x="124" y="275"/>
                        <a:pt x="125" y="275"/>
                      </a:cubicBezTo>
                      <a:close/>
                      <a:moveTo>
                        <a:pt x="177" y="446"/>
                      </a:moveTo>
                      <a:cubicBezTo>
                        <a:pt x="177" y="444"/>
                        <a:pt x="177" y="443"/>
                        <a:pt x="177" y="443"/>
                      </a:cubicBezTo>
                      <a:cubicBezTo>
                        <a:pt x="177" y="441"/>
                        <a:pt x="176" y="441"/>
                        <a:pt x="175" y="440"/>
                      </a:cubicBezTo>
                      <a:cubicBezTo>
                        <a:pt x="175" y="440"/>
                        <a:pt x="175" y="440"/>
                        <a:pt x="175" y="440"/>
                      </a:cubicBezTo>
                      <a:cubicBezTo>
                        <a:pt x="175" y="440"/>
                        <a:pt x="175" y="440"/>
                        <a:pt x="174" y="439"/>
                      </a:cubicBezTo>
                      <a:cubicBezTo>
                        <a:pt x="173" y="439"/>
                        <a:pt x="173" y="438"/>
                        <a:pt x="172" y="437"/>
                      </a:cubicBezTo>
                      <a:cubicBezTo>
                        <a:pt x="171" y="437"/>
                        <a:pt x="171" y="438"/>
                        <a:pt x="170" y="438"/>
                      </a:cubicBezTo>
                      <a:cubicBezTo>
                        <a:pt x="169" y="438"/>
                        <a:pt x="168" y="439"/>
                        <a:pt x="167" y="439"/>
                      </a:cubicBezTo>
                      <a:cubicBezTo>
                        <a:pt x="166" y="439"/>
                        <a:pt x="166" y="440"/>
                        <a:pt x="165" y="441"/>
                      </a:cubicBezTo>
                      <a:cubicBezTo>
                        <a:pt x="164" y="440"/>
                        <a:pt x="164" y="442"/>
                        <a:pt x="163" y="442"/>
                      </a:cubicBezTo>
                      <a:cubicBezTo>
                        <a:pt x="162" y="442"/>
                        <a:pt x="162" y="443"/>
                        <a:pt x="161" y="443"/>
                      </a:cubicBezTo>
                      <a:cubicBezTo>
                        <a:pt x="160" y="443"/>
                        <a:pt x="160" y="443"/>
                        <a:pt x="159" y="443"/>
                      </a:cubicBezTo>
                      <a:cubicBezTo>
                        <a:pt x="160" y="444"/>
                        <a:pt x="160" y="445"/>
                        <a:pt x="161" y="445"/>
                      </a:cubicBezTo>
                      <a:cubicBezTo>
                        <a:pt x="161" y="445"/>
                        <a:pt x="162" y="445"/>
                        <a:pt x="163" y="445"/>
                      </a:cubicBezTo>
                      <a:cubicBezTo>
                        <a:pt x="163" y="446"/>
                        <a:pt x="163" y="447"/>
                        <a:pt x="164" y="447"/>
                      </a:cubicBezTo>
                      <a:cubicBezTo>
                        <a:pt x="165" y="448"/>
                        <a:pt x="167" y="449"/>
                        <a:pt x="168" y="450"/>
                      </a:cubicBezTo>
                      <a:cubicBezTo>
                        <a:pt x="169" y="450"/>
                        <a:pt x="169" y="450"/>
                        <a:pt x="169" y="450"/>
                      </a:cubicBezTo>
                      <a:cubicBezTo>
                        <a:pt x="171" y="450"/>
                        <a:pt x="173" y="450"/>
                        <a:pt x="175" y="450"/>
                      </a:cubicBezTo>
                      <a:cubicBezTo>
                        <a:pt x="176" y="450"/>
                        <a:pt x="176" y="449"/>
                        <a:pt x="177" y="448"/>
                      </a:cubicBezTo>
                      <a:cubicBezTo>
                        <a:pt x="177" y="447"/>
                        <a:pt x="177" y="447"/>
                        <a:pt x="177" y="446"/>
                      </a:cubicBezTo>
                      <a:cubicBezTo>
                        <a:pt x="177" y="446"/>
                        <a:pt x="177" y="446"/>
                        <a:pt x="177" y="446"/>
                      </a:cubicBezTo>
                      <a:close/>
                      <a:moveTo>
                        <a:pt x="127" y="430"/>
                      </a:moveTo>
                      <a:cubicBezTo>
                        <a:pt x="128" y="430"/>
                        <a:pt x="128" y="431"/>
                        <a:pt x="128" y="431"/>
                      </a:cubicBezTo>
                      <a:cubicBezTo>
                        <a:pt x="129" y="432"/>
                        <a:pt x="129" y="432"/>
                        <a:pt x="130" y="432"/>
                      </a:cubicBezTo>
                      <a:cubicBezTo>
                        <a:pt x="130" y="432"/>
                        <a:pt x="130" y="432"/>
                        <a:pt x="130" y="432"/>
                      </a:cubicBezTo>
                      <a:cubicBezTo>
                        <a:pt x="132" y="432"/>
                        <a:pt x="133" y="432"/>
                        <a:pt x="135" y="432"/>
                      </a:cubicBezTo>
                      <a:cubicBezTo>
                        <a:pt x="135" y="433"/>
                        <a:pt x="135" y="433"/>
                        <a:pt x="136" y="434"/>
                      </a:cubicBezTo>
                      <a:cubicBezTo>
                        <a:pt x="137" y="434"/>
                        <a:pt x="138" y="434"/>
                        <a:pt x="139" y="434"/>
                      </a:cubicBezTo>
                      <a:cubicBezTo>
                        <a:pt x="140" y="433"/>
                        <a:pt x="141" y="433"/>
                        <a:pt x="142" y="432"/>
                      </a:cubicBezTo>
                      <a:cubicBezTo>
                        <a:pt x="142" y="432"/>
                        <a:pt x="143" y="432"/>
                        <a:pt x="144" y="432"/>
                      </a:cubicBezTo>
                      <a:cubicBezTo>
                        <a:pt x="144" y="432"/>
                        <a:pt x="145" y="431"/>
                        <a:pt x="146" y="431"/>
                      </a:cubicBezTo>
                      <a:cubicBezTo>
                        <a:pt x="147" y="431"/>
                        <a:pt x="148" y="431"/>
                        <a:pt x="149" y="431"/>
                      </a:cubicBezTo>
                      <a:cubicBezTo>
                        <a:pt x="150" y="430"/>
                        <a:pt x="150" y="430"/>
                        <a:pt x="150" y="430"/>
                      </a:cubicBezTo>
                      <a:cubicBezTo>
                        <a:pt x="151" y="430"/>
                        <a:pt x="151" y="430"/>
                        <a:pt x="152" y="430"/>
                      </a:cubicBezTo>
                      <a:cubicBezTo>
                        <a:pt x="153" y="430"/>
                        <a:pt x="154" y="429"/>
                        <a:pt x="155" y="429"/>
                      </a:cubicBezTo>
                      <a:cubicBezTo>
                        <a:pt x="155" y="429"/>
                        <a:pt x="156" y="429"/>
                        <a:pt x="156" y="429"/>
                      </a:cubicBezTo>
                      <a:cubicBezTo>
                        <a:pt x="157" y="428"/>
                        <a:pt x="158" y="428"/>
                        <a:pt x="158" y="428"/>
                      </a:cubicBezTo>
                      <a:cubicBezTo>
                        <a:pt x="158" y="427"/>
                        <a:pt x="158" y="427"/>
                        <a:pt x="158" y="427"/>
                      </a:cubicBezTo>
                      <a:cubicBezTo>
                        <a:pt x="158" y="427"/>
                        <a:pt x="158" y="426"/>
                        <a:pt x="157" y="426"/>
                      </a:cubicBezTo>
                      <a:cubicBezTo>
                        <a:pt x="157" y="427"/>
                        <a:pt x="157" y="427"/>
                        <a:pt x="157" y="427"/>
                      </a:cubicBezTo>
                      <a:cubicBezTo>
                        <a:pt x="156" y="427"/>
                        <a:pt x="155" y="426"/>
                        <a:pt x="154" y="426"/>
                      </a:cubicBezTo>
                      <a:cubicBezTo>
                        <a:pt x="153" y="426"/>
                        <a:pt x="153" y="426"/>
                        <a:pt x="153" y="426"/>
                      </a:cubicBezTo>
                      <a:cubicBezTo>
                        <a:pt x="152" y="426"/>
                        <a:pt x="151" y="426"/>
                        <a:pt x="151" y="426"/>
                      </a:cubicBezTo>
                      <a:cubicBezTo>
                        <a:pt x="151" y="427"/>
                        <a:pt x="150" y="427"/>
                        <a:pt x="150" y="427"/>
                      </a:cubicBezTo>
                      <a:cubicBezTo>
                        <a:pt x="150" y="427"/>
                        <a:pt x="150" y="427"/>
                        <a:pt x="149" y="426"/>
                      </a:cubicBezTo>
                      <a:cubicBezTo>
                        <a:pt x="149" y="428"/>
                        <a:pt x="148" y="427"/>
                        <a:pt x="147" y="427"/>
                      </a:cubicBezTo>
                      <a:cubicBezTo>
                        <a:pt x="147" y="427"/>
                        <a:pt x="146" y="426"/>
                        <a:pt x="146" y="427"/>
                      </a:cubicBezTo>
                      <a:cubicBezTo>
                        <a:pt x="145" y="427"/>
                        <a:pt x="145" y="427"/>
                        <a:pt x="145" y="428"/>
                      </a:cubicBezTo>
                      <a:cubicBezTo>
                        <a:pt x="140" y="428"/>
                        <a:pt x="136" y="428"/>
                        <a:pt x="132" y="428"/>
                      </a:cubicBezTo>
                      <a:cubicBezTo>
                        <a:pt x="131" y="428"/>
                        <a:pt x="131" y="428"/>
                        <a:pt x="131" y="429"/>
                      </a:cubicBezTo>
                      <a:cubicBezTo>
                        <a:pt x="130" y="429"/>
                        <a:pt x="129" y="429"/>
                        <a:pt x="128" y="429"/>
                      </a:cubicBezTo>
                      <a:cubicBezTo>
                        <a:pt x="128" y="429"/>
                        <a:pt x="127" y="429"/>
                        <a:pt x="127" y="430"/>
                      </a:cubicBezTo>
                      <a:close/>
                      <a:moveTo>
                        <a:pt x="98" y="489"/>
                      </a:moveTo>
                      <a:cubicBezTo>
                        <a:pt x="99" y="489"/>
                        <a:pt x="100" y="489"/>
                        <a:pt x="100" y="488"/>
                      </a:cubicBezTo>
                      <a:cubicBezTo>
                        <a:pt x="100" y="487"/>
                        <a:pt x="99" y="487"/>
                        <a:pt x="99" y="486"/>
                      </a:cubicBezTo>
                      <a:cubicBezTo>
                        <a:pt x="99" y="485"/>
                        <a:pt x="99" y="485"/>
                        <a:pt x="98" y="484"/>
                      </a:cubicBezTo>
                      <a:cubicBezTo>
                        <a:pt x="97" y="483"/>
                        <a:pt x="95" y="482"/>
                        <a:pt x="93" y="481"/>
                      </a:cubicBezTo>
                      <a:cubicBezTo>
                        <a:pt x="93" y="482"/>
                        <a:pt x="93" y="482"/>
                        <a:pt x="93" y="482"/>
                      </a:cubicBezTo>
                      <a:cubicBezTo>
                        <a:pt x="92" y="482"/>
                        <a:pt x="92" y="482"/>
                        <a:pt x="91" y="482"/>
                      </a:cubicBezTo>
                      <a:cubicBezTo>
                        <a:pt x="91" y="483"/>
                        <a:pt x="90" y="483"/>
                        <a:pt x="90" y="483"/>
                      </a:cubicBezTo>
                      <a:cubicBezTo>
                        <a:pt x="90" y="484"/>
                        <a:pt x="90" y="484"/>
                        <a:pt x="90" y="484"/>
                      </a:cubicBezTo>
                      <a:cubicBezTo>
                        <a:pt x="90" y="485"/>
                        <a:pt x="92" y="485"/>
                        <a:pt x="93" y="486"/>
                      </a:cubicBezTo>
                      <a:cubicBezTo>
                        <a:pt x="94" y="486"/>
                        <a:pt x="95" y="488"/>
                        <a:pt x="96" y="487"/>
                      </a:cubicBezTo>
                      <a:cubicBezTo>
                        <a:pt x="96" y="487"/>
                        <a:pt x="96" y="487"/>
                        <a:pt x="96" y="487"/>
                      </a:cubicBezTo>
                      <a:cubicBezTo>
                        <a:pt x="97" y="488"/>
                        <a:pt x="98" y="489"/>
                        <a:pt x="98" y="489"/>
                      </a:cubicBezTo>
                      <a:cubicBezTo>
                        <a:pt x="98" y="490"/>
                        <a:pt x="98" y="489"/>
                        <a:pt x="98" y="489"/>
                      </a:cubicBezTo>
                      <a:close/>
                      <a:moveTo>
                        <a:pt x="120" y="415"/>
                      </a:moveTo>
                      <a:cubicBezTo>
                        <a:pt x="120" y="415"/>
                        <a:pt x="119" y="415"/>
                        <a:pt x="119" y="415"/>
                      </a:cubicBezTo>
                      <a:cubicBezTo>
                        <a:pt x="119" y="415"/>
                        <a:pt x="118" y="415"/>
                        <a:pt x="118" y="416"/>
                      </a:cubicBezTo>
                      <a:cubicBezTo>
                        <a:pt x="118" y="416"/>
                        <a:pt x="117" y="416"/>
                        <a:pt x="117" y="416"/>
                      </a:cubicBezTo>
                      <a:cubicBezTo>
                        <a:pt x="116" y="416"/>
                        <a:pt x="116" y="416"/>
                        <a:pt x="116" y="416"/>
                      </a:cubicBezTo>
                      <a:cubicBezTo>
                        <a:pt x="115" y="416"/>
                        <a:pt x="114" y="416"/>
                        <a:pt x="112" y="416"/>
                      </a:cubicBezTo>
                      <a:cubicBezTo>
                        <a:pt x="112" y="417"/>
                        <a:pt x="111" y="417"/>
                        <a:pt x="110" y="418"/>
                      </a:cubicBezTo>
                      <a:cubicBezTo>
                        <a:pt x="110" y="419"/>
                        <a:pt x="108" y="418"/>
                        <a:pt x="108" y="420"/>
                      </a:cubicBezTo>
                      <a:cubicBezTo>
                        <a:pt x="108" y="420"/>
                        <a:pt x="109" y="420"/>
                        <a:pt x="109" y="421"/>
                      </a:cubicBezTo>
                      <a:cubicBezTo>
                        <a:pt x="110" y="421"/>
                        <a:pt x="112" y="421"/>
                        <a:pt x="113" y="421"/>
                      </a:cubicBezTo>
                      <a:cubicBezTo>
                        <a:pt x="114" y="420"/>
                        <a:pt x="115" y="420"/>
                        <a:pt x="116" y="419"/>
                      </a:cubicBezTo>
                      <a:cubicBezTo>
                        <a:pt x="116" y="418"/>
                        <a:pt x="117" y="418"/>
                        <a:pt x="118" y="418"/>
                      </a:cubicBezTo>
                      <a:cubicBezTo>
                        <a:pt x="119" y="417"/>
                        <a:pt x="120" y="417"/>
                        <a:pt x="121" y="416"/>
                      </a:cubicBezTo>
                      <a:cubicBezTo>
                        <a:pt x="121" y="416"/>
                        <a:pt x="121" y="415"/>
                        <a:pt x="120" y="415"/>
                      </a:cubicBezTo>
                      <a:close/>
                      <a:moveTo>
                        <a:pt x="213" y="768"/>
                      </a:moveTo>
                      <a:cubicBezTo>
                        <a:pt x="212" y="769"/>
                        <a:pt x="211" y="770"/>
                        <a:pt x="210" y="771"/>
                      </a:cubicBezTo>
                      <a:cubicBezTo>
                        <a:pt x="209" y="770"/>
                        <a:pt x="209" y="772"/>
                        <a:pt x="208" y="772"/>
                      </a:cubicBezTo>
                      <a:cubicBezTo>
                        <a:pt x="207" y="772"/>
                        <a:pt x="207" y="773"/>
                        <a:pt x="206" y="774"/>
                      </a:cubicBezTo>
                      <a:cubicBezTo>
                        <a:pt x="206" y="774"/>
                        <a:pt x="206" y="775"/>
                        <a:pt x="206" y="775"/>
                      </a:cubicBezTo>
                      <a:cubicBezTo>
                        <a:pt x="206" y="775"/>
                        <a:pt x="207" y="774"/>
                        <a:pt x="207" y="774"/>
                      </a:cubicBezTo>
                      <a:cubicBezTo>
                        <a:pt x="207" y="774"/>
                        <a:pt x="208" y="774"/>
                        <a:pt x="208" y="774"/>
                      </a:cubicBezTo>
                      <a:cubicBezTo>
                        <a:pt x="209" y="774"/>
                        <a:pt x="209" y="774"/>
                        <a:pt x="209" y="773"/>
                      </a:cubicBezTo>
                      <a:cubicBezTo>
                        <a:pt x="209" y="774"/>
                        <a:pt x="209" y="774"/>
                        <a:pt x="210" y="774"/>
                      </a:cubicBezTo>
                      <a:cubicBezTo>
                        <a:pt x="210" y="774"/>
                        <a:pt x="211" y="773"/>
                        <a:pt x="211" y="773"/>
                      </a:cubicBezTo>
                      <a:cubicBezTo>
                        <a:pt x="213" y="772"/>
                        <a:pt x="214" y="772"/>
                        <a:pt x="215" y="770"/>
                      </a:cubicBezTo>
                      <a:cubicBezTo>
                        <a:pt x="215" y="769"/>
                        <a:pt x="215" y="769"/>
                        <a:pt x="215" y="768"/>
                      </a:cubicBezTo>
                      <a:cubicBezTo>
                        <a:pt x="214" y="768"/>
                        <a:pt x="213" y="768"/>
                        <a:pt x="213" y="768"/>
                      </a:cubicBezTo>
                      <a:close/>
                      <a:moveTo>
                        <a:pt x="200" y="364"/>
                      </a:moveTo>
                      <a:cubicBezTo>
                        <a:pt x="200" y="363"/>
                        <a:pt x="201" y="363"/>
                        <a:pt x="202" y="362"/>
                      </a:cubicBezTo>
                      <a:cubicBezTo>
                        <a:pt x="202" y="362"/>
                        <a:pt x="202" y="361"/>
                        <a:pt x="202" y="361"/>
                      </a:cubicBezTo>
                      <a:cubicBezTo>
                        <a:pt x="201" y="361"/>
                        <a:pt x="201" y="361"/>
                        <a:pt x="201" y="361"/>
                      </a:cubicBezTo>
                      <a:cubicBezTo>
                        <a:pt x="200" y="361"/>
                        <a:pt x="199" y="361"/>
                        <a:pt x="198" y="361"/>
                      </a:cubicBezTo>
                      <a:cubicBezTo>
                        <a:pt x="198" y="361"/>
                        <a:pt x="197" y="361"/>
                        <a:pt x="197" y="362"/>
                      </a:cubicBezTo>
                      <a:cubicBezTo>
                        <a:pt x="197" y="362"/>
                        <a:pt x="197" y="362"/>
                        <a:pt x="198" y="363"/>
                      </a:cubicBezTo>
                      <a:cubicBezTo>
                        <a:pt x="198" y="363"/>
                        <a:pt x="199" y="364"/>
                        <a:pt x="200" y="364"/>
                      </a:cubicBezTo>
                      <a:close/>
                      <a:moveTo>
                        <a:pt x="108" y="306"/>
                      </a:moveTo>
                      <a:cubicBezTo>
                        <a:pt x="108" y="307"/>
                        <a:pt x="108" y="308"/>
                        <a:pt x="108" y="308"/>
                      </a:cubicBezTo>
                      <a:cubicBezTo>
                        <a:pt x="109" y="308"/>
                        <a:pt x="110" y="308"/>
                        <a:pt x="110" y="308"/>
                      </a:cubicBezTo>
                      <a:cubicBezTo>
                        <a:pt x="111" y="307"/>
                        <a:pt x="112" y="307"/>
                        <a:pt x="113" y="307"/>
                      </a:cubicBezTo>
                      <a:cubicBezTo>
                        <a:pt x="112" y="306"/>
                        <a:pt x="111" y="306"/>
                        <a:pt x="111" y="306"/>
                      </a:cubicBezTo>
                      <a:cubicBezTo>
                        <a:pt x="110" y="306"/>
                        <a:pt x="109" y="306"/>
                        <a:pt x="108" y="306"/>
                      </a:cubicBezTo>
                      <a:close/>
                      <a:moveTo>
                        <a:pt x="83" y="476"/>
                      </a:moveTo>
                      <a:cubicBezTo>
                        <a:pt x="84" y="477"/>
                        <a:pt x="85" y="476"/>
                        <a:pt x="86" y="476"/>
                      </a:cubicBezTo>
                      <a:cubicBezTo>
                        <a:pt x="87" y="476"/>
                        <a:pt x="87" y="476"/>
                        <a:pt x="87" y="475"/>
                      </a:cubicBezTo>
                      <a:cubicBezTo>
                        <a:pt x="87" y="475"/>
                        <a:pt x="87" y="474"/>
                        <a:pt x="87" y="474"/>
                      </a:cubicBezTo>
                      <a:cubicBezTo>
                        <a:pt x="86" y="474"/>
                        <a:pt x="86" y="473"/>
                        <a:pt x="85" y="474"/>
                      </a:cubicBezTo>
                      <a:cubicBezTo>
                        <a:pt x="85" y="474"/>
                        <a:pt x="83" y="474"/>
                        <a:pt x="83" y="475"/>
                      </a:cubicBezTo>
                      <a:cubicBezTo>
                        <a:pt x="83" y="476"/>
                        <a:pt x="83" y="476"/>
                        <a:pt x="83" y="476"/>
                      </a:cubicBezTo>
                      <a:close/>
                      <a:moveTo>
                        <a:pt x="101" y="537"/>
                      </a:moveTo>
                      <a:cubicBezTo>
                        <a:pt x="102" y="537"/>
                        <a:pt x="102" y="537"/>
                        <a:pt x="102" y="537"/>
                      </a:cubicBezTo>
                      <a:cubicBezTo>
                        <a:pt x="103" y="537"/>
                        <a:pt x="103" y="537"/>
                        <a:pt x="104" y="536"/>
                      </a:cubicBezTo>
                      <a:cubicBezTo>
                        <a:pt x="103" y="536"/>
                        <a:pt x="102" y="535"/>
                        <a:pt x="102" y="534"/>
                      </a:cubicBezTo>
                      <a:cubicBezTo>
                        <a:pt x="102" y="534"/>
                        <a:pt x="102" y="535"/>
                        <a:pt x="102" y="535"/>
                      </a:cubicBezTo>
                      <a:cubicBezTo>
                        <a:pt x="101" y="535"/>
                        <a:pt x="101" y="535"/>
                        <a:pt x="101" y="535"/>
                      </a:cubicBezTo>
                      <a:cubicBezTo>
                        <a:pt x="101" y="536"/>
                        <a:pt x="101" y="537"/>
                        <a:pt x="101" y="537"/>
                      </a:cubicBezTo>
                      <a:close/>
                      <a:moveTo>
                        <a:pt x="257" y="926"/>
                      </a:moveTo>
                      <a:cubicBezTo>
                        <a:pt x="258" y="925"/>
                        <a:pt x="258" y="924"/>
                        <a:pt x="258" y="924"/>
                      </a:cubicBezTo>
                      <a:cubicBezTo>
                        <a:pt x="259" y="924"/>
                        <a:pt x="259" y="923"/>
                        <a:pt x="258" y="923"/>
                      </a:cubicBezTo>
                      <a:cubicBezTo>
                        <a:pt x="257" y="924"/>
                        <a:pt x="257" y="925"/>
                        <a:pt x="256" y="925"/>
                      </a:cubicBezTo>
                      <a:cubicBezTo>
                        <a:pt x="256" y="926"/>
                        <a:pt x="257" y="925"/>
                        <a:pt x="257" y="926"/>
                      </a:cubicBezTo>
                      <a:close/>
                      <a:moveTo>
                        <a:pt x="154" y="841"/>
                      </a:moveTo>
                      <a:cubicBezTo>
                        <a:pt x="155" y="842"/>
                        <a:pt x="155" y="842"/>
                        <a:pt x="155" y="841"/>
                      </a:cubicBezTo>
                      <a:cubicBezTo>
                        <a:pt x="155" y="841"/>
                        <a:pt x="155" y="841"/>
                        <a:pt x="154" y="841"/>
                      </a:cubicBezTo>
                      <a:close/>
                      <a:moveTo>
                        <a:pt x="177" y="463"/>
                      </a:moveTo>
                      <a:cubicBezTo>
                        <a:pt x="178" y="463"/>
                        <a:pt x="178" y="463"/>
                        <a:pt x="179" y="463"/>
                      </a:cubicBezTo>
                      <a:cubicBezTo>
                        <a:pt x="179" y="463"/>
                        <a:pt x="179" y="463"/>
                        <a:pt x="179" y="463"/>
                      </a:cubicBezTo>
                      <a:cubicBezTo>
                        <a:pt x="179" y="463"/>
                        <a:pt x="179" y="463"/>
                        <a:pt x="178" y="463"/>
                      </a:cubicBezTo>
                      <a:cubicBezTo>
                        <a:pt x="178" y="463"/>
                        <a:pt x="178" y="463"/>
                        <a:pt x="177" y="463"/>
                      </a:cubicBezTo>
                      <a:close/>
                      <a:moveTo>
                        <a:pt x="90" y="441"/>
                      </a:moveTo>
                      <a:cubicBezTo>
                        <a:pt x="90" y="441"/>
                        <a:pt x="90" y="441"/>
                        <a:pt x="90" y="441"/>
                      </a:cubicBezTo>
                      <a:cubicBezTo>
                        <a:pt x="90" y="441"/>
                        <a:pt x="90" y="440"/>
                        <a:pt x="90" y="440"/>
                      </a:cubicBezTo>
                      <a:cubicBezTo>
                        <a:pt x="89" y="440"/>
                        <a:pt x="89" y="441"/>
                        <a:pt x="89" y="441"/>
                      </a:cubicBezTo>
                      <a:cubicBezTo>
                        <a:pt x="89" y="441"/>
                        <a:pt x="90" y="441"/>
                        <a:pt x="90" y="441"/>
                      </a:cubicBezTo>
                      <a:close/>
                      <a:moveTo>
                        <a:pt x="75" y="416"/>
                      </a:moveTo>
                      <a:cubicBezTo>
                        <a:pt x="75" y="416"/>
                        <a:pt x="75" y="416"/>
                        <a:pt x="75" y="416"/>
                      </a:cubicBezTo>
                      <a:cubicBezTo>
                        <a:pt x="75" y="416"/>
                        <a:pt x="75" y="416"/>
                        <a:pt x="75" y="416"/>
                      </a:cubicBezTo>
                      <a:cubicBezTo>
                        <a:pt x="75" y="416"/>
                        <a:pt x="75" y="416"/>
                        <a:pt x="75" y="416"/>
                      </a:cubicBezTo>
                      <a:cubicBezTo>
                        <a:pt x="75" y="416"/>
                        <a:pt x="75" y="416"/>
                        <a:pt x="75" y="416"/>
                      </a:cubicBezTo>
                      <a:close/>
                      <a:moveTo>
                        <a:pt x="103" y="407"/>
                      </a:moveTo>
                      <a:cubicBezTo>
                        <a:pt x="103" y="407"/>
                        <a:pt x="103" y="407"/>
                        <a:pt x="103" y="407"/>
                      </a:cubicBezTo>
                      <a:cubicBezTo>
                        <a:pt x="103" y="407"/>
                        <a:pt x="103" y="408"/>
                        <a:pt x="103" y="408"/>
                      </a:cubicBezTo>
                      <a:cubicBezTo>
                        <a:pt x="103" y="407"/>
                        <a:pt x="103" y="407"/>
                        <a:pt x="104" y="407"/>
                      </a:cubicBezTo>
                      <a:cubicBezTo>
                        <a:pt x="103" y="407"/>
                        <a:pt x="103" y="407"/>
                        <a:pt x="103" y="407"/>
                      </a:cubicBezTo>
                      <a:close/>
                      <a:moveTo>
                        <a:pt x="114" y="404"/>
                      </a:moveTo>
                      <a:cubicBezTo>
                        <a:pt x="114" y="404"/>
                        <a:pt x="114" y="404"/>
                        <a:pt x="114" y="404"/>
                      </a:cubicBezTo>
                      <a:cubicBezTo>
                        <a:pt x="114" y="404"/>
                        <a:pt x="114" y="405"/>
                        <a:pt x="114" y="405"/>
                      </a:cubicBezTo>
                      <a:cubicBezTo>
                        <a:pt x="114" y="405"/>
                        <a:pt x="114" y="405"/>
                        <a:pt x="114" y="405"/>
                      </a:cubicBezTo>
                      <a:cubicBezTo>
                        <a:pt x="114" y="404"/>
                        <a:pt x="114" y="404"/>
                        <a:pt x="114" y="404"/>
                      </a:cubicBezTo>
                      <a:close/>
                      <a:moveTo>
                        <a:pt x="115" y="268"/>
                      </a:moveTo>
                      <a:cubicBezTo>
                        <a:pt x="114" y="268"/>
                        <a:pt x="114" y="268"/>
                        <a:pt x="114" y="268"/>
                      </a:cubicBezTo>
                      <a:cubicBezTo>
                        <a:pt x="114" y="268"/>
                        <a:pt x="114" y="268"/>
                        <a:pt x="115" y="269"/>
                      </a:cubicBezTo>
                      <a:cubicBezTo>
                        <a:pt x="115" y="268"/>
                        <a:pt x="115" y="268"/>
                        <a:pt x="115" y="268"/>
                      </a:cubicBezTo>
                      <a:cubicBezTo>
                        <a:pt x="115" y="268"/>
                        <a:pt x="115" y="268"/>
                        <a:pt x="115" y="268"/>
                      </a:cubicBezTo>
                      <a:close/>
                      <a:moveTo>
                        <a:pt x="50" y="514"/>
                      </a:moveTo>
                      <a:cubicBezTo>
                        <a:pt x="51" y="514"/>
                        <a:pt x="51" y="515"/>
                        <a:pt x="51" y="515"/>
                      </a:cubicBezTo>
                      <a:cubicBezTo>
                        <a:pt x="52" y="515"/>
                        <a:pt x="52" y="515"/>
                        <a:pt x="53" y="515"/>
                      </a:cubicBezTo>
                      <a:cubicBezTo>
                        <a:pt x="53" y="515"/>
                        <a:pt x="53" y="515"/>
                        <a:pt x="53" y="515"/>
                      </a:cubicBezTo>
                      <a:cubicBezTo>
                        <a:pt x="54" y="515"/>
                        <a:pt x="55" y="515"/>
                        <a:pt x="56" y="515"/>
                      </a:cubicBezTo>
                      <a:cubicBezTo>
                        <a:pt x="56" y="515"/>
                        <a:pt x="56" y="515"/>
                        <a:pt x="56" y="515"/>
                      </a:cubicBezTo>
                      <a:cubicBezTo>
                        <a:pt x="57" y="515"/>
                        <a:pt x="57" y="516"/>
                        <a:pt x="58" y="516"/>
                      </a:cubicBezTo>
                      <a:cubicBezTo>
                        <a:pt x="58" y="516"/>
                        <a:pt x="59" y="515"/>
                        <a:pt x="59" y="515"/>
                      </a:cubicBezTo>
                      <a:cubicBezTo>
                        <a:pt x="60" y="515"/>
                        <a:pt x="61" y="515"/>
                        <a:pt x="62" y="515"/>
                      </a:cubicBezTo>
                      <a:cubicBezTo>
                        <a:pt x="62" y="515"/>
                        <a:pt x="62" y="515"/>
                        <a:pt x="62" y="515"/>
                      </a:cubicBezTo>
                      <a:cubicBezTo>
                        <a:pt x="62" y="515"/>
                        <a:pt x="62" y="516"/>
                        <a:pt x="62" y="516"/>
                      </a:cubicBezTo>
                      <a:cubicBezTo>
                        <a:pt x="63" y="516"/>
                        <a:pt x="64" y="517"/>
                        <a:pt x="66" y="518"/>
                      </a:cubicBezTo>
                      <a:cubicBezTo>
                        <a:pt x="66" y="518"/>
                        <a:pt x="67" y="518"/>
                        <a:pt x="68" y="518"/>
                      </a:cubicBezTo>
                      <a:cubicBezTo>
                        <a:pt x="69" y="518"/>
                        <a:pt x="69" y="517"/>
                        <a:pt x="69" y="517"/>
                      </a:cubicBezTo>
                      <a:cubicBezTo>
                        <a:pt x="69" y="517"/>
                        <a:pt x="69" y="517"/>
                        <a:pt x="69" y="517"/>
                      </a:cubicBezTo>
                      <a:cubicBezTo>
                        <a:pt x="70" y="518"/>
                        <a:pt x="71" y="519"/>
                        <a:pt x="72" y="519"/>
                      </a:cubicBezTo>
                      <a:cubicBezTo>
                        <a:pt x="73" y="519"/>
                        <a:pt x="73" y="518"/>
                        <a:pt x="73" y="518"/>
                      </a:cubicBezTo>
                      <a:cubicBezTo>
                        <a:pt x="74" y="519"/>
                        <a:pt x="74" y="518"/>
                        <a:pt x="75" y="518"/>
                      </a:cubicBezTo>
                      <a:cubicBezTo>
                        <a:pt x="75" y="518"/>
                        <a:pt x="76" y="518"/>
                        <a:pt x="76" y="518"/>
                      </a:cubicBezTo>
                      <a:cubicBezTo>
                        <a:pt x="77" y="518"/>
                        <a:pt x="77" y="518"/>
                        <a:pt x="77" y="519"/>
                      </a:cubicBezTo>
                      <a:cubicBezTo>
                        <a:pt x="76" y="519"/>
                        <a:pt x="76" y="519"/>
                        <a:pt x="76" y="520"/>
                      </a:cubicBezTo>
                      <a:cubicBezTo>
                        <a:pt x="76" y="520"/>
                        <a:pt x="76" y="521"/>
                        <a:pt x="76" y="522"/>
                      </a:cubicBezTo>
                      <a:cubicBezTo>
                        <a:pt x="74" y="522"/>
                        <a:pt x="75" y="524"/>
                        <a:pt x="73" y="525"/>
                      </a:cubicBezTo>
                      <a:cubicBezTo>
                        <a:pt x="73" y="525"/>
                        <a:pt x="73" y="525"/>
                        <a:pt x="73" y="525"/>
                      </a:cubicBezTo>
                      <a:cubicBezTo>
                        <a:pt x="72" y="525"/>
                        <a:pt x="72" y="526"/>
                        <a:pt x="71" y="526"/>
                      </a:cubicBezTo>
                      <a:cubicBezTo>
                        <a:pt x="71" y="526"/>
                        <a:pt x="70" y="526"/>
                        <a:pt x="69" y="526"/>
                      </a:cubicBezTo>
                      <a:cubicBezTo>
                        <a:pt x="69" y="527"/>
                        <a:pt x="69" y="527"/>
                        <a:pt x="68" y="527"/>
                      </a:cubicBezTo>
                      <a:cubicBezTo>
                        <a:pt x="68" y="527"/>
                        <a:pt x="67" y="527"/>
                        <a:pt x="66" y="527"/>
                      </a:cubicBezTo>
                      <a:cubicBezTo>
                        <a:pt x="66" y="527"/>
                        <a:pt x="66" y="528"/>
                        <a:pt x="66" y="528"/>
                      </a:cubicBezTo>
                      <a:cubicBezTo>
                        <a:pt x="63" y="528"/>
                        <a:pt x="61" y="528"/>
                        <a:pt x="59" y="528"/>
                      </a:cubicBezTo>
                      <a:cubicBezTo>
                        <a:pt x="58" y="528"/>
                        <a:pt x="58" y="528"/>
                        <a:pt x="58" y="529"/>
                      </a:cubicBezTo>
                      <a:cubicBezTo>
                        <a:pt x="57" y="528"/>
                        <a:pt x="57" y="528"/>
                        <a:pt x="56" y="528"/>
                      </a:cubicBezTo>
                      <a:cubicBezTo>
                        <a:pt x="56" y="528"/>
                        <a:pt x="56" y="528"/>
                        <a:pt x="56" y="529"/>
                      </a:cubicBezTo>
                      <a:cubicBezTo>
                        <a:pt x="55" y="529"/>
                        <a:pt x="54" y="529"/>
                        <a:pt x="53" y="529"/>
                      </a:cubicBezTo>
                      <a:cubicBezTo>
                        <a:pt x="53" y="528"/>
                        <a:pt x="53" y="528"/>
                        <a:pt x="53" y="528"/>
                      </a:cubicBezTo>
                      <a:cubicBezTo>
                        <a:pt x="51" y="528"/>
                        <a:pt x="49" y="528"/>
                        <a:pt x="47" y="528"/>
                      </a:cubicBezTo>
                      <a:cubicBezTo>
                        <a:pt x="46" y="527"/>
                        <a:pt x="47" y="526"/>
                        <a:pt x="46" y="525"/>
                      </a:cubicBezTo>
                      <a:cubicBezTo>
                        <a:pt x="46" y="525"/>
                        <a:pt x="46" y="525"/>
                        <a:pt x="46" y="525"/>
                      </a:cubicBezTo>
                      <a:cubicBezTo>
                        <a:pt x="45" y="525"/>
                        <a:pt x="45" y="526"/>
                        <a:pt x="45" y="526"/>
                      </a:cubicBezTo>
                      <a:cubicBezTo>
                        <a:pt x="43" y="526"/>
                        <a:pt x="42" y="526"/>
                        <a:pt x="40" y="526"/>
                      </a:cubicBezTo>
                      <a:cubicBezTo>
                        <a:pt x="40" y="526"/>
                        <a:pt x="41" y="526"/>
                        <a:pt x="41" y="526"/>
                      </a:cubicBezTo>
                      <a:cubicBezTo>
                        <a:pt x="42" y="526"/>
                        <a:pt x="42" y="525"/>
                        <a:pt x="42" y="525"/>
                      </a:cubicBezTo>
                      <a:cubicBezTo>
                        <a:pt x="42" y="525"/>
                        <a:pt x="43" y="526"/>
                        <a:pt x="43" y="526"/>
                      </a:cubicBezTo>
                      <a:cubicBezTo>
                        <a:pt x="44" y="526"/>
                        <a:pt x="44" y="525"/>
                        <a:pt x="45" y="525"/>
                      </a:cubicBezTo>
                      <a:cubicBezTo>
                        <a:pt x="45" y="524"/>
                        <a:pt x="45" y="524"/>
                        <a:pt x="45" y="524"/>
                      </a:cubicBezTo>
                      <a:cubicBezTo>
                        <a:pt x="44" y="523"/>
                        <a:pt x="43" y="524"/>
                        <a:pt x="43" y="523"/>
                      </a:cubicBezTo>
                      <a:cubicBezTo>
                        <a:pt x="42" y="523"/>
                        <a:pt x="41" y="523"/>
                        <a:pt x="41" y="523"/>
                      </a:cubicBezTo>
                      <a:cubicBezTo>
                        <a:pt x="40" y="523"/>
                        <a:pt x="40" y="522"/>
                        <a:pt x="40" y="522"/>
                      </a:cubicBezTo>
                      <a:cubicBezTo>
                        <a:pt x="40" y="521"/>
                        <a:pt x="40" y="520"/>
                        <a:pt x="40" y="519"/>
                      </a:cubicBezTo>
                      <a:cubicBezTo>
                        <a:pt x="39" y="519"/>
                        <a:pt x="39" y="518"/>
                        <a:pt x="39" y="518"/>
                      </a:cubicBezTo>
                      <a:cubicBezTo>
                        <a:pt x="39" y="518"/>
                        <a:pt x="40" y="517"/>
                        <a:pt x="40" y="517"/>
                      </a:cubicBezTo>
                      <a:cubicBezTo>
                        <a:pt x="40" y="517"/>
                        <a:pt x="40" y="517"/>
                        <a:pt x="41" y="518"/>
                      </a:cubicBezTo>
                      <a:cubicBezTo>
                        <a:pt x="41" y="518"/>
                        <a:pt x="42" y="518"/>
                        <a:pt x="43" y="518"/>
                      </a:cubicBezTo>
                      <a:cubicBezTo>
                        <a:pt x="43" y="518"/>
                        <a:pt x="44" y="518"/>
                        <a:pt x="44" y="519"/>
                      </a:cubicBezTo>
                      <a:cubicBezTo>
                        <a:pt x="44" y="520"/>
                        <a:pt x="44" y="520"/>
                        <a:pt x="44" y="521"/>
                      </a:cubicBezTo>
                      <a:cubicBezTo>
                        <a:pt x="44" y="521"/>
                        <a:pt x="45" y="522"/>
                        <a:pt x="45" y="522"/>
                      </a:cubicBezTo>
                      <a:cubicBezTo>
                        <a:pt x="46" y="522"/>
                        <a:pt x="47" y="522"/>
                        <a:pt x="48" y="522"/>
                      </a:cubicBezTo>
                      <a:cubicBezTo>
                        <a:pt x="48" y="522"/>
                        <a:pt x="48" y="522"/>
                        <a:pt x="48" y="521"/>
                      </a:cubicBezTo>
                      <a:cubicBezTo>
                        <a:pt x="50" y="521"/>
                        <a:pt x="51" y="521"/>
                        <a:pt x="53" y="521"/>
                      </a:cubicBezTo>
                      <a:cubicBezTo>
                        <a:pt x="54" y="520"/>
                        <a:pt x="53" y="519"/>
                        <a:pt x="55" y="518"/>
                      </a:cubicBezTo>
                      <a:cubicBezTo>
                        <a:pt x="54" y="518"/>
                        <a:pt x="54" y="517"/>
                        <a:pt x="53" y="517"/>
                      </a:cubicBezTo>
                      <a:cubicBezTo>
                        <a:pt x="53" y="517"/>
                        <a:pt x="53" y="517"/>
                        <a:pt x="53" y="518"/>
                      </a:cubicBezTo>
                      <a:cubicBezTo>
                        <a:pt x="52" y="518"/>
                        <a:pt x="52" y="518"/>
                        <a:pt x="51" y="518"/>
                      </a:cubicBezTo>
                      <a:cubicBezTo>
                        <a:pt x="51" y="517"/>
                        <a:pt x="49" y="517"/>
                        <a:pt x="49" y="516"/>
                      </a:cubicBezTo>
                      <a:cubicBezTo>
                        <a:pt x="49" y="515"/>
                        <a:pt x="50" y="515"/>
                        <a:pt x="50" y="514"/>
                      </a:cubicBezTo>
                      <a:close/>
                      <a:moveTo>
                        <a:pt x="59" y="519"/>
                      </a:moveTo>
                      <a:cubicBezTo>
                        <a:pt x="60" y="519"/>
                        <a:pt x="59" y="518"/>
                        <a:pt x="59" y="518"/>
                      </a:cubicBezTo>
                      <a:cubicBezTo>
                        <a:pt x="59" y="518"/>
                        <a:pt x="59" y="518"/>
                        <a:pt x="59" y="518"/>
                      </a:cubicBezTo>
                      <a:cubicBezTo>
                        <a:pt x="59" y="518"/>
                        <a:pt x="59" y="518"/>
                        <a:pt x="59" y="518"/>
                      </a:cubicBezTo>
                      <a:cubicBezTo>
                        <a:pt x="59" y="518"/>
                        <a:pt x="59" y="519"/>
                        <a:pt x="59" y="519"/>
                      </a:cubicBezTo>
                      <a:close/>
                      <a:moveTo>
                        <a:pt x="825" y="876"/>
                      </a:moveTo>
                      <a:cubicBezTo>
                        <a:pt x="825" y="876"/>
                        <a:pt x="825" y="876"/>
                        <a:pt x="825" y="876"/>
                      </a:cubicBezTo>
                      <a:cubicBezTo>
                        <a:pt x="826" y="874"/>
                        <a:pt x="826" y="874"/>
                        <a:pt x="824" y="872"/>
                      </a:cubicBezTo>
                      <a:cubicBezTo>
                        <a:pt x="824" y="872"/>
                        <a:pt x="824" y="871"/>
                        <a:pt x="824" y="870"/>
                      </a:cubicBezTo>
                      <a:cubicBezTo>
                        <a:pt x="823" y="869"/>
                        <a:pt x="822" y="870"/>
                        <a:pt x="821" y="869"/>
                      </a:cubicBezTo>
                      <a:cubicBezTo>
                        <a:pt x="821" y="869"/>
                        <a:pt x="822" y="868"/>
                        <a:pt x="822" y="868"/>
                      </a:cubicBezTo>
                      <a:cubicBezTo>
                        <a:pt x="822" y="868"/>
                        <a:pt x="821" y="867"/>
                        <a:pt x="821" y="867"/>
                      </a:cubicBezTo>
                      <a:cubicBezTo>
                        <a:pt x="821" y="867"/>
                        <a:pt x="820" y="867"/>
                        <a:pt x="820" y="868"/>
                      </a:cubicBezTo>
                      <a:cubicBezTo>
                        <a:pt x="820" y="867"/>
                        <a:pt x="820" y="867"/>
                        <a:pt x="819" y="867"/>
                      </a:cubicBezTo>
                      <a:cubicBezTo>
                        <a:pt x="819" y="867"/>
                        <a:pt x="819" y="867"/>
                        <a:pt x="818" y="867"/>
                      </a:cubicBezTo>
                      <a:cubicBezTo>
                        <a:pt x="818" y="866"/>
                        <a:pt x="817" y="866"/>
                        <a:pt x="816" y="866"/>
                      </a:cubicBezTo>
                      <a:cubicBezTo>
                        <a:pt x="816" y="867"/>
                        <a:pt x="815" y="867"/>
                        <a:pt x="815" y="867"/>
                      </a:cubicBezTo>
                      <a:cubicBezTo>
                        <a:pt x="815" y="868"/>
                        <a:pt x="815" y="869"/>
                        <a:pt x="815" y="869"/>
                      </a:cubicBezTo>
                      <a:cubicBezTo>
                        <a:pt x="815" y="870"/>
                        <a:pt x="816" y="870"/>
                        <a:pt x="817" y="871"/>
                      </a:cubicBezTo>
                      <a:cubicBezTo>
                        <a:pt x="818" y="871"/>
                        <a:pt x="818" y="872"/>
                        <a:pt x="819" y="873"/>
                      </a:cubicBezTo>
                      <a:cubicBezTo>
                        <a:pt x="820" y="873"/>
                        <a:pt x="821" y="874"/>
                        <a:pt x="822" y="874"/>
                      </a:cubicBezTo>
                      <a:cubicBezTo>
                        <a:pt x="822" y="875"/>
                        <a:pt x="823" y="876"/>
                        <a:pt x="824" y="876"/>
                      </a:cubicBezTo>
                      <a:cubicBezTo>
                        <a:pt x="824" y="876"/>
                        <a:pt x="825" y="876"/>
                        <a:pt x="825" y="876"/>
                      </a:cubicBezTo>
                      <a:close/>
                      <a:moveTo>
                        <a:pt x="51" y="455"/>
                      </a:moveTo>
                      <a:cubicBezTo>
                        <a:pt x="50" y="455"/>
                        <a:pt x="50" y="454"/>
                        <a:pt x="49" y="454"/>
                      </a:cubicBezTo>
                      <a:cubicBezTo>
                        <a:pt x="48" y="454"/>
                        <a:pt x="48" y="453"/>
                        <a:pt x="47" y="453"/>
                      </a:cubicBezTo>
                      <a:cubicBezTo>
                        <a:pt x="46" y="453"/>
                        <a:pt x="46" y="453"/>
                        <a:pt x="45" y="453"/>
                      </a:cubicBezTo>
                      <a:cubicBezTo>
                        <a:pt x="45" y="453"/>
                        <a:pt x="44" y="453"/>
                        <a:pt x="44" y="453"/>
                      </a:cubicBezTo>
                      <a:cubicBezTo>
                        <a:pt x="44" y="453"/>
                        <a:pt x="43" y="452"/>
                        <a:pt x="43" y="452"/>
                      </a:cubicBezTo>
                      <a:cubicBezTo>
                        <a:pt x="43" y="452"/>
                        <a:pt x="42" y="452"/>
                        <a:pt x="42" y="452"/>
                      </a:cubicBezTo>
                      <a:cubicBezTo>
                        <a:pt x="42" y="452"/>
                        <a:pt x="42" y="452"/>
                        <a:pt x="41" y="452"/>
                      </a:cubicBezTo>
                      <a:cubicBezTo>
                        <a:pt x="41" y="451"/>
                        <a:pt x="41" y="451"/>
                        <a:pt x="41" y="451"/>
                      </a:cubicBezTo>
                      <a:cubicBezTo>
                        <a:pt x="39" y="451"/>
                        <a:pt x="37" y="451"/>
                        <a:pt x="36" y="451"/>
                      </a:cubicBezTo>
                      <a:cubicBezTo>
                        <a:pt x="35" y="452"/>
                        <a:pt x="35" y="452"/>
                        <a:pt x="35" y="452"/>
                      </a:cubicBezTo>
                      <a:cubicBezTo>
                        <a:pt x="34" y="452"/>
                        <a:pt x="34" y="450"/>
                        <a:pt x="33" y="451"/>
                      </a:cubicBezTo>
                      <a:cubicBezTo>
                        <a:pt x="33" y="452"/>
                        <a:pt x="33" y="452"/>
                        <a:pt x="33" y="453"/>
                      </a:cubicBezTo>
                      <a:cubicBezTo>
                        <a:pt x="33" y="454"/>
                        <a:pt x="32" y="454"/>
                        <a:pt x="31" y="454"/>
                      </a:cubicBezTo>
                      <a:cubicBezTo>
                        <a:pt x="31" y="455"/>
                        <a:pt x="31" y="455"/>
                        <a:pt x="31" y="455"/>
                      </a:cubicBezTo>
                      <a:cubicBezTo>
                        <a:pt x="31" y="455"/>
                        <a:pt x="32" y="456"/>
                        <a:pt x="32" y="456"/>
                      </a:cubicBezTo>
                      <a:cubicBezTo>
                        <a:pt x="33" y="456"/>
                        <a:pt x="33" y="456"/>
                        <a:pt x="34" y="456"/>
                      </a:cubicBezTo>
                      <a:cubicBezTo>
                        <a:pt x="35" y="455"/>
                        <a:pt x="35" y="453"/>
                        <a:pt x="36" y="453"/>
                      </a:cubicBezTo>
                      <a:cubicBezTo>
                        <a:pt x="37" y="453"/>
                        <a:pt x="38" y="453"/>
                        <a:pt x="38" y="453"/>
                      </a:cubicBezTo>
                      <a:cubicBezTo>
                        <a:pt x="39" y="453"/>
                        <a:pt x="40" y="454"/>
                        <a:pt x="41" y="454"/>
                      </a:cubicBezTo>
                      <a:cubicBezTo>
                        <a:pt x="42" y="454"/>
                        <a:pt x="43" y="454"/>
                        <a:pt x="44" y="454"/>
                      </a:cubicBezTo>
                      <a:cubicBezTo>
                        <a:pt x="45" y="454"/>
                        <a:pt x="45" y="454"/>
                        <a:pt x="45" y="455"/>
                      </a:cubicBezTo>
                      <a:cubicBezTo>
                        <a:pt x="46" y="455"/>
                        <a:pt x="46" y="455"/>
                        <a:pt x="47" y="455"/>
                      </a:cubicBezTo>
                      <a:cubicBezTo>
                        <a:pt x="47" y="456"/>
                        <a:pt x="49" y="455"/>
                        <a:pt x="49" y="456"/>
                      </a:cubicBezTo>
                      <a:cubicBezTo>
                        <a:pt x="50" y="456"/>
                        <a:pt x="51" y="456"/>
                        <a:pt x="52" y="456"/>
                      </a:cubicBezTo>
                      <a:cubicBezTo>
                        <a:pt x="52" y="455"/>
                        <a:pt x="51" y="456"/>
                        <a:pt x="51" y="455"/>
                      </a:cubicBezTo>
                      <a:close/>
                      <a:moveTo>
                        <a:pt x="373" y="844"/>
                      </a:moveTo>
                      <a:cubicBezTo>
                        <a:pt x="373" y="844"/>
                        <a:pt x="373" y="844"/>
                        <a:pt x="373" y="844"/>
                      </a:cubicBezTo>
                      <a:cubicBezTo>
                        <a:pt x="374" y="844"/>
                        <a:pt x="375" y="844"/>
                        <a:pt x="376" y="842"/>
                      </a:cubicBezTo>
                      <a:cubicBezTo>
                        <a:pt x="376" y="840"/>
                        <a:pt x="376" y="837"/>
                        <a:pt x="376" y="835"/>
                      </a:cubicBezTo>
                      <a:cubicBezTo>
                        <a:pt x="375" y="834"/>
                        <a:pt x="375" y="833"/>
                        <a:pt x="374" y="832"/>
                      </a:cubicBezTo>
                      <a:cubicBezTo>
                        <a:pt x="374" y="831"/>
                        <a:pt x="373" y="830"/>
                        <a:pt x="373" y="829"/>
                      </a:cubicBezTo>
                      <a:cubicBezTo>
                        <a:pt x="372" y="830"/>
                        <a:pt x="372" y="831"/>
                        <a:pt x="371" y="832"/>
                      </a:cubicBezTo>
                      <a:cubicBezTo>
                        <a:pt x="372" y="833"/>
                        <a:pt x="372" y="833"/>
                        <a:pt x="373" y="834"/>
                      </a:cubicBezTo>
                      <a:cubicBezTo>
                        <a:pt x="373" y="837"/>
                        <a:pt x="373" y="841"/>
                        <a:pt x="373" y="844"/>
                      </a:cubicBezTo>
                      <a:close/>
                      <a:moveTo>
                        <a:pt x="75" y="610"/>
                      </a:moveTo>
                      <a:cubicBezTo>
                        <a:pt x="75" y="610"/>
                        <a:pt x="75" y="610"/>
                        <a:pt x="75" y="611"/>
                      </a:cubicBezTo>
                      <a:cubicBezTo>
                        <a:pt x="75" y="612"/>
                        <a:pt x="73" y="612"/>
                        <a:pt x="73" y="613"/>
                      </a:cubicBezTo>
                      <a:cubicBezTo>
                        <a:pt x="73" y="615"/>
                        <a:pt x="73" y="616"/>
                        <a:pt x="73" y="617"/>
                      </a:cubicBezTo>
                      <a:cubicBezTo>
                        <a:pt x="73" y="618"/>
                        <a:pt x="73" y="618"/>
                        <a:pt x="74" y="618"/>
                      </a:cubicBezTo>
                      <a:cubicBezTo>
                        <a:pt x="73" y="616"/>
                        <a:pt x="74" y="616"/>
                        <a:pt x="75" y="615"/>
                      </a:cubicBezTo>
                      <a:cubicBezTo>
                        <a:pt x="75" y="615"/>
                        <a:pt x="75" y="614"/>
                        <a:pt x="75" y="614"/>
                      </a:cubicBezTo>
                      <a:cubicBezTo>
                        <a:pt x="76" y="613"/>
                        <a:pt x="78" y="612"/>
                        <a:pt x="78" y="611"/>
                      </a:cubicBezTo>
                      <a:cubicBezTo>
                        <a:pt x="79" y="611"/>
                        <a:pt x="79" y="611"/>
                        <a:pt x="79" y="611"/>
                      </a:cubicBezTo>
                      <a:cubicBezTo>
                        <a:pt x="80" y="610"/>
                        <a:pt x="82" y="608"/>
                        <a:pt x="83" y="607"/>
                      </a:cubicBezTo>
                      <a:cubicBezTo>
                        <a:pt x="84" y="607"/>
                        <a:pt x="84" y="607"/>
                        <a:pt x="84" y="607"/>
                      </a:cubicBezTo>
                      <a:cubicBezTo>
                        <a:pt x="84" y="606"/>
                        <a:pt x="85" y="605"/>
                        <a:pt x="85" y="605"/>
                      </a:cubicBezTo>
                      <a:cubicBezTo>
                        <a:pt x="85" y="605"/>
                        <a:pt x="84" y="605"/>
                        <a:pt x="84" y="605"/>
                      </a:cubicBezTo>
                      <a:cubicBezTo>
                        <a:pt x="82" y="606"/>
                        <a:pt x="80" y="606"/>
                        <a:pt x="79" y="608"/>
                      </a:cubicBezTo>
                      <a:cubicBezTo>
                        <a:pt x="78" y="609"/>
                        <a:pt x="77" y="609"/>
                        <a:pt x="75" y="610"/>
                      </a:cubicBezTo>
                      <a:close/>
                      <a:moveTo>
                        <a:pt x="585" y="957"/>
                      </a:moveTo>
                      <a:cubicBezTo>
                        <a:pt x="585" y="959"/>
                        <a:pt x="585" y="959"/>
                        <a:pt x="585" y="959"/>
                      </a:cubicBezTo>
                      <a:cubicBezTo>
                        <a:pt x="585" y="959"/>
                        <a:pt x="586" y="959"/>
                        <a:pt x="587" y="959"/>
                      </a:cubicBezTo>
                      <a:cubicBezTo>
                        <a:pt x="587" y="959"/>
                        <a:pt x="587" y="960"/>
                        <a:pt x="588" y="960"/>
                      </a:cubicBezTo>
                      <a:cubicBezTo>
                        <a:pt x="588" y="961"/>
                        <a:pt x="587" y="962"/>
                        <a:pt x="588" y="962"/>
                      </a:cubicBezTo>
                      <a:cubicBezTo>
                        <a:pt x="589" y="963"/>
                        <a:pt x="590" y="962"/>
                        <a:pt x="591" y="962"/>
                      </a:cubicBezTo>
                      <a:cubicBezTo>
                        <a:pt x="591" y="961"/>
                        <a:pt x="591" y="960"/>
                        <a:pt x="592" y="959"/>
                      </a:cubicBezTo>
                      <a:cubicBezTo>
                        <a:pt x="592" y="959"/>
                        <a:pt x="592" y="959"/>
                        <a:pt x="591" y="959"/>
                      </a:cubicBezTo>
                      <a:cubicBezTo>
                        <a:pt x="591" y="959"/>
                        <a:pt x="590" y="960"/>
                        <a:pt x="590" y="960"/>
                      </a:cubicBezTo>
                      <a:cubicBezTo>
                        <a:pt x="590" y="960"/>
                        <a:pt x="589" y="960"/>
                        <a:pt x="589" y="960"/>
                      </a:cubicBezTo>
                      <a:cubicBezTo>
                        <a:pt x="589" y="960"/>
                        <a:pt x="589" y="959"/>
                        <a:pt x="589" y="959"/>
                      </a:cubicBezTo>
                      <a:cubicBezTo>
                        <a:pt x="588" y="959"/>
                        <a:pt x="588" y="959"/>
                        <a:pt x="587" y="959"/>
                      </a:cubicBezTo>
                      <a:cubicBezTo>
                        <a:pt x="588" y="958"/>
                        <a:pt x="588" y="958"/>
                        <a:pt x="588" y="958"/>
                      </a:cubicBezTo>
                      <a:cubicBezTo>
                        <a:pt x="588" y="957"/>
                        <a:pt x="588" y="957"/>
                        <a:pt x="588" y="956"/>
                      </a:cubicBezTo>
                      <a:cubicBezTo>
                        <a:pt x="588" y="956"/>
                        <a:pt x="587" y="956"/>
                        <a:pt x="588" y="955"/>
                      </a:cubicBezTo>
                      <a:cubicBezTo>
                        <a:pt x="587" y="956"/>
                        <a:pt x="585" y="956"/>
                        <a:pt x="585" y="957"/>
                      </a:cubicBezTo>
                      <a:close/>
                      <a:moveTo>
                        <a:pt x="976" y="509"/>
                      </a:moveTo>
                      <a:cubicBezTo>
                        <a:pt x="977" y="510"/>
                        <a:pt x="978" y="511"/>
                        <a:pt x="980" y="510"/>
                      </a:cubicBezTo>
                      <a:cubicBezTo>
                        <a:pt x="980" y="510"/>
                        <a:pt x="980" y="510"/>
                        <a:pt x="980" y="510"/>
                      </a:cubicBezTo>
                      <a:cubicBezTo>
                        <a:pt x="981" y="510"/>
                        <a:pt x="981" y="510"/>
                        <a:pt x="982" y="510"/>
                      </a:cubicBezTo>
                      <a:cubicBezTo>
                        <a:pt x="982" y="510"/>
                        <a:pt x="982" y="510"/>
                        <a:pt x="982" y="510"/>
                      </a:cubicBezTo>
                      <a:cubicBezTo>
                        <a:pt x="983" y="510"/>
                        <a:pt x="983" y="510"/>
                        <a:pt x="983" y="510"/>
                      </a:cubicBezTo>
                      <a:cubicBezTo>
                        <a:pt x="983" y="510"/>
                        <a:pt x="984" y="510"/>
                        <a:pt x="984" y="509"/>
                      </a:cubicBezTo>
                      <a:cubicBezTo>
                        <a:pt x="984" y="509"/>
                        <a:pt x="984" y="508"/>
                        <a:pt x="984" y="508"/>
                      </a:cubicBezTo>
                      <a:cubicBezTo>
                        <a:pt x="983" y="507"/>
                        <a:pt x="983" y="508"/>
                        <a:pt x="982" y="508"/>
                      </a:cubicBezTo>
                      <a:cubicBezTo>
                        <a:pt x="982" y="508"/>
                        <a:pt x="982" y="508"/>
                        <a:pt x="982" y="508"/>
                      </a:cubicBezTo>
                      <a:cubicBezTo>
                        <a:pt x="980" y="508"/>
                        <a:pt x="978" y="508"/>
                        <a:pt x="976" y="508"/>
                      </a:cubicBezTo>
                      <a:cubicBezTo>
                        <a:pt x="975" y="509"/>
                        <a:pt x="976" y="509"/>
                        <a:pt x="976" y="509"/>
                      </a:cubicBezTo>
                      <a:close/>
                      <a:moveTo>
                        <a:pt x="258" y="947"/>
                      </a:moveTo>
                      <a:cubicBezTo>
                        <a:pt x="260" y="948"/>
                        <a:pt x="262" y="948"/>
                        <a:pt x="263" y="949"/>
                      </a:cubicBezTo>
                      <a:cubicBezTo>
                        <a:pt x="263" y="949"/>
                        <a:pt x="264" y="949"/>
                        <a:pt x="264" y="948"/>
                      </a:cubicBezTo>
                      <a:cubicBezTo>
                        <a:pt x="264" y="947"/>
                        <a:pt x="264" y="946"/>
                        <a:pt x="264" y="945"/>
                      </a:cubicBezTo>
                      <a:cubicBezTo>
                        <a:pt x="265" y="944"/>
                        <a:pt x="265" y="944"/>
                        <a:pt x="265" y="944"/>
                      </a:cubicBezTo>
                      <a:cubicBezTo>
                        <a:pt x="265" y="943"/>
                        <a:pt x="265" y="943"/>
                        <a:pt x="265" y="943"/>
                      </a:cubicBezTo>
                      <a:cubicBezTo>
                        <a:pt x="265" y="943"/>
                        <a:pt x="264" y="943"/>
                        <a:pt x="264" y="943"/>
                      </a:cubicBezTo>
                      <a:cubicBezTo>
                        <a:pt x="264" y="944"/>
                        <a:pt x="263" y="944"/>
                        <a:pt x="262" y="945"/>
                      </a:cubicBezTo>
                      <a:cubicBezTo>
                        <a:pt x="261" y="945"/>
                        <a:pt x="260" y="945"/>
                        <a:pt x="260" y="945"/>
                      </a:cubicBezTo>
                      <a:cubicBezTo>
                        <a:pt x="259" y="945"/>
                        <a:pt x="259" y="946"/>
                        <a:pt x="258" y="946"/>
                      </a:cubicBezTo>
                      <a:cubicBezTo>
                        <a:pt x="258" y="946"/>
                        <a:pt x="258" y="947"/>
                        <a:pt x="258" y="947"/>
                      </a:cubicBezTo>
                      <a:close/>
                      <a:moveTo>
                        <a:pt x="887" y="900"/>
                      </a:moveTo>
                      <a:cubicBezTo>
                        <a:pt x="887" y="900"/>
                        <a:pt x="886" y="901"/>
                        <a:pt x="887" y="902"/>
                      </a:cubicBezTo>
                      <a:cubicBezTo>
                        <a:pt x="888" y="902"/>
                        <a:pt x="888" y="902"/>
                        <a:pt x="888" y="902"/>
                      </a:cubicBezTo>
                      <a:cubicBezTo>
                        <a:pt x="889" y="901"/>
                        <a:pt x="890" y="900"/>
                        <a:pt x="890" y="900"/>
                      </a:cubicBezTo>
                      <a:cubicBezTo>
                        <a:pt x="890" y="899"/>
                        <a:pt x="889" y="899"/>
                        <a:pt x="889" y="898"/>
                      </a:cubicBezTo>
                      <a:cubicBezTo>
                        <a:pt x="889" y="898"/>
                        <a:pt x="889" y="897"/>
                        <a:pt x="889" y="897"/>
                      </a:cubicBezTo>
                      <a:cubicBezTo>
                        <a:pt x="888" y="897"/>
                        <a:pt x="888" y="896"/>
                        <a:pt x="887" y="896"/>
                      </a:cubicBezTo>
                      <a:cubicBezTo>
                        <a:pt x="886" y="897"/>
                        <a:pt x="885" y="898"/>
                        <a:pt x="885" y="899"/>
                      </a:cubicBezTo>
                      <a:cubicBezTo>
                        <a:pt x="885" y="900"/>
                        <a:pt x="886" y="899"/>
                        <a:pt x="887" y="900"/>
                      </a:cubicBezTo>
                      <a:close/>
                      <a:moveTo>
                        <a:pt x="847" y="878"/>
                      </a:moveTo>
                      <a:cubicBezTo>
                        <a:pt x="846" y="877"/>
                        <a:pt x="845" y="875"/>
                        <a:pt x="843" y="874"/>
                      </a:cubicBezTo>
                      <a:cubicBezTo>
                        <a:pt x="843" y="874"/>
                        <a:pt x="843" y="874"/>
                        <a:pt x="843" y="874"/>
                      </a:cubicBezTo>
                      <a:cubicBezTo>
                        <a:pt x="842" y="875"/>
                        <a:pt x="841" y="875"/>
                        <a:pt x="842" y="876"/>
                      </a:cubicBezTo>
                      <a:cubicBezTo>
                        <a:pt x="843" y="876"/>
                        <a:pt x="843" y="876"/>
                        <a:pt x="843" y="876"/>
                      </a:cubicBezTo>
                      <a:cubicBezTo>
                        <a:pt x="843" y="877"/>
                        <a:pt x="843" y="878"/>
                        <a:pt x="843" y="879"/>
                      </a:cubicBezTo>
                      <a:cubicBezTo>
                        <a:pt x="844" y="879"/>
                        <a:pt x="845" y="880"/>
                        <a:pt x="845" y="880"/>
                      </a:cubicBezTo>
                      <a:cubicBezTo>
                        <a:pt x="846" y="879"/>
                        <a:pt x="846" y="879"/>
                        <a:pt x="847" y="879"/>
                      </a:cubicBezTo>
                      <a:cubicBezTo>
                        <a:pt x="848" y="879"/>
                        <a:pt x="848" y="878"/>
                        <a:pt x="848" y="878"/>
                      </a:cubicBezTo>
                      <a:cubicBezTo>
                        <a:pt x="848" y="878"/>
                        <a:pt x="848" y="878"/>
                        <a:pt x="847" y="878"/>
                      </a:cubicBezTo>
                      <a:close/>
                      <a:moveTo>
                        <a:pt x="342" y="104"/>
                      </a:moveTo>
                      <a:cubicBezTo>
                        <a:pt x="342" y="104"/>
                        <a:pt x="341" y="104"/>
                        <a:pt x="341" y="104"/>
                      </a:cubicBezTo>
                      <a:cubicBezTo>
                        <a:pt x="340" y="104"/>
                        <a:pt x="340" y="104"/>
                        <a:pt x="340" y="104"/>
                      </a:cubicBezTo>
                      <a:cubicBezTo>
                        <a:pt x="339" y="104"/>
                        <a:pt x="339" y="105"/>
                        <a:pt x="338" y="105"/>
                      </a:cubicBezTo>
                      <a:cubicBezTo>
                        <a:pt x="338" y="106"/>
                        <a:pt x="338" y="108"/>
                        <a:pt x="338" y="109"/>
                      </a:cubicBezTo>
                      <a:cubicBezTo>
                        <a:pt x="339" y="108"/>
                        <a:pt x="339" y="108"/>
                        <a:pt x="340" y="108"/>
                      </a:cubicBezTo>
                      <a:cubicBezTo>
                        <a:pt x="340" y="108"/>
                        <a:pt x="340" y="108"/>
                        <a:pt x="341" y="108"/>
                      </a:cubicBezTo>
                      <a:cubicBezTo>
                        <a:pt x="341" y="108"/>
                        <a:pt x="342" y="107"/>
                        <a:pt x="342" y="107"/>
                      </a:cubicBezTo>
                      <a:cubicBezTo>
                        <a:pt x="342" y="106"/>
                        <a:pt x="343" y="105"/>
                        <a:pt x="342" y="104"/>
                      </a:cubicBezTo>
                      <a:close/>
                      <a:moveTo>
                        <a:pt x="133" y="859"/>
                      </a:moveTo>
                      <a:cubicBezTo>
                        <a:pt x="134" y="858"/>
                        <a:pt x="135" y="858"/>
                        <a:pt x="136" y="857"/>
                      </a:cubicBezTo>
                      <a:cubicBezTo>
                        <a:pt x="137" y="857"/>
                        <a:pt x="138" y="856"/>
                        <a:pt x="139" y="856"/>
                      </a:cubicBezTo>
                      <a:cubicBezTo>
                        <a:pt x="140" y="855"/>
                        <a:pt x="141" y="855"/>
                        <a:pt x="141" y="854"/>
                      </a:cubicBezTo>
                      <a:cubicBezTo>
                        <a:pt x="140" y="853"/>
                        <a:pt x="140" y="854"/>
                        <a:pt x="139" y="854"/>
                      </a:cubicBezTo>
                      <a:cubicBezTo>
                        <a:pt x="138" y="855"/>
                        <a:pt x="136" y="855"/>
                        <a:pt x="136" y="856"/>
                      </a:cubicBezTo>
                      <a:cubicBezTo>
                        <a:pt x="135" y="856"/>
                        <a:pt x="135" y="856"/>
                        <a:pt x="135" y="856"/>
                      </a:cubicBezTo>
                      <a:cubicBezTo>
                        <a:pt x="133" y="857"/>
                        <a:pt x="132" y="857"/>
                        <a:pt x="131" y="859"/>
                      </a:cubicBezTo>
                      <a:cubicBezTo>
                        <a:pt x="132" y="859"/>
                        <a:pt x="132" y="859"/>
                        <a:pt x="133" y="859"/>
                      </a:cubicBezTo>
                      <a:close/>
                      <a:moveTo>
                        <a:pt x="871" y="889"/>
                      </a:moveTo>
                      <a:cubicBezTo>
                        <a:pt x="871" y="889"/>
                        <a:pt x="871" y="889"/>
                        <a:pt x="872" y="888"/>
                      </a:cubicBezTo>
                      <a:cubicBezTo>
                        <a:pt x="872" y="887"/>
                        <a:pt x="872" y="887"/>
                        <a:pt x="872" y="886"/>
                      </a:cubicBezTo>
                      <a:cubicBezTo>
                        <a:pt x="871" y="885"/>
                        <a:pt x="871" y="885"/>
                        <a:pt x="870" y="885"/>
                      </a:cubicBezTo>
                      <a:cubicBezTo>
                        <a:pt x="870" y="884"/>
                        <a:pt x="870" y="884"/>
                        <a:pt x="870" y="884"/>
                      </a:cubicBezTo>
                      <a:cubicBezTo>
                        <a:pt x="870" y="884"/>
                        <a:pt x="870" y="884"/>
                        <a:pt x="869" y="883"/>
                      </a:cubicBezTo>
                      <a:cubicBezTo>
                        <a:pt x="869" y="884"/>
                        <a:pt x="869" y="884"/>
                        <a:pt x="868" y="885"/>
                      </a:cubicBezTo>
                      <a:cubicBezTo>
                        <a:pt x="868" y="885"/>
                        <a:pt x="868" y="886"/>
                        <a:pt x="868" y="886"/>
                      </a:cubicBezTo>
                      <a:cubicBezTo>
                        <a:pt x="868" y="886"/>
                        <a:pt x="869" y="887"/>
                        <a:pt x="869" y="887"/>
                      </a:cubicBezTo>
                      <a:cubicBezTo>
                        <a:pt x="869" y="888"/>
                        <a:pt x="869" y="888"/>
                        <a:pt x="869" y="889"/>
                      </a:cubicBezTo>
                      <a:cubicBezTo>
                        <a:pt x="870" y="889"/>
                        <a:pt x="870" y="889"/>
                        <a:pt x="871" y="889"/>
                      </a:cubicBezTo>
                      <a:close/>
                      <a:moveTo>
                        <a:pt x="581" y="58"/>
                      </a:moveTo>
                      <a:cubicBezTo>
                        <a:pt x="581" y="58"/>
                        <a:pt x="581" y="57"/>
                        <a:pt x="581" y="57"/>
                      </a:cubicBezTo>
                      <a:cubicBezTo>
                        <a:pt x="580" y="57"/>
                        <a:pt x="580" y="58"/>
                        <a:pt x="580" y="58"/>
                      </a:cubicBezTo>
                      <a:cubicBezTo>
                        <a:pt x="579" y="58"/>
                        <a:pt x="579" y="58"/>
                        <a:pt x="578" y="57"/>
                      </a:cubicBezTo>
                      <a:cubicBezTo>
                        <a:pt x="579" y="57"/>
                        <a:pt x="580" y="56"/>
                        <a:pt x="580" y="55"/>
                      </a:cubicBezTo>
                      <a:cubicBezTo>
                        <a:pt x="580" y="55"/>
                        <a:pt x="579" y="54"/>
                        <a:pt x="579" y="53"/>
                      </a:cubicBezTo>
                      <a:cubicBezTo>
                        <a:pt x="578" y="53"/>
                        <a:pt x="578" y="53"/>
                        <a:pt x="578" y="54"/>
                      </a:cubicBezTo>
                      <a:cubicBezTo>
                        <a:pt x="578" y="54"/>
                        <a:pt x="578" y="54"/>
                        <a:pt x="578" y="54"/>
                      </a:cubicBezTo>
                      <a:cubicBezTo>
                        <a:pt x="578" y="55"/>
                        <a:pt x="578" y="55"/>
                        <a:pt x="578" y="55"/>
                      </a:cubicBezTo>
                      <a:cubicBezTo>
                        <a:pt x="578" y="56"/>
                        <a:pt x="577" y="57"/>
                        <a:pt x="577" y="57"/>
                      </a:cubicBezTo>
                      <a:cubicBezTo>
                        <a:pt x="577" y="58"/>
                        <a:pt x="577" y="58"/>
                        <a:pt x="578" y="58"/>
                      </a:cubicBezTo>
                      <a:cubicBezTo>
                        <a:pt x="578" y="59"/>
                        <a:pt x="577" y="59"/>
                        <a:pt x="578" y="60"/>
                      </a:cubicBezTo>
                      <a:cubicBezTo>
                        <a:pt x="578" y="60"/>
                        <a:pt x="579" y="60"/>
                        <a:pt x="579" y="60"/>
                      </a:cubicBezTo>
                      <a:cubicBezTo>
                        <a:pt x="580" y="59"/>
                        <a:pt x="581" y="59"/>
                        <a:pt x="581" y="58"/>
                      </a:cubicBezTo>
                      <a:close/>
                      <a:moveTo>
                        <a:pt x="281" y="879"/>
                      </a:moveTo>
                      <a:cubicBezTo>
                        <a:pt x="281" y="880"/>
                        <a:pt x="280" y="880"/>
                        <a:pt x="280" y="881"/>
                      </a:cubicBezTo>
                      <a:cubicBezTo>
                        <a:pt x="280" y="881"/>
                        <a:pt x="280" y="882"/>
                        <a:pt x="280" y="883"/>
                      </a:cubicBezTo>
                      <a:cubicBezTo>
                        <a:pt x="279" y="883"/>
                        <a:pt x="279" y="883"/>
                        <a:pt x="278" y="883"/>
                      </a:cubicBezTo>
                      <a:cubicBezTo>
                        <a:pt x="279" y="884"/>
                        <a:pt x="277" y="884"/>
                        <a:pt x="278" y="886"/>
                      </a:cubicBezTo>
                      <a:cubicBezTo>
                        <a:pt x="278" y="886"/>
                        <a:pt x="279" y="886"/>
                        <a:pt x="279" y="885"/>
                      </a:cubicBezTo>
                      <a:cubicBezTo>
                        <a:pt x="279" y="885"/>
                        <a:pt x="279" y="885"/>
                        <a:pt x="279" y="884"/>
                      </a:cubicBezTo>
                      <a:cubicBezTo>
                        <a:pt x="280" y="884"/>
                        <a:pt x="280" y="883"/>
                        <a:pt x="281" y="882"/>
                      </a:cubicBezTo>
                      <a:cubicBezTo>
                        <a:pt x="281" y="881"/>
                        <a:pt x="282" y="880"/>
                        <a:pt x="283" y="878"/>
                      </a:cubicBezTo>
                      <a:cubicBezTo>
                        <a:pt x="282" y="877"/>
                        <a:pt x="282" y="879"/>
                        <a:pt x="281" y="879"/>
                      </a:cubicBezTo>
                      <a:close/>
                      <a:moveTo>
                        <a:pt x="773" y="922"/>
                      </a:moveTo>
                      <a:cubicBezTo>
                        <a:pt x="774" y="923"/>
                        <a:pt x="774" y="925"/>
                        <a:pt x="776" y="926"/>
                      </a:cubicBezTo>
                      <a:cubicBezTo>
                        <a:pt x="776" y="925"/>
                        <a:pt x="776" y="925"/>
                        <a:pt x="776" y="924"/>
                      </a:cubicBezTo>
                      <a:cubicBezTo>
                        <a:pt x="776" y="924"/>
                        <a:pt x="776" y="923"/>
                        <a:pt x="775" y="922"/>
                      </a:cubicBezTo>
                      <a:cubicBezTo>
                        <a:pt x="775" y="922"/>
                        <a:pt x="775" y="921"/>
                        <a:pt x="775" y="920"/>
                      </a:cubicBezTo>
                      <a:cubicBezTo>
                        <a:pt x="775" y="920"/>
                        <a:pt x="774" y="919"/>
                        <a:pt x="773" y="919"/>
                      </a:cubicBezTo>
                      <a:cubicBezTo>
                        <a:pt x="773" y="920"/>
                        <a:pt x="773" y="921"/>
                        <a:pt x="773" y="922"/>
                      </a:cubicBezTo>
                      <a:close/>
                      <a:moveTo>
                        <a:pt x="106" y="641"/>
                      </a:moveTo>
                      <a:cubicBezTo>
                        <a:pt x="105" y="641"/>
                        <a:pt x="103" y="641"/>
                        <a:pt x="102" y="641"/>
                      </a:cubicBezTo>
                      <a:cubicBezTo>
                        <a:pt x="102" y="641"/>
                        <a:pt x="102" y="641"/>
                        <a:pt x="101" y="641"/>
                      </a:cubicBezTo>
                      <a:cubicBezTo>
                        <a:pt x="103" y="642"/>
                        <a:pt x="105" y="643"/>
                        <a:pt x="106" y="644"/>
                      </a:cubicBezTo>
                      <a:cubicBezTo>
                        <a:pt x="107" y="643"/>
                        <a:pt x="108" y="641"/>
                        <a:pt x="108" y="640"/>
                      </a:cubicBezTo>
                      <a:cubicBezTo>
                        <a:pt x="107" y="640"/>
                        <a:pt x="106" y="641"/>
                        <a:pt x="106" y="641"/>
                      </a:cubicBezTo>
                      <a:close/>
                      <a:moveTo>
                        <a:pt x="922" y="254"/>
                      </a:moveTo>
                      <a:cubicBezTo>
                        <a:pt x="923" y="253"/>
                        <a:pt x="923" y="253"/>
                        <a:pt x="923" y="253"/>
                      </a:cubicBezTo>
                      <a:cubicBezTo>
                        <a:pt x="924" y="254"/>
                        <a:pt x="924" y="254"/>
                        <a:pt x="925" y="254"/>
                      </a:cubicBezTo>
                      <a:cubicBezTo>
                        <a:pt x="925" y="253"/>
                        <a:pt x="926" y="253"/>
                        <a:pt x="926" y="252"/>
                      </a:cubicBezTo>
                      <a:cubicBezTo>
                        <a:pt x="925" y="252"/>
                        <a:pt x="924" y="252"/>
                        <a:pt x="924" y="252"/>
                      </a:cubicBezTo>
                      <a:cubicBezTo>
                        <a:pt x="924" y="251"/>
                        <a:pt x="924" y="251"/>
                        <a:pt x="923" y="250"/>
                      </a:cubicBezTo>
                      <a:cubicBezTo>
                        <a:pt x="923" y="251"/>
                        <a:pt x="923" y="251"/>
                        <a:pt x="922" y="251"/>
                      </a:cubicBezTo>
                      <a:cubicBezTo>
                        <a:pt x="922" y="252"/>
                        <a:pt x="922" y="252"/>
                        <a:pt x="922" y="253"/>
                      </a:cubicBezTo>
                      <a:cubicBezTo>
                        <a:pt x="921" y="252"/>
                        <a:pt x="921" y="253"/>
                        <a:pt x="920" y="254"/>
                      </a:cubicBezTo>
                      <a:cubicBezTo>
                        <a:pt x="920" y="254"/>
                        <a:pt x="920" y="255"/>
                        <a:pt x="920" y="256"/>
                      </a:cubicBezTo>
                      <a:cubicBezTo>
                        <a:pt x="921" y="255"/>
                        <a:pt x="922" y="254"/>
                        <a:pt x="922" y="254"/>
                      </a:cubicBezTo>
                      <a:close/>
                      <a:moveTo>
                        <a:pt x="227" y="970"/>
                      </a:moveTo>
                      <a:cubicBezTo>
                        <a:pt x="227" y="969"/>
                        <a:pt x="228" y="969"/>
                        <a:pt x="228" y="968"/>
                      </a:cubicBezTo>
                      <a:cubicBezTo>
                        <a:pt x="229" y="968"/>
                        <a:pt x="229" y="968"/>
                        <a:pt x="229" y="967"/>
                      </a:cubicBezTo>
                      <a:cubicBezTo>
                        <a:pt x="228" y="967"/>
                        <a:pt x="228" y="967"/>
                        <a:pt x="227" y="966"/>
                      </a:cubicBezTo>
                      <a:cubicBezTo>
                        <a:pt x="227" y="967"/>
                        <a:pt x="226" y="966"/>
                        <a:pt x="225" y="967"/>
                      </a:cubicBezTo>
                      <a:cubicBezTo>
                        <a:pt x="225" y="967"/>
                        <a:pt x="225" y="968"/>
                        <a:pt x="224" y="968"/>
                      </a:cubicBezTo>
                      <a:cubicBezTo>
                        <a:pt x="224" y="969"/>
                        <a:pt x="224" y="969"/>
                        <a:pt x="224" y="970"/>
                      </a:cubicBezTo>
                      <a:cubicBezTo>
                        <a:pt x="225" y="970"/>
                        <a:pt x="226" y="970"/>
                        <a:pt x="227" y="970"/>
                      </a:cubicBezTo>
                      <a:close/>
                      <a:moveTo>
                        <a:pt x="45" y="559"/>
                      </a:moveTo>
                      <a:cubicBezTo>
                        <a:pt x="45" y="559"/>
                        <a:pt x="45" y="559"/>
                        <a:pt x="46" y="559"/>
                      </a:cubicBezTo>
                      <a:cubicBezTo>
                        <a:pt x="46" y="559"/>
                        <a:pt x="47" y="560"/>
                        <a:pt x="47" y="561"/>
                      </a:cubicBezTo>
                      <a:cubicBezTo>
                        <a:pt x="48" y="560"/>
                        <a:pt x="49" y="561"/>
                        <a:pt x="49" y="560"/>
                      </a:cubicBezTo>
                      <a:cubicBezTo>
                        <a:pt x="49" y="560"/>
                        <a:pt x="49" y="559"/>
                        <a:pt x="49" y="559"/>
                      </a:cubicBezTo>
                      <a:cubicBezTo>
                        <a:pt x="48" y="559"/>
                        <a:pt x="47" y="559"/>
                        <a:pt x="47" y="559"/>
                      </a:cubicBezTo>
                      <a:cubicBezTo>
                        <a:pt x="46" y="558"/>
                        <a:pt x="46" y="557"/>
                        <a:pt x="45" y="557"/>
                      </a:cubicBezTo>
                      <a:cubicBezTo>
                        <a:pt x="44" y="557"/>
                        <a:pt x="44" y="557"/>
                        <a:pt x="43" y="557"/>
                      </a:cubicBezTo>
                      <a:cubicBezTo>
                        <a:pt x="43" y="557"/>
                        <a:pt x="43" y="558"/>
                        <a:pt x="43" y="558"/>
                      </a:cubicBezTo>
                      <a:cubicBezTo>
                        <a:pt x="43" y="558"/>
                        <a:pt x="44" y="559"/>
                        <a:pt x="45" y="559"/>
                      </a:cubicBezTo>
                      <a:close/>
                      <a:moveTo>
                        <a:pt x="996" y="557"/>
                      </a:moveTo>
                      <a:cubicBezTo>
                        <a:pt x="996" y="558"/>
                        <a:pt x="996" y="559"/>
                        <a:pt x="997" y="560"/>
                      </a:cubicBezTo>
                      <a:cubicBezTo>
                        <a:pt x="997" y="559"/>
                        <a:pt x="998" y="559"/>
                        <a:pt x="998" y="559"/>
                      </a:cubicBezTo>
                      <a:cubicBezTo>
                        <a:pt x="999" y="558"/>
                        <a:pt x="998" y="557"/>
                        <a:pt x="999" y="557"/>
                      </a:cubicBezTo>
                      <a:cubicBezTo>
                        <a:pt x="999" y="557"/>
                        <a:pt x="1000" y="557"/>
                        <a:pt x="1000" y="557"/>
                      </a:cubicBezTo>
                      <a:cubicBezTo>
                        <a:pt x="1001" y="556"/>
                        <a:pt x="1000" y="556"/>
                        <a:pt x="1000" y="555"/>
                      </a:cubicBezTo>
                      <a:cubicBezTo>
                        <a:pt x="1000" y="556"/>
                        <a:pt x="1000" y="556"/>
                        <a:pt x="999" y="556"/>
                      </a:cubicBezTo>
                      <a:cubicBezTo>
                        <a:pt x="999" y="556"/>
                        <a:pt x="999" y="556"/>
                        <a:pt x="999" y="556"/>
                      </a:cubicBezTo>
                      <a:cubicBezTo>
                        <a:pt x="998" y="556"/>
                        <a:pt x="999" y="555"/>
                        <a:pt x="998" y="555"/>
                      </a:cubicBezTo>
                      <a:cubicBezTo>
                        <a:pt x="998" y="555"/>
                        <a:pt x="997" y="555"/>
                        <a:pt x="997" y="556"/>
                      </a:cubicBezTo>
                      <a:cubicBezTo>
                        <a:pt x="997" y="557"/>
                        <a:pt x="996" y="557"/>
                        <a:pt x="996" y="557"/>
                      </a:cubicBezTo>
                      <a:close/>
                      <a:moveTo>
                        <a:pt x="191" y="538"/>
                      </a:moveTo>
                      <a:cubicBezTo>
                        <a:pt x="192" y="538"/>
                        <a:pt x="192" y="538"/>
                        <a:pt x="192" y="539"/>
                      </a:cubicBezTo>
                      <a:cubicBezTo>
                        <a:pt x="192" y="539"/>
                        <a:pt x="193" y="540"/>
                        <a:pt x="194" y="540"/>
                      </a:cubicBezTo>
                      <a:cubicBezTo>
                        <a:pt x="194" y="540"/>
                        <a:pt x="194" y="540"/>
                        <a:pt x="194" y="540"/>
                      </a:cubicBezTo>
                      <a:cubicBezTo>
                        <a:pt x="194" y="539"/>
                        <a:pt x="193" y="538"/>
                        <a:pt x="192" y="537"/>
                      </a:cubicBezTo>
                      <a:cubicBezTo>
                        <a:pt x="192" y="536"/>
                        <a:pt x="193" y="535"/>
                        <a:pt x="192" y="534"/>
                      </a:cubicBezTo>
                      <a:cubicBezTo>
                        <a:pt x="191" y="535"/>
                        <a:pt x="191" y="534"/>
                        <a:pt x="190" y="535"/>
                      </a:cubicBezTo>
                      <a:cubicBezTo>
                        <a:pt x="190" y="535"/>
                        <a:pt x="190" y="536"/>
                        <a:pt x="190" y="537"/>
                      </a:cubicBezTo>
                      <a:cubicBezTo>
                        <a:pt x="191" y="537"/>
                        <a:pt x="191" y="538"/>
                        <a:pt x="191" y="538"/>
                      </a:cubicBezTo>
                      <a:close/>
                      <a:moveTo>
                        <a:pt x="860" y="887"/>
                      </a:moveTo>
                      <a:cubicBezTo>
                        <a:pt x="859" y="886"/>
                        <a:pt x="860" y="885"/>
                        <a:pt x="859" y="885"/>
                      </a:cubicBezTo>
                      <a:cubicBezTo>
                        <a:pt x="859" y="885"/>
                        <a:pt x="858" y="885"/>
                        <a:pt x="858" y="885"/>
                      </a:cubicBezTo>
                      <a:cubicBezTo>
                        <a:pt x="858" y="886"/>
                        <a:pt x="858" y="886"/>
                        <a:pt x="857" y="887"/>
                      </a:cubicBezTo>
                      <a:cubicBezTo>
                        <a:pt x="857" y="887"/>
                        <a:pt x="857" y="887"/>
                        <a:pt x="857" y="887"/>
                      </a:cubicBezTo>
                      <a:cubicBezTo>
                        <a:pt x="857" y="888"/>
                        <a:pt x="857" y="888"/>
                        <a:pt x="858" y="888"/>
                      </a:cubicBezTo>
                      <a:cubicBezTo>
                        <a:pt x="858" y="889"/>
                        <a:pt x="857" y="889"/>
                        <a:pt x="858" y="889"/>
                      </a:cubicBezTo>
                      <a:cubicBezTo>
                        <a:pt x="860" y="889"/>
                        <a:pt x="860" y="887"/>
                        <a:pt x="860" y="887"/>
                      </a:cubicBezTo>
                      <a:close/>
                      <a:moveTo>
                        <a:pt x="951" y="629"/>
                      </a:moveTo>
                      <a:cubicBezTo>
                        <a:pt x="950" y="628"/>
                        <a:pt x="950" y="629"/>
                        <a:pt x="949" y="629"/>
                      </a:cubicBezTo>
                      <a:cubicBezTo>
                        <a:pt x="948" y="629"/>
                        <a:pt x="947" y="629"/>
                        <a:pt x="946" y="629"/>
                      </a:cubicBezTo>
                      <a:cubicBezTo>
                        <a:pt x="946" y="630"/>
                        <a:pt x="945" y="630"/>
                        <a:pt x="945" y="630"/>
                      </a:cubicBezTo>
                      <a:cubicBezTo>
                        <a:pt x="945" y="631"/>
                        <a:pt x="945" y="631"/>
                        <a:pt x="945" y="631"/>
                      </a:cubicBezTo>
                      <a:cubicBezTo>
                        <a:pt x="946" y="632"/>
                        <a:pt x="946" y="631"/>
                        <a:pt x="947" y="631"/>
                      </a:cubicBezTo>
                      <a:cubicBezTo>
                        <a:pt x="947" y="631"/>
                        <a:pt x="948" y="631"/>
                        <a:pt x="948" y="631"/>
                      </a:cubicBezTo>
                      <a:cubicBezTo>
                        <a:pt x="948" y="630"/>
                        <a:pt x="949" y="630"/>
                        <a:pt x="949" y="630"/>
                      </a:cubicBezTo>
                      <a:cubicBezTo>
                        <a:pt x="950" y="630"/>
                        <a:pt x="950" y="630"/>
                        <a:pt x="951" y="630"/>
                      </a:cubicBezTo>
                      <a:cubicBezTo>
                        <a:pt x="951" y="629"/>
                        <a:pt x="952" y="629"/>
                        <a:pt x="951" y="629"/>
                      </a:cubicBezTo>
                      <a:close/>
                      <a:moveTo>
                        <a:pt x="587" y="971"/>
                      </a:moveTo>
                      <a:cubicBezTo>
                        <a:pt x="587" y="972"/>
                        <a:pt x="587" y="972"/>
                        <a:pt x="587" y="973"/>
                      </a:cubicBezTo>
                      <a:cubicBezTo>
                        <a:pt x="587" y="973"/>
                        <a:pt x="587" y="974"/>
                        <a:pt x="588" y="974"/>
                      </a:cubicBezTo>
                      <a:cubicBezTo>
                        <a:pt x="590" y="974"/>
                        <a:pt x="590" y="974"/>
                        <a:pt x="590" y="974"/>
                      </a:cubicBezTo>
                      <a:cubicBezTo>
                        <a:pt x="590" y="973"/>
                        <a:pt x="590" y="973"/>
                        <a:pt x="590" y="972"/>
                      </a:cubicBezTo>
                      <a:cubicBezTo>
                        <a:pt x="590" y="972"/>
                        <a:pt x="590" y="972"/>
                        <a:pt x="589" y="971"/>
                      </a:cubicBezTo>
                      <a:cubicBezTo>
                        <a:pt x="589" y="971"/>
                        <a:pt x="589" y="972"/>
                        <a:pt x="589" y="972"/>
                      </a:cubicBezTo>
                      <a:cubicBezTo>
                        <a:pt x="588" y="972"/>
                        <a:pt x="588" y="971"/>
                        <a:pt x="588" y="970"/>
                      </a:cubicBezTo>
                      <a:cubicBezTo>
                        <a:pt x="588" y="971"/>
                        <a:pt x="587" y="971"/>
                        <a:pt x="587" y="971"/>
                      </a:cubicBezTo>
                      <a:close/>
                      <a:moveTo>
                        <a:pt x="891" y="874"/>
                      </a:moveTo>
                      <a:cubicBezTo>
                        <a:pt x="891" y="874"/>
                        <a:pt x="891" y="874"/>
                        <a:pt x="891" y="875"/>
                      </a:cubicBezTo>
                      <a:cubicBezTo>
                        <a:pt x="892" y="875"/>
                        <a:pt x="892" y="875"/>
                        <a:pt x="892" y="875"/>
                      </a:cubicBezTo>
                      <a:cubicBezTo>
                        <a:pt x="892" y="876"/>
                        <a:pt x="892" y="876"/>
                        <a:pt x="893" y="876"/>
                      </a:cubicBezTo>
                      <a:cubicBezTo>
                        <a:pt x="893" y="876"/>
                        <a:pt x="893" y="875"/>
                        <a:pt x="893" y="875"/>
                      </a:cubicBezTo>
                      <a:cubicBezTo>
                        <a:pt x="894" y="875"/>
                        <a:pt x="894" y="875"/>
                        <a:pt x="895" y="875"/>
                      </a:cubicBezTo>
                      <a:cubicBezTo>
                        <a:pt x="894" y="874"/>
                        <a:pt x="895" y="873"/>
                        <a:pt x="894" y="873"/>
                      </a:cubicBezTo>
                      <a:cubicBezTo>
                        <a:pt x="894" y="873"/>
                        <a:pt x="893" y="873"/>
                        <a:pt x="893" y="873"/>
                      </a:cubicBezTo>
                      <a:cubicBezTo>
                        <a:pt x="892" y="872"/>
                        <a:pt x="892" y="872"/>
                        <a:pt x="892" y="872"/>
                      </a:cubicBezTo>
                      <a:cubicBezTo>
                        <a:pt x="892" y="873"/>
                        <a:pt x="892" y="873"/>
                        <a:pt x="891" y="874"/>
                      </a:cubicBezTo>
                      <a:close/>
                      <a:moveTo>
                        <a:pt x="138" y="759"/>
                      </a:moveTo>
                      <a:cubicBezTo>
                        <a:pt x="138" y="758"/>
                        <a:pt x="138" y="758"/>
                        <a:pt x="139" y="757"/>
                      </a:cubicBezTo>
                      <a:cubicBezTo>
                        <a:pt x="139" y="757"/>
                        <a:pt x="139" y="756"/>
                        <a:pt x="139" y="755"/>
                      </a:cubicBezTo>
                      <a:cubicBezTo>
                        <a:pt x="138" y="756"/>
                        <a:pt x="137" y="756"/>
                        <a:pt x="136" y="757"/>
                      </a:cubicBezTo>
                      <a:cubicBezTo>
                        <a:pt x="136" y="758"/>
                        <a:pt x="136" y="760"/>
                        <a:pt x="136" y="761"/>
                      </a:cubicBezTo>
                      <a:cubicBezTo>
                        <a:pt x="137" y="761"/>
                        <a:pt x="137" y="760"/>
                        <a:pt x="138" y="759"/>
                      </a:cubicBezTo>
                      <a:close/>
                      <a:moveTo>
                        <a:pt x="944" y="461"/>
                      </a:moveTo>
                      <a:cubicBezTo>
                        <a:pt x="944" y="461"/>
                        <a:pt x="943" y="461"/>
                        <a:pt x="943" y="461"/>
                      </a:cubicBezTo>
                      <a:cubicBezTo>
                        <a:pt x="943" y="461"/>
                        <a:pt x="942" y="461"/>
                        <a:pt x="942" y="461"/>
                      </a:cubicBezTo>
                      <a:cubicBezTo>
                        <a:pt x="942" y="461"/>
                        <a:pt x="942" y="461"/>
                        <a:pt x="941" y="461"/>
                      </a:cubicBezTo>
                      <a:cubicBezTo>
                        <a:pt x="941" y="460"/>
                        <a:pt x="941" y="460"/>
                        <a:pt x="940" y="461"/>
                      </a:cubicBezTo>
                      <a:cubicBezTo>
                        <a:pt x="941" y="462"/>
                        <a:pt x="941" y="462"/>
                        <a:pt x="942" y="463"/>
                      </a:cubicBezTo>
                      <a:cubicBezTo>
                        <a:pt x="943" y="463"/>
                        <a:pt x="944" y="463"/>
                        <a:pt x="945" y="463"/>
                      </a:cubicBezTo>
                      <a:cubicBezTo>
                        <a:pt x="946" y="463"/>
                        <a:pt x="946" y="462"/>
                        <a:pt x="946" y="462"/>
                      </a:cubicBezTo>
                      <a:cubicBezTo>
                        <a:pt x="946" y="462"/>
                        <a:pt x="946" y="462"/>
                        <a:pt x="946" y="461"/>
                      </a:cubicBezTo>
                      <a:cubicBezTo>
                        <a:pt x="945" y="461"/>
                        <a:pt x="945" y="461"/>
                        <a:pt x="944" y="461"/>
                      </a:cubicBezTo>
                      <a:close/>
                      <a:moveTo>
                        <a:pt x="584" y="950"/>
                      </a:moveTo>
                      <a:cubicBezTo>
                        <a:pt x="584" y="950"/>
                        <a:pt x="583" y="950"/>
                        <a:pt x="583" y="951"/>
                      </a:cubicBezTo>
                      <a:cubicBezTo>
                        <a:pt x="583" y="951"/>
                        <a:pt x="584" y="951"/>
                        <a:pt x="584" y="951"/>
                      </a:cubicBezTo>
                      <a:cubicBezTo>
                        <a:pt x="584" y="952"/>
                        <a:pt x="584" y="953"/>
                        <a:pt x="584" y="954"/>
                      </a:cubicBezTo>
                      <a:cubicBezTo>
                        <a:pt x="584" y="954"/>
                        <a:pt x="585" y="955"/>
                        <a:pt x="585" y="955"/>
                      </a:cubicBezTo>
                      <a:cubicBezTo>
                        <a:pt x="585" y="954"/>
                        <a:pt x="585" y="953"/>
                        <a:pt x="585" y="953"/>
                      </a:cubicBezTo>
                      <a:cubicBezTo>
                        <a:pt x="585" y="952"/>
                        <a:pt x="585" y="952"/>
                        <a:pt x="585" y="952"/>
                      </a:cubicBezTo>
                      <a:cubicBezTo>
                        <a:pt x="585" y="951"/>
                        <a:pt x="585" y="951"/>
                        <a:pt x="585" y="951"/>
                      </a:cubicBezTo>
                      <a:cubicBezTo>
                        <a:pt x="585" y="950"/>
                        <a:pt x="585" y="950"/>
                        <a:pt x="585" y="950"/>
                      </a:cubicBezTo>
                      <a:cubicBezTo>
                        <a:pt x="585" y="949"/>
                        <a:pt x="585" y="949"/>
                        <a:pt x="584" y="948"/>
                      </a:cubicBezTo>
                      <a:cubicBezTo>
                        <a:pt x="584" y="949"/>
                        <a:pt x="584" y="949"/>
                        <a:pt x="584" y="950"/>
                      </a:cubicBezTo>
                      <a:close/>
                      <a:moveTo>
                        <a:pt x="775" y="946"/>
                      </a:moveTo>
                      <a:cubicBezTo>
                        <a:pt x="775" y="946"/>
                        <a:pt x="775" y="946"/>
                        <a:pt x="775" y="945"/>
                      </a:cubicBezTo>
                      <a:cubicBezTo>
                        <a:pt x="775" y="944"/>
                        <a:pt x="774" y="943"/>
                        <a:pt x="773" y="942"/>
                      </a:cubicBezTo>
                      <a:cubicBezTo>
                        <a:pt x="773" y="943"/>
                        <a:pt x="772" y="943"/>
                        <a:pt x="772" y="944"/>
                      </a:cubicBezTo>
                      <a:cubicBezTo>
                        <a:pt x="772" y="945"/>
                        <a:pt x="774" y="945"/>
                        <a:pt x="775" y="946"/>
                      </a:cubicBezTo>
                      <a:close/>
                      <a:moveTo>
                        <a:pt x="809" y="283"/>
                      </a:moveTo>
                      <a:cubicBezTo>
                        <a:pt x="808" y="284"/>
                        <a:pt x="807" y="284"/>
                        <a:pt x="808" y="285"/>
                      </a:cubicBezTo>
                      <a:cubicBezTo>
                        <a:pt x="808" y="285"/>
                        <a:pt x="809" y="285"/>
                        <a:pt x="810" y="285"/>
                      </a:cubicBezTo>
                      <a:cubicBezTo>
                        <a:pt x="810" y="284"/>
                        <a:pt x="812" y="285"/>
                        <a:pt x="812" y="283"/>
                      </a:cubicBezTo>
                      <a:cubicBezTo>
                        <a:pt x="811" y="283"/>
                        <a:pt x="810" y="283"/>
                        <a:pt x="809" y="283"/>
                      </a:cubicBezTo>
                      <a:close/>
                      <a:moveTo>
                        <a:pt x="877" y="890"/>
                      </a:moveTo>
                      <a:cubicBezTo>
                        <a:pt x="876" y="889"/>
                        <a:pt x="875" y="890"/>
                        <a:pt x="874" y="889"/>
                      </a:cubicBezTo>
                      <a:cubicBezTo>
                        <a:pt x="874" y="889"/>
                        <a:pt x="874" y="888"/>
                        <a:pt x="873" y="889"/>
                      </a:cubicBezTo>
                      <a:cubicBezTo>
                        <a:pt x="873" y="889"/>
                        <a:pt x="873" y="889"/>
                        <a:pt x="873" y="890"/>
                      </a:cubicBezTo>
                      <a:cubicBezTo>
                        <a:pt x="873" y="890"/>
                        <a:pt x="874" y="891"/>
                        <a:pt x="874" y="891"/>
                      </a:cubicBezTo>
                      <a:cubicBezTo>
                        <a:pt x="875" y="891"/>
                        <a:pt x="875" y="891"/>
                        <a:pt x="875" y="891"/>
                      </a:cubicBezTo>
                      <a:cubicBezTo>
                        <a:pt x="875" y="891"/>
                        <a:pt x="876" y="890"/>
                        <a:pt x="877" y="890"/>
                      </a:cubicBezTo>
                      <a:close/>
                      <a:moveTo>
                        <a:pt x="329" y="83"/>
                      </a:moveTo>
                      <a:cubicBezTo>
                        <a:pt x="329" y="83"/>
                        <a:pt x="329" y="82"/>
                        <a:pt x="330" y="82"/>
                      </a:cubicBezTo>
                      <a:cubicBezTo>
                        <a:pt x="330" y="81"/>
                        <a:pt x="330" y="80"/>
                        <a:pt x="330" y="78"/>
                      </a:cubicBezTo>
                      <a:cubicBezTo>
                        <a:pt x="330" y="78"/>
                        <a:pt x="330" y="78"/>
                        <a:pt x="330" y="78"/>
                      </a:cubicBezTo>
                      <a:cubicBezTo>
                        <a:pt x="330" y="77"/>
                        <a:pt x="330" y="76"/>
                        <a:pt x="330" y="76"/>
                      </a:cubicBezTo>
                      <a:cubicBezTo>
                        <a:pt x="330" y="77"/>
                        <a:pt x="329" y="77"/>
                        <a:pt x="329" y="78"/>
                      </a:cubicBezTo>
                      <a:cubicBezTo>
                        <a:pt x="329" y="79"/>
                        <a:pt x="329" y="80"/>
                        <a:pt x="329" y="81"/>
                      </a:cubicBezTo>
                      <a:cubicBezTo>
                        <a:pt x="328" y="82"/>
                        <a:pt x="328" y="82"/>
                        <a:pt x="329" y="83"/>
                      </a:cubicBezTo>
                      <a:close/>
                      <a:moveTo>
                        <a:pt x="880" y="258"/>
                      </a:moveTo>
                      <a:cubicBezTo>
                        <a:pt x="878" y="258"/>
                        <a:pt x="877" y="258"/>
                        <a:pt x="875" y="258"/>
                      </a:cubicBezTo>
                      <a:cubicBezTo>
                        <a:pt x="875" y="258"/>
                        <a:pt x="875" y="259"/>
                        <a:pt x="875" y="259"/>
                      </a:cubicBezTo>
                      <a:cubicBezTo>
                        <a:pt x="875" y="259"/>
                        <a:pt x="876" y="259"/>
                        <a:pt x="876" y="259"/>
                      </a:cubicBezTo>
                      <a:cubicBezTo>
                        <a:pt x="877" y="259"/>
                        <a:pt x="877" y="260"/>
                        <a:pt x="877" y="260"/>
                      </a:cubicBezTo>
                      <a:cubicBezTo>
                        <a:pt x="878" y="260"/>
                        <a:pt x="879" y="260"/>
                        <a:pt x="879" y="260"/>
                      </a:cubicBezTo>
                      <a:cubicBezTo>
                        <a:pt x="880" y="259"/>
                        <a:pt x="880" y="259"/>
                        <a:pt x="880" y="259"/>
                      </a:cubicBezTo>
                      <a:cubicBezTo>
                        <a:pt x="880" y="259"/>
                        <a:pt x="880" y="258"/>
                        <a:pt x="880" y="258"/>
                      </a:cubicBezTo>
                      <a:close/>
                      <a:moveTo>
                        <a:pt x="588" y="965"/>
                      </a:moveTo>
                      <a:cubicBezTo>
                        <a:pt x="587" y="965"/>
                        <a:pt x="586" y="964"/>
                        <a:pt x="586" y="964"/>
                      </a:cubicBezTo>
                      <a:cubicBezTo>
                        <a:pt x="586" y="963"/>
                        <a:pt x="587" y="963"/>
                        <a:pt x="587" y="963"/>
                      </a:cubicBezTo>
                      <a:cubicBezTo>
                        <a:pt x="587" y="963"/>
                        <a:pt x="586" y="962"/>
                        <a:pt x="586" y="962"/>
                      </a:cubicBezTo>
                      <a:cubicBezTo>
                        <a:pt x="586" y="962"/>
                        <a:pt x="586" y="961"/>
                        <a:pt x="585" y="961"/>
                      </a:cubicBezTo>
                      <a:cubicBezTo>
                        <a:pt x="585" y="962"/>
                        <a:pt x="585" y="964"/>
                        <a:pt x="585" y="965"/>
                      </a:cubicBezTo>
                      <a:cubicBezTo>
                        <a:pt x="586" y="965"/>
                        <a:pt x="586" y="966"/>
                        <a:pt x="586" y="966"/>
                      </a:cubicBezTo>
                      <a:cubicBezTo>
                        <a:pt x="587" y="966"/>
                        <a:pt x="587" y="965"/>
                        <a:pt x="588" y="965"/>
                      </a:cubicBezTo>
                      <a:close/>
                      <a:moveTo>
                        <a:pt x="801" y="873"/>
                      </a:moveTo>
                      <a:cubicBezTo>
                        <a:pt x="802" y="872"/>
                        <a:pt x="802" y="871"/>
                        <a:pt x="803" y="871"/>
                      </a:cubicBezTo>
                      <a:cubicBezTo>
                        <a:pt x="803" y="870"/>
                        <a:pt x="802" y="870"/>
                        <a:pt x="802" y="870"/>
                      </a:cubicBezTo>
                      <a:cubicBezTo>
                        <a:pt x="801" y="870"/>
                        <a:pt x="801" y="871"/>
                        <a:pt x="801" y="871"/>
                      </a:cubicBezTo>
                      <a:cubicBezTo>
                        <a:pt x="800" y="871"/>
                        <a:pt x="800" y="871"/>
                        <a:pt x="799" y="871"/>
                      </a:cubicBezTo>
                      <a:cubicBezTo>
                        <a:pt x="800" y="872"/>
                        <a:pt x="800" y="873"/>
                        <a:pt x="801" y="873"/>
                      </a:cubicBezTo>
                      <a:close/>
                      <a:moveTo>
                        <a:pt x="265" y="86"/>
                      </a:moveTo>
                      <a:cubicBezTo>
                        <a:pt x="264" y="86"/>
                        <a:pt x="264" y="85"/>
                        <a:pt x="264" y="85"/>
                      </a:cubicBezTo>
                      <a:cubicBezTo>
                        <a:pt x="263" y="85"/>
                        <a:pt x="264" y="84"/>
                        <a:pt x="263" y="84"/>
                      </a:cubicBezTo>
                      <a:cubicBezTo>
                        <a:pt x="263" y="84"/>
                        <a:pt x="263" y="85"/>
                        <a:pt x="263" y="86"/>
                      </a:cubicBezTo>
                      <a:cubicBezTo>
                        <a:pt x="263" y="86"/>
                        <a:pt x="263" y="86"/>
                        <a:pt x="263" y="86"/>
                      </a:cubicBezTo>
                      <a:cubicBezTo>
                        <a:pt x="263" y="87"/>
                        <a:pt x="263" y="87"/>
                        <a:pt x="264" y="88"/>
                      </a:cubicBezTo>
                      <a:cubicBezTo>
                        <a:pt x="264" y="88"/>
                        <a:pt x="264" y="89"/>
                        <a:pt x="265" y="89"/>
                      </a:cubicBezTo>
                      <a:cubicBezTo>
                        <a:pt x="265" y="88"/>
                        <a:pt x="265" y="87"/>
                        <a:pt x="265" y="86"/>
                      </a:cubicBezTo>
                      <a:close/>
                      <a:moveTo>
                        <a:pt x="914" y="265"/>
                      </a:moveTo>
                      <a:cubicBezTo>
                        <a:pt x="914" y="264"/>
                        <a:pt x="914" y="263"/>
                        <a:pt x="914" y="263"/>
                      </a:cubicBezTo>
                      <a:cubicBezTo>
                        <a:pt x="913" y="263"/>
                        <a:pt x="912" y="264"/>
                        <a:pt x="912" y="265"/>
                      </a:cubicBezTo>
                      <a:cubicBezTo>
                        <a:pt x="912" y="266"/>
                        <a:pt x="911" y="266"/>
                        <a:pt x="911" y="267"/>
                      </a:cubicBezTo>
                      <a:cubicBezTo>
                        <a:pt x="912" y="267"/>
                        <a:pt x="913" y="265"/>
                        <a:pt x="914" y="265"/>
                      </a:cubicBezTo>
                      <a:close/>
                      <a:moveTo>
                        <a:pt x="881" y="845"/>
                      </a:moveTo>
                      <a:cubicBezTo>
                        <a:pt x="882" y="846"/>
                        <a:pt x="882" y="847"/>
                        <a:pt x="883" y="847"/>
                      </a:cubicBezTo>
                      <a:cubicBezTo>
                        <a:pt x="883" y="847"/>
                        <a:pt x="884" y="847"/>
                        <a:pt x="884" y="846"/>
                      </a:cubicBezTo>
                      <a:cubicBezTo>
                        <a:pt x="883" y="845"/>
                        <a:pt x="882" y="845"/>
                        <a:pt x="881" y="844"/>
                      </a:cubicBezTo>
                      <a:cubicBezTo>
                        <a:pt x="881" y="844"/>
                        <a:pt x="880" y="844"/>
                        <a:pt x="880" y="844"/>
                      </a:cubicBezTo>
                      <a:cubicBezTo>
                        <a:pt x="880" y="845"/>
                        <a:pt x="881" y="845"/>
                        <a:pt x="881" y="845"/>
                      </a:cubicBezTo>
                      <a:close/>
                      <a:moveTo>
                        <a:pt x="320" y="129"/>
                      </a:moveTo>
                      <a:cubicBezTo>
                        <a:pt x="320" y="129"/>
                        <a:pt x="320" y="129"/>
                        <a:pt x="320" y="129"/>
                      </a:cubicBezTo>
                      <a:cubicBezTo>
                        <a:pt x="320" y="129"/>
                        <a:pt x="320" y="129"/>
                        <a:pt x="321" y="129"/>
                      </a:cubicBezTo>
                      <a:cubicBezTo>
                        <a:pt x="321" y="128"/>
                        <a:pt x="321" y="128"/>
                        <a:pt x="322" y="128"/>
                      </a:cubicBezTo>
                      <a:cubicBezTo>
                        <a:pt x="322" y="127"/>
                        <a:pt x="322" y="126"/>
                        <a:pt x="322" y="124"/>
                      </a:cubicBezTo>
                      <a:cubicBezTo>
                        <a:pt x="320" y="126"/>
                        <a:pt x="320" y="127"/>
                        <a:pt x="320" y="129"/>
                      </a:cubicBezTo>
                      <a:close/>
                      <a:moveTo>
                        <a:pt x="511" y="838"/>
                      </a:moveTo>
                      <a:cubicBezTo>
                        <a:pt x="511" y="837"/>
                        <a:pt x="511" y="836"/>
                        <a:pt x="510" y="836"/>
                      </a:cubicBezTo>
                      <a:cubicBezTo>
                        <a:pt x="510" y="836"/>
                        <a:pt x="510" y="836"/>
                        <a:pt x="510" y="836"/>
                      </a:cubicBezTo>
                      <a:cubicBezTo>
                        <a:pt x="509" y="836"/>
                        <a:pt x="508" y="837"/>
                        <a:pt x="509" y="838"/>
                      </a:cubicBezTo>
                      <a:cubicBezTo>
                        <a:pt x="509" y="838"/>
                        <a:pt x="509" y="838"/>
                        <a:pt x="510" y="839"/>
                      </a:cubicBezTo>
                      <a:cubicBezTo>
                        <a:pt x="510" y="838"/>
                        <a:pt x="510" y="838"/>
                        <a:pt x="511" y="838"/>
                      </a:cubicBezTo>
                      <a:close/>
                      <a:moveTo>
                        <a:pt x="590" y="51"/>
                      </a:moveTo>
                      <a:cubicBezTo>
                        <a:pt x="590" y="52"/>
                        <a:pt x="590" y="52"/>
                        <a:pt x="590" y="53"/>
                      </a:cubicBezTo>
                      <a:cubicBezTo>
                        <a:pt x="591" y="53"/>
                        <a:pt x="590" y="52"/>
                        <a:pt x="590" y="52"/>
                      </a:cubicBezTo>
                      <a:cubicBezTo>
                        <a:pt x="591" y="51"/>
                        <a:pt x="592" y="50"/>
                        <a:pt x="592" y="49"/>
                      </a:cubicBezTo>
                      <a:cubicBezTo>
                        <a:pt x="592" y="49"/>
                        <a:pt x="592" y="49"/>
                        <a:pt x="592" y="48"/>
                      </a:cubicBezTo>
                      <a:cubicBezTo>
                        <a:pt x="591" y="49"/>
                        <a:pt x="591" y="50"/>
                        <a:pt x="590" y="51"/>
                      </a:cubicBezTo>
                      <a:close/>
                      <a:moveTo>
                        <a:pt x="882" y="896"/>
                      </a:moveTo>
                      <a:cubicBezTo>
                        <a:pt x="883" y="895"/>
                        <a:pt x="883" y="895"/>
                        <a:pt x="884" y="895"/>
                      </a:cubicBezTo>
                      <a:cubicBezTo>
                        <a:pt x="884" y="894"/>
                        <a:pt x="884" y="894"/>
                        <a:pt x="884" y="894"/>
                      </a:cubicBezTo>
                      <a:cubicBezTo>
                        <a:pt x="883" y="894"/>
                        <a:pt x="883" y="894"/>
                        <a:pt x="882" y="894"/>
                      </a:cubicBezTo>
                      <a:cubicBezTo>
                        <a:pt x="882" y="894"/>
                        <a:pt x="881" y="894"/>
                        <a:pt x="881" y="895"/>
                      </a:cubicBezTo>
                      <a:cubicBezTo>
                        <a:pt x="881" y="895"/>
                        <a:pt x="881" y="895"/>
                        <a:pt x="881" y="896"/>
                      </a:cubicBezTo>
                      <a:cubicBezTo>
                        <a:pt x="881" y="896"/>
                        <a:pt x="882" y="896"/>
                        <a:pt x="882" y="896"/>
                      </a:cubicBezTo>
                      <a:close/>
                      <a:moveTo>
                        <a:pt x="653" y="79"/>
                      </a:moveTo>
                      <a:cubicBezTo>
                        <a:pt x="653" y="78"/>
                        <a:pt x="653" y="77"/>
                        <a:pt x="653" y="76"/>
                      </a:cubicBezTo>
                      <a:cubicBezTo>
                        <a:pt x="653" y="76"/>
                        <a:pt x="652" y="76"/>
                        <a:pt x="652" y="76"/>
                      </a:cubicBezTo>
                      <a:cubicBezTo>
                        <a:pt x="652" y="75"/>
                        <a:pt x="653" y="74"/>
                        <a:pt x="651" y="74"/>
                      </a:cubicBezTo>
                      <a:cubicBezTo>
                        <a:pt x="651" y="75"/>
                        <a:pt x="651" y="75"/>
                        <a:pt x="651" y="76"/>
                      </a:cubicBezTo>
                      <a:cubicBezTo>
                        <a:pt x="652" y="77"/>
                        <a:pt x="652" y="77"/>
                        <a:pt x="652" y="77"/>
                      </a:cubicBezTo>
                      <a:cubicBezTo>
                        <a:pt x="652" y="78"/>
                        <a:pt x="652" y="79"/>
                        <a:pt x="653" y="80"/>
                      </a:cubicBezTo>
                      <a:cubicBezTo>
                        <a:pt x="653" y="79"/>
                        <a:pt x="653" y="79"/>
                        <a:pt x="653" y="79"/>
                      </a:cubicBezTo>
                      <a:close/>
                      <a:moveTo>
                        <a:pt x="948" y="739"/>
                      </a:moveTo>
                      <a:cubicBezTo>
                        <a:pt x="948" y="739"/>
                        <a:pt x="949" y="740"/>
                        <a:pt x="949" y="740"/>
                      </a:cubicBezTo>
                      <a:cubicBezTo>
                        <a:pt x="949" y="740"/>
                        <a:pt x="950" y="740"/>
                        <a:pt x="950" y="740"/>
                      </a:cubicBezTo>
                      <a:cubicBezTo>
                        <a:pt x="950" y="739"/>
                        <a:pt x="950" y="738"/>
                        <a:pt x="950" y="738"/>
                      </a:cubicBezTo>
                      <a:cubicBezTo>
                        <a:pt x="949" y="738"/>
                        <a:pt x="949" y="738"/>
                        <a:pt x="948" y="738"/>
                      </a:cubicBezTo>
                      <a:cubicBezTo>
                        <a:pt x="948" y="738"/>
                        <a:pt x="948" y="738"/>
                        <a:pt x="948" y="739"/>
                      </a:cubicBezTo>
                      <a:close/>
                      <a:moveTo>
                        <a:pt x="276" y="95"/>
                      </a:moveTo>
                      <a:cubicBezTo>
                        <a:pt x="275" y="97"/>
                        <a:pt x="277" y="97"/>
                        <a:pt x="276" y="98"/>
                      </a:cubicBezTo>
                      <a:cubicBezTo>
                        <a:pt x="276" y="98"/>
                        <a:pt x="276" y="98"/>
                        <a:pt x="276" y="99"/>
                      </a:cubicBezTo>
                      <a:cubicBezTo>
                        <a:pt x="276" y="99"/>
                        <a:pt x="276" y="99"/>
                        <a:pt x="277" y="99"/>
                      </a:cubicBezTo>
                      <a:cubicBezTo>
                        <a:pt x="277" y="98"/>
                        <a:pt x="277" y="98"/>
                        <a:pt x="277" y="97"/>
                      </a:cubicBezTo>
                      <a:cubicBezTo>
                        <a:pt x="277" y="97"/>
                        <a:pt x="276" y="96"/>
                        <a:pt x="276" y="95"/>
                      </a:cubicBezTo>
                      <a:close/>
                      <a:moveTo>
                        <a:pt x="843" y="891"/>
                      </a:moveTo>
                      <a:cubicBezTo>
                        <a:pt x="844" y="891"/>
                        <a:pt x="844" y="890"/>
                        <a:pt x="844" y="890"/>
                      </a:cubicBezTo>
                      <a:cubicBezTo>
                        <a:pt x="844" y="889"/>
                        <a:pt x="843" y="889"/>
                        <a:pt x="843" y="889"/>
                      </a:cubicBezTo>
                      <a:cubicBezTo>
                        <a:pt x="842" y="889"/>
                        <a:pt x="842" y="889"/>
                        <a:pt x="841" y="889"/>
                      </a:cubicBezTo>
                      <a:cubicBezTo>
                        <a:pt x="842" y="889"/>
                        <a:pt x="843" y="890"/>
                        <a:pt x="843" y="891"/>
                      </a:cubicBezTo>
                      <a:close/>
                      <a:moveTo>
                        <a:pt x="892" y="877"/>
                      </a:moveTo>
                      <a:cubicBezTo>
                        <a:pt x="892" y="877"/>
                        <a:pt x="892" y="877"/>
                        <a:pt x="891" y="877"/>
                      </a:cubicBezTo>
                      <a:cubicBezTo>
                        <a:pt x="891" y="878"/>
                        <a:pt x="892" y="878"/>
                        <a:pt x="893" y="879"/>
                      </a:cubicBezTo>
                      <a:cubicBezTo>
                        <a:pt x="893" y="879"/>
                        <a:pt x="893" y="879"/>
                        <a:pt x="893" y="879"/>
                      </a:cubicBezTo>
                      <a:cubicBezTo>
                        <a:pt x="894" y="879"/>
                        <a:pt x="894" y="879"/>
                        <a:pt x="894" y="878"/>
                      </a:cubicBezTo>
                      <a:cubicBezTo>
                        <a:pt x="894" y="878"/>
                        <a:pt x="893" y="877"/>
                        <a:pt x="892" y="877"/>
                      </a:cubicBezTo>
                      <a:close/>
                      <a:moveTo>
                        <a:pt x="875" y="893"/>
                      </a:moveTo>
                      <a:cubicBezTo>
                        <a:pt x="876" y="893"/>
                        <a:pt x="876" y="893"/>
                        <a:pt x="876" y="894"/>
                      </a:cubicBezTo>
                      <a:cubicBezTo>
                        <a:pt x="877" y="893"/>
                        <a:pt x="877" y="893"/>
                        <a:pt x="878" y="893"/>
                      </a:cubicBezTo>
                      <a:cubicBezTo>
                        <a:pt x="877" y="892"/>
                        <a:pt x="878" y="891"/>
                        <a:pt x="877" y="891"/>
                      </a:cubicBezTo>
                      <a:cubicBezTo>
                        <a:pt x="877" y="891"/>
                        <a:pt x="876" y="892"/>
                        <a:pt x="875" y="891"/>
                      </a:cubicBezTo>
                      <a:cubicBezTo>
                        <a:pt x="875" y="892"/>
                        <a:pt x="875" y="892"/>
                        <a:pt x="875" y="893"/>
                      </a:cubicBezTo>
                      <a:close/>
                      <a:moveTo>
                        <a:pt x="17" y="471"/>
                      </a:moveTo>
                      <a:cubicBezTo>
                        <a:pt x="17" y="471"/>
                        <a:pt x="16" y="470"/>
                        <a:pt x="15" y="470"/>
                      </a:cubicBezTo>
                      <a:cubicBezTo>
                        <a:pt x="15" y="470"/>
                        <a:pt x="15" y="470"/>
                        <a:pt x="15" y="471"/>
                      </a:cubicBezTo>
                      <a:cubicBezTo>
                        <a:pt x="15" y="471"/>
                        <a:pt x="15" y="472"/>
                        <a:pt x="16" y="472"/>
                      </a:cubicBezTo>
                      <a:cubicBezTo>
                        <a:pt x="16" y="472"/>
                        <a:pt x="17" y="472"/>
                        <a:pt x="17" y="471"/>
                      </a:cubicBezTo>
                      <a:close/>
                      <a:moveTo>
                        <a:pt x="512" y="143"/>
                      </a:moveTo>
                      <a:cubicBezTo>
                        <a:pt x="510" y="142"/>
                        <a:pt x="510" y="142"/>
                        <a:pt x="509" y="143"/>
                      </a:cubicBezTo>
                      <a:cubicBezTo>
                        <a:pt x="509" y="143"/>
                        <a:pt x="508" y="144"/>
                        <a:pt x="509" y="144"/>
                      </a:cubicBezTo>
                      <a:cubicBezTo>
                        <a:pt x="509" y="144"/>
                        <a:pt x="510" y="144"/>
                        <a:pt x="510" y="144"/>
                      </a:cubicBezTo>
                      <a:cubicBezTo>
                        <a:pt x="511" y="144"/>
                        <a:pt x="511" y="143"/>
                        <a:pt x="512" y="143"/>
                      </a:cubicBezTo>
                      <a:close/>
                      <a:moveTo>
                        <a:pt x="239" y="936"/>
                      </a:moveTo>
                      <a:cubicBezTo>
                        <a:pt x="239" y="935"/>
                        <a:pt x="240" y="935"/>
                        <a:pt x="239" y="934"/>
                      </a:cubicBezTo>
                      <a:cubicBezTo>
                        <a:pt x="239" y="934"/>
                        <a:pt x="239" y="934"/>
                        <a:pt x="238" y="934"/>
                      </a:cubicBezTo>
                      <a:cubicBezTo>
                        <a:pt x="238" y="934"/>
                        <a:pt x="238" y="935"/>
                        <a:pt x="237" y="935"/>
                      </a:cubicBezTo>
                      <a:cubicBezTo>
                        <a:pt x="238" y="936"/>
                        <a:pt x="238" y="937"/>
                        <a:pt x="239" y="936"/>
                      </a:cubicBezTo>
                      <a:close/>
                      <a:moveTo>
                        <a:pt x="607" y="55"/>
                      </a:moveTo>
                      <a:cubicBezTo>
                        <a:pt x="607" y="57"/>
                        <a:pt x="607" y="57"/>
                        <a:pt x="607" y="57"/>
                      </a:cubicBezTo>
                      <a:cubicBezTo>
                        <a:pt x="607" y="57"/>
                        <a:pt x="608" y="57"/>
                        <a:pt x="608" y="57"/>
                      </a:cubicBezTo>
                      <a:cubicBezTo>
                        <a:pt x="608" y="56"/>
                        <a:pt x="608" y="56"/>
                        <a:pt x="608" y="55"/>
                      </a:cubicBezTo>
                      <a:cubicBezTo>
                        <a:pt x="608" y="55"/>
                        <a:pt x="607" y="55"/>
                        <a:pt x="607" y="55"/>
                      </a:cubicBezTo>
                      <a:close/>
                      <a:moveTo>
                        <a:pt x="390" y="941"/>
                      </a:moveTo>
                      <a:cubicBezTo>
                        <a:pt x="390" y="941"/>
                        <a:pt x="390" y="940"/>
                        <a:pt x="390" y="940"/>
                      </a:cubicBezTo>
                      <a:cubicBezTo>
                        <a:pt x="390" y="939"/>
                        <a:pt x="391" y="939"/>
                        <a:pt x="391" y="938"/>
                      </a:cubicBezTo>
                      <a:cubicBezTo>
                        <a:pt x="391" y="938"/>
                        <a:pt x="390" y="938"/>
                        <a:pt x="390" y="938"/>
                      </a:cubicBezTo>
                      <a:cubicBezTo>
                        <a:pt x="390" y="938"/>
                        <a:pt x="390" y="939"/>
                        <a:pt x="389" y="939"/>
                      </a:cubicBezTo>
                      <a:cubicBezTo>
                        <a:pt x="389" y="940"/>
                        <a:pt x="389" y="941"/>
                        <a:pt x="389" y="941"/>
                      </a:cubicBezTo>
                      <a:cubicBezTo>
                        <a:pt x="390" y="941"/>
                        <a:pt x="389" y="942"/>
                        <a:pt x="390" y="941"/>
                      </a:cubicBezTo>
                      <a:close/>
                      <a:moveTo>
                        <a:pt x="549" y="1003"/>
                      </a:moveTo>
                      <a:cubicBezTo>
                        <a:pt x="549" y="1004"/>
                        <a:pt x="550" y="1004"/>
                        <a:pt x="550" y="1004"/>
                      </a:cubicBezTo>
                      <a:cubicBezTo>
                        <a:pt x="551" y="1004"/>
                        <a:pt x="551" y="1005"/>
                        <a:pt x="551" y="1004"/>
                      </a:cubicBezTo>
                      <a:cubicBezTo>
                        <a:pt x="551" y="1004"/>
                        <a:pt x="551" y="1004"/>
                        <a:pt x="551" y="1004"/>
                      </a:cubicBezTo>
                      <a:cubicBezTo>
                        <a:pt x="551" y="1003"/>
                        <a:pt x="551" y="1002"/>
                        <a:pt x="550" y="1001"/>
                      </a:cubicBezTo>
                      <a:cubicBezTo>
                        <a:pt x="550" y="1002"/>
                        <a:pt x="550" y="1003"/>
                        <a:pt x="549" y="1003"/>
                      </a:cubicBezTo>
                      <a:close/>
                      <a:moveTo>
                        <a:pt x="53" y="457"/>
                      </a:moveTo>
                      <a:cubicBezTo>
                        <a:pt x="54" y="457"/>
                        <a:pt x="55" y="457"/>
                        <a:pt x="56" y="457"/>
                      </a:cubicBezTo>
                      <a:cubicBezTo>
                        <a:pt x="57" y="457"/>
                        <a:pt x="57" y="457"/>
                        <a:pt x="56" y="456"/>
                      </a:cubicBezTo>
                      <a:cubicBezTo>
                        <a:pt x="55" y="456"/>
                        <a:pt x="54" y="456"/>
                        <a:pt x="52" y="456"/>
                      </a:cubicBezTo>
                      <a:cubicBezTo>
                        <a:pt x="52" y="456"/>
                        <a:pt x="53" y="457"/>
                        <a:pt x="53" y="457"/>
                      </a:cubicBezTo>
                      <a:close/>
                      <a:moveTo>
                        <a:pt x="69" y="622"/>
                      </a:moveTo>
                      <a:cubicBezTo>
                        <a:pt x="69" y="622"/>
                        <a:pt x="69" y="621"/>
                        <a:pt x="68" y="621"/>
                      </a:cubicBezTo>
                      <a:cubicBezTo>
                        <a:pt x="68" y="621"/>
                        <a:pt x="68" y="621"/>
                        <a:pt x="67" y="621"/>
                      </a:cubicBezTo>
                      <a:cubicBezTo>
                        <a:pt x="67" y="622"/>
                        <a:pt x="67" y="623"/>
                        <a:pt x="67" y="623"/>
                      </a:cubicBezTo>
                      <a:cubicBezTo>
                        <a:pt x="66" y="623"/>
                        <a:pt x="66" y="624"/>
                        <a:pt x="67" y="624"/>
                      </a:cubicBezTo>
                      <a:cubicBezTo>
                        <a:pt x="68" y="624"/>
                        <a:pt x="68" y="622"/>
                        <a:pt x="69" y="622"/>
                      </a:cubicBezTo>
                      <a:close/>
                      <a:moveTo>
                        <a:pt x="496" y="838"/>
                      </a:moveTo>
                      <a:cubicBezTo>
                        <a:pt x="496" y="839"/>
                        <a:pt x="495" y="840"/>
                        <a:pt x="496" y="840"/>
                      </a:cubicBezTo>
                      <a:cubicBezTo>
                        <a:pt x="497" y="839"/>
                        <a:pt x="497" y="839"/>
                        <a:pt x="498" y="838"/>
                      </a:cubicBezTo>
                      <a:cubicBezTo>
                        <a:pt x="497" y="838"/>
                        <a:pt x="497" y="837"/>
                        <a:pt x="496" y="838"/>
                      </a:cubicBezTo>
                      <a:close/>
                      <a:moveTo>
                        <a:pt x="768" y="959"/>
                      </a:moveTo>
                      <a:cubicBezTo>
                        <a:pt x="769" y="959"/>
                        <a:pt x="769" y="959"/>
                        <a:pt x="769" y="959"/>
                      </a:cubicBezTo>
                      <a:cubicBezTo>
                        <a:pt x="770" y="958"/>
                        <a:pt x="769" y="957"/>
                        <a:pt x="768" y="957"/>
                      </a:cubicBezTo>
                      <a:cubicBezTo>
                        <a:pt x="768" y="957"/>
                        <a:pt x="768" y="958"/>
                        <a:pt x="768" y="959"/>
                      </a:cubicBezTo>
                      <a:close/>
                      <a:moveTo>
                        <a:pt x="63" y="246"/>
                      </a:moveTo>
                      <a:cubicBezTo>
                        <a:pt x="63" y="247"/>
                        <a:pt x="63" y="247"/>
                        <a:pt x="63" y="248"/>
                      </a:cubicBezTo>
                      <a:cubicBezTo>
                        <a:pt x="64" y="248"/>
                        <a:pt x="64" y="248"/>
                        <a:pt x="64" y="247"/>
                      </a:cubicBezTo>
                      <a:cubicBezTo>
                        <a:pt x="64" y="247"/>
                        <a:pt x="65" y="246"/>
                        <a:pt x="64" y="246"/>
                      </a:cubicBezTo>
                      <a:cubicBezTo>
                        <a:pt x="64" y="246"/>
                        <a:pt x="63" y="246"/>
                        <a:pt x="63" y="246"/>
                      </a:cubicBezTo>
                      <a:close/>
                      <a:moveTo>
                        <a:pt x="771" y="934"/>
                      </a:moveTo>
                      <a:cubicBezTo>
                        <a:pt x="771" y="933"/>
                        <a:pt x="771" y="933"/>
                        <a:pt x="771" y="932"/>
                      </a:cubicBezTo>
                      <a:cubicBezTo>
                        <a:pt x="770" y="932"/>
                        <a:pt x="770" y="932"/>
                        <a:pt x="770" y="932"/>
                      </a:cubicBezTo>
                      <a:cubicBezTo>
                        <a:pt x="770" y="932"/>
                        <a:pt x="769" y="933"/>
                        <a:pt x="769" y="933"/>
                      </a:cubicBezTo>
                      <a:cubicBezTo>
                        <a:pt x="770" y="933"/>
                        <a:pt x="770" y="934"/>
                        <a:pt x="771" y="934"/>
                      </a:cubicBezTo>
                      <a:close/>
                      <a:moveTo>
                        <a:pt x="48" y="550"/>
                      </a:moveTo>
                      <a:cubicBezTo>
                        <a:pt x="48" y="550"/>
                        <a:pt x="48" y="550"/>
                        <a:pt x="47" y="551"/>
                      </a:cubicBezTo>
                      <a:cubicBezTo>
                        <a:pt x="48" y="551"/>
                        <a:pt x="48" y="551"/>
                        <a:pt x="48" y="552"/>
                      </a:cubicBezTo>
                      <a:cubicBezTo>
                        <a:pt x="49" y="551"/>
                        <a:pt x="49" y="551"/>
                        <a:pt x="50" y="551"/>
                      </a:cubicBezTo>
                      <a:cubicBezTo>
                        <a:pt x="49" y="550"/>
                        <a:pt x="49" y="550"/>
                        <a:pt x="49" y="549"/>
                      </a:cubicBezTo>
                      <a:cubicBezTo>
                        <a:pt x="49" y="550"/>
                        <a:pt x="49" y="550"/>
                        <a:pt x="48" y="550"/>
                      </a:cubicBezTo>
                      <a:close/>
                      <a:moveTo>
                        <a:pt x="559" y="933"/>
                      </a:moveTo>
                      <a:cubicBezTo>
                        <a:pt x="559" y="933"/>
                        <a:pt x="559" y="934"/>
                        <a:pt x="558" y="935"/>
                      </a:cubicBezTo>
                      <a:cubicBezTo>
                        <a:pt x="558" y="935"/>
                        <a:pt x="558" y="934"/>
                        <a:pt x="559" y="935"/>
                      </a:cubicBezTo>
                      <a:cubicBezTo>
                        <a:pt x="559" y="935"/>
                        <a:pt x="559" y="935"/>
                        <a:pt x="560" y="935"/>
                      </a:cubicBezTo>
                      <a:cubicBezTo>
                        <a:pt x="560" y="934"/>
                        <a:pt x="560" y="933"/>
                        <a:pt x="560" y="933"/>
                      </a:cubicBezTo>
                      <a:cubicBezTo>
                        <a:pt x="560" y="933"/>
                        <a:pt x="560" y="933"/>
                        <a:pt x="559" y="933"/>
                      </a:cubicBezTo>
                      <a:close/>
                      <a:moveTo>
                        <a:pt x="923" y="266"/>
                      </a:moveTo>
                      <a:cubicBezTo>
                        <a:pt x="923" y="267"/>
                        <a:pt x="924" y="266"/>
                        <a:pt x="924" y="266"/>
                      </a:cubicBezTo>
                      <a:cubicBezTo>
                        <a:pt x="924" y="266"/>
                        <a:pt x="924" y="266"/>
                        <a:pt x="924" y="266"/>
                      </a:cubicBezTo>
                      <a:cubicBezTo>
                        <a:pt x="925" y="266"/>
                        <a:pt x="925" y="266"/>
                        <a:pt x="925" y="265"/>
                      </a:cubicBezTo>
                      <a:cubicBezTo>
                        <a:pt x="924" y="265"/>
                        <a:pt x="924" y="265"/>
                        <a:pt x="924" y="265"/>
                      </a:cubicBezTo>
                      <a:cubicBezTo>
                        <a:pt x="923" y="265"/>
                        <a:pt x="923" y="266"/>
                        <a:pt x="922" y="266"/>
                      </a:cubicBezTo>
                      <a:cubicBezTo>
                        <a:pt x="923" y="266"/>
                        <a:pt x="923" y="266"/>
                        <a:pt x="923" y="266"/>
                      </a:cubicBezTo>
                      <a:close/>
                      <a:moveTo>
                        <a:pt x="314" y="956"/>
                      </a:moveTo>
                      <a:cubicBezTo>
                        <a:pt x="314" y="957"/>
                        <a:pt x="314" y="957"/>
                        <a:pt x="314" y="957"/>
                      </a:cubicBezTo>
                      <a:cubicBezTo>
                        <a:pt x="315" y="958"/>
                        <a:pt x="315" y="957"/>
                        <a:pt x="316" y="956"/>
                      </a:cubicBezTo>
                      <a:cubicBezTo>
                        <a:pt x="315" y="956"/>
                        <a:pt x="315" y="956"/>
                        <a:pt x="314" y="956"/>
                      </a:cubicBezTo>
                      <a:close/>
                      <a:moveTo>
                        <a:pt x="265" y="91"/>
                      </a:moveTo>
                      <a:cubicBezTo>
                        <a:pt x="265" y="91"/>
                        <a:pt x="265" y="92"/>
                        <a:pt x="266" y="92"/>
                      </a:cubicBezTo>
                      <a:cubicBezTo>
                        <a:pt x="266" y="91"/>
                        <a:pt x="266" y="90"/>
                        <a:pt x="265" y="89"/>
                      </a:cubicBezTo>
                      <a:cubicBezTo>
                        <a:pt x="265" y="90"/>
                        <a:pt x="265" y="90"/>
                        <a:pt x="265" y="91"/>
                      </a:cubicBezTo>
                      <a:close/>
                      <a:moveTo>
                        <a:pt x="917" y="261"/>
                      </a:moveTo>
                      <a:cubicBezTo>
                        <a:pt x="918" y="259"/>
                        <a:pt x="918" y="259"/>
                        <a:pt x="918" y="258"/>
                      </a:cubicBezTo>
                      <a:cubicBezTo>
                        <a:pt x="917" y="259"/>
                        <a:pt x="916" y="260"/>
                        <a:pt x="916" y="261"/>
                      </a:cubicBezTo>
                      <a:cubicBezTo>
                        <a:pt x="916" y="261"/>
                        <a:pt x="917" y="261"/>
                        <a:pt x="917" y="261"/>
                      </a:cubicBezTo>
                      <a:close/>
                      <a:moveTo>
                        <a:pt x="908" y="875"/>
                      </a:moveTo>
                      <a:cubicBezTo>
                        <a:pt x="908" y="876"/>
                        <a:pt x="908" y="876"/>
                        <a:pt x="908" y="877"/>
                      </a:cubicBezTo>
                      <a:cubicBezTo>
                        <a:pt x="909" y="877"/>
                        <a:pt x="909" y="876"/>
                        <a:pt x="910" y="876"/>
                      </a:cubicBezTo>
                      <a:cubicBezTo>
                        <a:pt x="909" y="875"/>
                        <a:pt x="909" y="875"/>
                        <a:pt x="909" y="875"/>
                      </a:cubicBezTo>
                      <a:cubicBezTo>
                        <a:pt x="909" y="875"/>
                        <a:pt x="908" y="875"/>
                        <a:pt x="908" y="875"/>
                      </a:cubicBezTo>
                      <a:close/>
                      <a:moveTo>
                        <a:pt x="689" y="44"/>
                      </a:moveTo>
                      <a:cubicBezTo>
                        <a:pt x="689" y="43"/>
                        <a:pt x="689" y="43"/>
                        <a:pt x="689" y="43"/>
                      </a:cubicBezTo>
                      <a:cubicBezTo>
                        <a:pt x="688" y="43"/>
                        <a:pt x="688" y="44"/>
                        <a:pt x="687" y="44"/>
                      </a:cubicBezTo>
                      <a:cubicBezTo>
                        <a:pt x="687" y="44"/>
                        <a:pt x="687" y="44"/>
                        <a:pt x="687" y="45"/>
                      </a:cubicBezTo>
                      <a:cubicBezTo>
                        <a:pt x="687" y="45"/>
                        <a:pt x="688" y="45"/>
                        <a:pt x="688" y="45"/>
                      </a:cubicBezTo>
                      <a:cubicBezTo>
                        <a:pt x="688" y="44"/>
                        <a:pt x="689" y="44"/>
                        <a:pt x="689" y="44"/>
                      </a:cubicBezTo>
                      <a:close/>
                      <a:moveTo>
                        <a:pt x="393" y="69"/>
                      </a:moveTo>
                      <a:cubicBezTo>
                        <a:pt x="393" y="70"/>
                        <a:pt x="393" y="70"/>
                        <a:pt x="393" y="72"/>
                      </a:cubicBezTo>
                      <a:cubicBezTo>
                        <a:pt x="394" y="70"/>
                        <a:pt x="394" y="70"/>
                        <a:pt x="393" y="69"/>
                      </a:cubicBezTo>
                      <a:close/>
                      <a:moveTo>
                        <a:pt x="825" y="180"/>
                      </a:moveTo>
                      <a:cubicBezTo>
                        <a:pt x="825" y="180"/>
                        <a:pt x="825" y="179"/>
                        <a:pt x="825" y="179"/>
                      </a:cubicBezTo>
                      <a:cubicBezTo>
                        <a:pt x="824" y="179"/>
                        <a:pt x="823" y="180"/>
                        <a:pt x="823" y="180"/>
                      </a:cubicBezTo>
                      <a:cubicBezTo>
                        <a:pt x="823" y="180"/>
                        <a:pt x="823" y="180"/>
                        <a:pt x="823" y="181"/>
                      </a:cubicBezTo>
                      <a:cubicBezTo>
                        <a:pt x="824" y="180"/>
                        <a:pt x="824" y="180"/>
                        <a:pt x="825" y="180"/>
                      </a:cubicBezTo>
                      <a:close/>
                      <a:moveTo>
                        <a:pt x="138" y="825"/>
                      </a:moveTo>
                      <a:cubicBezTo>
                        <a:pt x="138" y="825"/>
                        <a:pt x="139" y="825"/>
                        <a:pt x="140" y="825"/>
                      </a:cubicBezTo>
                      <a:cubicBezTo>
                        <a:pt x="140" y="824"/>
                        <a:pt x="140" y="824"/>
                        <a:pt x="139" y="823"/>
                      </a:cubicBezTo>
                      <a:cubicBezTo>
                        <a:pt x="139" y="823"/>
                        <a:pt x="139" y="823"/>
                        <a:pt x="139" y="823"/>
                      </a:cubicBezTo>
                      <a:cubicBezTo>
                        <a:pt x="138" y="824"/>
                        <a:pt x="138" y="824"/>
                        <a:pt x="138" y="825"/>
                      </a:cubicBezTo>
                      <a:close/>
                      <a:moveTo>
                        <a:pt x="41" y="511"/>
                      </a:moveTo>
                      <a:cubicBezTo>
                        <a:pt x="41" y="511"/>
                        <a:pt x="41" y="511"/>
                        <a:pt x="40" y="511"/>
                      </a:cubicBezTo>
                      <a:cubicBezTo>
                        <a:pt x="40" y="512"/>
                        <a:pt x="40" y="512"/>
                        <a:pt x="40" y="512"/>
                      </a:cubicBezTo>
                      <a:cubicBezTo>
                        <a:pt x="41" y="513"/>
                        <a:pt x="41" y="513"/>
                        <a:pt x="41" y="513"/>
                      </a:cubicBezTo>
                      <a:cubicBezTo>
                        <a:pt x="42" y="513"/>
                        <a:pt x="42" y="512"/>
                        <a:pt x="41" y="511"/>
                      </a:cubicBezTo>
                      <a:close/>
                      <a:moveTo>
                        <a:pt x="118" y="808"/>
                      </a:moveTo>
                      <a:cubicBezTo>
                        <a:pt x="118" y="808"/>
                        <a:pt x="118" y="808"/>
                        <a:pt x="118" y="807"/>
                      </a:cubicBezTo>
                      <a:cubicBezTo>
                        <a:pt x="117" y="807"/>
                        <a:pt x="117" y="807"/>
                        <a:pt x="116" y="807"/>
                      </a:cubicBezTo>
                      <a:cubicBezTo>
                        <a:pt x="116" y="808"/>
                        <a:pt x="115" y="808"/>
                        <a:pt x="115" y="809"/>
                      </a:cubicBezTo>
                      <a:cubicBezTo>
                        <a:pt x="116" y="809"/>
                        <a:pt x="117" y="808"/>
                        <a:pt x="118" y="808"/>
                      </a:cubicBezTo>
                      <a:close/>
                      <a:moveTo>
                        <a:pt x="939" y="630"/>
                      </a:moveTo>
                      <a:cubicBezTo>
                        <a:pt x="938" y="631"/>
                        <a:pt x="939" y="631"/>
                        <a:pt x="939" y="631"/>
                      </a:cubicBezTo>
                      <a:cubicBezTo>
                        <a:pt x="939" y="631"/>
                        <a:pt x="939" y="631"/>
                        <a:pt x="940" y="631"/>
                      </a:cubicBezTo>
                      <a:cubicBezTo>
                        <a:pt x="940" y="631"/>
                        <a:pt x="940" y="631"/>
                        <a:pt x="941" y="630"/>
                      </a:cubicBezTo>
                      <a:cubicBezTo>
                        <a:pt x="940" y="630"/>
                        <a:pt x="939" y="630"/>
                        <a:pt x="939" y="630"/>
                      </a:cubicBezTo>
                      <a:close/>
                      <a:moveTo>
                        <a:pt x="557" y="1003"/>
                      </a:moveTo>
                      <a:cubicBezTo>
                        <a:pt x="558" y="1003"/>
                        <a:pt x="558" y="1003"/>
                        <a:pt x="558" y="1003"/>
                      </a:cubicBezTo>
                      <a:cubicBezTo>
                        <a:pt x="558" y="1002"/>
                        <a:pt x="559" y="1002"/>
                        <a:pt x="558" y="1002"/>
                      </a:cubicBezTo>
                      <a:cubicBezTo>
                        <a:pt x="557" y="1002"/>
                        <a:pt x="557" y="1001"/>
                        <a:pt x="556" y="1002"/>
                      </a:cubicBezTo>
                      <a:cubicBezTo>
                        <a:pt x="557" y="1002"/>
                        <a:pt x="557" y="1003"/>
                        <a:pt x="557" y="1003"/>
                      </a:cubicBezTo>
                      <a:close/>
                      <a:moveTo>
                        <a:pt x="668" y="66"/>
                      </a:moveTo>
                      <a:cubicBezTo>
                        <a:pt x="669" y="65"/>
                        <a:pt x="669" y="64"/>
                        <a:pt x="669" y="64"/>
                      </a:cubicBezTo>
                      <a:cubicBezTo>
                        <a:pt x="669" y="64"/>
                        <a:pt x="669" y="64"/>
                        <a:pt x="669" y="64"/>
                      </a:cubicBezTo>
                      <a:cubicBezTo>
                        <a:pt x="669" y="63"/>
                        <a:pt x="669" y="63"/>
                        <a:pt x="669" y="63"/>
                      </a:cubicBezTo>
                      <a:cubicBezTo>
                        <a:pt x="668" y="63"/>
                        <a:pt x="668" y="64"/>
                        <a:pt x="668" y="64"/>
                      </a:cubicBezTo>
                      <a:cubicBezTo>
                        <a:pt x="668" y="65"/>
                        <a:pt x="668" y="65"/>
                        <a:pt x="668" y="66"/>
                      </a:cubicBezTo>
                      <a:close/>
                      <a:moveTo>
                        <a:pt x="891" y="258"/>
                      </a:moveTo>
                      <a:cubicBezTo>
                        <a:pt x="892" y="259"/>
                        <a:pt x="892" y="259"/>
                        <a:pt x="893" y="258"/>
                      </a:cubicBezTo>
                      <a:cubicBezTo>
                        <a:pt x="893" y="258"/>
                        <a:pt x="893" y="258"/>
                        <a:pt x="893" y="256"/>
                      </a:cubicBezTo>
                      <a:cubicBezTo>
                        <a:pt x="892" y="258"/>
                        <a:pt x="891" y="258"/>
                        <a:pt x="891" y="258"/>
                      </a:cubicBezTo>
                      <a:close/>
                      <a:moveTo>
                        <a:pt x="156" y="752"/>
                      </a:moveTo>
                      <a:cubicBezTo>
                        <a:pt x="156" y="751"/>
                        <a:pt x="156" y="751"/>
                        <a:pt x="156" y="750"/>
                      </a:cubicBezTo>
                      <a:cubicBezTo>
                        <a:pt x="156" y="752"/>
                        <a:pt x="154" y="750"/>
                        <a:pt x="154" y="752"/>
                      </a:cubicBezTo>
                      <a:cubicBezTo>
                        <a:pt x="155" y="752"/>
                        <a:pt x="155" y="752"/>
                        <a:pt x="156" y="752"/>
                      </a:cubicBezTo>
                      <a:close/>
                      <a:moveTo>
                        <a:pt x="861" y="234"/>
                      </a:moveTo>
                      <a:cubicBezTo>
                        <a:pt x="860" y="234"/>
                        <a:pt x="860" y="234"/>
                        <a:pt x="859" y="234"/>
                      </a:cubicBezTo>
                      <a:cubicBezTo>
                        <a:pt x="859" y="235"/>
                        <a:pt x="860" y="235"/>
                        <a:pt x="860" y="235"/>
                      </a:cubicBezTo>
                      <a:cubicBezTo>
                        <a:pt x="860" y="235"/>
                        <a:pt x="861" y="235"/>
                        <a:pt x="861" y="234"/>
                      </a:cubicBezTo>
                      <a:close/>
                      <a:moveTo>
                        <a:pt x="46" y="515"/>
                      </a:moveTo>
                      <a:cubicBezTo>
                        <a:pt x="46" y="515"/>
                        <a:pt x="46" y="515"/>
                        <a:pt x="46" y="514"/>
                      </a:cubicBezTo>
                      <a:cubicBezTo>
                        <a:pt x="46" y="514"/>
                        <a:pt x="45" y="514"/>
                        <a:pt x="45" y="513"/>
                      </a:cubicBezTo>
                      <a:cubicBezTo>
                        <a:pt x="45" y="514"/>
                        <a:pt x="45" y="514"/>
                        <a:pt x="45" y="514"/>
                      </a:cubicBezTo>
                      <a:cubicBezTo>
                        <a:pt x="45" y="515"/>
                        <a:pt x="45" y="515"/>
                        <a:pt x="46" y="515"/>
                      </a:cubicBezTo>
                      <a:close/>
                      <a:moveTo>
                        <a:pt x="919" y="257"/>
                      </a:moveTo>
                      <a:cubicBezTo>
                        <a:pt x="919" y="257"/>
                        <a:pt x="919" y="258"/>
                        <a:pt x="919" y="258"/>
                      </a:cubicBezTo>
                      <a:cubicBezTo>
                        <a:pt x="919" y="257"/>
                        <a:pt x="920" y="257"/>
                        <a:pt x="920" y="257"/>
                      </a:cubicBezTo>
                      <a:cubicBezTo>
                        <a:pt x="920" y="256"/>
                        <a:pt x="920" y="256"/>
                        <a:pt x="920" y="256"/>
                      </a:cubicBezTo>
                      <a:cubicBezTo>
                        <a:pt x="919" y="256"/>
                        <a:pt x="919" y="256"/>
                        <a:pt x="919" y="257"/>
                      </a:cubicBezTo>
                      <a:close/>
                      <a:moveTo>
                        <a:pt x="390" y="72"/>
                      </a:moveTo>
                      <a:cubicBezTo>
                        <a:pt x="390" y="71"/>
                        <a:pt x="390" y="70"/>
                        <a:pt x="390" y="69"/>
                      </a:cubicBezTo>
                      <a:cubicBezTo>
                        <a:pt x="389" y="72"/>
                        <a:pt x="389" y="72"/>
                        <a:pt x="390" y="72"/>
                      </a:cubicBezTo>
                      <a:close/>
                      <a:moveTo>
                        <a:pt x="769" y="952"/>
                      </a:moveTo>
                      <a:cubicBezTo>
                        <a:pt x="770" y="952"/>
                        <a:pt x="769" y="952"/>
                        <a:pt x="769" y="951"/>
                      </a:cubicBezTo>
                      <a:cubicBezTo>
                        <a:pt x="769" y="951"/>
                        <a:pt x="770" y="950"/>
                        <a:pt x="769" y="949"/>
                      </a:cubicBezTo>
                      <a:cubicBezTo>
                        <a:pt x="769" y="951"/>
                        <a:pt x="769" y="951"/>
                        <a:pt x="769" y="952"/>
                      </a:cubicBezTo>
                      <a:close/>
                      <a:moveTo>
                        <a:pt x="835" y="165"/>
                      </a:moveTo>
                      <a:cubicBezTo>
                        <a:pt x="836" y="164"/>
                        <a:pt x="837" y="164"/>
                        <a:pt x="837" y="164"/>
                      </a:cubicBezTo>
                      <a:cubicBezTo>
                        <a:pt x="837" y="163"/>
                        <a:pt x="836" y="164"/>
                        <a:pt x="837" y="164"/>
                      </a:cubicBezTo>
                      <a:cubicBezTo>
                        <a:pt x="836" y="164"/>
                        <a:pt x="835" y="164"/>
                        <a:pt x="835" y="165"/>
                      </a:cubicBezTo>
                      <a:cubicBezTo>
                        <a:pt x="835" y="165"/>
                        <a:pt x="836" y="165"/>
                        <a:pt x="835" y="165"/>
                      </a:cubicBezTo>
                      <a:close/>
                      <a:moveTo>
                        <a:pt x="366" y="856"/>
                      </a:moveTo>
                      <a:cubicBezTo>
                        <a:pt x="366" y="856"/>
                        <a:pt x="366" y="857"/>
                        <a:pt x="366" y="857"/>
                      </a:cubicBezTo>
                      <a:cubicBezTo>
                        <a:pt x="366" y="858"/>
                        <a:pt x="366" y="858"/>
                        <a:pt x="366" y="859"/>
                      </a:cubicBezTo>
                      <a:cubicBezTo>
                        <a:pt x="367" y="857"/>
                        <a:pt x="367" y="857"/>
                        <a:pt x="366" y="856"/>
                      </a:cubicBezTo>
                      <a:close/>
                      <a:moveTo>
                        <a:pt x="914" y="271"/>
                      </a:moveTo>
                      <a:cubicBezTo>
                        <a:pt x="914" y="270"/>
                        <a:pt x="914" y="270"/>
                        <a:pt x="914" y="269"/>
                      </a:cubicBezTo>
                      <a:cubicBezTo>
                        <a:pt x="914" y="269"/>
                        <a:pt x="914" y="269"/>
                        <a:pt x="914" y="269"/>
                      </a:cubicBezTo>
                      <a:cubicBezTo>
                        <a:pt x="913" y="269"/>
                        <a:pt x="914" y="271"/>
                        <a:pt x="914" y="271"/>
                      </a:cubicBezTo>
                      <a:cubicBezTo>
                        <a:pt x="914" y="271"/>
                        <a:pt x="914" y="271"/>
                        <a:pt x="914" y="271"/>
                      </a:cubicBezTo>
                      <a:close/>
                      <a:moveTo>
                        <a:pt x="703" y="48"/>
                      </a:moveTo>
                      <a:cubicBezTo>
                        <a:pt x="703" y="47"/>
                        <a:pt x="703" y="47"/>
                        <a:pt x="703" y="47"/>
                      </a:cubicBezTo>
                      <a:cubicBezTo>
                        <a:pt x="703" y="47"/>
                        <a:pt x="702" y="48"/>
                        <a:pt x="702" y="48"/>
                      </a:cubicBezTo>
                      <a:cubicBezTo>
                        <a:pt x="702" y="48"/>
                        <a:pt x="702" y="49"/>
                        <a:pt x="702" y="49"/>
                      </a:cubicBezTo>
                      <a:cubicBezTo>
                        <a:pt x="703" y="49"/>
                        <a:pt x="703" y="48"/>
                        <a:pt x="703" y="48"/>
                      </a:cubicBezTo>
                      <a:close/>
                      <a:moveTo>
                        <a:pt x="161" y="232"/>
                      </a:moveTo>
                      <a:cubicBezTo>
                        <a:pt x="161" y="232"/>
                        <a:pt x="160" y="231"/>
                        <a:pt x="160" y="231"/>
                      </a:cubicBezTo>
                      <a:cubicBezTo>
                        <a:pt x="160" y="231"/>
                        <a:pt x="160" y="232"/>
                        <a:pt x="160" y="232"/>
                      </a:cubicBezTo>
                      <a:cubicBezTo>
                        <a:pt x="160" y="232"/>
                        <a:pt x="160" y="233"/>
                        <a:pt x="161" y="233"/>
                      </a:cubicBezTo>
                      <a:cubicBezTo>
                        <a:pt x="161" y="233"/>
                        <a:pt x="161" y="232"/>
                        <a:pt x="161" y="232"/>
                      </a:cubicBezTo>
                      <a:close/>
                      <a:moveTo>
                        <a:pt x="886" y="861"/>
                      </a:moveTo>
                      <a:cubicBezTo>
                        <a:pt x="886" y="861"/>
                        <a:pt x="885" y="861"/>
                        <a:pt x="885" y="860"/>
                      </a:cubicBezTo>
                      <a:cubicBezTo>
                        <a:pt x="885" y="860"/>
                        <a:pt x="884" y="860"/>
                        <a:pt x="884" y="861"/>
                      </a:cubicBezTo>
                      <a:cubicBezTo>
                        <a:pt x="884" y="861"/>
                        <a:pt x="885" y="861"/>
                        <a:pt x="885" y="862"/>
                      </a:cubicBezTo>
                      <a:cubicBezTo>
                        <a:pt x="885" y="862"/>
                        <a:pt x="886" y="862"/>
                        <a:pt x="886" y="861"/>
                      </a:cubicBezTo>
                      <a:close/>
                      <a:moveTo>
                        <a:pt x="393" y="65"/>
                      </a:moveTo>
                      <a:cubicBezTo>
                        <a:pt x="394" y="64"/>
                        <a:pt x="394" y="64"/>
                        <a:pt x="393" y="63"/>
                      </a:cubicBezTo>
                      <a:cubicBezTo>
                        <a:pt x="393" y="64"/>
                        <a:pt x="393" y="64"/>
                        <a:pt x="393" y="65"/>
                      </a:cubicBezTo>
                      <a:close/>
                      <a:moveTo>
                        <a:pt x="594" y="48"/>
                      </a:moveTo>
                      <a:cubicBezTo>
                        <a:pt x="594" y="48"/>
                        <a:pt x="594" y="47"/>
                        <a:pt x="594" y="47"/>
                      </a:cubicBezTo>
                      <a:cubicBezTo>
                        <a:pt x="593" y="47"/>
                        <a:pt x="593" y="48"/>
                        <a:pt x="592" y="48"/>
                      </a:cubicBezTo>
                      <a:cubicBezTo>
                        <a:pt x="593" y="48"/>
                        <a:pt x="593" y="48"/>
                        <a:pt x="594" y="48"/>
                      </a:cubicBezTo>
                      <a:close/>
                      <a:moveTo>
                        <a:pt x="393" y="66"/>
                      </a:moveTo>
                      <a:cubicBezTo>
                        <a:pt x="393" y="66"/>
                        <a:pt x="393" y="67"/>
                        <a:pt x="393" y="68"/>
                      </a:cubicBezTo>
                      <a:cubicBezTo>
                        <a:pt x="394" y="67"/>
                        <a:pt x="394" y="66"/>
                        <a:pt x="393" y="66"/>
                      </a:cubicBezTo>
                      <a:close/>
                      <a:moveTo>
                        <a:pt x="653" y="82"/>
                      </a:moveTo>
                      <a:cubicBezTo>
                        <a:pt x="654" y="81"/>
                        <a:pt x="654" y="81"/>
                        <a:pt x="653" y="80"/>
                      </a:cubicBezTo>
                      <a:cubicBezTo>
                        <a:pt x="653" y="80"/>
                        <a:pt x="653" y="80"/>
                        <a:pt x="652" y="80"/>
                      </a:cubicBezTo>
                      <a:cubicBezTo>
                        <a:pt x="653" y="81"/>
                        <a:pt x="653" y="82"/>
                        <a:pt x="653" y="82"/>
                      </a:cubicBezTo>
                      <a:close/>
                      <a:moveTo>
                        <a:pt x="268" y="940"/>
                      </a:moveTo>
                      <a:cubicBezTo>
                        <a:pt x="268" y="939"/>
                        <a:pt x="267" y="939"/>
                        <a:pt x="267" y="940"/>
                      </a:cubicBezTo>
                      <a:cubicBezTo>
                        <a:pt x="267" y="940"/>
                        <a:pt x="267" y="940"/>
                        <a:pt x="267" y="941"/>
                      </a:cubicBezTo>
                      <a:cubicBezTo>
                        <a:pt x="268" y="941"/>
                        <a:pt x="268" y="940"/>
                        <a:pt x="268" y="940"/>
                      </a:cubicBezTo>
                      <a:close/>
                      <a:moveTo>
                        <a:pt x="951" y="732"/>
                      </a:moveTo>
                      <a:cubicBezTo>
                        <a:pt x="950" y="731"/>
                        <a:pt x="950" y="731"/>
                        <a:pt x="949" y="732"/>
                      </a:cubicBezTo>
                      <a:cubicBezTo>
                        <a:pt x="949" y="732"/>
                        <a:pt x="949" y="733"/>
                        <a:pt x="950" y="733"/>
                      </a:cubicBezTo>
                      <a:cubicBezTo>
                        <a:pt x="950" y="732"/>
                        <a:pt x="951" y="732"/>
                        <a:pt x="951" y="732"/>
                      </a:cubicBezTo>
                      <a:close/>
                      <a:moveTo>
                        <a:pt x="742" y="764"/>
                      </a:moveTo>
                      <a:cubicBezTo>
                        <a:pt x="742" y="763"/>
                        <a:pt x="742" y="763"/>
                        <a:pt x="741" y="763"/>
                      </a:cubicBezTo>
                      <a:cubicBezTo>
                        <a:pt x="741" y="763"/>
                        <a:pt x="741" y="764"/>
                        <a:pt x="741" y="764"/>
                      </a:cubicBezTo>
                      <a:cubicBezTo>
                        <a:pt x="741" y="764"/>
                        <a:pt x="742" y="764"/>
                        <a:pt x="742" y="764"/>
                      </a:cubicBezTo>
                      <a:close/>
                      <a:moveTo>
                        <a:pt x="2" y="491"/>
                      </a:moveTo>
                      <a:cubicBezTo>
                        <a:pt x="1" y="491"/>
                        <a:pt x="1" y="492"/>
                        <a:pt x="0" y="492"/>
                      </a:cubicBezTo>
                      <a:cubicBezTo>
                        <a:pt x="1" y="492"/>
                        <a:pt x="1" y="492"/>
                        <a:pt x="2" y="492"/>
                      </a:cubicBezTo>
                      <a:cubicBezTo>
                        <a:pt x="2" y="492"/>
                        <a:pt x="2" y="491"/>
                        <a:pt x="2" y="491"/>
                      </a:cubicBezTo>
                      <a:close/>
                      <a:moveTo>
                        <a:pt x="945" y="466"/>
                      </a:moveTo>
                      <a:cubicBezTo>
                        <a:pt x="945" y="465"/>
                        <a:pt x="945" y="464"/>
                        <a:pt x="945" y="463"/>
                      </a:cubicBezTo>
                      <a:cubicBezTo>
                        <a:pt x="944" y="464"/>
                        <a:pt x="944" y="465"/>
                        <a:pt x="945" y="466"/>
                      </a:cubicBezTo>
                      <a:close/>
                      <a:moveTo>
                        <a:pt x="848" y="892"/>
                      </a:moveTo>
                      <a:cubicBezTo>
                        <a:pt x="848" y="892"/>
                        <a:pt x="847" y="892"/>
                        <a:pt x="847" y="892"/>
                      </a:cubicBezTo>
                      <a:cubicBezTo>
                        <a:pt x="847" y="893"/>
                        <a:pt x="847" y="893"/>
                        <a:pt x="847" y="894"/>
                      </a:cubicBezTo>
                      <a:cubicBezTo>
                        <a:pt x="847" y="893"/>
                        <a:pt x="848" y="893"/>
                        <a:pt x="848" y="892"/>
                      </a:cubicBezTo>
                      <a:close/>
                      <a:moveTo>
                        <a:pt x="389" y="942"/>
                      </a:moveTo>
                      <a:cubicBezTo>
                        <a:pt x="389" y="942"/>
                        <a:pt x="388" y="943"/>
                        <a:pt x="389" y="944"/>
                      </a:cubicBezTo>
                      <a:cubicBezTo>
                        <a:pt x="390" y="943"/>
                        <a:pt x="389" y="942"/>
                        <a:pt x="389" y="941"/>
                      </a:cubicBezTo>
                      <a:cubicBezTo>
                        <a:pt x="389" y="941"/>
                        <a:pt x="389" y="942"/>
                        <a:pt x="389" y="942"/>
                      </a:cubicBezTo>
                      <a:close/>
                      <a:moveTo>
                        <a:pt x="787" y="956"/>
                      </a:moveTo>
                      <a:cubicBezTo>
                        <a:pt x="787" y="956"/>
                        <a:pt x="787" y="956"/>
                        <a:pt x="788" y="957"/>
                      </a:cubicBezTo>
                      <a:cubicBezTo>
                        <a:pt x="788" y="956"/>
                        <a:pt x="788" y="956"/>
                        <a:pt x="789" y="956"/>
                      </a:cubicBezTo>
                      <a:cubicBezTo>
                        <a:pt x="788" y="955"/>
                        <a:pt x="788" y="955"/>
                        <a:pt x="787" y="956"/>
                      </a:cubicBezTo>
                      <a:close/>
                      <a:moveTo>
                        <a:pt x="172" y="237"/>
                      </a:moveTo>
                      <a:cubicBezTo>
                        <a:pt x="171" y="237"/>
                        <a:pt x="170" y="237"/>
                        <a:pt x="169" y="237"/>
                      </a:cubicBezTo>
                      <a:cubicBezTo>
                        <a:pt x="171" y="237"/>
                        <a:pt x="171" y="237"/>
                        <a:pt x="172" y="237"/>
                      </a:cubicBezTo>
                      <a:close/>
                      <a:moveTo>
                        <a:pt x="1003" y="557"/>
                      </a:moveTo>
                      <a:cubicBezTo>
                        <a:pt x="1002" y="557"/>
                        <a:pt x="1002" y="558"/>
                        <a:pt x="1003" y="558"/>
                      </a:cubicBezTo>
                      <a:cubicBezTo>
                        <a:pt x="1003" y="558"/>
                        <a:pt x="1004" y="558"/>
                        <a:pt x="1004" y="558"/>
                      </a:cubicBezTo>
                      <a:cubicBezTo>
                        <a:pt x="1003" y="558"/>
                        <a:pt x="1003" y="557"/>
                        <a:pt x="1003" y="557"/>
                      </a:cubicBezTo>
                      <a:close/>
                      <a:moveTo>
                        <a:pt x="879" y="502"/>
                      </a:moveTo>
                      <a:cubicBezTo>
                        <a:pt x="880" y="502"/>
                        <a:pt x="880" y="502"/>
                        <a:pt x="879" y="501"/>
                      </a:cubicBezTo>
                      <a:cubicBezTo>
                        <a:pt x="879" y="501"/>
                        <a:pt x="878" y="501"/>
                        <a:pt x="878" y="502"/>
                      </a:cubicBezTo>
                      <a:cubicBezTo>
                        <a:pt x="879" y="502"/>
                        <a:pt x="879" y="502"/>
                        <a:pt x="879" y="502"/>
                      </a:cubicBezTo>
                      <a:close/>
                      <a:moveTo>
                        <a:pt x="628" y="162"/>
                      </a:moveTo>
                      <a:cubicBezTo>
                        <a:pt x="628" y="163"/>
                        <a:pt x="628" y="163"/>
                        <a:pt x="628" y="164"/>
                      </a:cubicBezTo>
                      <a:cubicBezTo>
                        <a:pt x="629" y="163"/>
                        <a:pt x="629" y="162"/>
                        <a:pt x="628" y="162"/>
                      </a:cubicBezTo>
                      <a:close/>
                      <a:moveTo>
                        <a:pt x="153" y="752"/>
                      </a:moveTo>
                      <a:cubicBezTo>
                        <a:pt x="154" y="752"/>
                        <a:pt x="154" y="752"/>
                        <a:pt x="154" y="752"/>
                      </a:cubicBezTo>
                      <a:cubicBezTo>
                        <a:pt x="154" y="752"/>
                        <a:pt x="153" y="751"/>
                        <a:pt x="153" y="752"/>
                      </a:cubicBezTo>
                      <a:close/>
                      <a:moveTo>
                        <a:pt x="387" y="38"/>
                      </a:moveTo>
                      <a:cubicBezTo>
                        <a:pt x="387" y="39"/>
                        <a:pt x="387" y="39"/>
                        <a:pt x="387" y="40"/>
                      </a:cubicBezTo>
                      <a:cubicBezTo>
                        <a:pt x="388" y="39"/>
                        <a:pt x="388" y="39"/>
                        <a:pt x="387" y="38"/>
                      </a:cubicBezTo>
                      <a:close/>
                      <a:moveTo>
                        <a:pt x="122" y="786"/>
                      </a:moveTo>
                      <a:cubicBezTo>
                        <a:pt x="122" y="785"/>
                        <a:pt x="122" y="785"/>
                        <a:pt x="122" y="784"/>
                      </a:cubicBezTo>
                      <a:cubicBezTo>
                        <a:pt x="121" y="785"/>
                        <a:pt x="121" y="785"/>
                        <a:pt x="122" y="786"/>
                      </a:cubicBezTo>
                      <a:close/>
                      <a:moveTo>
                        <a:pt x="957" y="591"/>
                      </a:moveTo>
                      <a:cubicBezTo>
                        <a:pt x="956" y="591"/>
                        <a:pt x="956" y="591"/>
                        <a:pt x="956" y="592"/>
                      </a:cubicBezTo>
                      <a:cubicBezTo>
                        <a:pt x="956" y="591"/>
                        <a:pt x="957" y="592"/>
                        <a:pt x="957" y="591"/>
                      </a:cubicBezTo>
                      <a:close/>
                      <a:moveTo>
                        <a:pt x="132" y="847"/>
                      </a:moveTo>
                      <a:cubicBezTo>
                        <a:pt x="133" y="847"/>
                        <a:pt x="133" y="847"/>
                        <a:pt x="133" y="847"/>
                      </a:cubicBezTo>
                      <a:cubicBezTo>
                        <a:pt x="133" y="847"/>
                        <a:pt x="132" y="846"/>
                        <a:pt x="132" y="847"/>
                      </a:cubicBezTo>
                      <a:close/>
                      <a:moveTo>
                        <a:pt x="718" y="53"/>
                      </a:moveTo>
                      <a:cubicBezTo>
                        <a:pt x="718" y="53"/>
                        <a:pt x="718" y="52"/>
                        <a:pt x="718" y="52"/>
                      </a:cubicBezTo>
                      <a:cubicBezTo>
                        <a:pt x="718" y="52"/>
                        <a:pt x="718" y="52"/>
                        <a:pt x="718" y="52"/>
                      </a:cubicBezTo>
                      <a:cubicBezTo>
                        <a:pt x="718" y="53"/>
                        <a:pt x="718" y="53"/>
                        <a:pt x="718" y="53"/>
                      </a:cubicBezTo>
                      <a:cubicBezTo>
                        <a:pt x="718" y="54"/>
                        <a:pt x="718" y="53"/>
                        <a:pt x="718" y="53"/>
                      </a:cubicBezTo>
                      <a:close/>
                      <a:moveTo>
                        <a:pt x="367" y="842"/>
                      </a:moveTo>
                      <a:cubicBezTo>
                        <a:pt x="367" y="842"/>
                        <a:pt x="367" y="842"/>
                        <a:pt x="367" y="842"/>
                      </a:cubicBezTo>
                      <a:cubicBezTo>
                        <a:pt x="367" y="843"/>
                        <a:pt x="367" y="843"/>
                        <a:pt x="367" y="843"/>
                      </a:cubicBezTo>
                      <a:cubicBezTo>
                        <a:pt x="367" y="843"/>
                        <a:pt x="368" y="843"/>
                        <a:pt x="368" y="843"/>
                      </a:cubicBezTo>
                      <a:cubicBezTo>
                        <a:pt x="368" y="842"/>
                        <a:pt x="367" y="842"/>
                        <a:pt x="367" y="842"/>
                      </a:cubicBezTo>
                      <a:close/>
                      <a:moveTo>
                        <a:pt x="86" y="604"/>
                      </a:moveTo>
                      <a:cubicBezTo>
                        <a:pt x="86" y="603"/>
                        <a:pt x="86" y="603"/>
                        <a:pt x="85" y="603"/>
                      </a:cubicBezTo>
                      <a:cubicBezTo>
                        <a:pt x="85" y="604"/>
                        <a:pt x="85" y="604"/>
                        <a:pt x="86" y="604"/>
                      </a:cubicBezTo>
                      <a:close/>
                      <a:moveTo>
                        <a:pt x="279" y="135"/>
                      </a:moveTo>
                      <a:cubicBezTo>
                        <a:pt x="279" y="134"/>
                        <a:pt x="279" y="134"/>
                        <a:pt x="278" y="133"/>
                      </a:cubicBezTo>
                      <a:cubicBezTo>
                        <a:pt x="278" y="134"/>
                        <a:pt x="278" y="134"/>
                        <a:pt x="279" y="135"/>
                      </a:cubicBezTo>
                      <a:close/>
                      <a:moveTo>
                        <a:pt x="494" y="843"/>
                      </a:moveTo>
                      <a:cubicBezTo>
                        <a:pt x="495" y="843"/>
                        <a:pt x="494" y="842"/>
                        <a:pt x="494" y="841"/>
                      </a:cubicBezTo>
                      <a:cubicBezTo>
                        <a:pt x="494" y="842"/>
                        <a:pt x="494" y="842"/>
                        <a:pt x="494" y="843"/>
                      </a:cubicBezTo>
                      <a:close/>
                      <a:moveTo>
                        <a:pt x="382" y="57"/>
                      </a:moveTo>
                      <a:cubicBezTo>
                        <a:pt x="381" y="57"/>
                        <a:pt x="382" y="58"/>
                        <a:pt x="381" y="59"/>
                      </a:cubicBezTo>
                      <a:cubicBezTo>
                        <a:pt x="382" y="58"/>
                        <a:pt x="382" y="58"/>
                        <a:pt x="382" y="57"/>
                      </a:cubicBezTo>
                      <a:close/>
                      <a:moveTo>
                        <a:pt x="946" y="744"/>
                      </a:moveTo>
                      <a:cubicBezTo>
                        <a:pt x="946" y="744"/>
                        <a:pt x="945" y="744"/>
                        <a:pt x="945" y="744"/>
                      </a:cubicBezTo>
                      <a:cubicBezTo>
                        <a:pt x="945" y="745"/>
                        <a:pt x="946" y="745"/>
                        <a:pt x="946" y="744"/>
                      </a:cubicBezTo>
                      <a:close/>
                      <a:moveTo>
                        <a:pt x="78" y="616"/>
                      </a:moveTo>
                      <a:cubicBezTo>
                        <a:pt x="78" y="616"/>
                        <a:pt x="78" y="615"/>
                        <a:pt x="78" y="615"/>
                      </a:cubicBezTo>
                      <a:cubicBezTo>
                        <a:pt x="77" y="615"/>
                        <a:pt x="77" y="616"/>
                        <a:pt x="78" y="616"/>
                      </a:cubicBezTo>
                      <a:close/>
                      <a:moveTo>
                        <a:pt x="620" y="158"/>
                      </a:moveTo>
                      <a:cubicBezTo>
                        <a:pt x="620" y="158"/>
                        <a:pt x="619" y="158"/>
                        <a:pt x="619" y="158"/>
                      </a:cubicBezTo>
                      <a:cubicBezTo>
                        <a:pt x="619" y="159"/>
                        <a:pt x="620" y="159"/>
                        <a:pt x="620" y="158"/>
                      </a:cubicBezTo>
                      <a:close/>
                      <a:moveTo>
                        <a:pt x="81" y="562"/>
                      </a:moveTo>
                      <a:cubicBezTo>
                        <a:pt x="81" y="562"/>
                        <a:pt x="82" y="562"/>
                        <a:pt x="82" y="562"/>
                      </a:cubicBezTo>
                      <a:cubicBezTo>
                        <a:pt x="82" y="561"/>
                        <a:pt x="81" y="561"/>
                        <a:pt x="81" y="562"/>
                      </a:cubicBezTo>
                      <a:close/>
                      <a:moveTo>
                        <a:pt x="904" y="873"/>
                      </a:moveTo>
                      <a:cubicBezTo>
                        <a:pt x="904" y="873"/>
                        <a:pt x="904" y="872"/>
                        <a:pt x="904" y="872"/>
                      </a:cubicBezTo>
                      <a:cubicBezTo>
                        <a:pt x="904" y="872"/>
                        <a:pt x="904" y="872"/>
                        <a:pt x="904" y="872"/>
                      </a:cubicBezTo>
                      <a:cubicBezTo>
                        <a:pt x="904" y="872"/>
                        <a:pt x="903" y="872"/>
                        <a:pt x="903" y="872"/>
                      </a:cubicBezTo>
                      <a:cubicBezTo>
                        <a:pt x="903" y="873"/>
                        <a:pt x="904" y="873"/>
                        <a:pt x="904" y="873"/>
                      </a:cubicBezTo>
                      <a:close/>
                      <a:moveTo>
                        <a:pt x="49" y="514"/>
                      </a:moveTo>
                      <a:cubicBezTo>
                        <a:pt x="49" y="514"/>
                        <a:pt x="50" y="514"/>
                        <a:pt x="50" y="514"/>
                      </a:cubicBezTo>
                      <a:cubicBezTo>
                        <a:pt x="50" y="513"/>
                        <a:pt x="50" y="513"/>
                        <a:pt x="49" y="514"/>
                      </a:cubicBezTo>
                      <a:close/>
                      <a:moveTo>
                        <a:pt x="974" y="551"/>
                      </a:moveTo>
                      <a:cubicBezTo>
                        <a:pt x="974" y="550"/>
                        <a:pt x="973" y="550"/>
                        <a:pt x="973" y="551"/>
                      </a:cubicBezTo>
                      <a:cubicBezTo>
                        <a:pt x="973" y="551"/>
                        <a:pt x="974" y="551"/>
                        <a:pt x="974" y="551"/>
                      </a:cubicBezTo>
                      <a:close/>
                      <a:moveTo>
                        <a:pt x="272" y="885"/>
                      </a:moveTo>
                      <a:cubicBezTo>
                        <a:pt x="271" y="884"/>
                        <a:pt x="271" y="884"/>
                        <a:pt x="271" y="885"/>
                      </a:cubicBezTo>
                      <a:cubicBezTo>
                        <a:pt x="271" y="885"/>
                        <a:pt x="272" y="885"/>
                        <a:pt x="272" y="885"/>
                      </a:cubicBezTo>
                      <a:close/>
                      <a:moveTo>
                        <a:pt x="869" y="891"/>
                      </a:moveTo>
                      <a:cubicBezTo>
                        <a:pt x="869" y="890"/>
                        <a:pt x="869" y="890"/>
                        <a:pt x="869" y="889"/>
                      </a:cubicBezTo>
                      <a:cubicBezTo>
                        <a:pt x="868" y="890"/>
                        <a:pt x="868" y="890"/>
                        <a:pt x="869" y="891"/>
                      </a:cubicBezTo>
                      <a:close/>
                      <a:moveTo>
                        <a:pt x="800" y="706"/>
                      </a:moveTo>
                      <a:cubicBezTo>
                        <a:pt x="801" y="706"/>
                        <a:pt x="801" y="706"/>
                        <a:pt x="801" y="706"/>
                      </a:cubicBezTo>
                      <a:cubicBezTo>
                        <a:pt x="801" y="705"/>
                        <a:pt x="800" y="705"/>
                        <a:pt x="800" y="706"/>
                      </a:cubicBezTo>
                      <a:close/>
                      <a:moveTo>
                        <a:pt x="77" y="518"/>
                      </a:moveTo>
                      <a:cubicBezTo>
                        <a:pt x="78" y="518"/>
                        <a:pt x="78" y="518"/>
                        <a:pt x="79" y="518"/>
                      </a:cubicBezTo>
                      <a:cubicBezTo>
                        <a:pt x="78" y="518"/>
                        <a:pt x="78" y="517"/>
                        <a:pt x="77" y="518"/>
                      </a:cubicBezTo>
                      <a:close/>
                      <a:moveTo>
                        <a:pt x="571" y="917"/>
                      </a:moveTo>
                      <a:cubicBezTo>
                        <a:pt x="571" y="917"/>
                        <a:pt x="570" y="917"/>
                        <a:pt x="570" y="917"/>
                      </a:cubicBezTo>
                      <a:cubicBezTo>
                        <a:pt x="570" y="918"/>
                        <a:pt x="571" y="918"/>
                        <a:pt x="571" y="917"/>
                      </a:cubicBezTo>
                      <a:close/>
                      <a:moveTo>
                        <a:pt x="391" y="933"/>
                      </a:moveTo>
                      <a:cubicBezTo>
                        <a:pt x="391" y="933"/>
                        <a:pt x="391" y="933"/>
                        <a:pt x="391" y="933"/>
                      </a:cubicBezTo>
                      <a:cubicBezTo>
                        <a:pt x="391" y="933"/>
                        <a:pt x="391" y="933"/>
                        <a:pt x="391" y="933"/>
                      </a:cubicBezTo>
                      <a:cubicBezTo>
                        <a:pt x="391" y="933"/>
                        <a:pt x="390" y="934"/>
                        <a:pt x="391" y="934"/>
                      </a:cubicBezTo>
                      <a:cubicBezTo>
                        <a:pt x="392" y="934"/>
                        <a:pt x="391" y="933"/>
                        <a:pt x="391" y="933"/>
                      </a:cubicBezTo>
                      <a:close/>
                      <a:moveTo>
                        <a:pt x="624" y="941"/>
                      </a:moveTo>
                      <a:cubicBezTo>
                        <a:pt x="624" y="941"/>
                        <a:pt x="624" y="942"/>
                        <a:pt x="624" y="942"/>
                      </a:cubicBezTo>
                      <a:cubicBezTo>
                        <a:pt x="625" y="942"/>
                        <a:pt x="625" y="941"/>
                        <a:pt x="624" y="941"/>
                      </a:cubicBezTo>
                      <a:close/>
                      <a:moveTo>
                        <a:pt x="584" y="947"/>
                      </a:moveTo>
                      <a:cubicBezTo>
                        <a:pt x="583" y="948"/>
                        <a:pt x="583" y="948"/>
                        <a:pt x="584" y="949"/>
                      </a:cubicBezTo>
                      <a:cubicBezTo>
                        <a:pt x="584" y="948"/>
                        <a:pt x="584" y="948"/>
                        <a:pt x="584" y="947"/>
                      </a:cubicBezTo>
                      <a:close/>
                      <a:moveTo>
                        <a:pt x="886" y="258"/>
                      </a:moveTo>
                      <a:cubicBezTo>
                        <a:pt x="886" y="259"/>
                        <a:pt x="887" y="259"/>
                        <a:pt x="887" y="258"/>
                      </a:cubicBezTo>
                      <a:cubicBezTo>
                        <a:pt x="887" y="258"/>
                        <a:pt x="886" y="258"/>
                        <a:pt x="886" y="258"/>
                      </a:cubicBezTo>
                      <a:close/>
                      <a:moveTo>
                        <a:pt x="150" y="245"/>
                      </a:moveTo>
                      <a:cubicBezTo>
                        <a:pt x="149" y="245"/>
                        <a:pt x="149" y="245"/>
                        <a:pt x="148" y="245"/>
                      </a:cubicBezTo>
                      <a:cubicBezTo>
                        <a:pt x="149" y="245"/>
                        <a:pt x="149" y="246"/>
                        <a:pt x="150" y="245"/>
                      </a:cubicBezTo>
                      <a:close/>
                      <a:moveTo>
                        <a:pt x="154" y="242"/>
                      </a:moveTo>
                      <a:cubicBezTo>
                        <a:pt x="154" y="242"/>
                        <a:pt x="154" y="242"/>
                        <a:pt x="154" y="242"/>
                      </a:cubicBezTo>
                      <a:cubicBezTo>
                        <a:pt x="154" y="242"/>
                        <a:pt x="154" y="242"/>
                        <a:pt x="154" y="242"/>
                      </a:cubicBezTo>
                      <a:cubicBezTo>
                        <a:pt x="155" y="242"/>
                        <a:pt x="155" y="243"/>
                        <a:pt x="155" y="242"/>
                      </a:cubicBezTo>
                      <a:cubicBezTo>
                        <a:pt x="155" y="242"/>
                        <a:pt x="155" y="242"/>
                        <a:pt x="154" y="242"/>
                      </a:cubicBezTo>
                      <a:close/>
                      <a:moveTo>
                        <a:pt x="157" y="241"/>
                      </a:moveTo>
                      <a:cubicBezTo>
                        <a:pt x="156" y="241"/>
                        <a:pt x="157" y="242"/>
                        <a:pt x="157" y="242"/>
                      </a:cubicBezTo>
                      <a:cubicBezTo>
                        <a:pt x="158" y="242"/>
                        <a:pt x="158" y="242"/>
                        <a:pt x="157" y="241"/>
                      </a:cubicBezTo>
                      <a:close/>
                      <a:moveTo>
                        <a:pt x="550" y="1001"/>
                      </a:moveTo>
                      <a:cubicBezTo>
                        <a:pt x="551" y="1001"/>
                        <a:pt x="551" y="1001"/>
                        <a:pt x="551" y="1000"/>
                      </a:cubicBezTo>
                      <a:cubicBezTo>
                        <a:pt x="551" y="1000"/>
                        <a:pt x="550" y="1000"/>
                        <a:pt x="550" y="1001"/>
                      </a:cubicBezTo>
                      <a:close/>
                      <a:moveTo>
                        <a:pt x="274" y="121"/>
                      </a:moveTo>
                      <a:cubicBezTo>
                        <a:pt x="275" y="121"/>
                        <a:pt x="275" y="120"/>
                        <a:pt x="275" y="120"/>
                      </a:cubicBezTo>
                      <a:cubicBezTo>
                        <a:pt x="274" y="120"/>
                        <a:pt x="274" y="120"/>
                        <a:pt x="274" y="121"/>
                      </a:cubicBezTo>
                      <a:close/>
                      <a:moveTo>
                        <a:pt x="273" y="123"/>
                      </a:moveTo>
                      <a:cubicBezTo>
                        <a:pt x="273" y="123"/>
                        <a:pt x="274" y="123"/>
                        <a:pt x="274" y="123"/>
                      </a:cubicBezTo>
                      <a:cubicBezTo>
                        <a:pt x="274" y="123"/>
                        <a:pt x="274" y="122"/>
                        <a:pt x="273" y="123"/>
                      </a:cubicBezTo>
                      <a:close/>
                      <a:moveTo>
                        <a:pt x="817" y="146"/>
                      </a:moveTo>
                      <a:cubicBezTo>
                        <a:pt x="817" y="146"/>
                        <a:pt x="816" y="147"/>
                        <a:pt x="816" y="147"/>
                      </a:cubicBezTo>
                      <a:cubicBezTo>
                        <a:pt x="817" y="147"/>
                        <a:pt x="817" y="147"/>
                        <a:pt x="817" y="146"/>
                      </a:cubicBezTo>
                      <a:close/>
                      <a:moveTo>
                        <a:pt x="816" y="148"/>
                      </a:moveTo>
                      <a:cubicBezTo>
                        <a:pt x="816" y="148"/>
                        <a:pt x="816" y="147"/>
                        <a:pt x="816" y="147"/>
                      </a:cubicBezTo>
                      <a:cubicBezTo>
                        <a:pt x="816" y="147"/>
                        <a:pt x="815" y="147"/>
                        <a:pt x="816" y="148"/>
                      </a:cubicBezTo>
                      <a:close/>
                      <a:moveTo>
                        <a:pt x="814" y="151"/>
                      </a:moveTo>
                      <a:cubicBezTo>
                        <a:pt x="814" y="152"/>
                        <a:pt x="814" y="152"/>
                        <a:pt x="815" y="152"/>
                      </a:cubicBezTo>
                      <a:cubicBezTo>
                        <a:pt x="815" y="152"/>
                        <a:pt x="815" y="152"/>
                        <a:pt x="815" y="152"/>
                      </a:cubicBezTo>
                      <a:cubicBezTo>
                        <a:pt x="815" y="152"/>
                        <a:pt x="815" y="151"/>
                        <a:pt x="815" y="151"/>
                      </a:cubicBezTo>
                      <a:cubicBezTo>
                        <a:pt x="814" y="151"/>
                        <a:pt x="814" y="151"/>
                        <a:pt x="814" y="151"/>
                      </a:cubicBezTo>
                      <a:close/>
                      <a:moveTo>
                        <a:pt x="889" y="153"/>
                      </a:moveTo>
                      <a:cubicBezTo>
                        <a:pt x="888" y="153"/>
                        <a:pt x="888" y="153"/>
                        <a:pt x="888" y="153"/>
                      </a:cubicBezTo>
                      <a:cubicBezTo>
                        <a:pt x="888" y="153"/>
                        <a:pt x="889" y="153"/>
                        <a:pt x="889" y="153"/>
                      </a:cubicBezTo>
                      <a:close/>
                      <a:moveTo>
                        <a:pt x="621" y="157"/>
                      </a:moveTo>
                      <a:cubicBezTo>
                        <a:pt x="621" y="157"/>
                        <a:pt x="621" y="156"/>
                        <a:pt x="620" y="156"/>
                      </a:cubicBezTo>
                      <a:cubicBezTo>
                        <a:pt x="620" y="156"/>
                        <a:pt x="620" y="157"/>
                        <a:pt x="620" y="157"/>
                      </a:cubicBezTo>
                      <a:cubicBezTo>
                        <a:pt x="620" y="157"/>
                        <a:pt x="621" y="157"/>
                        <a:pt x="621" y="157"/>
                      </a:cubicBezTo>
                      <a:cubicBezTo>
                        <a:pt x="621" y="157"/>
                        <a:pt x="621" y="157"/>
                        <a:pt x="621" y="157"/>
                      </a:cubicBezTo>
                      <a:close/>
                      <a:moveTo>
                        <a:pt x="834" y="165"/>
                      </a:moveTo>
                      <a:cubicBezTo>
                        <a:pt x="834" y="165"/>
                        <a:pt x="834" y="165"/>
                        <a:pt x="834" y="165"/>
                      </a:cubicBezTo>
                      <a:cubicBezTo>
                        <a:pt x="834" y="166"/>
                        <a:pt x="834" y="166"/>
                        <a:pt x="834" y="166"/>
                      </a:cubicBezTo>
                      <a:cubicBezTo>
                        <a:pt x="834" y="166"/>
                        <a:pt x="834" y="165"/>
                        <a:pt x="834" y="165"/>
                      </a:cubicBezTo>
                      <a:cubicBezTo>
                        <a:pt x="834" y="165"/>
                        <a:pt x="834" y="165"/>
                        <a:pt x="834" y="165"/>
                      </a:cubicBezTo>
                      <a:close/>
                      <a:moveTo>
                        <a:pt x="394" y="170"/>
                      </a:moveTo>
                      <a:cubicBezTo>
                        <a:pt x="394" y="170"/>
                        <a:pt x="394" y="170"/>
                        <a:pt x="393" y="170"/>
                      </a:cubicBezTo>
                      <a:cubicBezTo>
                        <a:pt x="394" y="170"/>
                        <a:pt x="394" y="171"/>
                        <a:pt x="394" y="170"/>
                      </a:cubicBezTo>
                      <a:close/>
                      <a:moveTo>
                        <a:pt x="395" y="172"/>
                      </a:moveTo>
                      <a:cubicBezTo>
                        <a:pt x="395" y="172"/>
                        <a:pt x="395" y="172"/>
                        <a:pt x="395" y="172"/>
                      </a:cubicBezTo>
                      <a:cubicBezTo>
                        <a:pt x="395" y="172"/>
                        <a:pt x="395" y="172"/>
                        <a:pt x="395" y="172"/>
                      </a:cubicBezTo>
                      <a:cubicBezTo>
                        <a:pt x="394" y="172"/>
                        <a:pt x="394" y="172"/>
                        <a:pt x="394" y="172"/>
                      </a:cubicBezTo>
                      <a:cubicBezTo>
                        <a:pt x="394" y="172"/>
                        <a:pt x="394" y="172"/>
                        <a:pt x="395" y="172"/>
                      </a:cubicBezTo>
                      <a:close/>
                      <a:moveTo>
                        <a:pt x="834" y="173"/>
                      </a:moveTo>
                      <a:cubicBezTo>
                        <a:pt x="834" y="173"/>
                        <a:pt x="834" y="173"/>
                        <a:pt x="834" y="172"/>
                      </a:cubicBezTo>
                      <a:cubicBezTo>
                        <a:pt x="834" y="172"/>
                        <a:pt x="833" y="172"/>
                        <a:pt x="834" y="173"/>
                      </a:cubicBezTo>
                      <a:close/>
                      <a:moveTo>
                        <a:pt x="688" y="182"/>
                      </a:moveTo>
                      <a:cubicBezTo>
                        <a:pt x="688" y="182"/>
                        <a:pt x="688" y="183"/>
                        <a:pt x="688" y="183"/>
                      </a:cubicBezTo>
                      <a:cubicBezTo>
                        <a:pt x="688" y="183"/>
                        <a:pt x="689" y="183"/>
                        <a:pt x="688" y="182"/>
                      </a:cubicBezTo>
                      <a:close/>
                      <a:moveTo>
                        <a:pt x="687" y="184"/>
                      </a:moveTo>
                      <a:cubicBezTo>
                        <a:pt x="687" y="184"/>
                        <a:pt x="688" y="183"/>
                        <a:pt x="688" y="183"/>
                      </a:cubicBezTo>
                      <a:cubicBezTo>
                        <a:pt x="687" y="183"/>
                        <a:pt x="687" y="183"/>
                        <a:pt x="687" y="184"/>
                      </a:cubicBezTo>
                      <a:close/>
                      <a:moveTo>
                        <a:pt x="312" y="88"/>
                      </a:moveTo>
                      <a:cubicBezTo>
                        <a:pt x="313" y="88"/>
                        <a:pt x="313" y="88"/>
                        <a:pt x="313" y="88"/>
                      </a:cubicBezTo>
                      <a:cubicBezTo>
                        <a:pt x="313" y="88"/>
                        <a:pt x="313" y="88"/>
                        <a:pt x="313" y="88"/>
                      </a:cubicBezTo>
                      <a:cubicBezTo>
                        <a:pt x="313" y="88"/>
                        <a:pt x="313" y="88"/>
                        <a:pt x="313" y="88"/>
                      </a:cubicBezTo>
                      <a:cubicBezTo>
                        <a:pt x="313" y="88"/>
                        <a:pt x="313" y="88"/>
                        <a:pt x="312" y="88"/>
                      </a:cubicBezTo>
                      <a:close/>
                      <a:moveTo>
                        <a:pt x="924" y="752"/>
                      </a:moveTo>
                      <a:cubicBezTo>
                        <a:pt x="924" y="752"/>
                        <a:pt x="924" y="752"/>
                        <a:pt x="924" y="752"/>
                      </a:cubicBezTo>
                      <a:cubicBezTo>
                        <a:pt x="924" y="752"/>
                        <a:pt x="924" y="752"/>
                        <a:pt x="924" y="752"/>
                      </a:cubicBezTo>
                      <a:cubicBezTo>
                        <a:pt x="924" y="752"/>
                        <a:pt x="924" y="752"/>
                        <a:pt x="924" y="752"/>
                      </a:cubicBezTo>
                      <a:cubicBezTo>
                        <a:pt x="924" y="752"/>
                        <a:pt x="924" y="752"/>
                        <a:pt x="924" y="752"/>
                      </a:cubicBezTo>
                      <a:close/>
                      <a:moveTo>
                        <a:pt x="146" y="754"/>
                      </a:moveTo>
                      <a:cubicBezTo>
                        <a:pt x="146" y="754"/>
                        <a:pt x="146" y="754"/>
                        <a:pt x="146" y="754"/>
                      </a:cubicBezTo>
                      <a:cubicBezTo>
                        <a:pt x="146" y="754"/>
                        <a:pt x="146" y="754"/>
                        <a:pt x="145" y="754"/>
                      </a:cubicBezTo>
                      <a:cubicBezTo>
                        <a:pt x="146" y="754"/>
                        <a:pt x="146" y="754"/>
                        <a:pt x="146" y="754"/>
                      </a:cubicBezTo>
                      <a:cubicBezTo>
                        <a:pt x="146" y="754"/>
                        <a:pt x="146" y="754"/>
                        <a:pt x="146" y="754"/>
                      </a:cubicBezTo>
                      <a:close/>
                      <a:moveTo>
                        <a:pt x="136" y="762"/>
                      </a:moveTo>
                      <a:cubicBezTo>
                        <a:pt x="136" y="762"/>
                        <a:pt x="136" y="761"/>
                        <a:pt x="136" y="761"/>
                      </a:cubicBezTo>
                      <a:cubicBezTo>
                        <a:pt x="136" y="761"/>
                        <a:pt x="135" y="761"/>
                        <a:pt x="136" y="762"/>
                      </a:cubicBezTo>
                      <a:close/>
                      <a:moveTo>
                        <a:pt x="126" y="763"/>
                      </a:moveTo>
                      <a:cubicBezTo>
                        <a:pt x="126" y="763"/>
                        <a:pt x="126" y="763"/>
                        <a:pt x="126" y="763"/>
                      </a:cubicBezTo>
                      <a:cubicBezTo>
                        <a:pt x="126" y="763"/>
                        <a:pt x="126" y="763"/>
                        <a:pt x="126" y="763"/>
                      </a:cubicBezTo>
                      <a:cubicBezTo>
                        <a:pt x="126" y="763"/>
                        <a:pt x="126" y="763"/>
                        <a:pt x="126" y="763"/>
                      </a:cubicBezTo>
                      <a:cubicBezTo>
                        <a:pt x="126" y="763"/>
                        <a:pt x="126" y="763"/>
                        <a:pt x="126" y="763"/>
                      </a:cubicBezTo>
                      <a:close/>
                      <a:moveTo>
                        <a:pt x="946" y="717"/>
                      </a:moveTo>
                      <a:cubicBezTo>
                        <a:pt x="946" y="717"/>
                        <a:pt x="946" y="717"/>
                        <a:pt x="946" y="717"/>
                      </a:cubicBezTo>
                      <a:cubicBezTo>
                        <a:pt x="946" y="717"/>
                        <a:pt x="946" y="718"/>
                        <a:pt x="946" y="718"/>
                      </a:cubicBezTo>
                      <a:cubicBezTo>
                        <a:pt x="946" y="717"/>
                        <a:pt x="946" y="717"/>
                        <a:pt x="946" y="717"/>
                      </a:cubicBezTo>
                      <a:cubicBezTo>
                        <a:pt x="946" y="717"/>
                        <a:pt x="946" y="717"/>
                        <a:pt x="946" y="717"/>
                      </a:cubicBezTo>
                      <a:close/>
                      <a:moveTo>
                        <a:pt x="305" y="765"/>
                      </a:moveTo>
                      <a:cubicBezTo>
                        <a:pt x="305" y="765"/>
                        <a:pt x="305" y="765"/>
                        <a:pt x="305" y="765"/>
                      </a:cubicBezTo>
                      <a:cubicBezTo>
                        <a:pt x="305" y="765"/>
                        <a:pt x="306" y="765"/>
                        <a:pt x="305" y="765"/>
                      </a:cubicBezTo>
                      <a:close/>
                      <a:moveTo>
                        <a:pt x="114" y="772"/>
                      </a:moveTo>
                      <a:cubicBezTo>
                        <a:pt x="114" y="772"/>
                        <a:pt x="114" y="771"/>
                        <a:pt x="114" y="771"/>
                      </a:cubicBezTo>
                      <a:cubicBezTo>
                        <a:pt x="114" y="771"/>
                        <a:pt x="114" y="772"/>
                        <a:pt x="113" y="772"/>
                      </a:cubicBezTo>
                      <a:cubicBezTo>
                        <a:pt x="114" y="772"/>
                        <a:pt x="114" y="772"/>
                        <a:pt x="114" y="772"/>
                      </a:cubicBezTo>
                      <a:cubicBezTo>
                        <a:pt x="114" y="772"/>
                        <a:pt x="114" y="772"/>
                        <a:pt x="114" y="772"/>
                      </a:cubicBezTo>
                      <a:close/>
                      <a:moveTo>
                        <a:pt x="948" y="718"/>
                      </a:moveTo>
                      <a:cubicBezTo>
                        <a:pt x="948" y="718"/>
                        <a:pt x="948" y="718"/>
                        <a:pt x="948" y="718"/>
                      </a:cubicBezTo>
                      <a:cubicBezTo>
                        <a:pt x="948" y="718"/>
                        <a:pt x="948" y="718"/>
                        <a:pt x="948" y="718"/>
                      </a:cubicBezTo>
                      <a:cubicBezTo>
                        <a:pt x="948" y="718"/>
                        <a:pt x="948" y="718"/>
                        <a:pt x="948" y="718"/>
                      </a:cubicBezTo>
                      <a:cubicBezTo>
                        <a:pt x="948" y="718"/>
                        <a:pt x="948" y="718"/>
                        <a:pt x="948" y="718"/>
                      </a:cubicBezTo>
                      <a:close/>
                      <a:moveTo>
                        <a:pt x="51" y="508"/>
                      </a:moveTo>
                      <a:cubicBezTo>
                        <a:pt x="51" y="508"/>
                        <a:pt x="51" y="508"/>
                        <a:pt x="51" y="508"/>
                      </a:cubicBezTo>
                      <a:cubicBezTo>
                        <a:pt x="51" y="508"/>
                        <a:pt x="50" y="508"/>
                        <a:pt x="50" y="508"/>
                      </a:cubicBezTo>
                      <a:cubicBezTo>
                        <a:pt x="50" y="508"/>
                        <a:pt x="50" y="508"/>
                        <a:pt x="50" y="508"/>
                      </a:cubicBezTo>
                      <a:cubicBezTo>
                        <a:pt x="51" y="508"/>
                        <a:pt x="51" y="508"/>
                        <a:pt x="51" y="508"/>
                      </a:cubicBezTo>
                      <a:close/>
                      <a:moveTo>
                        <a:pt x="115" y="810"/>
                      </a:moveTo>
                      <a:cubicBezTo>
                        <a:pt x="115" y="810"/>
                        <a:pt x="115" y="809"/>
                        <a:pt x="115" y="809"/>
                      </a:cubicBezTo>
                      <a:cubicBezTo>
                        <a:pt x="115" y="809"/>
                        <a:pt x="114" y="809"/>
                        <a:pt x="115" y="810"/>
                      </a:cubicBezTo>
                      <a:close/>
                      <a:moveTo>
                        <a:pt x="84" y="603"/>
                      </a:moveTo>
                      <a:cubicBezTo>
                        <a:pt x="84" y="603"/>
                        <a:pt x="85" y="603"/>
                        <a:pt x="85" y="603"/>
                      </a:cubicBezTo>
                      <a:cubicBezTo>
                        <a:pt x="85" y="603"/>
                        <a:pt x="85" y="602"/>
                        <a:pt x="84" y="603"/>
                      </a:cubicBezTo>
                      <a:close/>
                      <a:moveTo>
                        <a:pt x="219" y="836"/>
                      </a:moveTo>
                      <a:cubicBezTo>
                        <a:pt x="219" y="836"/>
                        <a:pt x="219" y="835"/>
                        <a:pt x="219" y="835"/>
                      </a:cubicBezTo>
                      <a:cubicBezTo>
                        <a:pt x="219" y="835"/>
                        <a:pt x="218" y="835"/>
                        <a:pt x="219" y="836"/>
                      </a:cubicBezTo>
                      <a:close/>
                      <a:moveTo>
                        <a:pt x="83" y="602"/>
                      </a:moveTo>
                      <a:cubicBezTo>
                        <a:pt x="83" y="602"/>
                        <a:pt x="83" y="602"/>
                        <a:pt x="83" y="602"/>
                      </a:cubicBezTo>
                      <a:cubicBezTo>
                        <a:pt x="83" y="602"/>
                        <a:pt x="83" y="602"/>
                        <a:pt x="83" y="602"/>
                      </a:cubicBezTo>
                      <a:cubicBezTo>
                        <a:pt x="83" y="602"/>
                        <a:pt x="83" y="602"/>
                        <a:pt x="84" y="602"/>
                      </a:cubicBezTo>
                      <a:cubicBezTo>
                        <a:pt x="84" y="602"/>
                        <a:pt x="83" y="602"/>
                        <a:pt x="83" y="602"/>
                      </a:cubicBezTo>
                      <a:close/>
                      <a:moveTo>
                        <a:pt x="536" y="840"/>
                      </a:moveTo>
                      <a:cubicBezTo>
                        <a:pt x="536" y="840"/>
                        <a:pt x="536" y="841"/>
                        <a:pt x="536" y="841"/>
                      </a:cubicBezTo>
                      <a:cubicBezTo>
                        <a:pt x="536" y="841"/>
                        <a:pt x="536" y="840"/>
                        <a:pt x="536" y="840"/>
                      </a:cubicBezTo>
                      <a:cubicBezTo>
                        <a:pt x="536" y="840"/>
                        <a:pt x="536" y="840"/>
                        <a:pt x="536" y="840"/>
                      </a:cubicBezTo>
                      <a:cubicBezTo>
                        <a:pt x="536" y="840"/>
                        <a:pt x="536" y="840"/>
                        <a:pt x="536" y="840"/>
                      </a:cubicBezTo>
                      <a:close/>
                      <a:moveTo>
                        <a:pt x="495" y="841"/>
                      </a:moveTo>
                      <a:cubicBezTo>
                        <a:pt x="495" y="841"/>
                        <a:pt x="494" y="841"/>
                        <a:pt x="494" y="842"/>
                      </a:cubicBezTo>
                      <a:cubicBezTo>
                        <a:pt x="495" y="841"/>
                        <a:pt x="495" y="841"/>
                        <a:pt x="495" y="841"/>
                      </a:cubicBezTo>
                      <a:close/>
                      <a:moveTo>
                        <a:pt x="509" y="841"/>
                      </a:moveTo>
                      <a:cubicBezTo>
                        <a:pt x="509" y="841"/>
                        <a:pt x="508" y="841"/>
                        <a:pt x="508" y="841"/>
                      </a:cubicBezTo>
                      <a:cubicBezTo>
                        <a:pt x="508" y="841"/>
                        <a:pt x="508" y="841"/>
                        <a:pt x="508" y="841"/>
                      </a:cubicBezTo>
                      <a:cubicBezTo>
                        <a:pt x="508" y="841"/>
                        <a:pt x="508" y="841"/>
                        <a:pt x="509" y="841"/>
                      </a:cubicBezTo>
                      <a:close/>
                      <a:moveTo>
                        <a:pt x="535" y="842"/>
                      </a:moveTo>
                      <a:cubicBezTo>
                        <a:pt x="535" y="841"/>
                        <a:pt x="535" y="842"/>
                        <a:pt x="535" y="842"/>
                      </a:cubicBezTo>
                      <a:cubicBezTo>
                        <a:pt x="535" y="842"/>
                        <a:pt x="536" y="842"/>
                        <a:pt x="535" y="842"/>
                      </a:cubicBezTo>
                      <a:close/>
                      <a:moveTo>
                        <a:pt x="534" y="843"/>
                      </a:moveTo>
                      <a:cubicBezTo>
                        <a:pt x="535" y="843"/>
                        <a:pt x="535" y="843"/>
                        <a:pt x="535" y="842"/>
                      </a:cubicBezTo>
                      <a:cubicBezTo>
                        <a:pt x="534" y="842"/>
                        <a:pt x="534" y="842"/>
                        <a:pt x="534" y="843"/>
                      </a:cubicBezTo>
                      <a:close/>
                      <a:moveTo>
                        <a:pt x="868" y="572"/>
                      </a:moveTo>
                      <a:cubicBezTo>
                        <a:pt x="868" y="572"/>
                        <a:pt x="869" y="572"/>
                        <a:pt x="869" y="572"/>
                      </a:cubicBezTo>
                      <a:cubicBezTo>
                        <a:pt x="869" y="572"/>
                        <a:pt x="869" y="571"/>
                        <a:pt x="868" y="572"/>
                      </a:cubicBezTo>
                      <a:close/>
                      <a:moveTo>
                        <a:pt x="899" y="852"/>
                      </a:moveTo>
                      <a:cubicBezTo>
                        <a:pt x="899" y="852"/>
                        <a:pt x="899" y="852"/>
                        <a:pt x="899" y="852"/>
                      </a:cubicBezTo>
                      <a:cubicBezTo>
                        <a:pt x="899" y="852"/>
                        <a:pt x="899" y="852"/>
                        <a:pt x="899" y="852"/>
                      </a:cubicBezTo>
                      <a:cubicBezTo>
                        <a:pt x="899" y="852"/>
                        <a:pt x="899" y="852"/>
                        <a:pt x="899" y="852"/>
                      </a:cubicBezTo>
                      <a:cubicBezTo>
                        <a:pt x="899" y="852"/>
                        <a:pt x="899" y="852"/>
                        <a:pt x="899" y="852"/>
                      </a:cubicBezTo>
                      <a:close/>
                      <a:moveTo>
                        <a:pt x="975" y="564"/>
                      </a:moveTo>
                      <a:cubicBezTo>
                        <a:pt x="975" y="564"/>
                        <a:pt x="975" y="564"/>
                        <a:pt x="975" y="564"/>
                      </a:cubicBezTo>
                      <a:cubicBezTo>
                        <a:pt x="975" y="565"/>
                        <a:pt x="975" y="565"/>
                        <a:pt x="975" y="565"/>
                      </a:cubicBezTo>
                      <a:cubicBezTo>
                        <a:pt x="975" y="565"/>
                        <a:pt x="975" y="565"/>
                        <a:pt x="976" y="564"/>
                      </a:cubicBezTo>
                      <a:cubicBezTo>
                        <a:pt x="975" y="564"/>
                        <a:pt x="975" y="564"/>
                        <a:pt x="975" y="564"/>
                      </a:cubicBezTo>
                      <a:close/>
                      <a:moveTo>
                        <a:pt x="131" y="860"/>
                      </a:moveTo>
                      <a:cubicBezTo>
                        <a:pt x="131" y="860"/>
                        <a:pt x="131" y="859"/>
                        <a:pt x="131" y="859"/>
                      </a:cubicBezTo>
                      <a:cubicBezTo>
                        <a:pt x="131" y="859"/>
                        <a:pt x="130" y="859"/>
                        <a:pt x="131" y="860"/>
                      </a:cubicBezTo>
                      <a:close/>
                      <a:moveTo>
                        <a:pt x="955" y="465"/>
                      </a:moveTo>
                      <a:cubicBezTo>
                        <a:pt x="955" y="465"/>
                        <a:pt x="954" y="465"/>
                        <a:pt x="954" y="466"/>
                      </a:cubicBezTo>
                      <a:cubicBezTo>
                        <a:pt x="955" y="465"/>
                        <a:pt x="955" y="466"/>
                        <a:pt x="955" y="465"/>
                      </a:cubicBezTo>
                      <a:close/>
                      <a:moveTo>
                        <a:pt x="398" y="9"/>
                      </a:moveTo>
                      <a:cubicBezTo>
                        <a:pt x="398" y="9"/>
                        <a:pt x="398" y="9"/>
                        <a:pt x="398" y="9"/>
                      </a:cubicBezTo>
                      <a:cubicBezTo>
                        <a:pt x="398" y="9"/>
                        <a:pt x="398" y="8"/>
                        <a:pt x="398" y="9"/>
                      </a:cubicBezTo>
                      <a:close/>
                      <a:moveTo>
                        <a:pt x="798" y="870"/>
                      </a:moveTo>
                      <a:cubicBezTo>
                        <a:pt x="798" y="870"/>
                        <a:pt x="798" y="870"/>
                        <a:pt x="798" y="870"/>
                      </a:cubicBezTo>
                      <a:cubicBezTo>
                        <a:pt x="798" y="870"/>
                        <a:pt x="798" y="870"/>
                        <a:pt x="798" y="870"/>
                      </a:cubicBezTo>
                      <a:cubicBezTo>
                        <a:pt x="798" y="870"/>
                        <a:pt x="798" y="870"/>
                        <a:pt x="798" y="870"/>
                      </a:cubicBezTo>
                      <a:cubicBezTo>
                        <a:pt x="798" y="870"/>
                        <a:pt x="798" y="870"/>
                        <a:pt x="798" y="870"/>
                      </a:cubicBezTo>
                      <a:close/>
                      <a:moveTo>
                        <a:pt x="998" y="560"/>
                      </a:moveTo>
                      <a:cubicBezTo>
                        <a:pt x="998" y="560"/>
                        <a:pt x="998" y="560"/>
                        <a:pt x="998" y="560"/>
                      </a:cubicBezTo>
                      <a:cubicBezTo>
                        <a:pt x="998" y="560"/>
                        <a:pt x="998" y="560"/>
                        <a:pt x="998" y="560"/>
                      </a:cubicBezTo>
                      <a:cubicBezTo>
                        <a:pt x="998" y="560"/>
                        <a:pt x="998" y="560"/>
                        <a:pt x="998" y="560"/>
                      </a:cubicBezTo>
                      <a:cubicBezTo>
                        <a:pt x="998" y="560"/>
                        <a:pt x="998" y="560"/>
                        <a:pt x="998" y="560"/>
                      </a:cubicBezTo>
                      <a:close/>
                      <a:moveTo>
                        <a:pt x="583" y="38"/>
                      </a:moveTo>
                      <a:cubicBezTo>
                        <a:pt x="583" y="38"/>
                        <a:pt x="583" y="38"/>
                        <a:pt x="583" y="38"/>
                      </a:cubicBezTo>
                      <a:cubicBezTo>
                        <a:pt x="583" y="38"/>
                        <a:pt x="583" y="38"/>
                        <a:pt x="583" y="38"/>
                      </a:cubicBezTo>
                      <a:cubicBezTo>
                        <a:pt x="583" y="38"/>
                        <a:pt x="583" y="38"/>
                        <a:pt x="583" y="38"/>
                      </a:cubicBezTo>
                      <a:cubicBezTo>
                        <a:pt x="583" y="38"/>
                        <a:pt x="583" y="38"/>
                        <a:pt x="583" y="38"/>
                      </a:cubicBezTo>
                      <a:close/>
                      <a:moveTo>
                        <a:pt x="686" y="47"/>
                      </a:moveTo>
                      <a:cubicBezTo>
                        <a:pt x="686" y="47"/>
                        <a:pt x="686" y="47"/>
                        <a:pt x="686" y="48"/>
                      </a:cubicBezTo>
                      <a:cubicBezTo>
                        <a:pt x="686" y="48"/>
                        <a:pt x="687" y="48"/>
                        <a:pt x="686" y="47"/>
                      </a:cubicBezTo>
                      <a:close/>
                      <a:moveTo>
                        <a:pt x="951" y="462"/>
                      </a:moveTo>
                      <a:cubicBezTo>
                        <a:pt x="951" y="462"/>
                        <a:pt x="952" y="463"/>
                        <a:pt x="952" y="463"/>
                      </a:cubicBezTo>
                      <a:cubicBezTo>
                        <a:pt x="952" y="463"/>
                        <a:pt x="952" y="462"/>
                        <a:pt x="952" y="462"/>
                      </a:cubicBezTo>
                      <a:cubicBezTo>
                        <a:pt x="952" y="462"/>
                        <a:pt x="952" y="462"/>
                        <a:pt x="952" y="462"/>
                      </a:cubicBezTo>
                      <a:cubicBezTo>
                        <a:pt x="952" y="462"/>
                        <a:pt x="952" y="462"/>
                        <a:pt x="951" y="462"/>
                      </a:cubicBezTo>
                      <a:close/>
                      <a:moveTo>
                        <a:pt x="83" y="560"/>
                      </a:moveTo>
                      <a:cubicBezTo>
                        <a:pt x="83" y="560"/>
                        <a:pt x="83" y="560"/>
                        <a:pt x="83" y="560"/>
                      </a:cubicBezTo>
                      <a:cubicBezTo>
                        <a:pt x="83" y="560"/>
                        <a:pt x="83" y="560"/>
                        <a:pt x="83" y="560"/>
                      </a:cubicBezTo>
                      <a:cubicBezTo>
                        <a:pt x="83" y="560"/>
                        <a:pt x="83" y="560"/>
                        <a:pt x="84" y="560"/>
                      </a:cubicBezTo>
                      <a:cubicBezTo>
                        <a:pt x="83" y="560"/>
                        <a:pt x="83" y="560"/>
                        <a:pt x="83" y="560"/>
                      </a:cubicBezTo>
                      <a:close/>
                      <a:moveTo>
                        <a:pt x="702" y="49"/>
                      </a:moveTo>
                      <a:cubicBezTo>
                        <a:pt x="701" y="49"/>
                        <a:pt x="701" y="49"/>
                        <a:pt x="701" y="50"/>
                      </a:cubicBezTo>
                      <a:cubicBezTo>
                        <a:pt x="702" y="50"/>
                        <a:pt x="702" y="50"/>
                        <a:pt x="702" y="49"/>
                      </a:cubicBezTo>
                      <a:close/>
                      <a:moveTo>
                        <a:pt x="132" y="732"/>
                      </a:moveTo>
                      <a:cubicBezTo>
                        <a:pt x="132" y="732"/>
                        <a:pt x="133" y="732"/>
                        <a:pt x="133" y="731"/>
                      </a:cubicBezTo>
                      <a:cubicBezTo>
                        <a:pt x="132" y="731"/>
                        <a:pt x="132" y="731"/>
                        <a:pt x="132" y="732"/>
                      </a:cubicBezTo>
                      <a:close/>
                      <a:moveTo>
                        <a:pt x="849" y="877"/>
                      </a:moveTo>
                      <a:cubicBezTo>
                        <a:pt x="849" y="877"/>
                        <a:pt x="848" y="877"/>
                        <a:pt x="848" y="878"/>
                      </a:cubicBezTo>
                      <a:cubicBezTo>
                        <a:pt x="849" y="878"/>
                        <a:pt x="849" y="878"/>
                        <a:pt x="849" y="877"/>
                      </a:cubicBezTo>
                      <a:close/>
                      <a:moveTo>
                        <a:pt x="102" y="557"/>
                      </a:moveTo>
                      <a:cubicBezTo>
                        <a:pt x="102" y="557"/>
                        <a:pt x="102" y="557"/>
                        <a:pt x="102" y="557"/>
                      </a:cubicBezTo>
                      <a:cubicBezTo>
                        <a:pt x="102" y="557"/>
                        <a:pt x="102" y="557"/>
                        <a:pt x="102" y="558"/>
                      </a:cubicBezTo>
                      <a:cubicBezTo>
                        <a:pt x="102" y="557"/>
                        <a:pt x="102" y="557"/>
                        <a:pt x="102" y="557"/>
                      </a:cubicBezTo>
                      <a:cubicBezTo>
                        <a:pt x="102" y="557"/>
                        <a:pt x="102" y="557"/>
                        <a:pt x="102" y="557"/>
                      </a:cubicBezTo>
                      <a:close/>
                      <a:moveTo>
                        <a:pt x="701" y="50"/>
                      </a:moveTo>
                      <a:cubicBezTo>
                        <a:pt x="701" y="51"/>
                        <a:pt x="701" y="50"/>
                        <a:pt x="701" y="50"/>
                      </a:cubicBezTo>
                      <a:cubicBezTo>
                        <a:pt x="701" y="50"/>
                        <a:pt x="700" y="50"/>
                        <a:pt x="701" y="50"/>
                      </a:cubicBezTo>
                      <a:close/>
                      <a:moveTo>
                        <a:pt x="686" y="52"/>
                      </a:moveTo>
                      <a:cubicBezTo>
                        <a:pt x="686" y="52"/>
                        <a:pt x="686" y="52"/>
                        <a:pt x="686" y="52"/>
                      </a:cubicBezTo>
                      <a:cubicBezTo>
                        <a:pt x="686" y="52"/>
                        <a:pt x="686" y="52"/>
                        <a:pt x="686" y="52"/>
                      </a:cubicBezTo>
                      <a:cubicBezTo>
                        <a:pt x="686" y="52"/>
                        <a:pt x="686" y="51"/>
                        <a:pt x="686" y="51"/>
                      </a:cubicBezTo>
                      <a:cubicBezTo>
                        <a:pt x="686" y="51"/>
                        <a:pt x="686" y="51"/>
                        <a:pt x="686" y="52"/>
                      </a:cubicBezTo>
                      <a:close/>
                      <a:moveTo>
                        <a:pt x="880" y="879"/>
                      </a:moveTo>
                      <a:cubicBezTo>
                        <a:pt x="880" y="879"/>
                        <a:pt x="879" y="878"/>
                        <a:pt x="879" y="878"/>
                      </a:cubicBezTo>
                      <a:cubicBezTo>
                        <a:pt x="879" y="879"/>
                        <a:pt x="879" y="879"/>
                        <a:pt x="880" y="879"/>
                      </a:cubicBezTo>
                      <a:close/>
                      <a:moveTo>
                        <a:pt x="995" y="548"/>
                      </a:moveTo>
                      <a:cubicBezTo>
                        <a:pt x="996" y="548"/>
                        <a:pt x="996" y="548"/>
                        <a:pt x="996" y="548"/>
                      </a:cubicBezTo>
                      <a:cubicBezTo>
                        <a:pt x="996" y="548"/>
                        <a:pt x="996" y="548"/>
                        <a:pt x="996" y="548"/>
                      </a:cubicBezTo>
                      <a:cubicBezTo>
                        <a:pt x="996" y="548"/>
                        <a:pt x="996" y="548"/>
                        <a:pt x="996" y="548"/>
                      </a:cubicBezTo>
                      <a:cubicBezTo>
                        <a:pt x="996" y="548"/>
                        <a:pt x="996" y="548"/>
                        <a:pt x="995" y="548"/>
                      </a:cubicBezTo>
                      <a:close/>
                      <a:moveTo>
                        <a:pt x="876" y="881"/>
                      </a:moveTo>
                      <a:cubicBezTo>
                        <a:pt x="876" y="881"/>
                        <a:pt x="876" y="881"/>
                        <a:pt x="877" y="881"/>
                      </a:cubicBezTo>
                      <a:cubicBezTo>
                        <a:pt x="877" y="881"/>
                        <a:pt x="877" y="880"/>
                        <a:pt x="876" y="881"/>
                      </a:cubicBezTo>
                      <a:close/>
                      <a:moveTo>
                        <a:pt x="877" y="882"/>
                      </a:moveTo>
                      <a:cubicBezTo>
                        <a:pt x="877" y="882"/>
                        <a:pt x="877" y="881"/>
                        <a:pt x="877" y="881"/>
                      </a:cubicBezTo>
                      <a:cubicBezTo>
                        <a:pt x="877" y="882"/>
                        <a:pt x="877" y="882"/>
                        <a:pt x="877" y="882"/>
                      </a:cubicBezTo>
                      <a:close/>
                      <a:moveTo>
                        <a:pt x="343" y="882"/>
                      </a:moveTo>
                      <a:cubicBezTo>
                        <a:pt x="343" y="882"/>
                        <a:pt x="342" y="882"/>
                        <a:pt x="342" y="882"/>
                      </a:cubicBezTo>
                      <a:cubicBezTo>
                        <a:pt x="342" y="882"/>
                        <a:pt x="342" y="883"/>
                        <a:pt x="343" y="883"/>
                      </a:cubicBezTo>
                      <a:cubicBezTo>
                        <a:pt x="343" y="883"/>
                        <a:pt x="343" y="882"/>
                        <a:pt x="343" y="882"/>
                      </a:cubicBezTo>
                      <a:cubicBezTo>
                        <a:pt x="343" y="882"/>
                        <a:pt x="343" y="882"/>
                        <a:pt x="343" y="882"/>
                      </a:cubicBezTo>
                      <a:close/>
                      <a:moveTo>
                        <a:pt x="994" y="547"/>
                      </a:moveTo>
                      <a:cubicBezTo>
                        <a:pt x="994" y="547"/>
                        <a:pt x="995" y="547"/>
                        <a:pt x="995" y="547"/>
                      </a:cubicBezTo>
                      <a:cubicBezTo>
                        <a:pt x="994" y="547"/>
                        <a:pt x="994" y="547"/>
                        <a:pt x="994" y="547"/>
                      </a:cubicBezTo>
                      <a:close/>
                      <a:moveTo>
                        <a:pt x="719" y="51"/>
                      </a:moveTo>
                      <a:cubicBezTo>
                        <a:pt x="719" y="51"/>
                        <a:pt x="718" y="52"/>
                        <a:pt x="718" y="52"/>
                      </a:cubicBezTo>
                      <a:cubicBezTo>
                        <a:pt x="719" y="52"/>
                        <a:pt x="719" y="52"/>
                        <a:pt x="719" y="51"/>
                      </a:cubicBezTo>
                      <a:close/>
                      <a:moveTo>
                        <a:pt x="270" y="886"/>
                      </a:moveTo>
                      <a:cubicBezTo>
                        <a:pt x="270" y="886"/>
                        <a:pt x="271" y="885"/>
                        <a:pt x="271" y="885"/>
                      </a:cubicBezTo>
                      <a:cubicBezTo>
                        <a:pt x="270" y="885"/>
                        <a:pt x="270" y="885"/>
                        <a:pt x="270" y="886"/>
                      </a:cubicBezTo>
                      <a:close/>
                      <a:moveTo>
                        <a:pt x="278" y="887"/>
                      </a:moveTo>
                      <a:cubicBezTo>
                        <a:pt x="277" y="887"/>
                        <a:pt x="277" y="887"/>
                        <a:pt x="277" y="887"/>
                      </a:cubicBezTo>
                      <a:cubicBezTo>
                        <a:pt x="277" y="887"/>
                        <a:pt x="277" y="887"/>
                        <a:pt x="277" y="887"/>
                      </a:cubicBezTo>
                      <a:cubicBezTo>
                        <a:pt x="277" y="887"/>
                        <a:pt x="277" y="887"/>
                        <a:pt x="277" y="887"/>
                      </a:cubicBezTo>
                      <a:cubicBezTo>
                        <a:pt x="277" y="887"/>
                        <a:pt x="278" y="887"/>
                        <a:pt x="278" y="887"/>
                      </a:cubicBezTo>
                      <a:close/>
                      <a:moveTo>
                        <a:pt x="995" y="546"/>
                      </a:moveTo>
                      <a:cubicBezTo>
                        <a:pt x="995" y="546"/>
                        <a:pt x="995" y="546"/>
                        <a:pt x="995" y="547"/>
                      </a:cubicBezTo>
                      <a:cubicBezTo>
                        <a:pt x="995" y="547"/>
                        <a:pt x="996" y="547"/>
                        <a:pt x="995" y="546"/>
                      </a:cubicBezTo>
                      <a:close/>
                      <a:moveTo>
                        <a:pt x="79" y="517"/>
                      </a:moveTo>
                      <a:cubicBezTo>
                        <a:pt x="79" y="517"/>
                        <a:pt x="79" y="517"/>
                        <a:pt x="79" y="518"/>
                      </a:cubicBezTo>
                      <a:cubicBezTo>
                        <a:pt x="79" y="518"/>
                        <a:pt x="80" y="518"/>
                        <a:pt x="79" y="517"/>
                      </a:cubicBezTo>
                      <a:close/>
                      <a:moveTo>
                        <a:pt x="590" y="53"/>
                      </a:moveTo>
                      <a:cubicBezTo>
                        <a:pt x="589" y="53"/>
                        <a:pt x="589" y="53"/>
                        <a:pt x="589" y="53"/>
                      </a:cubicBezTo>
                      <a:cubicBezTo>
                        <a:pt x="589" y="53"/>
                        <a:pt x="590" y="53"/>
                        <a:pt x="590" y="53"/>
                      </a:cubicBezTo>
                      <a:close/>
                      <a:moveTo>
                        <a:pt x="589" y="54"/>
                      </a:moveTo>
                      <a:cubicBezTo>
                        <a:pt x="589" y="54"/>
                        <a:pt x="589" y="54"/>
                        <a:pt x="589" y="53"/>
                      </a:cubicBezTo>
                      <a:cubicBezTo>
                        <a:pt x="589" y="54"/>
                        <a:pt x="588" y="54"/>
                        <a:pt x="589" y="54"/>
                      </a:cubicBezTo>
                      <a:close/>
                      <a:moveTo>
                        <a:pt x="396" y="892"/>
                      </a:moveTo>
                      <a:cubicBezTo>
                        <a:pt x="396" y="892"/>
                        <a:pt x="396" y="892"/>
                        <a:pt x="396" y="891"/>
                      </a:cubicBezTo>
                      <a:cubicBezTo>
                        <a:pt x="396" y="892"/>
                        <a:pt x="395" y="892"/>
                        <a:pt x="396" y="892"/>
                      </a:cubicBezTo>
                      <a:close/>
                      <a:moveTo>
                        <a:pt x="559" y="55"/>
                      </a:moveTo>
                      <a:cubicBezTo>
                        <a:pt x="560" y="55"/>
                        <a:pt x="560" y="55"/>
                        <a:pt x="560" y="55"/>
                      </a:cubicBezTo>
                      <a:cubicBezTo>
                        <a:pt x="560" y="54"/>
                        <a:pt x="560" y="54"/>
                        <a:pt x="559" y="54"/>
                      </a:cubicBezTo>
                      <a:cubicBezTo>
                        <a:pt x="559" y="54"/>
                        <a:pt x="559" y="54"/>
                        <a:pt x="559" y="54"/>
                      </a:cubicBezTo>
                      <a:cubicBezTo>
                        <a:pt x="559" y="55"/>
                        <a:pt x="559" y="55"/>
                        <a:pt x="559" y="55"/>
                      </a:cubicBezTo>
                      <a:close/>
                      <a:moveTo>
                        <a:pt x="866" y="893"/>
                      </a:moveTo>
                      <a:cubicBezTo>
                        <a:pt x="866" y="893"/>
                        <a:pt x="866" y="894"/>
                        <a:pt x="866" y="894"/>
                      </a:cubicBezTo>
                      <a:cubicBezTo>
                        <a:pt x="866" y="893"/>
                        <a:pt x="867" y="893"/>
                        <a:pt x="867" y="893"/>
                      </a:cubicBezTo>
                      <a:cubicBezTo>
                        <a:pt x="867" y="893"/>
                        <a:pt x="867" y="893"/>
                        <a:pt x="867" y="893"/>
                      </a:cubicBezTo>
                      <a:cubicBezTo>
                        <a:pt x="866" y="893"/>
                        <a:pt x="866" y="893"/>
                        <a:pt x="866" y="893"/>
                      </a:cubicBezTo>
                      <a:close/>
                      <a:moveTo>
                        <a:pt x="581" y="54"/>
                      </a:moveTo>
                      <a:cubicBezTo>
                        <a:pt x="581" y="55"/>
                        <a:pt x="581" y="55"/>
                        <a:pt x="581" y="55"/>
                      </a:cubicBezTo>
                      <a:cubicBezTo>
                        <a:pt x="582" y="55"/>
                        <a:pt x="582" y="55"/>
                        <a:pt x="582" y="55"/>
                      </a:cubicBezTo>
                      <a:cubicBezTo>
                        <a:pt x="582" y="54"/>
                        <a:pt x="582" y="54"/>
                        <a:pt x="581" y="54"/>
                      </a:cubicBezTo>
                      <a:cubicBezTo>
                        <a:pt x="581" y="54"/>
                        <a:pt x="581" y="54"/>
                        <a:pt x="581" y="54"/>
                      </a:cubicBezTo>
                      <a:close/>
                      <a:moveTo>
                        <a:pt x="866" y="895"/>
                      </a:moveTo>
                      <a:cubicBezTo>
                        <a:pt x="866" y="895"/>
                        <a:pt x="866" y="895"/>
                        <a:pt x="866" y="895"/>
                      </a:cubicBezTo>
                      <a:cubicBezTo>
                        <a:pt x="866" y="895"/>
                        <a:pt x="866" y="895"/>
                        <a:pt x="866" y="895"/>
                      </a:cubicBezTo>
                      <a:cubicBezTo>
                        <a:pt x="866" y="895"/>
                        <a:pt x="866" y="895"/>
                        <a:pt x="866" y="894"/>
                      </a:cubicBezTo>
                      <a:cubicBezTo>
                        <a:pt x="866" y="894"/>
                        <a:pt x="866" y="895"/>
                        <a:pt x="866" y="895"/>
                      </a:cubicBezTo>
                      <a:close/>
                      <a:moveTo>
                        <a:pt x="880" y="898"/>
                      </a:moveTo>
                      <a:cubicBezTo>
                        <a:pt x="880" y="898"/>
                        <a:pt x="880" y="897"/>
                        <a:pt x="880" y="897"/>
                      </a:cubicBezTo>
                      <a:cubicBezTo>
                        <a:pt x="880" y="897"/>
                        <a:pt x="880" y="898"/>
                        <a:pt x="880" y="898"/>
                      </a:cubicBezTo>
                      <a:cubicBezTo>
                        <a:pt x="880" y="898"/>
                        <a:pt x="880" y="898"/>
                        <a:pt x="880" y="898"/>
                      </a:cubicBezTo>
                      <a:cubicBezTo>
                        <a:pt x="880" y="898"/>
                        <a:pt x="880" y="898"/>
                        <a:pt x="880" y="898"/>
                      </a:cubicBezTo>
                      <a:close/>
                      <a:moveTo>
                        <a:pt x="884" y="900"/>
                      </a:moveTo>
                      <a:cubicBezTo>
                        <a:pt x="884" y="900"/>
                        <a:pt x="885" y="900"/>
                        <a:pt x="885" y="899"/>
                      </a:cubicBezTo>
                      <a:cubicBezTo>
                        <a:pt x="884" y="900"/>
                        <a:pt x="884" y="899"/>
                        <a:pt x="884" y="900"/>
                      </a:cubicBezTo>
                      <a:close/>
                      <a:moveTo>
                        <a:pt x="382" y="902"/>
                      </a:moveTo>
                      <a:cubicBezTo>
                        <a:pt x="383" y="902"/>
                        <a:pt x="383" y="902"/>
                        <a:pt x="383" y="902"/>
                      </a:cubicBezTo>
                      <a:cubicBezTo>
                        <a:pt x="382" y="902"/>
                        <a:pt x="382" y="902"/>
                        <a:pt x="382" y="902"/>
                      </a:cubicBezTo>
                      <a:close/>
                      <a:moveTo>
                        <a:pt x="565" y="915"/>
                      </a:moveTo>
                      <a:cubicBezTo>
                        <a:pt x="565" y="915"/>
                        <a:pt x="565" y="915"/>
                        <a:pt x="565" y="915"/>
                      </a:cubicBezTo>
                      <a:cubicBezTo>
                        <a:pt x="565" y="915"/>
                        <a:pt x="565" y="915"/>
                        <a:pt x="565" y="915"/>
                      </a:cubicBezTo>
                      <a:cubicBezTo>
                        <a:pt x="565" y="915"/>
                        <a:pt x="565" y="915"/>
                        <a:pt x="565" y="915"/>
                      </a:cubicBezTo>
                      <a:cubicBezTo>
                        <a:pt x="565" y="915"/>
                        <a:pt x="565" y="915"/>
                        <a:pt x="565" y="915"/>
                      </a:cubicBezTo>
                      <a:close/>
                      <a:moveTo>
                        <a:pt x="913" y="272"/>
                      </a:moveTo>
                      <a:cubicBezTo>
                        <a:pt x="913" y="272"/>
                        <a:pt x="914" y="272"/>
                        <a:pt x="914" y="271"/>
                      </a:cubicBezTo>
                      <a:cubicBezTo>
                        <a:pt x="913" y="272"/>
                        <a:pt x="913" y="272"/>
                        <a:pt x="913" y="272"/>
                      </a:cubicBezTo>
                      <a:close/>
                      <a:moveTo>
                        <a:pt x="609" y="54"/>
                      </a:moveTo>
                      <a:cubicBezTo>
                        <a:pt x="608" y="54"/>
                        <a:pt x="608" y="55"/>
                        <a:pt x="608" y="55"/>
                      </a:cubicBezTo>
                      <a:cubicBezTo>
                        <a:pt x="608" y="55"/>
                        <a:pt x="609" y="55"/>
                        <a:pt x="609" y="54"/>
                      </a:cubicBezTo>
                      <a:close/>
                      <a:moveTo>
                        <a:pt x="943" y="735"/>
                      </a:moveTo>
                      <a:cubicBezTo>
                        <a:pt x="943" y="735"/>
                        <a:pt x="942" y="735"/>
                        <a:pt x="942" y="735"/>
                      </a:cubicBezTo>
                      <a:cubicBezTo>
                        <a:pt x="942" y="735"/>
                        <a:pt x="942" y="736"/>
                        <a:pt x="943" y="735"/>
                      </a:cubicBezTo>
                      <a:close/>
                      <a:moveTo>
                        <a:pt x="919" y="270"/>
                      </a:moveTo>
                      <a:cubicBezTo>
                        <a:pt x="919" y="270"/>
                        <a:pt x="918" y="269"/>
                        <a:pt x="918" y="269"/>
                      </a:cubicBezTo>
                      <a:cubicBezTo>
                        <a:pt x="918" y="270"/>
                        <a:pt x="918" y="270"/>
                        <a:pt x="919" y="270"/>
                      </a:cubicBezTo>
                      <a:close/>
                      <a:moveTo>
                        <a:pt x="587" y="56"/>
                      </a:moveTo>
                      <a:cubicBezTo>
                        <a:pt x="587" y="56"/>
                        <a:pt x="587" y="57"/>
                        <a:pt x="587" y="57"/>
                      </a:cubicBezTo>
                      <a:cubicBezTo>
                        <a:pt x="587" y="57"/>
                        <a:pt x="588" y="57"/>
                        <a:pt x="587" y="56"/>
                      </a:cubicBezTo>
                      <a:close/>
                      <a:moveTo>
                        <a:pt x="587" y="57"/>
                      </a:moveTo>
                      <a:cubicBezTo>
                        <a:pt x="586" y="57"/>
                        <a:pt x="586" y="57"/>
                        <a:pt x="586" y="58"/>
                      </a:cubicBezTo>
                      <a:cubicBezTo>
                        <a:pt x="587" y="58"/>
                        <a:pt x="587" y="58"/>
                        <a:pt x="587" y="57"/>
                      </a:cubicBezTo>
                      <a:close/>
                      <a:moveTo>
                        <a:pt x="919" y="268"/>
                      </a:moveTo>
                      <a:cubicBezTo>
                        <a:pt x="919" y="268"/>
                        <a:pt x="919" y="267"/>
                        <a:pt x="919" y="267"/>
                      </a:cubicBezTo>
                      <a:cubicBezTo>
                        <a:pt x="919" y="267"/>
                        <a:pt x="918" y="267"/>
                        <a:pt x="919" y="268"/>
                      </a:cubicBezTo>
                      <a:close/>
                      <a:moveTo>
                        <a:pt x="910" y="268"/>
                      </a:moveTo>
                      <a:cubicBezTo>
                        <a:pt x="911" y="268"/>
                        <a:pt x="911" y="267"/>
                        <a:pt x="911" y="267"/>
                      </a:cubicBezTo>
                      <a:cubicBezTo>
                        <a:pt x="911" y="267"/>
                        <a:pt x="910" y="267"/>
                        <a:pt x="910" y="268"/>
                      </a:cubicBezTo>
                      <a:close/>
                      <a:moveTo>
                        <a:pt x="920" y="266"/>
                      </a:moveTo>
                      <a:cubicBezTo>
                        <a:pt x="920" y="266"/>
                        <a:pt x="919" y="267"/>
                        <a:pt x="919" y="267"/>
                      </a:cubicBezTo>
                      <a:cubicBezTo>
                        <a:pt x="920" y="267"/>
                        <a:pt x="920" y="267"/>
                        <a:pt x="920" y="266"/>
                      </a:cubicBezTo>
                      <a:close/>
                      <a:moveTo>
                        <a:pt x="943" y="315"/>
                      </a:moveTo>
                      <a:cubicBezTo>
                        <a:pt x="944" y="315"/>
                        <a:pt x="943" y="315"/>
                        <a:pt x="943" y="315"/>
                      </a:cubicBezTo>
                      <a:cubicBezTo>
                        <a:pt x="943" y="315"/>
                        <a:pt x="943" y="316"/>
                        <a:pt x="943" y="315"/>
                      </a:cubicBezTo>
                      <a:close/>
                      <a:moveTo>
                        <a:pt x="914" y="262"/>
                      </a:moveTo>
                      <a:cubicBezTo>
                        <a:pt x="914" y="262"/>
                        <a:pt x="914" y="262"/>
                        <a:pt x="914" y="263"/>
                      </a:cubicBezTo>
                      <a:cubicBezTo>
                        <a:pt x="914" y="263"/>
                        <a:pt x="915" y="263"/>
                        <a:pt x="914" y="262"/>
                      </a:cubicBezTo>
                      <a:close/>
                      <a:moveTo>
                        <a:pt x="917" y="269"/>
                      </a:moveTo>
                      <a:cubicBezTo>
                        <a:pt x="917" y="269"/>
                        <a:pt x="918" y="269"/>
                        <a:pt x="918" y="269"/>
                      </a:cubicBezTo>
                      <a:cubicBezTo>
                        <a:pt x="918" y="269"/>
                        <a:pt x="918" y="268"/>
                        <a:pt x="917" y="269"/>
                      </a:cubicBezTo>
                      <a:close/>
                      <a:moveTo>
                        <a:pt x="267" y="941"/>
                      </a:moveTo>
                      <a:cubicBezTo>
                        <a:pt x="266" y="941"/>
                        <a:pt x="266" y="941"/>
                        <a:pt x="266" y="941"/>
                      </a:cubicBezTo>
                      <a:cubicBezTo>
                        <a:pt x="267" y="941"/>
                        <a:pt x="267" y="941"/>
                        <a:pt x="267" y="941"/>
                      </a:cubicBezTo>
                      <a:close/>
                      <a:moveTo>
                        <a:pt x="381" y="59"/>
                      </a:moveTo>
                      <a:cubicBezTo>
                        <a:pt x="381" y="59"/>
                        <a:pt x="381" y="59"/>
                        <a:pt x="381" y="58"/>
                      </a:cubicBezTo>
                      <a:cubicBezTo>
                        <a:pt x="381" y="59"/>
                        <a:pt x="380" y="59"/>
                        <a:pt x="381" y="59"/>
                      </a:cubicBezTo>
                      <a:close/>
                      <a:moveTo>
                        <a:pt x="266" y="942"/>
                      </a:moveTo>
                      <a:cubicBezTo>
                        <a:pt x="266" y="942"/>
                        <a:pt x="266" y="942"/>
                        <a:pt x="266" y="941"/>
                      </a:cubicBezTo>
                      <a:cubicBezTo>
                        <a:pt x="266" y="942"/>
                        <a:pt x="265" y="942"/>
                        <a:pt x="266" y="942"/>
                      </a:cubicBezTo>
                      <a:close/>
                      <a:moveTo>
                        <a:pt x="946" y="736"/>
                      </a:moveTo>
                      <a:cubicBezTo>
                        <a:pt x="946" y="736"/>
                        <a:pt x="945" y="736"/>
                        <a:pt x="945" y="736"/>
                      </a:cubicBezTo>
                      <a:cubicBezTo>
                        <a:pt x="945" y="736"/>
                        <a:pt x="945" y="736"/>
                        <a:pt x="945" y="736"/>
                      </a:cubicBezTo>
                      <a:cubicBezTo>
                        <a:pt x="945" y="736"/>
                        <a:pt x="945" y="736"/>
                        <a:pt x="945" y="736"/>
                      </a:cubicBezTo>
                      <a:cubicBezTo>
                        <a:pt x="946" y="736"/>
                        <a:pt x="946" y="736"/>
                        <a:pt x="946" y="736"/>
                      </a:cubicBezTo>
                      <a:close/>
                      <a:moveTo>
                        <a:pt x="915" y="261"/>
                      </a:moveTo>
                      <a:cubicBezTo>
                        <a:pt x="916" y="261"/>
                        <a:pt x="916" y="261"/>
                        <a:pt x="916" y="261"/>
                      </a:cubicBezTo>
                      <a:cubicBezTo>
                        <a:pt x="915" y="261"/>
                        <a:pt x="915" y="261"/>
                        <a:pt x="915" y="261"/>
                      </a:cubicBezTo>
                      <a:close/>
                      <a:moveTo>
                        <a:pt x="258" y="945"/>
                      </a:moveTo>
                      <a:cubicBezTo>
                        <a:pt x="258" y="946"/>
                        <a:pt x="258" y="946"/>
                        <a:pt x="258" y="946"/>
                      </a:cubicBezTo>
                      <a:cubicBezTo>
                        <a:pt x="258" y="945"/>
                        <a:pt x="258" y="945"/>
                        <a:pt x="258" y="945"/>
                      </a:cubicBezTo>
                      <a:close/>
                      <a:moveTo>
                        <a:pt x="605" y="59"/>
                      </a:moveTo>
                      <a:cubicBezTo>
                        <a:pt x="605" y="59"/>
                        <a:pt x="605" y="60"/>
                        <a:pt x="605" y="60"/>
                      </a:cubicBezTo>
                      <a:cubicBezTo>
                        <a:pt x="605" y="60"/>
                        <a:pt x="606" y="60"/>
                        <a:pt x="605" y="59"/>
                      </a:cubicBezTo>
                      <a:close/>
                      <a:moveTo>
                        <a:pt x="485" y="948"/>
                      </a:moveTo>
                      <a:cubicBezTo>
                        <a:pt x="485" y="948"/>
                        <a:pt x="485" y="948"/>
                        <a:pt x="485" y="948"/>
                      </a:cubicBezTo>
                      <a:cubicBezTo>
                        <a:pt x="485" y="948"/>
                        <a:pt x="485" y="949"/>
                        <a:pt x="485" y="949"/>
                      </a:cubicBezTo>
                      <a:cubicBezTo>
                        <a:pt x="485" y="949"/>
                        <a:pt x="485" y="949"/>
                        <a:pt x="485" y="948"/>
                      </a:cubicBezTo>
                      <a:cubicBezTo>
                        <a:pt x="485" y="948"/>
                        <a:pt x="485" y="948"/>
                        <a:pt x="485" y="948"/>
                      </a:cubicBezTo>
                      <a:close/>
                      <a:moveTo>
                        <a:pt x="405" y="60"/>
                      </a:moveTo>
                      <a:cubicBezTo>
                        <a:pt x="404" y="60"/>
                        <a:pt x="404" y="60"/>
                        <a:pt x="404" y="61"/>
                      </a:cubicBezTo>
                      <a:cubicBezTo>
                        <a:pt x="405" y="61"/>
                        <a:pt x="405" y="61"/>
                        <a:pt x="405" y="60"/>
                      </a:cubicBezTo>
                      <a:close/>
                      <a:moveTo>
                        <a:pt x="919" y="248"/>
                      </a:moveTo>
                      <a:cubicBezTo>
                        <a:pt x="919" y="248"/>
                        <a:pt x="919" y="248"/>
                        <a:pt x="919" y="249"/>
                      </a:cubicBezTo>
                      <a:cubicBezTo>
                        <a:pt x="919" y="249"/>
                        <a:pt x="919" y="249"/>
                        <a:pt x="919" y="249"/>
                      </a:cubicBezTo>
                      <a:cubicBezTo>
                        <a:pt x="919" y="249"/>
                        <a:pt x="919" y="249"/>
                        <a:pt x="919" y="249"/>
                      </a:cubicBezTo>
                      <a:cubicBezTo>
                        <a:pt x="919" y="249"/>
                        <a:pt x="919" y="248"/>
                        <a:pt x="919" y="248"/>
                      </a:cubicBezTo>
                      <a:close/>
                      <a:moveTo>
                        <a:pt x="892" y="268"/>
                      </a:moveTo>
                      <a:cubicBezTo>
                        <a:pt x="892" y="268"/>
                        <a:pt x="891" y="268"/>
                        <a:pt x="891" y="268"/>
                      </a:cubicBezTo>
                      <a:cubicBezTo>
                        <a:pt x="891" y="268"/>
                        <a:pt x="891" y="268"/>
                        <a:pt x="891" y="268"/>
                      </a:cubicBezTo>
                      <a:cubicBezTo>
                        <a:pt x="891" y="268"/>
                        <a:pt x="891" y="268"/>
                        <a:pt x="891" y="268"/>
                      </a:cubicBezTo>
                      <a:cubicBezTo>
                        <a:pt x="892" y="268"/>
                        <a:pt x="892" y="268"/>
                        <a:pt x="892" y="268"/>
                      </a:cubicBezTo>
                      <a:close/>
                      <a:moveTo>
                        <a:pt x="321" y="953"/>
                      </a:moveTo>
                      <a:cubicBezTo>
                        <a:pt x="321" y="953"/>
                        <a:pt x="321" y="953"/>
                        <a:pt x="321" y="954"/>
                      </a:cubicBezTo>
                      <a:cubicBezTo>
                        <a:pt x="321" y="954"/>
                        <a:pt x="322" y="954"/>
                        <a:pt x="321" y="953"/>
                      </a:cubicBezTo>
                      <a:close/>
                      <a:moveTo>
                        <a:pt x="769" y="953"/>
                      </a:moveTo>
                      <a:cubicBezTo>
                        <a:pt x="769" y="953"/>
                        <a:pt x="769" y="953"/>
                        <a:pt x="769" y="953"/>
                      </a:cubicBezTo>
                      <a:cubicBezTo>
                        <a:pt x="769" y="953"/>
                        <a:pt x="769" y="954"/>
                        <a:pt x="769" y="954"/>
                      </a:cubicBezTo>
                      <a:cubicBezTo>
                        <a:pt x="769" y="954"/>
                        <a:pt x="769" y="953"/>
                        <a:pt x="769" y="953"/>
                      </a:cubicBezTo>
                      <a:cubicBezTo>
                        <a:pt x="769" y="953"/>
                        <a:pt x="769" y="953"/>
                        <a:pt x="769" y="953"/>
                      </a:cubicBezTo>
                      <a:close/>
                      <a:moveTo>
                        <a:pt x="321" y="954"/>
                      </a:moveTo>
                      <a:cubicBezTo>
                        <a:pt x="321" y="954"/>
                        <a:pt x="321" y="954"/>
                        <a:pt x="321" y="954"/>
                      </a:cubicBezTo>
                      <a:cubicBezTo>
                        <a:pt x="321" y="954"/>
                        <a:pt x="320" y="954"/>
                        <a:pt x="321" y="954"/>
                      </a:cubicBezTo>
                      <a:close/>
                      <a:moveTo>
                        <a:pt x="319" y="955"/>
                      </a:moveTo>
                      <a:cubicBezTo>
                        <a:pt x="319" y="954"/>
                        <a:pt x="319" y="955"/>
                        <a:pt x="319" y="955"/>
                      </a:cubicBezTo>
                      <a:cubicBezTo>
                        <a:pt x="319" y="955"/>
                        <a:pt x="320" y="955"/>
                        <a:pt x="319" y="955"/>
                      </a:cubicBezTo>
                      <a:close/>
                      <a:moveTo>
                        <a:pt x="588" y="955"/>
                      </a:moveTo>
                      <a:cubicBezTo>
                        <a:pt x="588" y="954"/>
                        <a:pt x="587" y="955"/>
                        <a:pt x="588" y="955"/>
                      </a:cubicBezTo>
                      <a:cubicBezTo>
                        <a:pt x="588" y="955"/>
                        <a:pt x="588" y="955"/>
                        <a:pt x="588" y="955"/>
                      </a:cubicBezTo>
                      <a:close/>
                      <a:moveTo>
                        <a:pt x="318" y="956"/>
                      </a:moveTo>
                      <a:cubicBezTo>
                        <a:pt x="319" y="956"/>
                        <a:pt x="319" y="956"/>
                        <a:pt x="319" y="955"/>
                      </a:cubicBezTo>
                      <a:cubicBezTo>
                        <a:pt x="319" y="955"/>
                        <a:pt x="318" y="955"/>
                        <a:pt x="318" y="956"/>
                      </a:cubicBezTo>
                      <a:close/>
                      <a:moveTo>
                        <a:pt x="39" y="495"/>
                      </a:moveTo>
                      <a:cubicBezTo>
                        <a:pt x="38" y="495"/>
                        <a:pt x="38" y="495"/>
                        <a:pt x="38" y="495"/>
                      </a:cubicBezTo>
                      <a:cubicBezTo>
                        <a:pt x="38" y="495"/>
                        <a:pt x="38" y="495"/>
                        <a:pt x="39" y="495"/>
                      </a:cubicBezTo>
                      <a:cubicBezTo>
                        <a:pt x="39" y="495"/>
                        <a:pt x="39" y="495"/>
                        <a:pt x="39" y="495"/>
                      </a:cubicBezTo>
                      <a:cubicBezTo>
                        <a:pt x="39" y="495"/>
                        <a:pt x="39" y="495"/>
                        <a:pt x="39" y="495"/>
                      </a:cubicBezTo>
                      <a:close/>
                      <a:moveTo>
                        <a:pt x="404" y="61"/>
                      </a:moveTo>
                      <a:cubicBezTo>
                        <a:pt x="404" y="61"/>
                        <a:pt x="403" y="61"/>
                        <a:pt x="403" y="61"/>
                      </a:cubicBezTo>
                      <a:cubicBezTo>
                        <a:pt x="404" y="61"/>
                        <a:pt x="404" y="61"/>
                        <a:pt x="404" y="61"/>
                      </a:cubicBezTo>
                      <a:close/>
                      <a:moveTo>
                        <a:pt x="156" y="243"/>
                      </a:moveTo>
                      <a:cubicBezTo>
                        <a:pt x="157" y="243"/>
                        <a:pt x="157" y="243"/>
                        <a:pt x="157" y="242"/>
                      </a:cubicBezTo>
                      <a:cubicBezTo>
                        <a:pt x="156" y="243"/>
                        <a:pt x="156" y="243"/>
                        <a:pt x="156" y="243"/>
                      </a:cubicBezTo>
                      <a:close/>
                      <a:moveTo>
                        <a:pt x="262" y="83"/>
                      </a:moveTo>
                      <a:cubicBezTo>
                        <a:pt x="262" y="84"/>
                        <a:pt x="262" y="84"/>
                        <a:pt x="263" y="84"/>
                      </a:cubicBezTo>
                      <a:cubicBezTo>
                        <a:pt x="263" y="84"/>
                        <a:pt x="263" y="83"/>
                        <a:pt x="262" y="83"/>
                      </a:cubicBezTo>
                      <a:close/>
                      <a:moveTo>
                        <a:pt x="589" y="965"/>
                      </a:moveTo>
                      <a:cubicBezTo>
                        <a:pt x="589" y="965"/>
                        <a:pt x="589" y="966"/>
                        <a:pt x="589" y="966"/>
                      </a:cubicBezTo>
                      <a:cubicBezTo>
                        <a:pt x="589" y="966"/>
                        <a:pt x="590" y="966"/>
                        <a:pt x="589" y="965"/>
                      </a:cubicBezTo>
                      <a:close/>
                      <a:moveTo>
                        <a:pt x="266" y="107"/>
                      </a:moveTo>
                      <a:cubicBezTo>
                        <a:pt x="266" y="107"/>
                        <a:pt x="267" y="108"/>
                        <a:pt x="267" y="108"/>
                      </a:cubicBezTo>
                      <a:cubicBezTo>
                        <a:pt x="267" y="108"/>
                        <a:pt x="267" y="108"/>
                        <a:pt x="267" y="108"/>
                      </a:cubicBezTo>
                      <a:cubicBezTo>
                        <a:pt x="267" y="107"/>
                        <a:pt x="267" y="107"/>
                        <a:pt x="267" y="107"/>
                      </a:cubicBezTo>
                      <a:cubicBezTo>
                        <a:pt x="267" y="107"/>
                        <a:pt x="266" y="107"/>
                        <a:pt x="266" y="107"/>
                      </a:cubicBezTo>
                      <a:close/>
                      <a:moveTo>
                        <a:pt x="589" y="967"/>
                      </a:moveTo>
                      <a:cubicBezTo>
                        <a:pt x="589" y="967"/>
                        <a:pt x="589" y="966"/>
                        <a:pt x="589" y="966"/>
                      </a:cubicBezTo>
                      <a:cubicBezTo>
                        <a:pt x="589" y="966"/>
                        <a:pt x="588" y="966"/>
                        <a:pt x="589" y="967"/>
                      </a:cubicBezTo>
                      <a:close/>
                      <a:moveTo>
                        <a:pt x="590" y="969"/>
                      </a:moveTo>
                      <a:cubicBezTo>
                        <a:pt x="590" y="969"/>
                        <a:pt x="590" y="969"/>
                        <a:pt x="590" y="970"/>
                      </a:cubicBezTo>
                      <a:cubicBezTo>
                        <a:pt x="590" y="970"/>
                        <a:pt x="591" y="970"/>
                        <a:pt x="590" y="969"/>
                      </a:cubicBezTo>
                      <a:close/>
                      <a:moveTo>
                        <a:pt x="589" y="970"/>
                      </a:moveTo>
                      <a:cubicBezTo>
                        <a:pt x="589" y="970"/>
                        <a:pt x="590" y="970"/>
                        <a:pt x="590" y="970"/>
                      </a:cubicBezTo>
                      <a:cubicBezTo>
                        <a:pt x="589" y="970"/>
                        <a:pt x="589" y="970"/>
                        <a:pt x="589" y="970"/>
                      </a:cubicBezTo>
                      <a:close/>
                      <a:moveTo>
                        <a:pt x="162" y="234"/>
                      </a:moveTo>
                      <a:cubicBezTo>
                        <a:pt x="162" y="234"/>
                        <a:pt x="162" y="235"/>
                        <a:pt x="163" y="235"/>
                      </a:cubicBezTo>
                      <a:cubicBezTo>
                        <a:pt x="163" y="234"/>
                        <a:pt x="162" y="234"/>
                        <a:pt x="162" y="234"/>
                      </a:cubicBezTo>
                      <a:close/>
                      <a:moveTo>
                        <a:pt x="547" y="1001"/>
                      </a:moveTo>
                      <a:cubicBezTo>
                        <a:pt x="547" y="1001"/>
                        <a:pt x="548" y="1001"/>
                        <a:pt x="548" y="1000"/>
                      </a:cubicBezTo>
                      <a:cubicBezTo>
                        <a:pt x="548" y="1000"/>
                        <a:pt x="547" y="1000"/>
                        <a:pt x="547" y="1000"/>
                      </a:cubicBezTo>
                      <a:cubicBezTo>
                        <a:pt x="547" y="1000"/>
                        <a:pt x="547" y="1000"/>
                        <a:pt x="547" y="1001"/>
                      </a:cubicBezTo>
                      <a:cubicBezTo>
                        <a:pt x="547" y="1001"/>
                        <a:pt x="547" y="1001"/>
                        <a:pt x="547" y="1001"/>
                      </a:cubicBezTo>
                      <a:close/>
                      <a:moveTo>
                        <a:pt x="162" y="234"/>
                      </a:moveTo>
                      <a:cubicBezTo>
                        <a:pt x="162" y="233"/>
                        <a:pt x="162" y="233"/>
                        <a:pt x="161" y="233"/>
                      </a:cubicBezTo>
                      <a:cubicBezTo>
                        <a:pt x="161" y="234"/>
                        <a:pt x="161" y="234"/>
                        <a:pt x="162" y="234"/>
                      </a:cubicBezTo>
                      <a:close/>
                      <a:moveTo>
                        <a:pt x="883" y="210"/>
                      </a:moveTo>
                      <a:cubicBezTo>
                        <a:pt x="883" y="210"/>
                        <a:pt x="882" y="210"/>
                        <a:pt x="882" y="211"/>
                      </a:cubicBezTo>
                      <a:cubicBezTo>
                        <a:pt x="883" y="211"/>
                        <a:pt x="883" y="211"/>
                        <a:pt x="883" y="210"/>
                      </a:cubicBezTo>
                      <a:close/>
                      <a:moveTo>
                        <a:pt x="589" y="951"/>
                      </a:moveTo>
                      <a:cubicBezTo>
                        <a:pt x="589" y="951"/>
                        <a:pt x="589" y="950"/>
                        <a:pt x="589" y="950"/>
                      </a:cubicBezTo>
                      <a:cubicBezTo>
                        <a:pt x="589" y="950"/>
                        <a:pt x="588" y="950"/>
                        <a:pt x="589" y="951"/>
                      </a:cubicBezTo>
                      <a:close/>
                      <a:moveTo>
                        <a:pt x="904" y="492"/>
                      </a:moveTo>
                      <a:cubicBezTo>
                        <a:pt x="904" y="492"/>
                        <a:pt x="904" y="492"/>
                        <a:pt x="904" y="492"/>
                      </a:cubicBezTo>
                      <a:cubicBezTo>
                        <a:pt x="904" y="492"/>
                        <a:pt x="904" y="492"/>
                        <a:pt x="904" y="492"/>
                      </a:cubicBezTo>
                      <a:cubicBezTo>
                        <a:pt x="904" y="492"/>
                        <a:pt x="904" y="492"/>
                        <a:pt x="904" y="492"/>
                      </a:cubicBezTo>
                      <a:cubicBezTo>
                        <a:pt x="904" y="492"/>
                        <a:pt x="904" y="492"/>
                        <a:pt x="904" y="492"/>
                      </a:cubicBezTo>
                      <a:close/>
                      <a:moveTo>
                        <a:pt x="896" y="493"/>
                      </a:moveTo>
                      <a:cubicBezTo>
                        <a:pt x="896" y="493"/>
                        <a:pt x="896" y="493"/>
                        <a:pt x="896" y="494"/>
                      </a:cubicBezTo>
                      <a:cubicBezTo>
                        <a:pt x="896" y="494"/>
                        <a:pt x="897" y="494"/>
                        <a:pt x="896" y="493"/>
                      </a:cubicBezTo>
                      <a:close/>
                      <a:moveTo>
                        <a:pt x="137" y="279"/>
                      </a:moveTo>
                      <a:cubicBezTo>
                        <a:pt x="137" y="279"/>
                        <a:pt x="138" y="280"/>
                        <a:pt x="138" y="279"/>
                      </a:cubicBezTo>
                      <a:cubicBezTo>
                        <a:pt x="138" y="279"/>
                        <a:pt x="138" y="278"/>
                        <a:pt x="137" y="278"/>
                      </a:cubicBezTo>
                      <a:cubicBezTo>
                        <a:pt x="137" y="278"/>
                        <a:pt x="136" y="278"/>
                        <a:pt x="136" y="278"/>
                      </a:cubicBezTo>
                      <a:cubicBezTo>
                        <a:pt x="136" y="279"/>
                        <a:pt x="136" y="279"/>
                        <a:pt x="137" y="279"/>
                      </a:cubicBezTo>
                      <a:close/>
                      <a:moveTo>
                        <a:pt x="152" y="279"/>
                      </a:moveTo>
                      <a:cubicBezTo>
                        <a:pt x="152" y="279"/>
                        <a:pt x="152" y="279"/>
                        <a:pt x="152" y="279"/>
                      </a:cubicBezTo>
                      <a:cubicBezTo>
                        <a:pt x="152" y="279"/>
                        <a:pt x="153" y="279"/>
                        <a:pt x="153" y="279"/>
                      </a:cubicBezTo>
                      <a:cubicBezTo>
                        <a:pt x="153" y="279"/>
                        <a:pt x="153" y="278"/>
                        <a:pt x="152" y="278"/>
                      </a:cubicBezTo>
                      <a:cubicBezTo>
                        <a:pt x="152" y="278"/>
                        <a:pt x="152" y="279"/>
                        <a:pt x="152"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548" tIns="21773" rIns="43548" bIns="21773" numCol="1" anchor="t" anchorCtr="0" compatLnSpc="1">
                  <a:prstTxWarp prst="textNoShape">
                    <a:avLst/>
                  </a:prstTxWarp>
                </a:bodyPr>
                <a:lstStyle/>
                <a:p>
                  <a:endParaRPr lang="zh-CN" altLang="en-US" sz="857"/>
                </a:p>
              </p:txBody>
            </p:sp>
          </p:grpSp>
          <p:sp>
            <p:nvSpPr>
              <p:cNvPr id="56" name="文本框 55">
                <a:extLst>
                  <a:ext uri="{FF2B5EF4-FFF2-40B4-BE49-F238E27FC236}">
                    <a16:creationId xmlns:a16="http://schemas.microsoft.com/office/drawing/2014/main" id="{CC9140A1-243B-2BE6-C714-37E0364B07BC}"/>
                  </a:ext>
                </a:extLst>
              </p:cNvPr>
              <p:cNvSpPr txBox="1"/>
              <p:nvPr/>
            </p:nvSpPr>
            <p:spPr>
              <a:xfrm>
                <a:off x="1045252" y="4931213"/>
                <a:ext cx="415290" cy="461665"/>
              </a:xfrm>
              <a:prstGeom prst="rect">
                <a:avLst/>
              </a:prstGeom>
              <a:noFill/>
            </p:spPr>
            <p:txBody>
              <a:bodyPr wrap="square" rtlCol="0">
                <a:spAutoFit/>
              </a:bodyPr>
              <a:lstStyle/>
              <a:p>
                <a:pPr algn="ctr"/>
                <a:r>
                  <a:rPr lang="zh-CN" altLang="en-US" sz="2400" dirty="0">
                    <a:solidFill>
                      <a:srgbClr val="2F2F2F"/>
                    </a:solidFill>
                    <a:latin typeface="+mj-ea"/>
                    <a:ea typeface="+mj-ea"/>
                  </a:rPr>
                  <a:t>贰</a:t>
                </a:r>
              </a:p>
            </p:txBody>
          </p:sp>
        </p:grpSp>
        <p:sp>
          <p:nvSpPr>
            <p:cNvPr id="59" name="文本框 58">
              <a:extLst>
                <a:ext uri="{FF2B5EF4-FFF2-40B4-BE49-F238E27FC236}">
                  <a16:creationId xmlns:a16="http://schemas.microsoft.com/office/drawing/2014/main" id="{7F983226-2E85-FCD8-4820-F05328FB0E14}"/>
                </a:ext>
              </a:extLst>
            </p:cNvPr>
            <p:cNvSpPr txBox="1"/>
            <p:nvPr/>
          </p:nvSpPr>
          <p:spPr>
            <a:xfrm>
              <a:off x="7516126" y="4678086"/>
              <a:ext cx="4075799" cy="923330"/>
            </a:xfrm>
            <a:prstGeom prst="rect">
              <a:avLst/>
            </a:prstGeom>
            <a:noFill/>
          </p:spPr>
          <p:txBody>
            <a:bodyPr wrap="square">
              <a:spAutoFit/>
            </a:bodyPr>
            <a:lstStyle/>
            <a:p>
              <a:r>
                <a:rPr lang="zh-CN" altLang="en-US" dirty="0">
                  <a:solidFill>
                    <a:srgbClr val="FFFFFF"/>
                  </a:solidFill>
                </a:rPr>
                <a:t>单击此处添加文本或复制适合内容单击此处添加文本或复制适合内容单击此处添加文本或复制适合内容</a:t>
              </a:r>
            </a:p>
          </p:txBody>
        </p:sp>
      </p:grpSp>
      <p:sp>
        <p:nvSpPr>
          <p:cNvPr id="3" name="日期占位符 2">
            <a:extLst>
              <a:ext uri="{FF2B5EF4-FFF2-40B4-BE49-F238E27FC236}">
                <a16:creationId xmlns:a16="http://schemas.microsoft.com/office/drawing/2014/main" id="{F42060E7-4220-399A-DF79-B1CB6ABD8155}"/>
              </a:ext>
            </a:extLst>
          </p:cNvPr>
          <p:cNvSpPr>
            <a:spLocks noGrp="1"/>
          </p:cNvSpPr>
          <p:nvPr>
            <p:ph type="dt" sz="half" idx="10"/>
          </p:nvPr>
        </p:nvSpPr>
        <p:spPr/>
        <p:txBody>
          <a:bodyPr/>
          <a:lstStyle/>
          <a:p>
            <a:fld id="{1C85804F-C87B-4EAF-B2A3-3A864BC1D66D}" type="datetime1">
              <a:rPr lang="zh-CN" altLang="en-US" smtClean="0">
                <a:solidFill>
                  <a:schemeClr val="bg1"/>
                </a:solidFill>
              </a:rPr>
              <a:t>2023/8/7</a:t>
            </a:fld>
            <a:endParaRPr lang="en-US" dirty="0">
              <a:solidFill>
                <a:schemeClr val="bg1"/>
              </a:solidFill>
            </a:endParaRPr>
          </a:p>
        </p:txBody>
      </p:sp>
      <p:sp>
        <p:nvSpPr>
          <p:cNvPr id="4" name="页脚占位符 3">
            <a:extLst>
              <a:ext uri="{FF2B5EF4-FFF2-40B4-BE49-F238E27FC236}">
                <a16:creationId xmlns:a16="http://schemas.microsoft.com/office/drawing/2014/main" id="{2CEC9483-69E6-86E3-3EC2-BD196528C2B2}"/>
              </a:ext>
            </a:extLst>
          </p:cNvPr>
          <p:cNvSpPr>
            <a:spLocks noGrp="1"/>
          </p:cNvSpPr>
          <p:nvPr>
            <p:ph type="ftr" sz="quarter" idx="11"/>
          </p:nvPr>
        </p:nvSpPr>
        <p:spPr/>
        <p:txBody>
          <a:bodyPr/>
          <a:lstStyle/>
          <a:p>
            <a:r>
              <a:rPr lang="en-US" altLang="zh-CN">
                <a:solidFill>
                  <a:schemeClr val="bg1"/>
                </a:solidFill>
              </a:rPr>
              <a:t>51PPT</a:t>
            </a:r>
            <a:endParaRPr lang="zh-CN" altLang="en-US" dirty="0">
              <a:solidFill>
                <a:schemeClr val="bg1"/>
              </a:solidFill>
            </a:endParaRPr>
          </a:p>
        </p:txBody>
      </p:sp>
      <p:sp>
        <p:nvSpPr>
          <p:cNvPr id="6" name="灯片编号占位符 5">
            <a:extLst>
              <a:ext uri="{FF2B5EF4-FFF2-40B4-BE49-F238E27FC236}">
                <a16:creationId xmlns:a16="http://schemas.microsoft.com/office/drawing/2014/main" id="{E84ACB41-5571-56A2-4BF1-D3D43CD94F11}"/>
              </a:ext>
            </a:extLst>
          </p:cNvPr>
          <p:cNvSpPr>
            <a:spLocks noGrp="1"/>
          </p:cNvSpPr>
          <p:nvPr>
            <p:ph type="sldNum" sz="quarter" idx="12"/>
          </p:nvPr>
        </p:nvSpPr>
        <p:spPr/>
        <p:txBody>
          <a:bodyPr/>
          <a:lstStyle/>
          <a:p>
            <a:fld id="{7F65B630-C7FF-41C0-9923-C5E5E29EED81}" type="slidenum">
              <a:rPr lang="en-US" altLang="zh-CN" smtClean="0">
                <a:solidFill>
                  <a:schemeClr val="bg1"/>
                </a:solidFill>
              </a:rPr>
              <a:pPr/>
              <a:t>12</a:t>
            </a:fld>
            <a:endParaRPr lang="en-US" altLang="zh-CN" dirty="0">
              <a:solidFill>
                <a:schemeClr val="bg1"/>
              </a:solidFill>
            </a:endParaRPr>
          </a:p>
        </p:txBody>
      </p:sp>
    </p:spTree>
    <p:extLst>
      <p:ext uri="{BB962C8B-B14F-4D97-AF65-F5344CB8AC3E}">
        <p14:creationId xmlns:p14="http://schemas.microsoft.com/office/powerpoint/2010/main" val="2803955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9E8F02E3-970B-BC07-B537-29C6EA4C331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0400" y="543861"/>
            <a:ext cx="10858500" cy="6430156"/>
          </a:xfrm>
          <a:prstGeom prst="rect">
            <a:avLst/>
          </a:prstGeom>
        </p:spPr>
      </p:pic>
      <p:sp>
        <p:nvSpPr>
          <p:cNvPr id="2" name="标题 1">
            <a:extLst>
              <a:ext uri="{FF2B5EF4-FFF2-40B4-BE49-F238E27FC236}">
                <a16:creationId xmlns:a16="http://schemas.microsoft.com/office/drawing/2014/main" id="{94E88E15-9E1F-3E16-665B-BA8A0BC2BDB2}"/>
              </a:ext>
            </a:extLst>
          </p:cNvPr>
          <p:cNvSpPr>
            <a:spLocks noGrp="1"/>
          </p:cNvSpPr>
          <p:nvPr>
            <p:ph type="title"/>
          </p:nvPr>
        </p:nvSpPr>
        <p:spPr/>
        <p:txBody>
          <a:bodyPr/>
          <a:lstStyle/>
          <a:p>
            <a:r>
              <a:rPr lang="zh-CN" altLang="en-US" dirty="0"/>
              <a:t>单击此处添加标题</a:t>
            </a:r>
          </a:p>
        </p:txBody>
      </p:sp>
      <p:grpSp>
        <p:nvGrpSpPr>
          <p:cNvPr id="75" name="组合 74">
            <a:extLst>
              <a:ext uri="{FF2B5EF4-FFF2-40B4-BE49-F238E27FC236}">
                <a16:creationId xmlns:a16="http://schemas.microsoft.com/office/drawing/2014/main" id="{CE38A932-43AC-DDA2-E266-FB6ADF58D015}"/>
              </a:ext>
            </a:extLst>
          </p:cNvPr>
          <p:cNvGrpSpPr/>
          <p:nvPr/>
        </p:nvGrpSpPr>
        <p:grpSpPr>
          <a:xfrm>
            <a:off x="2039343" y="1850234"/>
            <a:ext cx="8100614" cy="3685435"/>
            <a:chOff x="2153943" y="1756495"/>
            <a:chExt cx="8100614" cy="3685435"/>
          </a:xfrm>
        </p:grpSpPr>
        <p:grpSp>
          <p:nvGrpSpPr>
            <p:cNvPr id="29" name="组合 28">
              <a:extLst>
                <a:ext uri="{FF2B5EF4-FFF2-40B4-BE49-F238E27FC236}">
                  <a16:creationId xmlns:a16="http://schemas.microsoft.com/office/drawing/2014/main" id="{86D694F1-4EAF-D530-916A-8A1982A9C0E5}"/>
                </a:ext>
              </a:extLst>
            </p:cNvPr>
            <p:cNvGrpSpPr/>
            <p:nvPr/>
          </p:nvGrpSpPr>
          <p:grpSpPr>
            <a:xfrm>
              <a:off x="2153943" y="1756495"/>
              <a:ext cx="3613455" cy="987955"/>
              <a:chOff x="2015499" y="1520825"/>
              <a:chExt cx="3613455" cy="987955"/>
            </a:xfrm>
          </p:grpSpPr>
          <p:grpSp>
            <p:nvGrpSpPr>
              <p:cNvPr id="30" name="组合 29">
                <a:extLst>
                  <a:ext uri="{FF2B5EF4-FFF2-40B4-BE49-F238E27FC236}">
                    <a16:creationId xmlns:a16="http://schemas.microsoft.com/office/drawing/2014/main" id="{D3E81770-2676-E901-4B05-BC3FB30F67EA}"/>
                  </a:ext>
                </a:extLst>
              </p:cNvPr>
              <p:cNvGrpSpPr/>
              <p:nvPr/>
            </p:nvGrpSpPr>
            <p:grpSpPr>
              <a:xfrm>
                <a:off x="2015499" y="1520825"/>
                <a:ext cx="1563996" cy="528228"/>
                <a:chOff x="2015499" y="1933673"/>
                <a:chExt cx="1563996" cy="528228"/>
              </a:xfrm>
            </p:grpSpPr>
            <p:sp>
              <p:nvSpPr>
                <p:cNvPr id="32" name="Freeform 506">
                  <a:extLst>
                    <a:ext uri="{FF2B5EF4-FFF2-40B4-BE49-F238E27FC236}">
                      <a16:creationId xmlns:a16="http://schemas.microsoft.com/office/drawing/2014/main" id="{BB4DDECA-B46E-D971-EF24-3AA464EF1FD3}"/>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3" name="文本框 32">
                  <a:extLst>
                    <a:ext uri="{FF2B5EF4-FFF2-40B4-BE49-F238E27FC236}">
                      <a16:creationId xmlns:a16="http://schemas.microsoft.com/office/drawing/2014/main" id="{BFB1D5FA-CE35-100A-1932-431FC2DEC7E0}"/>
                    </a:ext>
                  </a:extLst>
                </p:cNvPr>
                <p:cNvSpPr txBox="1"/>
                <p:nvPr/>
              </p:nvSpPr>
              <p:spPr>
                <a:xfrm>
                  <a:off x="2015499" y="1933673"/>
                  <a:ext cx="1545616"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1</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31" name="文本框 30">
                <a:extLst>
                  <a:ext uri="{FF2B5EF4-FFF2-40B4-BE49-F238E27FC236}">
                    <a16:creationId xmlns:a16="http://schemas.microsoft.com/office/drawing/2014/main" id="{5DB8A4F4-8364-3652-DC6A-28A53A637A57}"/>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nvGrpSpPr>
            <p:cNvPr id="34" name="组合 33">
              <a:extLst>
                <a:ext uri="{FF2B5EF4-FFF2-40B4-BE49-F238E27FC236}">
                  <a16:creationId xmlns:a16="http://schemas.microsoft.com/office/drawing/2014/main" id="{E141DD8F-69E4-014F-A3E5-1C5584A39A19}"/>
                </a:ext>
              </a:extLst>
            </p:cNvPr>
            <p:cNvGrpSpPr/>
            <p:nvPr/>
          </p:nvGrpSpPr>
          <p:grpSpPr>
            <a:xfrm>
              <a:off x="2153943" y="3105235"/>
              <a:ext cx="3613455" cy="987955"/>
              <a:chOff x="2015499" y="1520825"/>
              <a:chExt cx="3613455" cy="987955"/>
            </a:xfrm>
          </p:grpSpPr>
          <p:grpSp>
            <p:nvGrpSpPr>
              <p:cNvPr id="35" name="组合 34">
                <a:extLst>
                  <a:ext uri="{FF2B5EF4-FFF2-40B4-BE49-F238E27FC236}">
                    <a16:creationId xmlns:a16="http://schemas.microsoft.com/office/drawing/2014/main" id="{1AF1D12C-A0E5-C2EE-1B76-B30F6D8E3D20}"/>
                  </a:ext>
                </a:extLst>
              </p:cNvPr>
              <p:cNvGrpSpPr/>
              <p:nvPr/>
            </p:nvGrpSpPr>
            <p:grpSpPr>
              <a:xfrm>
                <a:off x="2015499" y="1520825"/>
                <a:ext cx="1604927" cy="528228"/>
                <a:chOff x="2015499" y="1933673"/>
                <a:chExt cx="1604927" cy="528228"/>
              </a:xfrm>
            </p:grpSpPr>
            <p:sp>
              <p:nvSpPr>
                <p:cNvPr id="37" name="Freeform 506">
                  <a:extLst>
                    <a:ext uri="{FF2B5EF4-FFF2-40B4-BE49-F238E27FC236}">
                      <a16:creationId xmlns:a16="http://schemas.microsoft.com/office/drawing/2014/main" id="{1459C25F-0E5F-7592-582B-7BC73D59367F}"/>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8" name="文本框 37">
                  <a:extLst>
                    <a:ext uri="{FF2B5EF4-FFF2-40B4-BE49-F238E27FC236}">
                      <a16:creationId xmlns:a16="http://schemas.microsoft.com/office/drawing/2014/main" id="{18E45CC8-4B3A-42A0-802B-C76004B7999D}"/>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2</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36" name="文本框 35">
                <a:extLst>
                  <a:ext uri="{FF2B5EF4-FFF2-40B4-BE49-F238E27FC236}">
                    <a16:creationId xmlns:a16="http://schemas.microsoft.com/office/drawing/2014/main" id="{F5D36C9A-9D74-3A2A-D8AB-C5A86A0215DE}"/>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nvGrpSpPr>
            <p:cNvPr id="39" name="组合 38">
              <a:extLst>
                <a:ext uri="{FF2B5EF4-FFF2-40B4-BE49-F238E27FC236}">
                  <a16:creationId xmlns:a16="http://schemas.microsoft.com/office/drawing/2014/main" id="{B4A81818-6D14-D677-E7F5-EF9C32D3300C}"/>
                </a:ext>
              </a:extLst>
            </p:cNvPr>
            <p:cNvGrpSpPr/>
            <p:nvPr/>
          </p:nvGrpSpPr>
          <p:grpSpPr>
            <a:xfrm>
              <a:off x="2153943" y="4453975"/>
              <a:ext cx="3613455" cy="987955"/>
              <a:chOff x="2015499" y="1520825"/>
              <a:chExt cx="3613455" cy="987955"/>
            </a:xfrm>
          </p:grpSpPr>
          <p:grpSp>
            <p:nvGrpSpPr>
              <p:cNvPr id="40" name="组合 39">
                <a:extLst>
                  <a:ext uri="{FF2B5EF4-FFF2-40B4-BE49-F238E27FC236}">
                    <a16:creationId xmlns:a16="http://schemas.microsoft.com/office/drawing/2014/main" id="{B9901D65-8238-8B89-F518-99742CC87AF7}"/>
                  </a:ext>
                </a:extLst>
              </p:cNvPr>
              <p:cNvGrpSpPr/>
              <p:nvPr/>
            </p:nvGrpSpPr>
            <p:grpSpPr>
              <a:xfrm>
                <a:off x="2015499" y="1520825"/>
                <a:ext cx="1604927" cy="528228"/>
                <a:chOff x="2015499" y="1933673"/>
                <a:chExt cx="1604927" cy="528228"/>
              </a:xfrm>
            </p:grpSpPr>
            <p:sp>
              <p:nvSpPr>
                <p:cNvPr id="42" name="Freeform 506">
                  <a:extLst>
                    <a:ext uri="{FF2B5EF4-FFF2-40B4-BE49-F238E27FC236}">
                      <a16:creationId xmlns:a16="http://schemas.microsoft.com/office/drawing/2014/main" id="{ACC83DD3-70EF-3F87-B917-AE68C6E4598D}"/>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文本框 42">
                  <a:extLst>
                    <a:ext uri="{FF2B5EF4-FFF2-40B4-BE49-F238E27FC236}">
                      <a16:creationId xmlns:a16="http://schemas.microsoft.com/office/drawing/2014/main" id="{09A3E1F8-EDA8-8430-F85C-7CA951B68265}"/>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3</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41" name="文本框 40">
                <a:extLst>
                  <a:ext uri="{FF2B5EF4-FFF2-40B4-BE49-F238E27FC236}">
                    <a16:creationId xmlns:a16="http://schemas.microsoft.com/office/drawing/2014/main" id="{37FADA7D-FEB1-0636-779C-3F5409C932FC}"/>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nvGrpSpPr>
            <p:cNvPr id="60" name="组合 59">
              <a:extLst>
                <a:ext uri="{FF2B5EF4-FFF2-40B4-BE49-F238E27FC236}">
                  <a16:creationId xmlns:a16="http://schemas.microsoft.com/office/drawing/2014/main" id="{97B559A2-D66D-FF4E-5780-E1E4804530C5}"/>
                </a:ext>
              </a:extLst>
            </p:cNvPr>
            <p:cNvGrpSpPr/>
            <p:nvPr/>
          </p:nvGrpSpPr>
          <p:grpSpPr>
            <a:xfrm>
              <a:off x="6641102" y="1756495"/>
              <a:ext cx="3613455" cy="987955"/>
              <a:chOff x="2015499" y="1520825"/>
              <a:chExt cx="3613455" cy="987955"/>
            </a:xfrm>
          </p:grpSpPr>
          <p:grpSp>
            <p:nvGrpSpPr>
              <p:cNvPr id="61" name="组合 60">
                <a:extLst>
                  <a:ext uri="{FF2B5EF4-FFF2-40B4-BE49-F238E27FC236}">
                    <a16:creationId xmlns:a16="http://schemas.microsoft.com/office/drawing/2014/main" id="{099CC971-4FFD-0A24-8948-B43DC23528B8}"/>
                  </a:ext>
                </a:extLst>
              </p:cNvPr>
              <p:cNvGrpSpPr/>
              <p:nvPr/>
            </p:nvGrpSpPr>
            <p:grpSpPr>
              <a:xfrm>
                <a:off x="2015499" y="1520825"/>
                <a:ext cx="1604927" cy="528228"/>
                <a:chOff x="2015499" y="1933673"/>
                <a:chExt cx="1604927" cy="528228"/>
              </a:xfrm>
            </p:grpSpPr>
            <p:sp>
              <p:nvSpPr>
                <p:cNvPr id="63" name="Freeform 506">
                  <a:extLst>
                    <a:ext uri="{FF2B5EF4-FFF2-40B4-BE49-F238E27FC236}">
                      <a16:creationId xmlns:a16="http://schemas.microsoft.com/office/drawing/2014/main" id="{BE88580D-AC7D-E48A-1B14-EC800C43D9DD}"/>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4" name="文本框 63">
                  <a:extLst>
                    <a:ext uri="{FF2B5EF4-FFF2-40B4-BE49-F238E27FC236}">
                      <a16:creationId xmlns:a16="http://schemas.microsoft.com/office/drawing/2014/main" id="{69C16861-8F39-B4C1-4F12-85522D564C44}"/>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4</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62" name="文本框 61">
                <a:extLst>
                  <a:ext uri="{FF2B5EF4-FFF2-40B4-BE49-F238E27FC236}">
                    <a16:creationId xmlns:a16="http://schemas.microsoft.com/office/drawing/2014/main" id="{12268CC6-57E2-85FF-8635-3E0DA9FEE6EC}"/>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nvGrpSpPr>
            <p:cNvPr id="65" name="组合 64">
              <a:extLst>
                <a:ext uri="{FF2B5EF4-FFF2-40B4-BE49-F238E27FC236}">
                  <a16:creationId xmlns:a16="http://schemas.microsoft.com/office/drawing/2014/main" id="{B93B3E79-6529-B2C9-77DA-3F53B6EA1B21}"/>
                </a:ext>
              </a:extLst>
            </p:cNvPr>
            <p:cNvGrpSpPr/>
            <p:nvPr/>
          </p:nvGrpSpPr>
          <p:grpSpPr>
            <a:xfrm>
              <a:off x="6641102" y="3105235"/>
              <a:ext cx="3613455" cy="987955"/>
              <a:chOff x="2015499" y="1520825"/>
              <a:chExt cx="3613455" cy="987955"/>
            </a:xfrm>
          </p:grpSpPr>
          <p:grpSp>
            <p:nvGrpSpPr>
              <p:cNvPr id="66" name="组合 65">
                <a:extLst>
                  <a:ext uri="{FF2B5EF4-FFF2-40B4-BE49-F238E27FC236}">
                    <a16:creationId xmlns:a16="http://schemas.microsoft.com/office/drawing/2014/main" id="{DDE4A9E5-ED71-CFB9-C789-094923BB73E5}"/>
                  </a:ext>
                </a:extLst>
              </p:cNvPr>
              <p:cNvGrpSpPr/>
              <p:nvPr/>
            </p:nvGrpSpPr>
            <p:grpSpPr>
              <a:xfrm>
                <a:off x="2015499" y="1520825"/>
                <a:ext cx="1604927" cy="528228"/>
                <a:chOff x="2015499" y="1933673"/>
                <a:chExt cx="1604927" cy="528228"/>
              </a:xfrm>
            </p:grpSpPr>
            <p:sp>
              <p:nvSpPr>
                <p:cNvPr id="68" name="Freeform 506">
                  <a:extLst>
                    <a:ext uri="{FF2B5EF4-FFF2-40B4-BE49-F238E27FC236}">
                      <a16:creationId xmlns:a16="http://schemas.microsoft.com/office/drawing/2014/main" id="{47736AC3-5028-34C1-0BF9-8C52BEFB33F6}"/>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69" name="文本框 68">
                  <a:extLst>
                    <a:ext uri="{FF2B5EF4-FFF2-40B4-BE49-F238E27FC236}">
                      <a16:creationId xmlns:a16="http://schemas.microsoft.com/office/drawing/2014/main" id="{2641D4B2-66B5-3676-198C-43724EE3DB4D}"/>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5</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67" name="文本框 66">
                <a:extLst>
                  <a:ext uri="{FF2B5EF4-FFF2-40B4-BE49-F238E27FC236}">
                    <a16:creationId xmlns:a16="http://schemas.microsoft.com/office/drawing/2014/main" id="{415144EC-7207-FC5C-6B2E-5936021C8086}"/>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nvGrpSpPr>
            <p:cNvPr id="70" name="组合 69">
              <a:extLst>
                <a:ext uri="{FF2B5EF4-FFF2-40B4-BE49-F238E27FC236}">
                  <a16:creationId xmlns:a16="http://schemas.microsoft.com/office/drawing/2014/main" id="{31F98E30-0EB7-106C-3F2D-77A08FE24D66}"/>
                </a:ext>
              </a:extLst>
            </p:cNvPr>
            <p:cNvGrpSpPr/>
            <p:nvPr/>
          </p:nvGrpSpPr>
          <p:grpSpPr>
            <a:xfrm>
              <a:off x="6641102" y="4453975"/>
              <a:ext cx="3613455" cy="987955"/>
              <a:chOff x="2015499" y="1520825"/>
              <a:chExt cx="3613455" cy="987955"/>
            </a:xfrm>
          </p:grpSpPr>
          <p:grpSp>
            <p:nvGrpSpPr>
              <p:cNvPr id="71" name="组合 70">
                <a:extLst>
                  <a:ext uri="{FF2B5EF4-FFF2-40B4-BE49-F238E27FC236}">
                    <a16:creationId xmlns:a16="http://schemas.microsoft.com/office/drawing/2014/main" id="{9D80E53F-BB91-8533-50BF-6CB2E5703B34}"/>
                  </a:ext>
                </a:extLst>
              </p:cNvPr>
              <p:cNvGrpSpPr/>
              <p:nvPr/>
            </p:nvGrpSpPr>
            <p:grpSpPr>
              <a:xfrm>
                <a:off x="2015499" y="1520825"/>
                <a:ext cx="1604927" cy="528228"/>
                <a:chOff x="2015499" y="1933673"/>
                <a:chExt cx="1604927" cy="528228"/>
              </a:xfrm>
            </p:grpSpPr>
            <p:sp>
              <p:nvSpPr>
                <p:cNvPr id="73" name="Freeform 506">
                  <a:extLst>
                    <a:ext uri="{FF2B5EF4-FFF2-40B4-BE49-F238E27FC236}">
                      <a16:creationId xmlns:a16="http://schemas.microsoft.com/office/drawing/2014/main" id="{C52A4A0F-E05D-0362-B24F-4C251E22A219}"/>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74" name="文本框 73">
                  <a:extLst>
                    <a:ext uri="{FF2B5EF4-FFF2-40B4-BE49-F238E27FC236}">
                      <a16:creationId xmlns:a16="http://schemas.microsoft.com/office/drawing/2014/main" id="{BDC7AE47-AEA6-DD83-061F-E3BD239C665D}"/>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6</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72" name="文本框 71">
                <a:extLst>
                  <a:ext uri="{FF2B5EF4-FFF2-40B4-BE49-F238E27FC236}">
                    <a16:creationId xmlns:a16="http://schemas.microsoft.com/office/drawing/2014/main" id="{852596E3-F186-0138-7EE3-475E3675536B}"/>
                  </a:ext>
                </a:extLst>
              </p:cNvPr>
              <p:cNvSpPr txBox="1"/>
              <p:nvPr/>
            </p:nvSpPr>
            <p:spPr>
              <a:xfrm>
                <a:off x="2015499" y="2102387"/>
                <a:ext cx="3613455" cy="406393"/>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sp>
        <p:nvSpPr>
          <p:cNvPr id="6" name="日期占位符 5">
            <a:extLst>
              <a:ext uri="{FF2B5EF4-FFF2-40B4-BE49-F238E27FC236}">
                <a16:creationId xmlns:a16="http://schemas.microsoft.com/office/drawing/2014/main" id="{203EEC8B-F18A-6E73-D83D-7E04BA0C8E7E}"/>
              </a:ext>
            </a:extLst>
          </p:cNvPr>
          <p:cNvSpPr>
            <a:spLocks noGrp="1"/>
          </p:cNvSpPr>
          <p:nvPr>
            <p:ph type="dt" sz="half" idx="10"/>
          </p:nvPr>
        </p:nvSpPr>
        <p:spPr/>
        <p:txBody>
          <a:bodyPr/>
          <a:lstStyle/>
          <a:p>
            <a:fld id="{083ED434-B5A6-4210-A621-82D52840A3E0}" type="datetime1">
              <a:rPr lang="zh-CN" altLang="en-US" smtClean="0"/>
              <a:t>2023/8/7</a:t>
            </a:fld>
            <a:endParaRPr lang="en-US" dirty="0"/>
          </a:p>
        </p:txBody>
      </p:sp>
      <p:sp>
        <p:nvSpPr>
          <p:cNvPr id="7" name="页脚占位符 6">
            <a:extLst>
              <a:ext uri="{FF2B5EF4-FFF2-40B4-BE49-F238E27FC236}">
                <a16:creationId xmlns:a16="http://schemas.microsoft.com/office/drawing/2014/main" id="{C15D038D-D613-7D0F-4062-CEA41FC61DCA}"/>
              </a:ext>
            </a:extLst>
          </p:cNvPr>
          <p:cNvSpPr>
            <a:spLocks noGrp="1"/>
          </p:cNvSpPr>
          <p:nvPr>
            <p:ph type="ftr" sz="quarter" idx="11"/>
          </p:nvPr>
        </p:nvSpPr>
        <p:spPr/>
        <p:txBody>
          <a:bodyPr/>
          <a:lstStyle/>
          <a:p>
            <a:r>
              <a:rPr lang="en-US" altLang="zh-CN"/>
              <a:t>51PPT</a:t>
            </a:r>
            <a:endParaRPr lang="zh-CN" altLang="en-US" dirty="0"/>
          </a:p>
        </p:txBody>
      </p:sp>
      <p:sp>
        <p:nvSpPr>
          <p:cNvPr id="8" name="灯片编号占位符 7">
            <a:extLst>
              <a:ext uri="{FF2B5EF4-FFF2-40B4-BE49-F238E27FC236}">
                <a16:creationId xmlns:a16="http://schemas.microsoft.com/office/drawing/2014/main" id="{68596183-0982-6E13-A56F-B29866BD704B}"/>
              </a:ext>
            </a:extLst>
          </p:cNvPr>
          <p:cNvSpPr>
            <a:spLocks noGrp="1"/>
          </p:cNvSpPr>
          <p:nvPr>
            <p:ph type="sldNum" sz="quarter" idx="12"/>
          </p:nvPr>
        </p:nvSpPr>
        <p:spPr/>
        <p:txBody>
          <a:bodyPr/>
          <a:lstStyle/>
          <a:p>
            <a:fld id="{7F65B630-C7FF-41C0-9923-C5E5E29EED81}" type="slidenum">
              <a:rPr lang="en-US" altLang="zh-CN" smtClean="0"/>
              <a:pPr/>
              <a:t>13</a:t>
            </a:fld>
            <a:endParaRPr lang="en-US" altLang="zh-CN" dirty="0"/>
          </a:p>
        </p:txBody>
      </p:sp>
    </p:spTree>
    <p:extLst>
      <p:ext uri="{BB962C8B-B14F-4D97-AF65-F5344CB8AC3E}">
        <p14:creationId xmlns:p14="http://schemas.microsoft.com/office/powerpoint/2010/main" val="2702159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F41935-389B-5659-679A-9786EFF8C904}"/>
              </a:ext>
            </a:extLst>
          </p:cNvPr>
          <p:cNvSpPr>
            <a:spLocks noGrp="1"/>
          </p:cNvSpPr>
          <p:nvPr>
            <p:ph type="title"/>
          </p:nvPr>
        </p:nvSpPr>
        <p:spPr>
          <a:xfrm>
            <a:off x="660400" y="0"/>
            <a:ext cx="10858500" cy="1028700"/>
          </a:xfrm>
        </p:spPr>
        <p:txBody>
          <a:bodyPr/>
          <a:lstStyle/>
          <a:p>
            <a:r>
              <a:rPr lang="zh-CN" altLang="en-US" dirty="0"/>
              <a:t>单击此处添加标题</a:t>
            </a:r>
          </a:p>
        </p:txBody>
      </p:sp>
      <p:sp>
        <p:nvSpPr>
          <p:cNvPr id="13" name="任意多边形: 形状 12">
            <a:extLst>
              <a:ext uri="{FF2B5EF4-FFF2-40B4-BE49-F238E27FC236}">
                <a16:creationId xmlns:a16="http://schemas.microsoft.com/office/drawing/2014/main" id="{1CDAB932-50B8-BF55-E4E3-FB510DD16DD6}"/>
              </a:ext>
            </a:extLst>
          </p:cNvPr>
          <p:cNvSpPr/>
          <p:nvPr/>
        </p:nvSpPr>
        <p:spPr>
          <a:xfrm>
            <a:off x="0" y="1456267"/>
            <a:ext cx="11518900" cy="4508500"/>
          </a:xfrm>
          <a:custGeom>
            <a:avLst/>
            <a:gdLst>
              <a:gd name="connsiteX0" fmla="*/ 0 w 11518900"/>
              <a:gd name="connsiteY0" fmla="*/ 0 h 4508500"/>
              <a:gd name="connsiteX1" fmla="*/ 9264650 w 11518900"/>
              <a:gd name="connsiteY1" fmla="*/ 0 h 4508500"/>
              <a:gd name="connsiteX2" fmla="*/ 11518900 w 11518900"/>
              <a:gd name="connsiteY2" fmla="*/ 2254250 h 4508500"/>
              <a:gd name="connsiteX3" fmla="*/ 9264650 w 11518900"/>
              <a:gd name="connsiteY3" fmla="*/ 4508500 h 4508500"/>
              <a:gd name="connsiteX4" fmla="*/ 0 w 11518900"/>
              <a:gd name="connsiteY4" fmla="*/ 4508500 h 4508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18900" h="4508500">
                <a:moveTo>
                  <a:pt x="0" y="0"/>
                </a:moveTo>
                <a:lnTo>
                  <a:pt x="9264650" y="0"/>
                </a:lnTo>
                <a:cubicBezTo>
                  <a:pt x="10509638" y="0"/>
                  <a:pt x="11518900" y="1009262"/>
                  <a:pt x="11518900" y="2254250"/>
                </a:cubicBezTo>
                <a:cubicBezTo>
                  <a:pt x="11518900" y="3499238"/>
                  <a:pt x="10509638" y="4508500"/>
                  <a:pt x="9264650" y="4508500"/>
                </a:cubicBezTo>
                <a:lnTo>
                  <a:pt x="0" y="4508500"/>
                </a:lnTo>
                <a:close/>
              </a:path>
            </a:pathLst>
          </a:custGeom>
          <a:gradFill flip="none" rotWithShape="1">
            <a:gsLst>
              <a:gs pos="92300">
                <a:schemeClr val="accent3">
                  <a:lumMod val="40000"/>
                  <a:lumOff val="60000"/>
                </a:schemeClr>
              </a:gs>
              <a:gs pos="0">
                <a:schemeClr val="accent3">
                  <a:lumMod val="40000"/>
                  <a:lumOff val="60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aphicFrame>
        <p:nvGraphicFramePr>
          <p:cNvPr id="8" name="图表 7">
            <a:extLst>
              <a:ext uri="{FF2B5EF4-FFF2-40B4-BE49-F238E27FC236}">
                <a16:creationId xmlns:a16="http://schemas.microsoft.com/office/drawing/2014/main" id="{D94B90D5-9F95-4D51-B537-19BEBF6D4786}"/>
              </a:ext>
            </a:extLst>
          </p:cNvPr>
          <p:cNvGraphicFramePr/>
          <p:nvPr>
            <p:extLst>
              <p:ext uri="{D42A27DB-BD31-4B8C-83A1-F6EECF244321}">
                <p14:modId xmlns:p14="http://schemas.microsoft.com/office/powerpoint/2010/main" val="689813281"/>
              </p:ext>
            </p:extLst>
          </p:nvPr>
        </p:nvGraphicFramePr>
        <p:xfrm>
          <a:off x="818444" y="1941689"/>
          <a:ext cx="5627511" cy="3725334"/>
        </p:xfrm>
        <a:graphic>
          <a:graphicData uri="http://schemas.openxmlformats.org/drawingml/2006/chart">
            <c:chart xmlns:c="http://schemas.openxmlformats.org/drawingml/2006/chart" xmlns:r="http://schemas.openxmlformats.org/officeDocument/2006/relationships" r:id="rId2"/>
          </a:graphicData>
        </a:graphic>
      </p:graphicFrame>
      <p:sp>
        <p:nvSpPr>
          <p:cNvPr id="9" name="椭圆 8">
            <a:extLst>
              <a:ext uri="{FF2B5EF4-FFF2-40B4-BE49-F238E27FC236}">
                <a16:creationId xmlns:a16="http://schemas.microsoft.com/office/drawing/2014/main" id="{229E4CDC-8846-62D2-EB14-28AF1AE5F8FF}"/>
              </a:ext>
            </a:extLst>
          </p:cNvPr>
          <p:cNvSpPr/>
          <p:nvPr/>
        </p:nvSpPr>
        <p:spPr>
          <a:xfrm>
            <a:off x="7146724" y="1694191"/>
            <a:ext cx="4074290" cy="4074290"/>
          </a:xfrm>
          <a:prstGeom prst="ellipse">
            <a:avLst/>
          </a:prstGeom>
          <a:solidFill>
            <a:schemeClr val="accent5">
              <a:lumMod val="20000"/>
              <a:lumOff val="80000"/>
            </a:schemeClr>
          </a:solidFill>
          <a:ln w="317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A2BF344D-B673-2DD3-83C5-A0075B7FDE94}"/>
              </a:ext>
            </a:extLst>
          </p:cNvPr>
          <p:cNvGrpSpPr/>
          <p:nvPr/>
        </p:nvGrpSpPr>
        <p:grpSpPr>
          <a:xfrm>
            <a:off x="7442699" y="2555863"/>
            <a:ext cx="3482340" cy="2337556"/>
            <a:chOff x="7442699" y="2370667"/>
            <a:chExt cx="3482340" cy="2337556"/>
          </a:xfrm>
        </p:grpSpPr>
        <p:sp>
          <p:nvSpPr>
            <p:cNvPr id="11" name="文本框 10">
              <a:extLst>
                <a:ext uri="{FF2B5EF4-FFF2-40B4-BE49-F238E27FC236}">
                  <a16:creationId xmlns:a16="http://schemas.microsoft.com/office/drawing/2014/main" id="{6D565E8A-7FA6-6D6A-437D-086EA87C7593}"/>
                </a:ext>
              </a:extLst>
            </p:cNvPr>
            <p:cNvSpPr txBox="1"/>
            <p:nvPr/>
          </p:nvSpPr>
          <p:spPr>
            <a:xfrm>
              <a:off x="8366979" y="2370667"/>
              <a:ext cx="1633781" cy="523220"/>
            </a:xfrm>
            <a:prstGeom prst="rect">
              <a:avLst/>
            </a:prstGeom>
            <a:noFill/>
          </p:spPr>
          <p:txBody>
            <a:bodyPr wrap="none" rtlCol="0">
              <a:spAutoFit/>
            </a:bodyPr>
            <a:lstStyle/>
            <a:p>
              <a:pPr>
                <a:defRPr/>
              </a:pPr>
              <a:r>
                <a:rPr lang="zh-CN" altLang="en-US" sz="2800" dirty="0">
                  <a:gradFill flip="none" rotWithShape="1">
                    <a:gsLst>
                      <a:gs pos="28000">
                        <a:schemeClr val="accent1"/>
                      </a:gs>
                      <a:gs pos="100000">
                        <a:schemeClr val="accent2"/>
                      </a:gs>
                    </a:gsLst>
                    <a:lin ang="13500000" scaled="1"/>
                    <a:tileRect/>
                  </a:gradFill>
                  <a:latin typeface="+mj-ea"/>
                  <a:ea typeface="+mj-ea"/>
                </a:rPr>
                <a:t>添加标题</a:t>
              </a:r>
            </a:p>
          </p:txBody>
        </p:sp>
        <p:sp>
          <p:nvSpPr>
            <p:cNvPr id="12" name="文本框 11">
              <a:extLst>
                <a:ext uri="{FF2B5EF4-FFF2-40B4-BE49-F238E27FC236}">
                  <a16:creationId xmlns:a16="http://schemas.microsoft.com/office/drawing/2014/main" id="{74FE0DEB-3885-97E9-BA67-ED570FE859D1}"/>
                </a:ext>
              </a:extLst>
            </p:cNvPr>
            <p:cNvSpPr txBox="1"/>
            <p:nvPr/>
          </p:nvSpPr>
          <p:spPr>
            <a:xfrm>
              <a:off x="7442699" y="2972235"/>
              <a:ext cx="3482340" cy="1735988"/>
            </a:xfrm>
            <a:prstGeom prst="rect">
              <a:avLst/>
            </a:prstGeom>
            <a:noFill/>
          </p:spPr>
          <p:txBody>
            <a:bodyPr wrap="square">
              <a:spAutoFit/>
            </a:bodyPr>
            <a:lstStyle/>
            <a:p>
              <a:pPr algn="ctr">
                <a:lnSpc>
                  <a:spcPct val="120000"/>
                </a:lnSpc>
              </a:pPr>
              <a:r>
                <a:rPr lang="zh-CN" altLang="en-US" dirty="0">
                  <a:solidFill>
                    <a:srgbClr val="2F2F2F"/>
                  </a:solidFill>
                </a:rPr>
                <a:t>单击此处添加文本或者复制适合内容粘贴到此处单击此处添加文本或者复制适合内容粘贴到此处单击此处添加文本或者复制适合内容粘贴到此处</a:t>
              </a:r>
            </a:p>
          </p:txBody>
        </p:sp>
      </p:grpSp>
      <p:sp>
        <p:nvSpPr>
          <p:cNvPr id="6" name="日期占位符 5">
            <a:extLst>
              <a:ext uri="{FF2B5EF4-FFF2-40B4-BE49-F238E27FC236}">
                <a16:creationId xmlns:a16="http://schemas.microsoft.com/office/drawing/2014/main" id="{DD3613EE-9BE8-E861-C559-C89B3456A8DB}"/>
              </a:ext>
            </a:extLst>
          </p:cNvPr>
          <p:cNvSpPr>
            <a:spLocks noGrp="1"/>
          </p:cNvSpPr>
          <p:nvPr>
            <p:ph type="dt" sz="half" idx="10"/>
          </p:nvPr>
        </p:nvSpPr>
        <p:spPr/>
        <p:txBody>
          <a:bodyPr/>
          <a:lstStyle/>
          <a:p>
            <a:fld id="{0172CAB5-BF93-48F0-8CF9-7E392BDADF4F}" type="datetime1">
              <a:rPr lang="zh-CN" altLang="en-US" smtClean="0"/>
              <a:t>2023/8/7</a:t>
            </a:fld>
            <a:endParaRPr lang="en-US" dirty="0"/>
          </a:p>
        </p:txBody>
      </p:sp>
      <p:sp>
        <p:nvSpPr>
          <p:cNvPr id="7" name="页脚占位符 6">
            <a:extLst>
              <a:ext uri="{FF2B5EF4-FFF2-40B4-BE49-F238E27FC236}">
                <a16:creationId xmlns:a16="http://schemas.microsoft.com/office/drawing/2014/main" id="{B7D36B36-D2B0-4E55-F266-FC9781BB808A}"/>
              </a:ext>
            </a:extLst>
          </p:cNvPr>
          <p:cNvSpPr>
            <a:spLocks noGrp="1"/>
          </p:cNvSpPr>
          <p:nvPr>
            <p:ph type="ftr" sz="quarter" idx="11"/>
          </p:nvPr>
        </p:nvSpPr>
        <p:spPr/>
        <p:txBody>
          <a:bodyPr/>
          <a:lstStyle/>
          <a:p>
            <a:r>
              <a:rPr lang="en-US" altLang="zh-CN"/>
              <a:t>51PPT</a:t>
            </a:r>
            <a:endParaRPr lang="zh-CN" altLang="en-US" dirty="0"/>
          </a:p>
        </p:txBody>
      </p:sp>
      <p:sp>
        <p:nvSpPr>
          <p:cNvPr id="14" name="灯片编号占位符 13">
            <a:extLst>
              <a:ext uri="{FF2B5EF4-FFF2-40B4-BE49-F238E27FC236}">
                <a16:creationId xmlns:a16="http://schemas.microsoft.com/office/drawing/2014/main" id="{8A8FF510-8497-39D4-9E78-8F2AC172078C}"/>
              </a:ext>
            </a:extLst>
          </p:cNvPr>
          <p:cNvSpPr>
            <a:spLocks noGrp="1"/>
          </p:cNvSpPr>
          <p:nvPr>
            <p:ph type="sldNum" sz="quarter" idx="12"/>
          </p:nvPr>
        </p:nvSpPr>
        <p:spPr/>
        <p:txBody>
          <a:bodyPr/>
          <a:lstStyle/>
          <a:p>
            <a:fld id="{7F65B630-C7FF-41C0-9923-C5E5E29EED81}" type="slidenum">
              <a:rPr lang="en-US" altLang="zh-CN" smtClean="0"/>
              <a:pPr/>
              <a:t>14</a:t>
            </a:fld>
            <a:endParaRPr lang="en-US" altLang="zh-CN" dirty="0"/>
          </a:p>
        </p:txBody>
      </p:sp>
    </p:spTree>
    <p:extLst>
      <p:ext uri="{BB962C8B-B14F-4D97-AF65-F5344CB8AC3E}">
        <p14:creationId xmlns:p14="http://schemas.microsoft.com/office/powerpoint/2010/main" val="13573728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223FD9-9E47-411D-68B6-4C65F06192AC}"/>
              </a:ext>
            </a:extLst>
          </p:cNvPr>
          <p:cNvSpPr>
            <a:spLocks noGrp="1"/>
          </p:cNvSpPr>
          <p:nvPr>
            <p:ph type="ctrTitle"/>
          </p:nvPr>
        </p:nvSpPr>
        <p:spPr/>
        <p:txBody>
          <a:bodyPr/>
          <a:lstStyle/>
          <a:p>
            <a:r>
              <a:rPr lang="zh-CN" altLang="en-US" dirty="0"/>
              <a:t>谢谢观看</a:t>
            </a:r>
          </a:p>
        </p:txBody>
      </p:sp>
      <p:sp>
        <p:nvSpPr>
          <p:cNvPr id="4" name="副标题 3">
            <a:extLst>
              <a:ext uri="{FF2B5EF4-FFF2-40B4-BE49-F238E27FC236}">
                <a16:creationId xmlns:a16="http://schemas.microsoft.com/office/drawing/2014/main" id="{838A5E3E-66AF-00D2-C638-41E2631A982D}"/>
              </a:ext>
            </a:extLst>
          </p:cNvPr>
          <p:cNvSpPr>
            <a:spLocks noGrp="1"/>
          </p:cNvSpPr>
          <p:nvPr>
            <p:ph type="subTitle" idx="1"/>
          </p:nvPr>
        </p:nvSpPr>
        <p:spPr/>
        <p:txBody>
          <a:bodyPr>
            <a:normAutofit fontScale="92500" lnSpcReduction="20000"/>
          </a:bodyPr>
          <a:lstStyle/>
          <a:p>
            <a:r>
              <a:rPr lang="zh-CN" altLang="en-US" dirty="0"/>
              <a:t>这里是副标题</a:t>
            </a:r>
          </a:p>
        </p:txBody>
      </p:sp>
      <p:sp>
        <p:nvSpPr>
          <p:cNvPr id="5" name="文本占位符 4">
            <a:extLst>
              <a:ext uri="{FF2B5EF4-FFF2-40B4-BE49-F238E27FC236}">
                <a16:creationId xmlns:a16="http://schemas.microsoft.com/office/drawing/2014/main" id="{EA84463C-B341-B332-F55B-615F85EC045E}"/>
              </a:ext>
            </a:extLst>
          </p:cNvPr>
          <p:cNvSpPr>
            <a:spLocks noGrp="1"/>
          </p:cNvSpPr>
          <p:nvPr>
            <p:ph type="body" sz="quarter" idx="10"/>
          </p:nvPr>
        </p:nvSpPr>
        <p:spPr/>
        <p:txBody>
          <a:bodyPr/>
          <a:lstStyle/>
          <a:p>
            <a:r>
              <a:rPr lang="zh-CN" altLang="en-US" dirty="0"/>
              <a:t>汇报人：</a:t>
            </a:r>
            <a:r>
              <a:rPr lang="en-US" altLang="zh-CN" dirty="0"/>
              <a:t>51PPT</a:t>
            </a:r>
            <a:endParaRPr lang="zh-CN" altLang="en-US" dirty="0"/>
          </a:p>
        </p:txBody>
      </p:sp>
      <p:sp>
        <p:nvSpPr>
          <p:cNvPr id="6" name="文本占位符 5">
            <a:extLst>
              <a:ext uri="{FF2B5EF4-FFF2-40B4-BE49-F238E27FC236}">
                <a16:creationId xmlns:a16="http://schemas.microsoft.com/office/drawing/2014/main" id="{D527199A-974A-BED0-0BCA-5B5614EDD947}"/>
              </a:ext>
            </a:extLst>
          </p:cNvPr>
          <p:cNvSpPr>
            <a:spLocks noGrp="1"/>
          </p:cNvSpPr>
          <p:nvPr>
            <p:ph type="body" sz="quarter" idx="11"/>
          </p:nvPr>
        </p:nvSpPr>
        <p:spPr/>
        <p:txBody>
          <a:bodyPr/>
          <a:lstStyle/>
          <a:p>
            <a:r>
              <a:rPr lang="zh-CN" altLang="en-US" dirty="0"/>
              <a:t>时间：</a:t>
            </a:r>
            <a:r>
              <a:rPr lang="en-US" altLang="zh-CN" dirty="0"/>
              <a:t>20XX</a:t>
            </a:r>
            <a:r>
              <a:rPr lang="zh-CN" altLang="en-US" dirty="0"/>
              <a:t>年</a:t>
            </a:r>
            <a:r>
              <a:rPr lang="en-US" altLang="zh-CN" dirty="0"/>
              <a:t>X</a:t>
            </a:r>
            <a:r>
              <a:rPr lang="zh-CN" altLang="en-US" dirty="0"/>
              <a:t>月</a:t>
            </a:r>
            <a:r>
              <a:rPr lang="en-US" altLang="zh-CN" dirty="0"/>
              <a:t>X</a:t>
            </a:r>
            <a:r>
              <a:rPr lang="zh-CN" altLang="en-US" dirty="0"/>
              <a:t>日</a:t>
            </a:r>
          </a:p>
        </p:txBody>
      </p:sp>
    </p:spTree>
    <p:custDataLst>
      <p:tags r:id="rId1"/>
    </p:custDataLst>
    <p:extLst>
      <p:ext uri="{BB962C8B-B14F-4D97-AF65-F5344CB8AC3E}">
        <p14:creationId xmlns:p14="http://schemas.microsoft.com/office/powerpoint/2010/main" val="24465438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4B00D613-EBBB-84F5-2BF2-284768B7EE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57627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1" y="2185628"/>
            <a:ext cx="2699778"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新想事成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BD95529C-3630-4914-53CC-44E5C61DD61D}"/>
              </a:ext>
            </a:extLst>
          </p:cNvPr>
          <p:cNvSpPr>
            <a:spLocks noGrp="1"/>
          </p:cNvSpPr>
          <p:nvPr>
            <p:ph type="body" sz="quarter" idx="14"/>
          </p:nvPr>
        </p:nvSpPr>
        <p:spPr/>
        <p:txBody>
          <a:bodyPr/>
          <a:lstStyle/>
          <a:p>
            <a:r>
              <a:rPr lang="zh-CN" altLang="en-US" dirty="0"/>
              <a:t>目录</a:t>
            </a:r>
          </a:p>
        </p:txBody>
      </p:sp>
      <p:sp>
        <p:nvSpPr>
          <p:cNvPr id="18" name="文本占位符 17">
            <a:extLst>
              <a:ext uri="{FF2B5EF4-FFF2-40B4-BE49-F238E27FC236}">
                <a16:creationId xmlns:a16="http://schemas.microsoft.com/office/drawing/2014/main" id="{F74F5E73-4F70-E21C-4A0B-69BC837A9040}"/>
              </a:ext>
            </a:extLst>
          </p:cNvPr>
          <p:cNvSpPr>
            <a:spLocks noGrp="1"/>
          </p:cNvSpPr>
          <p:nvPr>
            <p:ph type="body" sz="quarter" idx="15"/>
          </p:nvPr>
        </p:nvSpPr>
        <p:spPr/>
        <p:txBody>
          <a:bodyPr/>
          <a:lstStyle/>
          <a:p>
            <a:r>
              <a:rPr lang="en-US" altLang="zh-CN" dirty="0"/>
              <a:t>CONTENTS</a:t>
            </a:r>
            <a:endParaRPr lang="zh-CN" altLang="en-US" dirty="0"/>
          </a:p>
        </p:txBody>
      </p:sp>
      <p:grpSp>
        <p:nvGrpSpPr>
          <p:cNvPr id="28" name="组合 27">
            <a:extLst>
              <a:ext uri="{FF2B5EF4-FFF2-40B4-BE49-F238E27FC236}">
                <a16:creationId xmlns:a16="http://schemas.microsoft.com/office/drawing/2014/main" id="{AFA760F9-7924-FAC9-2694-149544A728F2}"/>
              </a:ext>
            </a:extLst>
          </p:cNvPr>
          <p:cNvGrpSpPr/>
          <p:nvPr/>
        </p:nvGrpSpPr>
        <p:grpSpPr>
          <a:xfrm>
            <a:off x="2133600" y="2497334"/>
            <a:ext cx="1026160" cy="2567941"/>
            <a:chOff x="2133600" y="1744980"/>
            <a:chExt cx="1026160" cy="2567941"/>
          </a:xfrm>
        </p:grpSpPr>
        <p:grpSp>
          <p:nvGrpSpPr>
            <p:cNvPr id="26" name="组合 25">
              <a:extLst>
                <a:ext uri="{FF2B5EF4-FFF2-40B4-BE49-F238E27FC236}">
                  <a16:creationId xmlns:a16="http://schemas.microsoft.com/office/drawing/2014/main" id="{69E29508-AD39-1423-9A67-75D8FD04BA5B}"/>
                </a:ext>
              </a:extLst>
            </p:cNvPr>
            <p:cNvGrpSpPr/>
            <p:nvPr/>
          </p:nvGrpSpPr>
          <p:grpSpPr>
            <a:xfrm>
              <a:off x="2308126" y="1744980"/>
              <a:ext cx="753068" cy="2567941"/>
              <a:chOff x="2342847" y="1851660"/>
              <a:chExt cx="753068" cy="2567941"/>
            </a:xfrm>
          </p:grpSpPr>
          <p:sp>
            <p:nvSpPr>
              <p:cNvPr id="19" name="文本框 18">
                <a:extLst>
                  <a:ext uri="{FF2B5EF4-FFF2-40B4-BE49-F238E27FC236}">
                    <a16:creationId xmlns:a16="http://schemas.microsoft.com/office/drawing/2014/main" id="{B8FA096E-0603-0410-292E-7066EB1D299F}"/>
                  </a:ext>
                </a:extLst>
              </p:cNvPr>
              <p:cNvSpPr txBox="1"/>
              <p:nvPr/>
            </p:nvSpPr>
            <p:spPr>
              <a:xfrm>
                <a:off x="2342847" y="2625653"/>
                <a:ext cx="677108" cy="1793948"/>
              </a:xfrm>
              <a:prstGeom prst="rect">
                <a:avLst/>
              </a:prstGeom>
              <a:noFill/>
            </p:spPr>
            <p:txBody>
              <a:bodyPr vert="eaVert" wrap="square" rtlCol="0">
                <a:spAutoFit/>
              </a:bodyPr>
              <a:lstStyle/>
              <a:p>
                <a:r>
                  <a:rPr lang="zh-CN" altLang="en-US" sz="3200" b="1" dirty="0"/>
                  <a:t>背景分析</a:t>
                </a:r>
              </a:p>
            </p:txBody>
          </p:sp>
          <p:sp>
            <p:nvSpPr>
              <p:cNvPr id="21" name="文本框 20">
                <a:extLst>
                  <a:ext uri="{FF2B5EF4-FFF2-40B4-BE49-F238E27FC236}">
                    <a16:creationId xmlns:a16="http://schemas.microsoft.com/office/drawing/2014/main" id="{3DB083A1-E357-5A86-A9E3-D73573369274}"/>
                  </a:ext>
                </a:extLst>
              </p:cNvPr>
              <p:cNvSpPr txBox="1"/>
              <p:nvPr/>
            </p:nvSpPr>
            <p:spPr>
              <a:xfrm>
                <a:off x="2346992" y="1851660"/>
                <a:ext cx="748923" cy="769441"/>
              </a:xfrm>
              <a:prstGeom prst="rect">
                <a:avLst/>
              </a:prstGeom>
              <a:noFill/>
            </p:spPr>
            <p:txBody>
              <a:bodyPr wrap="none" rtlCol="0">
                <a:spAutoFit/>
              </a:bodyPr>
              <a:lstStyle/>
              <a:p>
                <a:r>
                  <a:rPr lang="zh-CN" altLang="en-US" sz="4400" dirty="0">
                    <a:solidFill>
                      <a:schemeClr val="accent2"/>
                    </a:solidFill>
                    <a:latin typeface="+mj-ea"/>
                    <a:ea typeface="+mj-ea"/>
                  </a:rPr>
                  <a:t>壹</a:t>
                </a:r>
              </a:p>
            </p:txBody>
          </p:sp>
        </p:grpSp>
        <p:cxnSp>
          <p:nvCxnSpPr>
            <p:cNvPr id="24" name="直接连接符 23">
              <a:extLst>
                <a:ext uri="{FF2B5EF4-FFF2-40B4-BE49-F238E27FC236}">
                  <a16:creationId xmlns:a16="http://schemas.microsoft.com/office/drawing/2014/main" id="{37AEB1E3-3791-7F3B-7FD0-0D3A856122EA}"/>
                </a:ext>
              </a:extLst>
            </p:cNvPr>
            <p:cNvCxnSpPr>
              <a:cxnSpLocks/>
            </p:cNvCxnSpPr>
            <p:nvPr/>
          </p:nvCxnSpPr>
          <p:spPr>
            <a:xfrm>
              <a:off x="2133600" y="2133600"/>
              <a:ext cx="0" cy="215392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76BBD3A3-20F8-2914-4370-74AF3E5C8E6A}"/>
                </a:ext>
              </a:extLst>
            </p:cNvPr>
            <p:cNvCxnSpPr>
              <a:cxnSpLocks/>
            </p:cNvCxnSpPr>
            <p:nvPr/>
          </p:nvCxnSpPr>
          <p:spPr>
            <a:xfrm>
              <a:off x="3159760" y="2133600"/>
              <a:ext cx="0" cy="215392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AE9B4208-D878-FD50-8BD8-758A4D46FC7E}"/>
              </a:ext>
            </a:extLst>
          </p:cNvPr>
          <p:cNvGrpSpPr/>
          <p:nvPr/>
        </p:nvGrpSpPr>
        <p:grpSpPr>
          <a:xfrm>
            <a:off x="3896413" y="1038924"/>
            <a:ext cx="1026160" cy="2567941"/>
            <a:chOff x="2133600" y="1744980"/>
            <a:chExt cx="1026160" cy="2567941"/>
          </a:xfrm>
        </p:grpSpPr>
        <p:grpSp>
          <p:nvGrpSpPr>
            <p:cNvPr id="49" name="组合 48">
              <a:extLst>
                <a:ext uri="{FF2B5EF4-FFF2-40B4-BE49-F238E27FC236}">
                  <a16:creationId xmlns:a16="http://schemas.microsoft.com/office/drawing/2014/main" id="{0FE7E1FA-5E46-231B-EDB2-8090A58E8A9D}"/>
                </a:ext>
              </a:extLst>
            </p:cNvPr>
            <p:cNvGrpSpPr/>
            <p:nvPr/>
          </p:nvGrpSpPr>
          <p:grpSpPr>
            <a:xfrm>
              <a:off x="2308126" y="1744980"/>
              <a:ext cx="753068" cy="2567941"/>
              <a:chOff x="2342847" y="1851660"/>
              <a:chExt cx="753068" cy="2567941"/>
            </a:xfrm>
          </p:grpSpPr>
          <p:sp>
            <p:nvSpPr>
              <p:cNvPr id="52" name="文本框 51">
                <a:extLst>
                  <a:ext uri="{FF2B5EF4-FFF2-40B4-BE49-F238E27FC236}">
                    <a16:creationId xmlns:a16="http://schemas.microsoft.com/office/drawing/2014/main" id="{B8FE4807-C52A-EB4C-F8D8-DB4F4C2E7AA6}"/>
                  </a:ext>
                </a:extLst>
              </p:cNvPr>
              <p:cNvSpPr txBox="1"/>
              <p:nvPr/>
            </p:nvSpPr>
            <p:spPr>
              <a:xfrm>
                <a:off x="2342847" y="2625653"/>
                <a:ext cx="677108" cy="1793948"/>
              </a:xfrm>
              <a:prstGeom prst="rect">
                <a:avLst/>
              </a:prstGeom>
              <a:noFill/>
            </p:spPr>
            <p:txBody>
              <a:bodyPr vert="eaVert" wrap="square" rtlCol="0">
                <a:spAutoFit/>
              </a:bodyPr>
              <a:lstStyle/>
              <a:p>
                <a:r>
                  <a:rPr lang="zh-CN" altLang="en-US" sz="3200" b="1" dirty="0"/>
                  <a:t>创意简介</a:t>
                </a:r>
              </a:p>
            </p:txBody>
          </p:sp>
          <p:sp>
            <p:nvSpPr>
              <p:cNvPr id="53" name="文本框 52">
                <a:extLst>
                  <a:ext uri="{FF2B5EF4-FFF2-40B4-BE49-F238E27FC236}">
                    <a16:creationId xmlns:a16="http://schemas.microsoft.com/office/drawing/2014/main" id="{0ECC5C44-21FE-378C-F35A-8778874F9D72}"/>
                  </a:ext>
                </a:extLst>
              </p:cNvPr>
              <p:cNvSpPr txBox="1"/>
              <p:nvPr/>
            </p:nvSpPr>
            <p:spPr>
              <a:xfrm>
                <a:off x="2346992" y="1851660"/>
                <a:ext cx="748923" cy="769441"/>
              </a:xfrm>
              <a:prstGeom prst="rect">
                <a:avLst/>
              </a:prstGeom>
              <a:noFill/>
            </p:spPr>
            <p:txBody>
              <a:bodyPr wrap="none" rtlCol="0">
                <a:spAutoFit/>
              </a:bodyPr>
              <a:lstStyle/>
              <a:p>
                <a:r>
                  <a:rPr lang="zh-CN" altLang="en-US" sz="4400" dirty="0">
                    <a:solidFill>
                      <a:schemeClr val="accent2"/>
                    </a:solidFill>
                    <a:latin typeface="+mj-ea"/>
                    <a:ea typeface="+mj-ea"/>
                  </a:rPr>
                  <a:t>贰</a:t>
                </a:r>
              </a:p>
            </p:txBody>
          </p:sp>
        </p:grpSp>
        <p:cxnSp>
          <p:nvCxnSpPr>
            <p:cNvPr id="50" name="直接连接符 49">
              <a:extLst>
                <a:ext uri="{FF2B5EF4-FFF2-40B4-BE49-F238E27FC236}">
                  <a16:creationId xmlns:a16="http://schemas.microsoft.com/office/drawing/2014/main" id="{8339D7E7-B10F-BF02-AD81-F26D54F0D533}"/>
                </a:ext>
              </a:extLst>
            </p:cNvPr>
            <p:cNvCxnSpPr>
              <a:cxnSpLocks/>
            </p:cNvCxnSpPr>
            <p:nvPr/>
          </p:nvCxnSpPr>
          <p:spPr>
            <a:xfrm>
              <a:off x="2133600" y="2133600"/>
              <a:ext cx="0" cy="215392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61D220DF-AD1A-4A4B-E629-CE8B417DBFA1}"/>
                </a:ext>
              </a:extLst>
            </p:cNvPr>
            <p:cNvCxnSpPr>
              <a:cxnSpLocks/>
            </p:cNvCxnSpPr>
            <p:nvPr/>
          </p:nvCxnSpPr>
          <p:spPr>
            <a:xfrm>
              <a:off x="3159760" y="2133600"/>
              <a:ext cx="0" cy="215392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9785F155-9E55-9699-538F-63A176C37A62}"/>
              </a:ext>
            </a:extLst>
          </p:cNvPr>
          <p:cNvGrpSpPr/>
          <p:nvPr/>
        </p:nvGrpSpPr>
        <p:grpSpPr>
          <a:xfrm>
            <a:off x="7167514" y="1038924"/>
            <a:ext cx="1026160" cy="2567941"/>
            <a:chOff x="2133600" y="1744980"/>
            <a:chExt cx="1026160" cy="2567941"/>
          </a:xfrm>
        </p:grpSpPr>
        <p:grpSp>
          <p:nvGrpSpPr>
            <p:cNvPr id="55" name="组合 54">
              <a:extLst>
                <a:ext uri="{FF2B5EF4-FFF2-40B4-BE49-F238E27FC236}">
                  <a16:creationId xmlns:a16="http://schemas.microsoft.com/office/drawing/2014/main" id="{6FCB881D-BAFF-F390-A722-3ED7D0705EAA}"/>
                </a:ext>
              </a:extLst>
            </p:cNvPr>
            <p:cNvGrpSpPr/>
            <p:nvPr/>
          </p:nvGrpSpPr>
          <p:grpSpPr>
            <a:xfrm>
              <a:off x="2308126" y="1744980"/>
              <a:ext cx="753068" cy="2567941"/>
              <a:chOff x="2342847" y="1851660"/>
              <a:chExt cx="753068" cy="2567941"/>
            </a:xfrm>
          </p:grpSpPr>
          <p:sp>
            <p:nvSpPr>
              <p:cNvPr id="58" name="文本框 57">
                <a:extLst>
                  <a:ext uri="{FF2B5EF4-FFF2-40B4-BE49-F238E27FC236}">
                    <a16:creationId xmlns:a16="http://schemas.microsoft.com/office/drawing/2014/main" id="{F714089B-2C5C-6A61-8344-EDC90620930E}"/>
                  </a:ext>
                </a:extLst>
              </p:cNvPr>
              <p:cNvSpPr txBox="1"/>
              <p:nvPr/>
            </p:nvSpPr>
            <p:spPr>
              <a:xfrm>
                <a:off x="2342847" y="2625653"/>
                <a:ext cx="677108" cy="1793948"/>
              </a:xfrm>
              <a:prstGeom prst="rect">
                <a:avLst/>
              </a:prstGeom>
              <a:noFill/>
            </p:spPr>
            <p:txBody>
              <a:bodyPr vert="eaVert" wrap="square" rtlCol="0">
                <a:spAutoFit/>
              </a:bodyPr>
              <a:lstStyle/>
              <a:p>
                <a:r>
                  <a:rPr lang="zh-CN" altLang="en-US" sz="3200" b="1" dirty="0">
                    <a:solidFill>
                      <a:srgbClr val="FFFFFF"/>
                    </a:solidFill>
                  </a:rPr>
                  <a:t>营销策划</a:t>
                </a:r>
              </a:p>
            </p:txBody>
          </p:sp>
          <p:sp>
            <p:nvSpPr>
              <p:cNvPr id="59" name="文本框 58">
                <a:extLst>
                  <a:ext uri="{FF2B5EF4-FFF2-40B4-BE49-F238E27FC236}">
                    <a16:creationId xmlns:a16="http://schemas.microsoft.com/office/drawing/2014/main" id="{CE38AC1F-6DD9-0989-A0B5-DF9887FC57F8}"/>
                  </a:ext>
                </a:extLst>
              </p:cNvPr>
              <p:cNvSpPr txBox="1"/>
              <p:nvPr/>
            </p:nvSpPr>
            <p:spPr>
              <a:xfrm>
                <a:off x="2346992" y="1851660"/>
                <a:ext cx="748923" cy="769441"/>
              </a:xfrm>
              <a:prstGeom prst="rect">
                <a:avLst/>
              </a:prstGeom>
              <a:noFill/>
            </p:spPr>
            <p:txBody>
              <a:bodyPr wrap="none" rtlCol="0">
                <a:spAutoFit/>
              </a:bodyPr>
              <a:lstStyle/>
              <a:p>
                <a:r>
                  <a:rPr lang="zh-CN" altLang="en-US" sz="4400" dirty="0">
                    <a:solidFill>
                      <a:schemeClr val="accent3">
                        <a:lumMod val="60000"/>
                        <a:lumOff val="40000"/>
                      </a:schemeClr>
                    </a:solidFill>
                    <a:latin typeface="+mj-ea"/>
                    <a:ea typeface="+mj-ea"/>
                  </a:rPr>
                  <a:t>叁</a:t>
                </a:r>
              </a:p>
            </p:txBody>
          </p:sp>
        </p:grpSp>
        <p:cxnSp>
          <p:nvCxnSpPr>
            <p:cNvPr id="56" name="直接连接符 55">
              <a:extLst>
                <a:ext uri="{FF2B5EF4-FFF2-40B4-BE49-F238E27FC236}">
                  <a16:creationId xmlns:a16="http://schemas.microsoft.com/office/drawing/2014/main" id="{66011C43-F004-3AAE-BB9A-39FE67B9D77D}"/>
                </a:ext>
              </a:extLst>
            </p:cNvPr>
            <p:cNvCxnSpPr>
              <a:cxnSpLocks/>
            </p:cNvCxnSpPr>
            <p:nvPr/>
          </p:nvCxnSpPr>
          <p:spPr>
            <a:xfrm>
              <a:off x="2133600" y="2133600"/>
              <a:ext cx="0" cy="215392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B33D648F-B5A5-900B-67CE-BE5E90A65CAD}"/>
                </a:ext>
              </a:extLst>
            </p:cNvPr>
            <p:cNvCxnSpPr>
              <a:cxnSpLocks/>
            </p:cNvCxnSpPr>
            <p:nvPr/>
          </p:nvCxnSpPr>
          <p:spPr>
            <a:xfrm>
              <a:off x="3159760" y="2133600"/>
              <a:ext cx="0" cy="215392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nvGrpSpPr>
          <p:cNvPr id="60" name="组合 59">
            <a:extLst>
              <a:ext uri="{FF2B5EF4-FFF2-40B4-BE49-F238E27FC236}">
                <a16:creationId xmlns:a16="http://schemas.microsoft.com/office/drawing/2014/main" id="{AC7C4D6A-2509-21CD-256B-1B2944E8D868}"/>
              </a:ext>
            </a:extLst>
          </p:cNvPr>
          <p:cNvGrpSpPr/>
          <p:nvPr/>
        </p:nvGrpSpPr>
        <p:grpSpPr>
          <a:xfrm>
            <a:off x="9401667" y="2497334"/>
            <a:ext cx="1026160" cy="2567941"/>
            <a:chOff x="2133600" y="1744980"/>
            <a:chExt cx="1026160" cy="2567941"/>
          </a:xfrm>
        </p:grpSpPr>
        <p:grpSp>
          <p:nvGrpSpPr>
            <p:cNvPr id="61" name="组合 60">
              <a:extLst>
                <a:ext uri="{FF2B5EF4-FFF2-40B4-BE49-F238E27FC236}">
                  <a16:creationId xmlns:a16="http://schemas.microsoft.com/office/drawing/2014/main" id="{DB046CC2-B22F-0B11-7729-156D2AA2F724}"/>
                </a:ext>
              </a:extLst>
            </p:cNvPr>
            <p:cNvGrpSpPr/>
            <p:nvPr/>
          </p:nvGrpSpPr>
          <p:grpSpPr>
            <a:xfrm>
              <a:off x="2308126" y="1744980"/>
              <a:ext cx="753068" cy="2567941"/>
              <a:chOff x="2342847" y="1851660"/>
              <a:chExt cx="753068" cy="2567941"/>
            </a:xfrm>
          </p:grpSpPr>
          <p:sp>
            <p:nvSpPr>
              <p:cNvPr id="64" name="文本框 63">
                <a:extLst>
                  <a:ext uri="{FF2B5EF4-FFF2-40B4-BE49-F238E27FC236}">
                    <a16:creationId xmlns:a16="http://schemas.microsoft.com/office/drawing/2014/main" id="{7A17F94F-EBAC-E8E6-67BD-1F99B47871F7}"/>
                  </a:ext>
                </a:extLst>
              </p:cNvPr>
              <p:cNvSpPr txBox="1"/>
              <p:nvPr/>
            </p:nvSpPr>
            <p:spPr>
              <a:xfrm>
                <a:off x="2342847" y="2625653"/>
                <a:ext cx="677108" cy="1793948"/>
              </a:xfrm>
              <a:prstGeom prst="rect">
                <a:avLst/>
              </a:prstGeom>
              <a:noFill/>
            </p:spPr>
            <p:txBody>
              <a:bodyPr vert="eaVert" wrap="square" rtlCol="0">
                <a:spAutoFit/>
              </a:bodyPr>
              <a:lstStyle/>
              <a:p>
                <a:r>
                  <a:rPr lang="zh-CN" altLang="en-US" sz="3200" b="1" dirty="0">
                    <a:solidFill>
                      <a:srgbClr val="FFFFFF"/>
                    </a:solidFill>
                  </a:rPr>
                  <a:t>项目落实</a:t>
                </a:r>
              </a:p>
            </p:txBody>
          </p:sp>
          <p:sp>
            <p:nvSpPr>
              <p:cNvPr id="65" name="文本框 64">
                <a:extLst>
                  <a:ext uri="{FF2B5EF4-FFF2-40B4-BE49-F238E27FC236}">
                    <a16:creationId xmlns:a16="http://schemas.microsoft.com/office/drawing/2014/main" id="{20AC316B-9CEB-29F3-B3AB-C736501DE8B0}"/>
                  </a:ext>
                </a:extLst>
              </p:cNvPr>
              <p:cNvSpPr txBox="1"/>
              <p:nvPr/>
            </p:nvSpPr>
            <p:spPr>
              <a:xfrm>
                <a:off x="2346992" y="1851660"/>
                <a:ext cx="748923" cy="769441"/>
              </a:xfrm>
              <a:prstGeom prst="rect">
                <a:avLst/>
              </a:prstGeom>
              <a:noFill/>
            </p:spPr>
            <p:txBody>
              <a:bodyPr wrap="none" rtlCol="0">
                <a:spAutoFit/>
              </a:bodyPr>
              <a:lstStyle/>
              <a:p>
                <a:r>
                  <a:rPr lang="zh-CN" altLang="en-US" sz="4400" dirty="0">
                    <a:solidFill>
                      <a:schemeClr val="accent3">
                        <a:lumMod val="60000"/>
                        <a:lumOff val="40000"/>
                      </a:schemeClr>
                    </a:solidFill>
                    <a:latin typeface="+mj-ea"/>
                    <a:ea typeface="+mj-ea"/>
                  </a:rPr>
                  <a:t>肆</a:t>
                </a:r>
              </a:p>
            </p:txBody>
          </p:sp>
        </p:grpSp>
        <p:cxnSp>
          <p:nvCxnSpPr>
            <p:cNvPr id="62" name="直接连接符 61">
              <a:extLst>
                <a:ext uri="{FF2B5EF4-FFF2-40B4-BE49-F238E27FC236}">
                  <a16:creationId xmlns:a16="http://schemas.microsoft.com/office/drawing/2014/main" id="{EFD29336-F4AC-28B5-6C34-816AF08A6E0B}"/>
                </a:ext>
              </a:extLst>
            </p:cNvPr>
            <p:cNvCxnSpPr>
              <a:cxnSpLocks/>
            </p:cNvCxnSpPr>
            <p:nvPr/>
          </p:nvCxnSpPr>
          <p:spPr>
            <a:xfrm>
              <a:off x="2133600" y="2133600"/>
              <a:ext cx="0" cy="215392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4B3A1960-8BCC-73D7-1108-BCD0D43A6659}"/>
                </a:ext>
              </a:extLst>
            </p:cNvPr>
            <p:cNvCxnSpPr>
              <a:cxnSpLocks/>
            </p:cNvCxnSpPr>
            <p:nvPr/>
          </p:nvCxnSpPr>
          <p:spPr>
            <a:xfrm>
              <a:off x="3159760" y="2133600"/>
              <a:ext cx="0" cy="215392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2909993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背景分析</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a:bodyPr>
          <a:lstStyle/>
          <a:p>
            <a:r>
              <a:rPr lang="en-US" altLang="zh-CN" dirty="0"/>
              <a:t>CLICK Add Title</a:t>
            </a:r>
            <a:endParaRPr lang="zh-CN" altLang="en-US" dirty="0"/>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zh-CN" altLang="en-US" dirty="0"/>
              <a:t>壹</a:t>
            </a:r>
          </a:p>
        </p:txBody>
      </p:sp>
    </p:spTree>
    <p:extLst>
      <p:ext uri="{BB962C8B-B14F-4D97-AF65-F5344CB8AC3E}">
        <p14:creationId xmlns:p14="http://schemas.microsoft.com/office/powerpoint/2010/main" val="294063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6EE95E-795F-0133-D304-90C56BCA5885}"/>
              </a:ext>
            </a:extLst>
          </p:cNvPr>
          <p:cNvSpPr>
            <a:spLocks noGrp="1"/>
          </p:cNvSpPr>
          <p:nvPr>
            <p:ph type="title"/>
          </p:nvPr>
        </p:nvSpPr>
        <p:spPr/>
        <p:txBody>
          <a:bodyPr/>
          <a:lstStyle/>
          <a:p>
            <a:r>
              <a:rPr lang="zh-CN" altLang="en-US" dirty="0"/>
              <a:t>单击此处添加标题</a:t>
            </a:r>
          </a:p>
        </p:txBody>
      </p:sp>
      <p:grpSp>
        <p:nvGrpSpPr>
          <p:cNvPr id="19" name="组合 18">
            <a:extLst>
              <a:ext uri="{FF2B5EF4-FFF2-40B4-BE49-F238E27FC236}">
                <a16:creationId xmlns:a16="http://schemas.microsoft.com/office/drawing/2014/main" id="{22F8EB6D-72E0-9C2D-4407-22D8526D84A9}"/>
              </a:ext>
            </a:extLst>
          </p:cNvPr>
          <p:cNvGrpSpPr/>
          <p:nvPr/>
        </p:nvGrpSpPr>
        <p:grpSpPr>
          <a:xfrm>
            <a:off x="1394492" y="1520825"/>
            <a:ext cx="2480532" cy="1923897"/>
            <a:chOff x="1932972" y="1520825"/>
            <a:chExt cx="2480532" cy="1923897"/>
          </a:xfrm>
        </p:grpSpPr>
        <p:cxnSp>
          <p:nvCxnSpPr>
            <p:cNvPr id="9" name="直接连接符 8">
              <a:extLst>
                <a:ext uri="{FF2B5EF4-FFF2-40B4-BE49-F238E27FC236}">
                  <a16:creationId xmlns:a16="http://schemas.microsoft.com/office/drawing/2014/main" id="{CAB51E0D-E1E0-9FDD-0D3E-2F2FAAD45869}"/>
                </a:ext>
              </a:extLst>
            </p:cNvPr>
            <p:cNvCxnSpPr>
              <a:cxnSpLocks/>
            </p:cNvCxnSpPr>
            <p:nvPr/>
          </p:nvCxnSpPr>
          <p:spPr>
            <a:xfrm flipV="1">
              <a:off x="1932972" y="1969008"/>
              <a:ext cx="0" cy="147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52D1B7C5-6A6F-BD34-1BE8-8C88BED312E4}"/>
                </a:ext>
              </a:extLst>
            </p:cNvPr>
            <p:cNvGrpSpPr/>
            <p:nvPr/>
          </p:nvGrpSpPr>
          <p:grpSpPr>
            <a:xfrm>
              <a:off x="2015499" y="1520825"/>
              <a:ext cx="2398005" cy="1320354"/>
              <a:chOff x="2015499" y="1520825"/>
              <a:chExt cx="2398005" cy="1320354"/>
            </a:xfrm>
          </p:grpSpPr>
          <p:grpSp>
            <p:nvGrpSpPr>
              <p:cNvPr id="17" name="组合 16">
                <a:extLst>
                  <a:ext uri="{FF2B5EF4-FFF2-40B4-BE49-F238E27FC236}">
                    <a16:creationId xmlns:a16="http://schemas.microsoft.com/office/drawing/2014/main" id="{0F074706-C531-65BB-895E-727DA068E621}"/>
                  </a:ext>
                </a:extLst>
              </p:cNvPr>
              <p:cNvGrpSpPr/>
              <p:nvPr/>
            </p:nvGrpSpPr>
            <p:grpSpPr>
              <a:xfrm>
                <a:off x="2015499" y="1520825"/>
                <a:ext cx="1563996" cy="528228"/>
                <a:chOff x="2015499" y="1933673"/>
                <a:chExt cx="1563996" cy="528228"/>
              </a:xfrm>
            </p:grpSpPr>
            <p:sp>
              <p:nvSpPr>
                <p:cNvPr id="15" name="Freeform 506">
                  <a:extLst>
                    <a:ext uri="{FF2B5EF4-FFF2-40B4-BE49-F238E27FC236}">
                      <a16:creationId xmlns:a16="http://schemas.microsoft.com/office/drawing/2014/main" id="{1FBA731C-B07E-80F5-8743-191DB3E3A027}"/>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3" name="文本框 12">
                  <a:extLst>
                    <a:ext uri="{FF2B5EF4-FFF2-40B4-BE49-F238E27FC236}">
                      <a16:creationId xmlns:a16="http://schemas.microsoft.com/office/drawing/2014/main" id="{3774F400-6C84-4E27-8900-31687BA3B722}"/>
                    </a:ext>
                  </a:extLst>
                </p:cNvPr>
                <p:cNvSpPr txBox="1"/>
                <p:nvPr/>
              </p:nvSpPr>
              <p:spPr>
                <a:xfrm>
                  <a:off x="2015499" y="1933673"/>
                  <a:ext cx="1545616"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1</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14" name="文本框 13">
                <a:extLst>
                  <a:ext uri="{FF2B5EF4-FFF2-40B4-BE49-F238E27FC236}">
                    <a16:creationId xmlns:a16="http://schemas.microsoft.com/office/drawing/2014/main" id="{02028634-88C0-354E-D635-629A79A1C275}"/>
                  </a:ext>
                </a:extLst>
              </p:cNvPr>
              <p:cNvSpPr txBox="1"/>
              <p:nvPr/>
            </p:nvSpPr>
            <p:spPr>
              <a:xfrm>
                <a:off x="2015499" y="2102387"/>
                <a:ext cx="2398005" cy="738792"/>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grpSp>
        <p:nvGrpSpPr>
          <p:cNvPr id="20" name="组合 19">
            <a:extLst>
              <a:ext uri="{FF2B5EF4-FFF2-40B4-BE49-F238E27FC236}">
                <a16:creationId xmlns:a16="http://schemas.microsoft.com/office/drawing/2014/main" id="{5DE16670-27DD-E1D7-1908-C4008CFC67DC}"/>
              </a:ext>
            </a:extLst>
          </p:cNvPr>
          <p:cNvGrpSpPr/>
          <p:nvPr/>
        </p:nvGrpSpPr>
        <p:grpSpPr>
          <a:xfrm>
            <a:off x="6406166" y="1520825"/>
            <a:ext cx="2480532" cy="1923897"/>
            <a:chOff x="1932972" y="1520825"/>
            <a:chExt cx="2480532" cy="1923897"/>
          </a:xfrm>
        </p:grpSpPr>
        <p:cxnSp>
          <p:nvCxnSpPr>
            <p:cNvPr id="21" name="直接连接符 20">
              <a:extLst>
                <a:ext uri="{FF2B5EF4-FFF2-40B4-BE49-F238E27FC236}">
                  <a16:creationId xmlns:a16="http://schemas.microsoft.com/office/drawing/2014/main" id="{6E205521-29B7-6A46-E46B-B444A85CD097}"/>
                </a:ext>
              </a:extLst>
            </p:cNvPr>
            <p:cNvCxnSpPr>
              <a:cxnSpLocks/>
            </p:cNvCxnSpPr>
            <p:nvPr/>
          </p:nvCxnSpPr>
          <p:spPr>
            <a:xfrm flipV="1">
              <a:off x="1932972" y="1969008"/>
              <a:ext cx="0" cy="147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2" name="组合 21">
              <a:extLst>
                <a:ext uri="{FF2B5EF4-FFF2-40B4-BE49-F238E27FC236}">
                  <a16:creationId xmlns:a16="http://schemas.microsoft.com/office/drawing/2014/main" id="{8C9CBFEC-67A4-E29D-6AB0-31105E0E9531}"/>
                </a:ext>
              </a:extLst>
            </p:cNvPr>
            <p:cNvGrpSpPr/>
            <p:nvPr/>
          </p:nvGrpSpPr>
          <p:grpSpPr>
            <a:xfrm>
              <a:off x="2015499" y="1520825"/>
              <a:ext cx="2398005" cy="1320354"/>
              <a:chOff x="2015499" y="1520825"/>
              <a:chExt cx="2398005" cy="1320354"/>
            </a:xfrm>
          </p:grpSpPr>
          <p:grpSp>
            <p:nvGrpSpPr>
              <p:cNvPr id="23" name="组合 22">
                <a:extLst>
                  <a:ext uri="{FF2B5EF4-FFF2-40B4-BE49-F238E27FC236}">
                    <a16:creationId xmlns:a16="http://schemas.microsoft.com/office/drawing/2014/main" id="{7DDED72E-E002-F775-A084-1CD350B6437D}"/>
                  </a:ext>
                </a:extLst>
              </p:cNvPr>
              <p:cNvGrpSpPr/>
              <p:nvPr/>
            </p:nvGrpSpPr>
            <p:grpSpPr>
              <a:xfrm>
                <a:off x="2015499" y="1520825"/>
                <a:ext cx="1604927" cy="528228"/>
                <a:chOff x="2015499" y="1933673"/>
                <a:chExt cx="1604927" cy="528228"/>
              </a:xfrm>
            </p:grpSpPr>
            <p:sp>
              <p:nvSpPr>
                <p:cNvPr id="25" name="Freeform 506">
                  <a:extLst>
                    <a:ext uri="{FF2B5EF4-FFF2-40B4-BE49-F238E27FC236}">
                      <a16:creationId xmlns:a16="http://schemas.microsoft.com/office/drawing/2014/main" id="{9DE50B9D-0917-AAAE-1FB3-D6D0D1545C73}"/>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6" name="文本框 25">
                  <a:extLst>
                    <a:ext uri="{FF2B5EF4-FFF2-40B4-BE49-F238E27FC236}">
                      <a16:creationId xmlns:a16="http://schemas.microsoft.com/office/drawing/2014/main" id="{9F030930-8F9D-55B1-8DB6-53F776EA9784}"/>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3</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24" name="文本框 23">
                <a:extLst>
                  <a:ext uri="{FF2B5EF4-FFF2-40B4-BE49-F238E27FC236}">
                    <a16:creationId xmlns:a16="http://schemas.microsoft.com/office/drawing/2014/main" id="{D9777EC9-172B-F777-8489-19A2926A3C79}"/>
                  </a:ext>
                </a:extLst>
              </p:cNvPr>
              <p:cNvSpPr txBox="1"/>
              <p:nvPr/>
            </p:nvSpPr>
            <p:spPr>
              <a:xfrm>
                <a:off x="2015499" y="2102387"/>
                <a:ext cx="2398005" cy="738792"/>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grpSp>
        <p:nvGrpSpPr>
          <p:cNvPr id="35" name="组合 34">
            <a:extLst>
              <a:ext uri="{FF2B5EF4-FFF2-40B4-BE49-F238E27FC236}">
                <a16:creationId xmlns:a16="http://schemas.microsoft.com/office/drawing/2014/main" id="{3E8D16E5-FCB7-F8D5-781A-C49733A8CCC9}"/>
              </a:ext>
            </a:extLst>
          </p:cNvPr>
          <p:cNvGrpSpPr/>
          <p:nvPr/>
        </p:nvGrpSpPr>
        <p:grpSpPr>
          <a:xfrm>
            <a:off x="3904139" y="3622066"/>
            <a:ext cx="2472912" cy="2171674"/>
            <a:chOff x="3812572" y="3622066"/>
            <a:chExt cx="2472912" cy="2171674"/>
          </a:xfrm>
        </p:grpSpPr>
        <p:cxnSp>
          <p:nvCxnSpPr>
            <p:cNvPr id="28" name="直接连接符 27">
              <a:extLst>
                <a:ext uri="{FF2B5EF4-FFF2-40B4-BE49-F238E27FC236}">
                  <a16:creationId xmlns:a16="http://schemas.microsoft.com/office/drawing/2014/main" id="{A088C67C-578D-2C5F-7278-88943156460B}"/>
                </a:ext>
              </a:extLst>
            </p:cNvPr>
            <p:cNvCxnSpPr>
              <a:cxnSpLocks/>
            </p:cNvCxnSpPr>
            <p:nvPr/>
          </p:nvCxnSpPr>
          <p:spPr>
            <a:xfrm flipV="1">
              <a:off x="3812572" y="3622066"/>
              <a:ext cx="0" cy="147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9" name="组合 28">
              <a:extLst>
                <a:ext uri="{FF2B5EF4-FFF2-40B4-BE49-F238E27FC236}">
                  <a16:creationId xmlns:a16="http://schemas.microsoft.com/office/drawing/2014/main" id="{A1329BAD-14EB-02F2-126E-659526439633}"/>
                </a:ext>
              </a:extLst>
            </p:cNvPr>
            <p:cNvGrpSpPr/>
            <p:nvPr/>
          </p:nvGrpSpPr>
          <p:grpSpPr>
            <a:xfrm>
              <a:off x="3887479" y="4473386"/>
              <a:ext cx="2398005" cy="1320354"/>
              <a:chOff x="2015499" y="1520825"/>
              <a:chExt cx="2398005" cy="1320354"/>
            </a:xfrm>
          </p:grpSpPr>
          <p:grpSp>
            <p:nvGrpSpPr>
              <p:cNvPr id="30" name="组合 29">
                <a:extLst>
                  <a:ext uri="{FF2B5EF4-FFF2-40B4-BE49-F238E27FC236}">
                    <a16:creationId xmlns:a16="http://schemas.microsoft.com/office/drawing/2014/main" id="{7AA868D2-6457-0AE2-61DA-201BBFCB0234}"/>
                  </a:ext>
                </a:extLst>
              </p:cNvPr>
              <p:cNvGrpSpPr/>
              <p:nvPr/>
            </p:nvGrpSpPr>
            <p:grpSpPr>
              <a:xfrm>
                <a:off x="2015499" y="1520825"/>
                <a:ext cx="1604927" cy="528228"/>
                <a:chOff x="2015499" y="1933673"/>
                <a:chExt cx="1604927" cy="528228"/>
              </a:xfrm>
            </p:grpSpPr>
            <p:sp>
              <p:nvSpPr>
                <p:cNvPr id="32" name="Freeform 506">
                  <a:extLst>
                    <a:ext uri="{FF2B5EF4-FFF2-40B4-BE49-F238E27FC236}">
                      <a16:creationId xmlns:a16="http://schemas.microsoft.com/office/drawing/2014/main" id="{B96A568A-927D-DBA9-629B-F4830849ED53}"/>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3" name="文本框 32">
                  <a:extLst>
                    <a:ext uri="{FF2B5EF4-FFF2-40B4-BE49-F238E27FC236}">
                      <a16:creationId xmlns:a16="http://schemas.microsoft.com/office/drawing/2014/main" id="{1A6041AA-D129-AFF0-9B04-3440F3A6D0F3}"/>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2</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31" name="文本框 30">
                <a:extLst>
                  <a:ext uri="{FF2B5EF4-FFF2-40B4-BE49-F238E27FC236}">
                    <a16:creationId xmlns:a16="http://schemas.microsoft.com/office/drawing/2014/main" id="{02A5AFC8-7BAF-E963-1397-D4CF762D3869}"/>
                  </a:ext>
                </a:extLst>
              </p:cNvPr>
              <p:cNvSpPr txBox="1"/>
              <p:nvPr/>
            </p:nvSpPr>
            <p:spPr>
              <a:xfrm>
                <a:off x="2015499" y="2102387"/>
                <a:ext cx="2398005" cy="738792"/>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pic>
        <p:nvPicPr>
          <p:cNvPr id="6" name="图片 5" descr="图片包含 男人, 站, 播放器, 球&#10;&#10;描述已自动生成">
            <a:extLst>
              <a:ext uri="{FF2B5EF4-FFF2-40B4-BE49-F238E27FC236}">
                <a16:creationId xmlns:a16="http://schemas.microsoft.com/office/drawing/2014/main" id="{08C939F7-6DB0-0CD3-1853-784E5D447E5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3332" r="43332"/>
          <a:stretch/>
        </p:blipFill>
        <p:spPr>
          <a:xfrm rot="16200000" flipH="1">
            <a:off x="5938249" y="-2118089"/>
            <a:ext cx="845152" cy="11400850"/>
          </a:xfrm>
          <a:prstGeom prst="rect">
            <a:avLst/>
          </a:prstGeom>
          <a:effectLst>
            <a:outerShdw blurRad="50800" dist="304800" dir="5400000" algn="t" rotWithShape="0">
              <a:schemeClr val="accent1">
                <a:alpha val="10000"/>
              </a:schemeClr>
            </a:outerShdw>
          </a:effectLst>
        </p:spPr>
      </p:pic>
      <p:grpSp>
        <p:nvGrpSpPr>
          <p:cNvPr id="36" name="组合 35">
            <a:extLst>
              <a:ext uri="{FF2B5EF4-FFF2-40B4-BE49-F238E27FC236}">
                <a16:creationId xmlns:a16="http://schemas.microsoft.com/office/drawing/2014/main" id="{804AA5ED-8560-9D04-2044-90DC8BF31C7A}"/>
              </a:ext>
            </a:extLst>
          </p:cNvPr>
          <p:cNvGrpSpPr/>
          <p:nvPr/>
        </p:nvGrpSpPr>
        <p:grpSpPr>
          <a:xfrm>
            <a:off x="8915813" y="3622066"/>
            <a:ext cx="2472912" cy="2171674"/>
            <a:chOff x="3812572" y="3622066"/>
            <a:chExt cx="2472912" cy="2171674"/>
          </a:xfrm>
        </p:grpSpPr>
        <p:cxnSp>
          <p:nvCxnSpPr>
            <p:cNvPr id="37" name="直接连接符 36">
              <a:extLst>
                <a:ext uri="{FF2B5EF4-FFF2-40B4-BE49-F238E27FC236}">
                  <a16:creationId xmlns:a16="http://schemas.microsoft.com/office/drawing/2014/main" id="{08D9088B-0114-2A2C-50D6-257D2023A47E}"/>
                </a:ext>
              </a:extLst>
            </p:cNvPr>
            <p:cNvCxnSpPr>
              <a:cxnSpLocks/>
            </p:cNvCxnSpPr>
            <p:nvPr/>
          </p:nvCxnSpPr>
          <p:spPr>
            <a:xfrm flipV="1">
              <a:off x="3812572" y="3622066"/>
              <a:ext cx="0" cy="14757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8" name="组合 37">
              <a:extLst>
                <a:ext uri="{FF2B5EF4-FFF2-40B4-BE49-F238E27FC236}">
                  <a16:creationId xmlns:a16="http://schemas.microsoft.com/office/drawing/2014/main" id="{995B5569-9C7B-0D98-DE87-A0CDE3F7A687}"/>
                </a:ext>
              </a:extLst>
            </p:cNvPr>
            <p:cNvGrpSpPr/>
            <p:nvPr/>
          </p:nvGrpSpPr>
          <p:grpSpPr>
            <a:xfrm>
              <a:off x="3887479" y="4473386"/>
              <a:ext cx="2398005" cy="1320354"/>
              <a:chOff x="2015499" y="1520825"/>
              <a:chExt cx="2398005" cy="1320354"/>
            </a:xfrm>
          </p:grpSpPr>
          <p:grpSp>
            <p:nvGrpSpPr>
              <p:cNvPr id="39" name="组合 38">
                <a:extLst>
                  <a:ext uri="{FF2B5EF4-FFF2-40B4-BE49-F238E27FC236}">
                    <a16:creationId xmlns:a16="http://schemas.microsoft.com/office/drawing/2014/main" id="{CB7C0055-D50C-7DC4-8B6E-37A36C70791B}"/>
                  </a:ext>
                </a:extLst>
              </p:cNvPr>
              <p:cNvGrpSpPr/>
              <p:nvPr/>
            </p:nvGrpSpPr>
            <p:grpSpPr>
              <a:xfrm>
                <a:off x="2015499" y="1520825"/>
                <a:ext cx="1604927" cy="528228"/>
                <a:chOff x="2015499" y="1933673"/>
                <a:chExt cx="1604927" cy="528228"/>
              </a:xfrm>
            </p:grpSpPr>
            <p:sp>
              <p:nvSpPr>
                <p:cNvPr id="41" name="Freeform 506">
                  <a:extLst>
                    <a:ext uri="{FF2B5EF4-FFF2-40B4-BE49-F238E27FC236}">
                      <a16:creationId xmlns:a16="http://schemas.microsoft.com/office/drawing/2014/main" id="{624FAC2B-1159-0620-895D-B676D3EE1664}"/>
                    </a:ext>
                  </a:extLst>
                </p:cNvPr>
                <p:cNvSpPr>
                  <a:spLocks noEditPoints="1"/>
                </p:cNvSpPr>
                <p:nvPr/>
              </p:nvSpPr>
              <p:spPr bwMode="auto">
                <a:xfrm>
                  <a:off x="2215919" y="2091653"/>
                  <a:ext cx="1363576" cy="370248"/>
                </a:xfrm>
                <a:custGeom>
                  <a:avLst/>
                  <a:gdLst>
                    <a:gd name="T0" fmla="*/ 352 w 1167"/>
                    <a:gd name="T1" fmla="*/ 16 h 318"/>
                    <a:gd name="T2" fmla="*/ 489 w 1167"/>
                    <a:gd name="T3" fmla="*/ 41 h 318"/>
                    <a:gd name="T4" fmla="*/ 735 w 1167"/>
                    <a:gd name="T5" fmla="*/ 41 h 318"/>
                    <a:gd name="T6" fmla="*/ 952 w 1167"/>
                    <a:gd name="T7" fmla="*/ 43 h 318"/>
                    <a:gd name="T8" fmla="*/ 1097 w 1167"/>
                    <a:gd name="T9" fmla="*/ 29 h 318"/>
                    <a:gd name="T10" fmla="*/ 934 w 1167"/>
                    <a:gd name="T11" fmla="*/ 101 h 318"/>
                    <a:gd name="T12" fmla="*/ 880 w 1167"/>
                    <a:gd name="T13" fmla="*/ 157 h 318"/>
                    <a:gd name="T14" fmla="*/ 938 w 1167"/>
                    <a:gd name="T15" fmla="*/ 114 h 318"/>
                    <a:gd name="T16" fmla="*/ 932 w 1167"/>
                    <a:gd name="T17" fmla="*/ 207 h 318"/>
                    <a:gd name="T18" fmla="*/ 1060 w 1167"/>
                    <a:gd name="T19" fmla="*/ 222 h 318"/>
                    <a:gd name="T20" fmla="*/ 940 w 1167"/>
                    <a:gd name="T21" fmla="*/ 309 h 318"/>
                    <a:gd name="T22" fmla="*/ 599 w 1167"/>
                    <a:gd name="T23" fmla="*/ 298 h 318"/>
                    <a:gd name="T24" fmla="*/ 436 w 1167"/>
                    <a:gd name="T25" fmla="*/ 276 h 318"/>
                    <a:gd name="T26" fmla="*/ 212 w 1167"/>
                    <a:gd name="T27" fmla="*/ 263 h 318"/>
                    <a:gd name="T28" fmla="*/ 81 w 1167"/>
                    <a:gd name="T29" fmla="*/ 255 h 318"/>
                    <a:gd name="T30" fmla="*/ 17 w 1167"/>
                    <a:gd name="T31" fmla="*/ 141 h 318"/>
                    <a:gd name="T32" fmla="*/ 824 w 1167"/>
                    <a:gd name="T33" fmla="*/ 114 h 318"/>
                    <a:gd name="T34" fmla="*/ 591 w 1167"/>
                    <a:gd name="T35" fmla="*/ 298 h 318"/>
                    <a:gd name="T36" fmla="*/ 37 w 1167"/>
                    <a:gd name="T37" fmla="*/ 203 h 318"/>
                    <a:gd name="T38" fmla="*/ 409 w 1167"/>
                    <a:gd name="T39" fmla="*/ 45 h 318"/>
                    <a:gd name="T40" fmla="*/ 691 w 1167"/>
                    <a:gd name="T41" fmla="*/ 50 h 318"/>
                    <a:gd name="T42" fmla="*/ 42 w 1167"/>
                    <a:gd name="T43" fmla="*/ 62 h 318"/>
                    <a:gd name="T44" fmla="*/ 802 w 1167"/>
                    <a:gd name="T45" fmla="*/ 83 h 318"/>
                    <a:gd name="T46" fmla="*/ 904 w 1167"/>
                    <a:gd name="T47" fmla="*/ 81 h 318"/>
                    <a:gd name="T48" fmla="*/ 1071 w 1167"/>
                    <a:gd name="T49" fmla="*/ 87 h 318"/>
                    <a:gd name="T50" fmla="*/ 26 w 1167"/>
                    <a:gd name="T51" fmla="*/ 104 h 318"/>
                    <a:gd name="T52" fmla="*/ 808 w 1167"/>
                    <a:gd name="T53" fmla="*/ 139 h 318"/>
                    <a:gd name="T54" fmla="*/ 703 w 1167"/>
                    <a:gd name="T55" fmla="*/ 114 h 318"/>
                    <a:gd name="T56" fmla="*/ 314 w 1167"/>
                    <a:gd name="T57" fmla="*/ 126 h 318"/>
                    <a:gd name="T58" fmla="*/ 942 w 1167"/>
                    <a:gd name="T59" fmla="*/ 118 h 318"/>
                    <a:gd name="T60" fmla="*/ 93 w 1167"/>
                    <a:gd name="T61" fmla="*/ 126 h 318"/>
                    <a:gd name="T62" fmla="*/ 431 w 1167"/>
                    <a:gd name="T63" fmla="*/ 128 h 318"/>
                    <a:gd name="T64" fmla="*/ 568 w 1167"/>
                    <a:gd name="T65" fmla="*/ 130 h 318"/>
                    <a:gd name="T66" fmla="*/ 176 w 1167"/>
                    <a:gd name="T67" fmla="*/ 143 h 318"/>
                    <a:gd name="T68" fmla="*/ 225 w 1167"/>
                    <a:gd name="T69" fmla="*/ 151 h 318"/>
                    <a:gd name="T70" fmla="*/ 662 w 1167"/>
                    <a:gd name="T71" fmla="*/ 160 h 318"/>
                    <a:gd name="T72" fmla="*/ 807 w 1167"/>
                    <a:gd name="T73" fmla="*/ 162 h 318"/>
                    <a:gd name="T74" fmla="*/ 739 w 1167"/>
                    <a:gd name="T75" fmla="*/ 168 h 318"/>
                    <a:gd name="T76" fmla="*/ 704 w 1167"/>
                    <a:gd name="T77" fmla="*/ 182 h 318"/>
                    <a:gd name="T78" fmla="*/ 619 w 1167"/>
                    <a:gd name="T79" fmla="*/ 182 h 318"/>
                    <a:gd name="T80" fmla="*/ 701 w 1167"/>
                    <a:gd name="T81" fmla="*/ 189 h 318"/>
                    <a:gd name="T82" fmla="*/ 861 w 1167"/>
                    <a:gd name="T83" fmla="*/ 189 h 318"/>
                    <a:gd name="T84" fmla="*/ 77 w 1167"/>
                    <a:gd name="T85" fmla="*/ 193 h 318"/>
                    <a:gd name="T86" fmla="*/ 718 w 1167"/>
                    <a:gd name="T87" fmla="*/ 203 h 318"/>
                    <a:gd name="T88" fmla="*/ 442 w 1167"/>
                    <a:gd name="T89" fmla="*/ 205 h 318"/>
                    <a:gd name="T90" fmla="*/ 884 w 1167"/>
                    <a:gd name="T91" fmla="*/ 207 h 318"/>
                    <a:gd name="T92" fmla="*/ 547 w 1167"/>
                    <a:gd name="T93" fmla="*/ 215 h 318"/>
                    <a:gd name="T94" fmla="*/ 1058 w 1167"/>
                    <a:gd name="T95" fmla="*/ 215 h 318"/>
                    <a:gd name="T96" fmla="*/ 958 w 1167"/>
                    <a:gd name="T97" fmla="*/ 222 h 318"/>
                    <a:gd name="T98" fmla="*/ 790 w 1167"/>
                    <a:gd name="T99" fmla="*/ 236 h 318"/>
                    <a:gd name="T100" fmla="*/ 885 w 1167"/>
                    <a:gd name="T101" fmla="*/ 240 h 318"/>
                    <a:gd name="T102" fmla="*/ 96 w 1167"/>
                    <a:gd name="T103" fmla="*/ 253 h 318"/>
                    <a:gd name="T104" fmla="*/ 189 w 1167"/>
                    <a:gd name="T105" fmla="*/ 249 h 318"/>
                    <a:gd name="T106" fmla="*/ 283 w 1167"/>
                    <a:gd name="T107" fmla="*/ 274 h 318"/>
                    <a:gd name="T108" fmla="*/ 339 w 1167"/>
                    <a:gd name="T109" fmla="*/ 274 h 318"/>
                    <a:gd name="T110" fmla="*/ 342 w 1167"/>
                    <a:gd name="T111" fmla="*/ 276 h 318"/>
                    <a:gd name="T112" fmla="*/ 373 w 1167"/>
                    <a:gd name="T113" fmla="*/ 265 h 318"/>
                    <a:gd name="T114" fmla="*/ 639 w 1167"/>
                    <a:gd name="T115" fmla="*/ 274 h 318"/>
                    <a:gd name="T116" fmla="*/ 1033 w 1167"/>
                    <a:gd name="T117" fmla="*/ 274 h 318"/>
                    <a:gd name="T118" fmla="*/ 877 w 1167"/>
                    <a:gd name="T119" fmla="*/ 278 h 318"/>
                    <a:gd name="T120" fmla="*/ 602 w 1167"/>
                    <a:gd name="T121" fmla="*/ 290 h 318"/>
                    <a:gd name="T122" fmla="*/ 845 w 1167"/>
                    <a:gd name="T123" fmla="*/ 292 h 318"/>
                    <a:gd name="T124" fmla="*/ 952 w 1167"/>
                    <a:gd name="T125" fmla="*/ 29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7" h="318">
                      <a:moveTo>
                        <a:pt x="119" y="62"/>
                      </a:moveTo>
                      <a:cubicBezTo>
                        <a:pt x="119" y="57"/>
                        <a:pt x="120" y="56"/>
                        <a:pt x="122" y="52"/>
                      </a:cubicBezTo>
                      <a:cubicBezTo>
                        <a:pt x="114" y="45"/>
                        <a:pt x="129" y="51"/>
                        <a:pt x="133" y="46"/>
                      </a:cubicBezTo>
                      <a:cubicBezTo>
                        <a:pt x="132" y="53"/>
                        <a:pt x="125" y="49"/>
                        <a:pt x="123" y="54"/>
                      </a:cubicBezTo>
                      <a:cubicBezTo>
                        <a:pt x="123" y="59"/>
                        <a:pt x="123" y="64"/>
                        <a:pt x="125" y="64"/>
                      </a:cubicBezTo>
                      <a:cubicBezTo>
                        <a:pt x="127" y="64"/>
                        <a:pt x="125" y="57"/>
                        <a:pt x="126" y="54"/>
                      </a:cubicBezTo>
                      <a:cubicBezTo>
                        <a:pt x="131" y="56"/>
                        <a:pt x="134" y="55"/>
                        <a:pt x="140" y="56"/>
                      </a:cubicBezTo>
                      <a:cubicBezTo>
                        <a:pt x="140" y="46"/>
                        <a:pt x="138" y="48"/>
                        <a:pt x="137" y="37"/>
                      </a:cubicBezTo>
                      <a:cubicBezTo>
                        <a:pt x="142" y="40"/>
                        <a:pt x="140" y="59"/>
                        <a:pt x="149" y="54"/>
                      </a:cubicBezTo>
                      <a:cubicBezTo>
                        <a:pt x="150" y="49"/>
                        <a:pt x="149" y="47"/>
                        <a:pt x="147" y="48"/>
                      </a:cubicBezTo>
                      <a:cubicBezTo>
                        <a:pt x="147" y="46"/>
                        <a:pt x="149" y="46"/>
                        <a:pt x="148" y="43"/>
                      </a:cubicBezTo>
                      <a:cubicBezTo>
                        <a:pt x="150" y="49"/>
                        <a:pt x="153" y="46"/>
                        <a:pt x="152" y="37"/>
                      </a:cubicBezTo>
                      <a:cubicBezTo>
                        <a:pt x="154" y="39"/>
                        <a:pt x="154" y="43"/>
                        <a:pt x="154" y="48"/>
                      </a:cubicBezTo>
                      <a:cubicBezTo>
                        <a:pt x="157" y="45"/>
                        <a:pt x="163" y="45"/>
                        <a:pt x="164" y="37"/>
                      </a:cubicBezTo>
                      <a:cubicBezTo>
                        <a:pt x="168" y="32"/>
                        <a:pt x="171" y="48"/>
                        <a:pt x="173" y="37"/>
                      </a:cubicBezTo>
                      <a:cubicBezTo>
                        <a:pt x="177" y="44"/>
                        <a:pt x="168" y="41"/>
                        <a:pt x="168" y="46"/>
                      </a:cubicBezTo>
                      <a:cubicBezTo>
                        <a:pt x="171" y="52"/>
                        <a:pt x="176" y="44"/>
                        <a:pt x="178" y="41"/>
                      </a:cubicBezTo>
                      <a:cubicBezTo>
                        <a:pt x="181" y="41"/>
                        <a:pt x="177" y="44"/>
                        <a:pt x="178" y="48"/>
                      </a:cubicBezTo>
                      <a:cubicBezTo>
                        <a:pt x="182" y="45"/>
                        <a:pt x="185" y="52"/>
                        <a:pt x="187" y="45"/>
                      </a:cubicBezTo>
                      <a:cubicBezTo>
                        <a:pt x="187" y="40"/>
                        <a:pt x="182" y="46"/>
                        <a:pt x="184" y="37"/>
                      </a:cubicBezTo>
                      <a:cubicBezTo>
                        <a:pt x="188" y="36"/>
                        <a:pt x="187" y="46"/>
                        <a:pt x="192" y="43"/>
                      </a:cubicBezTo>
                      <a:cubicBezTo>
                        <a:pt x="193" y="42"/>
                        <a:pt x="193" y="38"/>
                        <a:pt x="193" y="35"/>
                      </a:cubicBezTo>
                      <a:cubicBezTo>
                        <a:pt x="193" y="36"/>
                        <a:pt x="195" y="46"/>
                        <a:pt x="195" y="37"/>
                      </a:cubicBezTo>
                      <a:cubicBezTo>
                        <a:pt x="199" y="40"/>
                        <a:pt x="194" y="43"/>
                        <a:pt x="194" y="45"/>
                      </a:cubicBezTo>
                      <a:cubicBezTo>
                        <a:pt x="195" y="51"/>
                        <a:pt x="198" y="43"/>
                        <a:pt x="199" y="41"/>
                      </a:cubicBezTo>
                      <a:cubicBezTo>
                        <a:pt x="200" y="41"/>
                        <a:pt x="200" y="44"/>
                        <a:pt x="200" y="46"/>
                      </a:cubicBezTo>
                      <a:cubicBezTo>
                        <a:pt x="202" y="47"/>
                        <a:pt x="202" y="42"/>
                        <a:pt x="203" y="37"/>
                      </a:cubicBezTo>
                      <a:cubicBezTo>
                        <a:pt x="205" y="37"/>
                        <a:pt x="203" y="44"/>
                        <a:pt x="203" y="46"/>
                      </a:cubicBezTo>
                      <a:cubicBezTo>
                        <a:pt x="210" y="54"/>
                        <a:pt x="218" y="44"/>
                        <a:pt x="228" y="48"/>
                      </a:cubicBezTo>
                      <a:cubicBezTo>
                        <a:pt x="229" y="42"/>
                        <a:pt x="229" y="47"/>
                        <a:pt x="230" y="46"/>
                      </a:cubicBezTo>
                      <a:cubicBezTo>
                        <a:pt x="231" y="46"/>
                        <a:pt x="243" y="37"/>
                        <a:pt x="246" y="43"/>
                      </a:cubicBezTo>
                      <a:cubicBezTo>
                        <a:pt x="247" y="48"/>
                        <a:pt x="241" y="48"/>
                        <a:pt x="242" y="43"/>
                      </a:cubicBezTo>
                      <a:cubicBezTo>
                        <a:pt x="241" y="46"/>
                        <a:pt x="241" y="51"/>
                        <a:pt x="237" y="48"/>
                      </a:cubicBezTo>
                      <a:cubicBezTo>
                        <a:pt x="241" y="65"/>
                        <a:pt x="246" y="40"/>
                        <a:pt x="251" y="48"/>
                      </a:cubicBezTo>
                      <a:cubicBezTo>
                        <a:pt x="254" y="49"/>
                        <a:pt x="252" y="41"/>
                        <a:pt x="255" y="43"/>
                      </a:cubicBezTo>
                      <a:cubicBezTo>
                        <a:pt x="255" y="45"/>
                        <a:pt x="255" y="46"/>
                        <a:pt x="255" y="48"/>
                      </a:cubicBezTo>
                      <a:cubicBezTo>
                        <a:pt x="258" y="49"/>
                        <a:pt x="260" y="48"/>
                        <a:pt x="259" y="41"/>
                      </a:cubicBezTo>
                      <a:cubicBezTo>
                        <a:pt x="261" y="43"/>
                        <a:pt x="263" y="43"/>
                        <a:pt x="265" y="43"/>
                      </a:cubicBezTo>
                      <a:cubicBezTo>
                        <a:pt x="265" y="47"/>
                        <a:pt x="264" y="46"/>
                        <a:pt x="262" y="46"/>
                      </a:cubicBezTo>
                      <a:cubicBezTo>
                        <a:pt x="265" y="55"/>
                        <a:pt x="266" y="44"/>
                        <a:pt x="269" y="50"/>
                      </a:cubicBezTo>
                      <a:cubicBezTo>
                        <a:pt x="272" y="49"/>
                        <a:pt x="267" y="47"/>
                        <a:pt x="268" y="43"/>
                      </a:cubicBezTo>
                      <a:cubicBezTo>
                        <a:pt x="270" y="43"/>
                        <a:pt x="271" y="43"/>
                        <a:pt x="273" y="43"/>
                      </a:cubicBezTo>
                      <a:cubicBezTo>
                        <a:pt x="274" y="55"/>
                        <a:pt x="286" y="50"/>
                        <a:pt x="290" y="46"/>
                      </a:cubicBezTo>
                      <a:cubicBezTo>
                        <a:pt x="291" y="41"/>
                        <a:pt x="288" y="43"/>
                        <a:pt x="288" y="39"/>
                      </a:cubicBezTo>
                      <a:cubicBezTo>
                        <a:pt x="289" y="37"/>
                        <a:pt x="291" y="46"/>
                        <a:pt x="295" y="41"/>
                      </a:cubicBezTo>
                      <a:cubicBezTo>
                        <a:pt x="294" y="45"/>
                        <a:pt x="295" y="48"/>
                        <a:pt x="296" y="48"/>
                      </a:cubicBezTo>
                      <a:cubicBezTo>
                        <a:pt x="299" y="51"/>
                        <a:pt x="302" y="44"/>
                        <a:pt x="299" y="43"/>
                      </a:cubicBezTo>
                      <a:cubicBezTo>
                        <a:pt x="303" y="42"/>
                        <a:pt x="308" y="43"/>
                        <a:pt x="312" y="37"/>
                      </a:cubicBezTo>
                      <a:cubicBezTo>
                        <a:pt x="313" y="44"/>
                        <a:pt x="309" y="41"/>
                        <a:pt x="309" y="45"/>
                      </a:cubicBezTo>
                      <a:cubicBezTo>
                        <a:pt x="310" y="48"/>
                        <a:pt x="313" y="47"/>
                        <a:pt x="315" y="48"/>
                      </a:cubicBezTo>
                      <a:cubicBezTo>
                        <a:pt x="316" y="48"/>
                        <a:pt x="316" y="46"/>
                        <a:pt x="316" y="43"/>
                      </a:cubicBezTo>
                      <a:cubicBezTo>
                        <a:pt x="317" y="38"/>
                        <a:pt x="311" y="44"/>
                        <a:pt x="313" y="37"/>
                      </a:cubicBezTo>
                      <a:cubicBezTo>
                        <a:pt x="317" y="38"/>
                        <a:pt x="325" y="33"/>
                        <a:pt x="327" y="41"/>
                      </a:cubicBezTo>
                      <a:cubicBezTo>
                        <a:pt x="328" y="36"/>
                        <a:pt x="338" y="34"/>
                        <a:pt x="339" y="41"/>
                      </a:cubicBezTo>
                      <a:cubicBezTo>
                        <a:pt x="339" y="39"/>
                        <a:pt x="343" y="33"/>
                        <a:pt x="342" y="41"/>
                      </a:cubicBezTo>
                      <a:cubicBezTo>
                        <a:pt x="342" y="33"/>
                        <a:pt x="350" y="41"/>
                        <a:pt x="350" y="33"/>
                      </a:cubicBezTo>
                      <a:cubicBezTo>
                        <a:pt x="355" y="34"/>
                        <a:pt x="365" y="40"/>
                        <a:pt x="369" y="33"/>
                      </a:cubicBezTo>
                      <a:cubicBezTo>
                        <a:pt x="365" y="21"/>
                        <a:pt x="356" y="30"/>
                        <a:pt x="349" y="25"/>
                      </a:cubicBezTo>
                      <a:cubicBezTo>
                        <a:pt x="348" y="18"/>
                        <a:pt x="354" y="24"/>
                        <a:pt x="352" y="16"/>
                      </a:cubicBezTo>
                      <a:cubicBezTo>
                        <a:pt x="352" y="11"/>
                        <a:pt x="349" y="15"/>
                        <a:pt x="347" y="14"/>
                      </a:cubicBezTo>
                      <a:cubicBezTo>
                        <a:pt x="344" y="10"/>
                        <a:pt x="352" y="15"/>
                        <a:pt x="350" y="6"/>
                      </a:cubicBezTo>
                      <a:cubicBezTo>
                        <a:pt x="355" y="11"/>
                        <a:pt x="359" y="13"/>
                        <a:pt x="365" y="6"/>
                      </a:cubicBezTo>
                      <a:cubicBezTo>
                        <a:pt x="365" y="20"/>
                        <a:pt x="369" y="1"/>
                        <a:pt x="370" y="12"/>
                      </a:cubicBezTo>
                      <a:cubicBezTo>
                        <a:pt x="372" y="5"/>
                        <a:pt x="378" y="9"/>
                        <a:pt x="382" y="8"/>
                      </a:cubicBezTo>
                      <a:cubicBezTo>
                        <a:pt x="383" y="17"/>
                        <a:pt x="378" y="11"/>
                        <a:pt x="375" y="12"/>
                      </a:cubicBezTo>
                      <a:cubicBezTo>
                        <a:pt x="369" y="13"/>
                        <a:pt x="362" y="17"/>
                        <a:pt x="355" y="14"/>
                      </a:cubicBezTo>
                      <a:cubicBezTo>
                        <a:pt x="354" y="21"/>
                        <a:pt x="358" y="19"/>
                        <a:pt x="359" y="21"/>
                      </a:cubicBezTo>
                      <a:cubicBezTo>
                        <a:pt x="365" y="16"/>
                        <a:pt x="374" y="23"/>
                        <a:pt x="379" y="19"/>
                      </a:cubicBezTo>
                      <a:cubicBezTo>
                        <a:pt x="379" y="21"/>
                        <a:pt x="379" y="23"/>
                        <a:pt x="379" y="25"/>
                      </a:cubicBezTo>
                      <a:cubicBezTo>
                        <a:pt x="386" y="25"/>
                        <a:pt x="395" y="28"/>
                        <a:pt x="399" y="21"/>
                      </a:cubicBezTo>
                      <a:cubicBezTo>
                        <a:pt x="399" y="19"/>
                        <a:pt x="399" y="14"/>
                        <a:pt x="396" y="16"/>
                      </a:cubicBezTo>
                      <a:cubicBezTo>
                        <a:pt x="399" y="8"/>
                        <a:pt x="400" y="22"/>
                        <a:pt x="405" y="19"/>
                      </a:cubicBezTo>
                      <a:cubicBezTo>
                        <a:pt x="406" y="18"/>
                        <a:pt x="406" y="16"/>
                        <a:pt x="407" y="14"/>
                      </a:cubicBezTo>
                      <a:cubicBezTo>
                        <a:pt x="405" y="9"/>
                        <a:pt x="399" y="13"/>
                        <a:pt x="396" y="12"/>
                      </a:cubicBezTo>
                      <a:cubicBezTo>
                        <a:pt x="396" y="0"/>
                        <a:pt x="405" y="13"/>
                        <a:pt x="408" y="6"/>
                      </a:cubicBezTo>
                      <a:cubicBezTo>
                        <a:pt x="408" y="9"/>
                        <a:pt x="408" y="13"/>
                        <a:pt x="409" y="14"/>
                      </a:cubicBezTo>
                      <a:cubicBezTo>
                        <a:pt x="409" y="20"/>
                        <a:pt x="405" y="18"/>
                        <a:pt x="406" y="27"/>
                      </a:cubicBezTo>
                      <a:cubicBezTo>
                        <a:pt x="393" y="28"/>
                        <a:pt x="384" y="29"/>
                        <a:pt x="372" y="29"/>
                      </a:cubicBezTo>
                      <a:cubicBezTo>
                        <a:pt x="373" y="35"/>
                        <a:pt x="374" y="38"/>
                        <a:pt x="370" y="37"/>
                      </a:cubicBezTo>
                      <a:cubicBezTo>
                        <a:pt x="369" y="41"/>
                        <a:pt x="371" y="41"/>
                        <a:pt x="372" y="41"/>
                      </a:cubicBezTo>
                      <a:cubicBezTo>
                        <a:pt x="369" y="44"/>
                        <a:pt x="363" y="40"/>
                        <a:pt x="360" y="46"/>
                      </a:cubicBezTo>
                      <a:cubicBezTo>
                        <a:pt x="365" y="53"/>
                        <a:pt x="369" y="48"/>
                        <a:pt x="376" y="48"/>
                      </a:cubicBezTo>
                      <a:cubicBezTo>
                        <a:pt x="374" y="40"/>
                        <a:pt x="378" y="41"/>
                        <a:pt x="376" y="37"/>
                      </a:cubicBezTo>
                      <a:cubicBezTo>
                        <a:pt x="392" y="30"/>
                        <a:pt x="411" y="40"/>
                        <a:pt x="426" y="33"/>
                      </a:cubicBezTo>
                      <a:cubicBezTo>
                        <a:pt x="427" y="26"/>
                        <a:pt x="421" y="33"/>
                        <a:pt x="423" y="25"/>
                      </a:cubicBezTo>
                      <a:cubicBezTo>
                        <a:pt x="418" y="24"/>
                        <a:pt x="413" y="35"/>
                        <a:pt x="409" y="25"/>
                      </a:cubicBezTo>
                      <a:cubicBezTo>
                        <a:pt x="409" y="17"/>
                        <a:pt x="415" y="20"/>
                        <a:pt x="419" y="19"/>
                      </a:cubicBezTo>
                      <a:cubicBezTo>
                        <a:pt x="419" y="16"/>
                        <a:pt x="416" y="6"/>
                        <a:pt x="421" y="8"/>
                      </a:cubicBezTo>
                      <a:cubicBezTo>
                        <a:pt x="419" y="15"/>
                        <a:pt x="420" y="13"/>
                        <a:pt x="421" y="21"/>
                      </a:cubicBezTo>
                      <a:cubicBezTo>
                        <a:pt x="425" y="21"/>
                        <a:pt x="427" y="25"/>
                        <a:pt x="426" y="33"/>
                      </a:cubicBezTo>
                      <a:cubicBezTo>
                        <a:pt x="430" y="33"/>
                        <a:pt x="434" y="33"/>
                        <a:pt x="437" y="33"/>
                      </a:cubicBezTo>
                      <a:cubicBezTo>
                        <a:pt x="439" y="34"/>
                        <a:pt x="437" y="24"/>
                        <a:pt x="440" y="27"/>
                      </a:cubicBezTo>
                      <a:cubicBezTo>
                        <a:pt x="439" y="30"/>
                        <a:pt x="439" y="32"/>
                        <a:pt x="438" y="35"/>
                      </a:cubicBezTo>
                      <a:cubicBezTo>
                        <a:pt x="442" y="33"/>
                        <a:pt x="455" y="38"/>
                        <a:pt x="459" y="35"/>
                      </a:cubicBezTo>
                      <a:cubicBezTo>
                        <a:pt x="459" y="35"/>
                        <a:pt x="459" y="29"/>
                        <a:pt x="459" y="29"/>
                      </a:cubicBezTo>
                      <a:cubicBezTo>
                        <a:pt x="460" y="29"/>
                        <a:pt x="461" y="40"/>
                        <a:pt x="463" y="35"/>
                      </a:cubicBezTo>
                      <a:cubicBezTo>
                        <a:pt x="465" y="35"/>
                        <a:pt x="464" y="28"/>
                        <a:pt x="465" y="27"/>
                      </a:cubicBezTo>
                      <a:cubicBezTo>
                        <a:pt x="463" y="21"/>
                        <a:pt x="458" y="28"/>
                        <a:pt x="456" y="29"/>
                      </a:cubicBezTo>
                      <a:cubicBezTo>
                        <a:pt x="456" y="27"/>
                        <a:pt x="455" y="25"/>
                        <a:pt x="455" y="21"/>
                      </a:cubicBezTo>
                      <a:cubicBezTo>
                        <a:pt x="451" y="20"/>
                        <a:pt x="450" y="20"/>
                        <a:pt x="445" y="21"/>
                      </a:cubicBezTo>
                      <a:cubicBezTo>
                        <a:pt x="445" y="24"/>
                        <a:pt x="446" y="25"/>
                        <a:pt x="446" y="25"/>
                      </a:cubicBezTo>
                      <a:cubicBezTo>
                        <a:pt x="446" y="29"/>
                        <a:pt x="443" y="26"/>
                        <a:pt x="442" y="27"/>
                      </a:cubicBezTo>
                      <a:cubicBezTo>
                        <a:pt x="444" y="15"/>
                        <a:pt x="431" y="20"/>
                        <a:pt x="436" y="14"/>
                      </a:cubicBezTo>
                      <a:cubicBezTo>
                        <a:pt x="436" y="11"/>
                        <a:pt x="430" y="9"/>
                        <a:pt x="431" y="16"/>
                      </a:cubicBezTo>
                      <a:cubicBezTo>
                        <a:pt x="429" y="12"/>
                        <a:pt x="426" y="14"/>
                        <a:pt x="426" y="8"/>
                      </a:cubicBezTo>
                      <a:cubicBezTo>
                        <a:pt x="431" y="8"/>
                        <a:pt x="440" y="7"/>
                        <a:pt x="447" y="8"/>
                      </a:cubicBezTo>
                      <a:cubicBezTo>
                        <a:pt x="449" y="8"/>
                        <a:pt x="453" y="3"/>
                        <a:pt x="453" y="12"/>
                      </a:cubicBezTo>
                      <a:cubicBezTo>
                        <a:pt x="449" y="12"/>
                        <a:pt x="446" y="12"/>
                        <a:pt x="443" y="12"/>
                      </a:cubicBezTo>
                      <a:cubicBezTo>
                        <a:pt x="443" y="15"/>
                        <a:pt x="446" y="13"/>
                        <a:pt x="445" y="19"/>
                      </a:cubicBezTo>
                      <a:cubicBezTo>
                        <a:pt x="450" y="9"/>
                        <a:pt x="458" y="20"/>
                        <a:pt x="464" y="19"/>
                      </a:cubicBezTo>
                      <a:cubicBezTo>
                        <a:pt x="465" y="19"/>
                        <a:pt x="465" y="16"/>
                        <a:pt x="465" y="14"/>
                      </a:cubicBezTo>
                      <a:cubicBezTo>
                        <a:pt x="469" y="14"/>
                        <a:pt x="472" y="14"/>
                        <a:pt x="475" y="14"/>
                      </a:cubicBezTo>
                      <a:cubicBezTo>
                        <a:pt x="475" y="18"/>
                        <a:pt x="476" y="19"/>
                        <a:pt x="476" y="21"/>
                      </a:cubicBezTo>
                      <a:cubicBezTo>
                        <a:pt x="480" y="24"/>
                        <a:pt x="486" y="18"/>
                        <a:pt x="488" y="21"/>
                      </a:cubicBezTo>
                      <a:cubicBezTo>
                        <a:pt x="488" y="29"/>
                        <a:pt x="482" y="23"/>
                        <a:pt x="479" y="25"/>
                      </a:cubicBezTo>
                      <a:cubicBezTo>
                        <a:pt x="480" y="30"/>
                        <a:pt x="485" y="26"/>
                        <a:pt x="488" y="27"/>
                      </a:cubicBezTo>
                      <a:cubicBezTo>
                        <a:pt x="486" y="36"/>
                        <a:pt x="479" y="32"/>
                        <a:pt x="474" y="33"/>
                      </a:cubicBezTo>
                      <a:cubicBezTo>
                        <a:pt x="477" y="44"/>
                        <a:pt x="487" y="29"/>
                        <a:pt x="489" y="41"/>
                      </a:cubicBezTo>
                      <a:cubicBezTo>
                        <a:pt x="491" y="40"/>
                        <a:pt x="493" y="38"/>
                        <a:pt x="494" y="33"/>
                      </a:cubicBezTo>
                      <a:cubicBezTo>
                        <a:pt x="497" y="36"/>
                        <a:pt x="501" y="35"/>
                        <a:pt x="504" y="37"/>
                      </a:cubicBezTo>
                      <a:cubicBezTo>
                        <a:pt x="507" y="36"/>
                        <a:pt x="503" y="27"/>
                        <a:pt x="509" y="29"/>
                      </a:cubicBezTo>
                      <a:cubicBezTo>
                        <a:pt x="506" y="38"/>
                        <a:pt x="510" y="35"/>
                        <a:pt x="512" y="39"/>
                      </a:cubicBezTo>
                      <a:cubicBezTo>
                        <a:pt x="511" y="44"/>
                        <a:pt x="506" y="40"/>
                        <a:pt x="502" y="41"/>
                      </a:cubicBezTo>
                      <a:cubicBezTo>
                        <a:pt x="499" y="41"/>
                        <a:pt x="493" y="42"/>
                        <a:pt x="488" y="43"/>
                      </a:cubicBezTo>
                      <a:cubicBezTo>
                        <a:pt x="488" y="44"/>
                        <a:pt x="488" y="45"/>
                        <a:pt x="488" y="46"/>
                      </a:cubicBezTo>
                      <a:cubicBezTo>
                        <a:pt x="501" y="51"/>
                        <a:pt x="519" y="48"/>
                        <a:pt x="533" y="48"/>
                      </a:cubicBezTo>
                      <a:cubicBezTo>
                        <a:pt x="533" y="51"/>
                        <a:pt x="533" y="54"/>
                        <a:pt x="534" y="54"/>
                      </a:cubicBezTo>
                      <a:cubicBezTo>
                        <a:pt x="542" y="47"/>
                        <a:pt x="552" y="47"/>
                        <a:pt x="559" y="54"/>
                      </a:cubicBezTo>
                      <a:cubicBezTo>
                        <a:pt x="565" y="41"/>
                        <a:pt x="573" y="59"/>
                        <a:pt x="578" y="50"/>
                      </a:cubicBezTo>
                      <a:cubicBezTo>
                        <a:pt x="578" y="58"/>
                        <a:pt x="579" y="51"/>
                        <a:pt x="580" y="50"/>
                      </a:cubicBezTo>
                      <a:cubicBezTo>
                        <a:pt x="584" y="57"/>
                        <a:pt x="593" y="48"/>
                        <a:pt x="601" y="48"/>
                      </a:cubicBezTo>
                      <a:cubicBezTo>
                        <a:pt x="601" y="50"/>
                        <a:pt x="601" y="52"/>
                        <a:pt x="601" y="54"/>
                      </a:cubicBezTo>
                      <a:cubicBezTo>
                        <a:pt x="603" y="54"/>
                        <a:pt x="606" y="54"/>
                        <a:pt x="607" y="56"/>
                      </a:cubicBezTo>
                      <a:cubicBezTo>
                        <a:pt x="610" y="55"/>
                        <a:pt x="608" y="41"/>
                        <a:pt x="608" y="37"/>
                      </a:cubicBezTo>
                      <a:cubicBezTo>
                        <a:pt x="609" y="37"/>
                        <a:pt x="610" y="37"/>
                        <a:pt x="611" y="37"/>
                      </a:cubicBezTo>
                      <a:cubicBezTo>
                        <a:pt x="613" y="42"/>
                        <a:pt x="609" y="47"/>
                        <a:pt x="614" y="46"/>
                      </a:cubicBezTo>
                      <a:cubicBezTo>
                        <a:pt x="614" y="52"/>
                        <a:pt x="609" y="45"/>
                        <a:pt x="611" y="52"/>
                      </a:cubicBezTo>
                      <a:cubicBezTo>
                        <a:pt x="615" y="57"/>
                        <a:pt x="625" y="58"/>
                        <a:pt x="629" y="52"/>
                      </a:cubicBezTo>
                      <a:cubicBezTo>
                        <a:pt x="628" y="42"/>
                        <a:pt x="619" y="53"/>
                        <a:pt x="618" y="48"/>
                      </a:cubicBezTo>
                      <a:cubicBezTo>
                        <a:pt x="619" y="41"/>
                        <a:pt x="625" y="44"/>
                        <a:pt x="629" y="41"/>
                      </a:cubicBezTo>
                      <a:cubicBezTo>
                        <a:pt x="630" y="35"/>
                        <a:pt x="627" y="37"/>
                        <a:pt x="625" y="37"/>
                      </a:cubicBezTo>
                      <a:cubicBezTo>
                        <a:pt x="625" y="31"/>
                        <a:pt x="632" y="40"/>
                        <a:pt x="634" y="41"/>
                      </a:cubicBezTo>
                      <a:cubicBezTo>
                        <a:pt x="632" y="34"/>
                        <a:pt x="633" y="35"/>
                        <a:pt x="638" y="35"/>
                      </a:cubicBezTo>
                      <a:cubicBezTo>
                        <a:pt x="638" y="31"/>
                        <a:pt x="637" y="29"/>
                        <a:pt x="636" y="29"/>
                      </a:cubicBezTo>
                      <a:cubicBezTo>
                        <a:pt x="637" y="23"/>
                        <a:pt x="648" y="37"/>
                        <a:pt x="652" y="31"/>
                      </a:cubicBezTo>
                      <a:cubicBezTo>
                        <a:pt x="653" y="25"/>
                        <a:pt x="650" y="28"/>
                        <a:pt x="648" y="27"/>
                      </a:cubicBezTo>
                      <a:cubicBezTo>
                        <a:pt x="651" y="20"/>
                        <a:pt x="661" y="32"/>
                        <a:pt x="664" y="27"/>
                      </a:cubicBezTo>
                      <a:cubicBezTo>
                        <a:pt x="664" y="23"/>
                        <a:pt x="660" y="27"/>
                        <a:pt x="658" y="25"/>
                      </a:cubicBezTo>
                      <a:cubicBezTo>
                        <a:pt x="658" y="25"/>
                        <a:pt x="659" y="21"/>
                        <a:pt x="658" y="21"/>
                      </a:cubicBezTo>
                      <a:cubicBezTo>
                        <a:pt x="656" y="20"/>
                        <a:pt x="654" y="22"/>
                        <a:pt x="651" y="21"/>
                      </a:cubicBezTo>
                      <a:cubicBezTo>
                        <a:pt x="647" y="21"/>
                        <a:pt x="641" y="21"/>
                        <a:pt x="639" y="16"/>
                      </a:cubicBezTo>
                      <a:cubicBezTo>
                        <a:pt x="653" y="15"/>
                        <a:pt x="656" y="21"/>
                        <a:pt x="666" y="16"/>
                      </a:cubicBezTo>
                      <a:cubicBezTo>
                        <a:pt x="666" y="20"/>
                        <a:pt x="666" y="25"/>
                        <a:pt x="665" y="27"/>
                      </a:cubicBezTo>
                      <a:cubicBezTo>
                        <a:pt x="665" y="30"/>
                        <a:pt x="667" y="29"/>
                        <a:pt x="668" y="29"/>
                      </a:cubicBezTo>
                      <a:cubicBezTo>
                        <a:pt x="667" y="24"/>
                        <a:pt x="673" y="25"/>
                        <a:pt x="677" y="25"/>
                      </a:cubicBezTo>
                      <a:cubicBezTo>
                        <a:pt x="677" y="15"/>
                        <a:pt x="671" y="22"/>
                        <a:pt x="667" y="21"/>
                      </a:cubicBezTo>
                      <a:cubicBezTo>
                        <a:pt x="670" y="17"/>
                        <a:pt x="672" y="12"/>
                        <a:pt x="676" y="8"/>
                      </a:cubicBezTo>
                      <a:cubicBezTo>
                        <a:pt x="675" y="13"/>
                        <a:pt x="674" y="17"/>
                        <a:pt x="676" y="19"/>
                      </a:cubicBezTo>
                      <a:cubicBezTo>
                        <a:pt x="679" y="9"/>
                        <a:pt x="682" y="10"/>
                        <a:pt x="685" y="14"/>
                      </a:cubicBezTo>
                      <a:cubicBezTo>
                        <a:pt x="684" y="12"/>
                        <a:pt x="686" y="25"/>
                        <a:pt x="689" y="19"/>
                      </a:cubicBezTo>
                      <a:cubicBezTo>
                        <a:pt x="688" y="21"/>
                        <a:pt x="688" y="27"/>
                        <a:pt x="685" y="25"/>
                      </a:cubicBezTo>
                      <a:cubicBezTo>
                        <a:pt x="685" y="30"/>
                        <a:pt x="690" y="26"/>
                        <a:pt x="692" y="27"/>
                      </a:cubicBezTo>
                      <a:cubicBezTo>
                        <a:pt x="692" y="33"/>
                        <a:pt x="689" y="33"/>
                        <a:pt x="687" y="35"/>
                      </a:cubicBezTo>
                      <a:cubicBezTo>
                        <a:pt x="693" y="38"/>
                        <a:pt x="696" y="29"/>
                        <a:pt x="702" y="35"/>
                      </a:cubicBezTo>
                      <a:cubicBezTo>
                        <a:pt x="701" y="36"/>
                        <a:pt x="701" y="38"/>
                        <a:pt x="701" y="41"/>
                      </a:cubicBezTo>
                      <a:cubicBezTo>
                        <a:pt x="696" y="35"/>
                        <a:pt x="690" y="36"/>
                        <a:pt x="688" y="46"/>
                      </a:cubicBezTo>
                      <a:cubicBezTo>
                        <a:pt x="692" y="50"/>
                        <a:pt x="702" y="51"/>
                        <a:pt x="704" y="43"/>
                      </a:cubicBezTo>
                      <a:cubicBezTo>
                        <a:pt x="707" y="46"/>
                        <a:pt x="706" y="46"/>
                        <a:pt x="709" y="43"/>
                      </a:cubicBezTo>
                      <a:cubicBezTo>
                        <a:pt x="709" y="52"/>
                        <a:pt x="704" y="48"/>
                        <a:pt x="701" y="48"/>
                      </a:cubicBezTo>
                      <a:cubicBezTo>
                        <a:pt x="707" y="54"/>
                        <a:pt x="714" y="47"/>
                        <a:pt x="721" y="50"/>
                      </a:cubicBezTo>
                      <a:cubicBezTo>
                        <a:pt x="719" y="45"/>
                        <a:pt x="714" y="47"/>
                        <a:pt x="711" y="46"/>
                      </a:cubicBezTo>
                      <a:cubicBezTo>
                        <a:pt x="711" y="36"/>
                        <a:pt x="723" y="50"/>
                        <a:pt x="722" y="37"/>
                      </a:cubicBezTo>
                      <a:cubicBezTo>
                        <a:pt x="728" y="36"/>
                        <a:pt x="727" y="42"/>
                        <a:pt x="731" y="37"/>
                      </a:cubicBezTo>
                      <a:cubicBezTo>
                        <a:pt x="733" y="46"/>
                        <a:pt x="728" y="39"/>
                        <a:pt x="729" y="46"/>
                      </a:cubicBezTo>
                      <a:cubicBezTo>
                        <a:pt x="731" y="49"/>
                        <a:pt x="741" y="52"/>
                        <a:pt x="741" y="45"/>
                      </a:cubicBezTo>
                      <a:cubicBezTo>
                        <a:pt x="741" y="39"/>
                        <a:pt x="732" y="48"/>
                        <a:pt x="734" y="37"/>
                      </a:cubicBezTo>
                      <a:cubicBezTo>
                        <a:pt x="735" y="37"/>
                        <a:pt x="735" y="39"/>
                        <a:pt x="735" y="41"/>
                      </a:cubicBezTo>
                      <a:cubicBezTo>
                        <a:pt x="737" y="41"/>
                        <a:pt x="737" y="39"/>
                        <a:pt x="737" y="37"/>
                      </a:cubicBezTo>
                      <a:cubicBezTo>
                        <a:pt x="739" y="39"/>
                        <a:pt x="741" y="44"/>
                        <a:pt x="742" y="37"/>
                      </a:cubicBezTo>
                      <a:cubicBezTo>
                        <a:pt x="744" y="36"/>
                        <a:pt x="744" y="38"/>
                        <a:pt x="744" y="41"/>
                      </a:cubicBezTo>
                      <a:cubicBezTo>
                        <a:pt x="745" y="39"/>
                        <a:pt x="745" y="36"/>
                        <a:pt x="747" y="37"/>
                      </a:cubicBezTo>
                      <a:cubicBezTo>
                        <a:pt x="734" y="29"/>
                        <a:pt x="724" y="39"/>
                        <a:pt x="713" y="27"/>
                      </a:cubicBezTo>
                      <a:cubicBezTo>
                        <a:pt x="713" y="23"/>
                        <a:pt x="716" y="26"/>
                        <a:pt x="718" y="25"/>
                      </a:cubicBezTo>
                      <a:cubicBezTo>
                        <a:pt x="718" y="21"/>
                        <a:pt x="717" y="22"/>
                        <a:pt x="715" y="21"/>
                      </a:cubicBezTo>
                      <a:cubicBezTo>
                        <a:pt x="719" y="22"/>
                        <a:pt x="730" y="14"/>
                        <a:pt x="731" y="27"/>
                      </a:cubicBezTo>
                      <a:cubicBezTo>
                        <a:pt x="732" y="27"/>
                        <a:pt x="732" y="16"/>
                        <a:pt x="732" y="25"/>
                      </a:cubicBezTo>
                      <a:cubicBezTo>
                        <a:pt x="737" y="17"/>
                        <a:pt x="744" y="23"/>
                        <a:pt x="752" y="21"/>
                      </a:cubicBezTo>
                      <a:cubicBezTo>
                        <a:pt x="753" y="28"/>
                        <a:pt x="748" y="23"/>
                        <a:pt x="748" y="27"/>
                      </a:cubicBezTo>
                      <a:cubicBezTo>
                        <a:pt x="748" y="33"/>
                        <a:pt x="750" y="33"/>
                        <a:pt x="752" y="35"/>
                      </a:cubicBezTo>
                      <a:cubicBezTo>
                        <a:pt x="752" y="37"/>
                        <a:pt x="750" y="37"/>
                        <a:pt x="750" y="41"/>
                      </a:cubicBezTo>
                      <a:cubicBezTo>
                        <a:pt x="760" y="44"/>
                        <a:pt x="775" y="39"/>
                        <a:pt x="787" y="43"/>
                      </a:cubicBezTo>
                      <a:cubicBezTo>
                        <a:pt x="787" y="49"/>
                        <a:pt x="782" y="48"/>
                        <a:pt x="788" y="48"/>
                      </a:cubicBezTo>
                      <a:cubicBezTo>
                        <a:pt x="786" y="51"/>
                        <a:pt x="785" y="56"/>
                        <a:pt x="781" y="54"/>
                      </a:cubicBezTo>
                      <a:cubicBezTo>
                        <a:pt x="781" y="50"/>
                        <a:pt x="782" y="51"/>
                        <a:pt x="784" y="50"/>
                      </a:cubicBezTo>
                      <a:cubicBezTo>
                        <a:pt x="772" y="46"/>
                        <a:pt x="757" y="51"/>
                        <a:pt x="747" y="50"/>
                      </a:cubicBezTo>
                      <a:cubicBezTo>
                        <a:pt x="746" y="59"/>
                        <a:pt x="752" y="52"/>
                        <a:pt x="750" y="62"/>
                      </a:cubicBezTo>
                      <a:cubicBezTo>
                        <a:pt x="763" y="65"/>
                        <a:pt x="773" y="45"/>
                        <a:pt x="782" y="62"/>
                      </a:cubicBezTo>
                      <a:cubicBezTo>
                        <a:pt x="785" y="64"/>
                        <a:pt x="784" y="59"/>
                        <a:pt x="786" y="58"/>
                      </a:cubicBezTo>
                      <a:cubicBezTo>
                        <a:pt x="788" y="55"/>
                        <a:pt x="788" y="62"/>
                        <a:pt x="789" y="62"/>
                      </a:cubicBezTo>
                      <a:cubicBezTo>
                        <a:pt x="792" y="63"/>
                        <a:pt x="793" y="53"/>
                        <a:pt x="795" y="62"/>
                      </a:cubicBezTo>
                      <a:cubicBezTo>
                        <a:pt x="800" y="52"/>
                        <a:pt x="809" y="59"/>
                        <a:pt x="815" y="64"/>
                      </a:cubicBezTo>
                      <a:cubicBezTo>
                        <a:pt x="815" y="52"/>
                        <a:pt x="808" y="57"/>
                        <a:pt x="806" y="50"/>
                      </a:cubicBezTo>
                      <a:cubicBezTo>
                        <a:pt x="809" y="46"/>
                        <a:pt x="812" y="59"/>
                        <a:pt x="817" y="58"/>
                      </a:cubicBezTo>
                      <a:cubicBezTo>
                        <a:pt x="818" y="61"/>
                        <a:pt x="817" y="62"/>
                        <a:pt x="815" y="62"/>
                      </a:cubicBezTo>
                      <a:cubicBezTo>
                        <a:pt x="819" y="64"/>
                        <a:pt x="822" y="68"/>
                        <a:pt x="826" y="68"/>
                      </a:cubicBezTo>
                      <a:cubicBezTo>
                        <a:pt x="828" y="61"/>
                        <a:pt x="829" y="55"/>
                        <a:pt x="833" y="62"/>
                      </a:cubicBezTo>
                      <a:cubicBezTo>
                        <a:pt x="833" y="62"/>
                        <a:pt x="833" y="60"/>
                        <a:pt x="833" y="58"/>
                      </a:cubicBezTo>
                      <a:cubicBezTo>
                        <a:pt x="832" y="54"/>
                        <a:pt x="827" y="57"/>
                        <a:pt x="824" y="56"/>
                      </a:cubicBezTo>
                      <a:cubicBezTo>
                        <a:pt x="823" y="61"/>
                        <a:pt x="829" y="54"/>
                        <a:pt x="827" y="62"/>
                      </a:cubicBezTo>
                      <a:cubicBezTo>
                        <a:pt x="823" y="65"/>
                        <a:pt x="822" y="58"/>
                        <a:pt x="819" y="58"/>
                      </a:cubicBezTo>
                      <a:cubicBezTo>
                        <a:pt x="821" y="56"/>
                        <a:pt x="822" y="54"/>
                        <a:pt x="823" y="50"/>
                      </a:cubicBezTo>
                      <a:cubicBezTo>
                        <a:pt x="824" y="50"/>
                        <a:pt x="825" y="51"/>
                        <a:pt x="825" y="54"/>
                      </a:cubicBezTo>
                      <a:cubicBezTo>
                        <a:pt x="829" y="52"/>
                        <a:pt x="832" y="56"/>
                        <a:pt x="834" y="56"/>
                      </a:cubicBezTo>
                      <a:cubicBezTo>
                        <a:pt x="838" y="56"/>
                        <a:pt x="843" y="56"/>
                        <a:pt x="844" y="50"/>
                      </a:cubicBezTo>
                      <a:cubicBezTo>
                        <a:pt x="846" y="46"/>
                        <a:pt x="845" y="57"/>
                        <a:pt x="843" y="58"/>
                      </a:cubicBezTo>
                      <a:cubicBezTo>
                        <a:pt x="849" y="60"/>
                        <a:pt x="848" y="44"/>
                        <a:pt x="853" y="50"/>
                      </a:cubicBezTo>
                      <a:cubicBezTo>
                        <a:pt x="855" y="50"/>
                        <a:pt x="854" y="46"/>
                        <a:pt x="854" y="43"/>
                      </a:cubicBezTo>
                      <a:cubicBezTo>
                        <a:pt x="858" y="48"/>
                        <a:pt x="864" y="51"/>
                        <a:pt x="869" y="48"/>
                      </a:cubicBezTo>
                      <a:cubicBezTo>
                        <a:pt x="869" y="45"/>
                        <a:pt x="869" y="41"/>
                        <a:pt x="869" y="37"/>
                      </a:cubicBezTo>
                      <a:cubicBezTo>
                        <a:pt x="874" y="45"/>
                        <a:pt x="877" y="36"/>
                        <a:pt x="884" y="37"/>
                      </a:cubicBezTo>
                      <a:cubicBezTo>
                        <a:pt x="884" y="40"/>
                        <a:pt x="885" y="40"/>
                        <a:pt x="885" y="43"/>
                      </a:cubicBezTo>
                      <a:cubicBezTo>
                        <a:pt x="887" y="43"/>
                        <a:pt x="890" y="43"/>
                        <a:pt x="891" y="41"/>
                      </a:cubicBezTo>
                      <a:cubicBezTo>
                        <a:pt x="893" y="41"/>
                        <a:pt x="900" y="39"/>
                        <a:pt x="898" y="43"/>
                      </a:cubicBezTo>
                      <a:cubicBezTo>
                        <a:pt x="894" y="42"/>
                        <a:pt x="891" y="42"/>
                        <a:pt x="890" y="46"/>
                      </a:cubicBezTo>
                      <a:cubicBezTo>
                        <a:pt x="899" y="51"/>
                        <a:pt x="910" y="50"/>
                        <a:pt x="921" y="50"/>
                      </a:cubicBezTo>
                      <a:cubicBezTo>
                        <a:pt x="921" y="44"/>
                        <a:pt x="917" y="49"/>
                        <a:pt x="917" y="45"/>
                      </a:cubicBezTo>
                      <a:cubicBezTo>
                        <a:pt x="918" y="34"/>
                        <a:pt x="922" y="49"/>
                        <a:pt x="924" y="50"/>
                      </a:cubicBezTo>
                      <a:cubicBezTo>
                        <a:pt x="926" y="52"/>
                        <a:pt x="927" y="49"/>
                        <a:pt x="931" y="50"/>
                      </a:cubicBezTo>
                      <a:cubicBezTo>
                        <a:pt x="930" y="50"/>
                        <a:pt x="932" y="55"/>
                        <a:pt x="935" y="54"/>
                      </a:cubicBezTo>
                      <a:cubicBezTo>
                        <a:pt x="936" y="54"/>
                        <a:pt x="938" y="47"/>
                        <a:pt x="942" y="50"/>
                      </a:cubicBezTo>
                      <a:cubicBezTo>
                        <a:pt x="942" y="54"/>
                        <a:pt x="942" y="58"/>
                        <a:pt x="942" y="62"/>
                      </a:cubicBezTo>
                      <a:cubicBezTo>
                        <a:pt x="943" y="62"/>
                        <a:pt x="943" y="62"/>
                        <a:pt x="944" y="64"/>
                      </a:cubicBezTo>
                      <a:cubicBezTo>
                        <a:pt x="946" y="64"/>
                        <a:pt x="945" y="56"/>
                        <a:pt x="948" y="58"/>
                      </a:cubicBezTo>
                      <a:cubicBezTo>
                        <a:pt x="948" y="53"/>
                        <a:pt x="942" y="51"/>
                        <a:pt x="948" y="50"/>
                      </a:cubicBezTo>
                      <a:cubicBezTo>
                        <a:pt x="949" y="43"/>
                        <a:pt x="944" y="50"/>
                        <a:pt x="945" y="43"/>
                      </a:cubicBezTo>
                      <a:cubicBezTo>
                        <a:pt x="948" y="43"/>
                        <a:pt x="950" y="43"/>
                        <a:pt x="952" y="43"/>
                      </a:cubicBezTo>
                      <a:cubicBezTo>
                        <a:pt x="951" y="50"/>
                        <a:pt x="951" y="52"/>
                        <a:pt x="954" y="56"/>
                      </a:cubicBezTo>
                      <a:cubicBezTo>
                        <a:pt x="957" y="52"/>
                        <a:pt x="954" y="35"/>
                        <a:pt x="957" y="29"/>
                      </a:cubicBezTo>
                      <a:cubicBezTo>
                        <a:pt x="959" y="30"/>
                        <a:pt x="957" y="38"/>
                        <a:pt x="961" y="35"/>
                      </a:cubicBezTo>
                      <a:cubicBezTo>
                        <a:pt x="956" y="45"/>
                        <a:pt x="962" y="49"/>
                        <a:pt x="960" y="68"/>
                      </a:cubicBezTo>
                      <a:cubicBezTo>
                        <a:pt x="963" y="69"/>
                        <a:pt x="964" y="65"/>
                        <a:pt x="965" y="62"/>
                      </a:cubicBezTo>
                      <a:cubicBezTo>
                        <a:pt x="966" y="54"/>
                        <a:pt x="962" y="58"/>
                        <a:pt x="963" y="50"/>
                      </a:cubicBezTo>
                      <a:cubicBezTo>
                        <a:pt x="967" y="56"/>
                        <a:pt x="967" y="52"/>
                        <a:pt x="971" y="50"/>
                      </a:cubicBezTo>
                      <a:cubicBezTo>
                        <a:pt x="972" y="57"/>
                        <a:pt x="969" y="57"/>
                        <a:pt x="967" y="56"/>
                      </a:cubicBezTo>
                      <a:cubicBezTo>
                        <a:pt x="964" y="74"/>
                        <a:pt x="977" y="74"/>
                        <a:pt x="978" y="64"/>
                      </a:cubicBezTo>
                      <a:cubicBezTo>
                        <a:pt x="983" y="73"/>
                        <a:pt x="996" y="63"/>
                        <a:pt x="999" y="68"/>
                      </a:cubicBezTo>
                      <a:cubicBezTo>
                        <a:pt x="1001" y="68"/>
                        <a:pt x="999" y="61"/>
                        <a:pt x="1000" y="58"/>
                      </a:cubicBezTo>
                      <a:cubicBezTo>
                        <a:pt x="1002" y="57"/>
                        <a:pt x="1001" y="62"/>
                        <a:pt x="1002" y="62"/>
                      </a:cubicBezTo>
                      <a:cubicBezTo>
                        <a:pt x="1005" y="53"/>
                        <a:pt x="994" y="55"/>
                        <a:pt x="990" y="56"/>
                      </a:cubicBezTo>
                      <a:cubicBezTo>
                        <a:pt x="988" y="57"/>
                        <a:pt x="984" y="57"/>
                        <a:pt x="984" y="62"/>
                      </a:cubicBezTo>
                      <a:cubicBezTo>
                        <a:pt x="983" y="49"/>
                        <a:pt x="973" y="67"/>
                        <a:pt x="973" y="50"/>
                      </a:cubicBezTo>
                      <a:cubicBezTo>
                        <a:pt x="976" y="59"/>
                        <a:pt x="984" y="52"/>
                        <a:pt x="988" y="50"/>
                      </a:cubicBezTo>
                      <a:cubicBezTo>
                        <a:pt x="988" y="43"/>
                        <a:pt x="988" y="35"/>
                        <a:pt x="984" y="37"/>
                      </a:cubicBezTo>
                      <a:cubicBezTo>
                        <a:pt x="993" y="36"/>
                        <a:pt x="1002" y="33"/>
                        <a:pt x="1008" y="39"/>
                      </a:cubicBezTo>
                      <a:cubicBezTo>
                        <a:pt x="1008" y="43"/>
                        <a:pt x="1007" y="41"/>
                        <a:pt x="1006" y="43"/>
                      </a:cubicBezTo>
                      <a:cubicBezTo>
                        <a:pt x="1003" y="48"/>
                        <a:pt x="1006" y="42"/>
                        <a:pt x="1003" y="43"/>
                      </a:cubicBezTo>
                      <a:cubicBezTo>
                        <a:pt x="1001" y="44"/>
                        <a:pt x="999" y="48"/>
                        <a:pt x="995" y="46"/>
                      </a:cubicBezTo>
                      <a:cubicBezTo>
                        <a:pt x="996" y="47"/>
                        <a:pt x="992" y="39"/>
                        <a:pt x="990" y="43"/>
                      </a:cubicBezTo>
                      <a:cubicBezTo>
                        <a:pt x="990" y="45"/>
                        <a:pt x="990" y="48"/>
                        <a:pt x="990" y="50"/>
                      </a:cubicBezTo>
                      <a:cubicBezTo>
                        <a:pt x="995" y="52"/>
                        <a:pt x="1001" y="43"/>
                        <a:pt x="1003" y="54"/>
                      </a:cubicBezTo>
                      <a:cubicBezTo>
                        <a:pt x="1006" y="41"/>
                        <a:pt x="1018" y="59"/>
                        <a:pt x="1020" y="50"/>
                      </a:cubicBezTo>
                      <a:cubicBezTo>
                        <a:pt x="1021" y="56"/>
                        <a:pt x="1025" y="55"/>
                        <a:pt x="1025" y="48"/>
                      </a:cubicBezTo>
                      <a:cubicBezTo>
                        <a:pt x="1030" y="53"/>
                        <a:pt x="1036" y="49"/>
                        <a:pt x="1038" y="43"/>
                      </a:cubicBezTo>
                      <a:cubicBezTo>
                        <a:pt x="1039" y="45"/>
                        <a:pt x="1038" y="46"/>
                        <a:pt x="1037" y="46"/>
                      </a:cubicBezTo>
                      <a:cubicBezTo>
                        <a:pt x="1038" y="49"/>
                        <a:pt x="1040" y="47"/>
                        <a:pt x="1040" y="50"/>
                      </a:cubicBezTo>
                      <a:cubicBezTo>
                        <a:pt x="1041" y="57"/>
                        <a:pt x="1037" y="53"/>
                        <a:pt x="1037" y="56"/>
                      </a:cubicBezTo>
                      <a:cubicBezTo>
                        <a:pt x="1038" y="58"/>
                        <a:pt x="1039" y="60"/>
                        <a:pt x="1038" y="66"/>
                      </a:cubicBezTo>
                      <a:cubicBezTo>
                        <a:pt x="1040" y="69"/>
                        <a:pt x="1043" y="72"/>
                        <a:pt x="1044" y="66"/>
                      </a:cubicBezTo>
                      <a:cubicBezTo>
                        <a:pt x="1040" y="59"/>
                        <a:pt x="1043" y="57"/>
                        <a:pt x="1041" y="50"/>
                      </a:cubicBezTo>
                      <a:cubicBezTo>
                        <a:pt x="1046" y="44"/>
                        <a:pt x="1053" y="61"/>
                        <a:pt x="1057" y="50"/>
                      </a:cubicBezTo>
                      <a:cubicBezTo>
                        <a:pt x="1054" y="48"/>
                        <a:pt x="1051" y="41"/>
                        <a:pt x="1048" y="46"/>
                      </a:cubicBezTo>
                      <a:cubicBezTo>
                        <a:pt x="1049" y="33"/>
                        <a:pt x="1056" y="46"/>
                        <a:pt x="1059" y="46"/>
                      </a:cubicBezTo>
                      <a:cubicBezTo>
                        <a:pt x="1061" y="43"/>
                        <a:pt x="1061" y="37"/>
                        <a:pt x="1061" y="29"/>
                      </a:cubicBezTo>
                      <a:cubicBezTo>
                        <a:pt x="1063" y="29"/>
                        <a:pt x="1065" y="29"/>
                        <a:pt x="1066" y="29"/>
                      </a:cubicBezTo>
                      <a:cubicBezTo>
                        <a:pt x="1066" y="38"/>
                        <a:pt x="1068" y="41"/>
                        <a:pt x="1066" y="46"/>
                      </a:cubicBezTo>
                      <a:cubicBezTo>
                        <a:pt x="1062" y="46"/>
                        <a:pt x="1066" y="38"/>
                        <a:pt x="1064" y="35"/>
                      </a:cubicBezTo>
                      <a:cubicBezTo>
                        <a:pt x="1062" y="35"/>
                        <a:pt x="1065" y="44"/>
                        <a:pt x="1061" y="43"/>
                      </a:cubicBezTo>
                      <a:cubicBezTo>
                        <a:pt x="1061" y="47"/>
                        <a:pt x="1059" y="56"/>
                        <a:pt x="1063" y="54"/>
                      </a:cubicBezTo>
                      <a:cubicBezTo>
                        <a:pt x="1062" y="59"/>
                        <a:pt x="1056" y="53"/>
                        <a:pt x="1056" y="60"/>
                      </a:cubicBezTo>
                      <a:cubicBezTo>
                        <a:pt x="1058" y="66"/>
                        <a:pt x="1061" y="60"/>
                        <a:pt x="1065" y="62"/>
                      </a:cubicBezTo>
                      <a:cubicBezTo>
                        <a:pt x="1065" y="62"/>
                        <a:pt x="1064" y="67"/>
                        <a:pt x="1065" y="68"/>
                      </a:cubicBezTo>
                      <a:cubicBezTo>
                        <a:pt x="1066" y="71"/>
                        <a:pt x="1070" y="65"/>
                        <a:pt x="1071" y="68"/>
                      </a:cubicBezTo>
                      <a:cubicBezTo>
                        <a:pt x="1071" y="63"/>
                        <a:pt x="1071" y="59"/>
                        <a:pt x="1071" y="54"/>
                      </a:cubicBezTo>
                      <a:cubicBezTo>
                        <a:pt x="1074" y="56"/>
                        <a:pt x="1074" y="51"/>
                        <a:pt x="1074" y="48"/>
                      </a:cubicBezTo>
                      <a:cubicBezTo>
                        <a:pt x="1078" y="55"/>
                        <a:pt x="1081" y="54"/>
                        <a:pt x="1084" y="48"/>
                      </a:cubicBezTo>
                      <a:cubicBezTo>
                        <a:pt x="1087" y="49"/>
                        <a:pt x="1088" y="56"/>
                        <a:pt x="1091" y="56"/>
                      </a:cubicBezTo>
                      <a:cubicBezTo>
                        <a:pt x="1090" y="60"/>
                        <a:pt x="1087" y="56"/>
                        <a:pt x="1088" y="64"/>
                      </a:cubicBezTo>
                      <a:cubicBezTo>
                        <a:pt x="1086" y="64"/>
                        <a:pt x="1086" y="62"/>
                        <a:pt x="1084" y="62"/>
                      </a:cubicBezTo>
                      <a:cubicBezTo>
                        <a:pt x="1085" y="72"/>
                        <a:pt x="1093" y="69"/>
                        <a:pt x="1096" y="68"/>
                      </a:cubicBezTo>
                      <a:cubicBezTo>
                        <a:pt x="1096" y="60"/>
                        <a:pt x="1091" y="61"/>
                        <a:pt x="1092" y="50"/>
                      </a:cubicBezTo>
                      <a:cubicBezTo>
                        <a:pt x="1091" y="45"/>
                        <a:pt x="1087" y="47"/>
                        <a:pt x="1084" y="46"/>
                      </a:cubicBezTo>
                      <a:cubicBezTo>
                        <a:pt x="1079" y="39"/>
                        <a:pt x="1084" y="24"/>
                        <a:pt x="1088" y="29"/>
                      </a:cubicBezTo>
                      <a:cubicBezTo>
                        <a:pt x="1085" y="36"/>
                        <a:pt x="1089" y="41"/>
                        <a:pt x="1091" y="46"/>
                      </a:cubicBezTo>
                      <a:cubicBezTo>
                        <a:pt x="1095" y="42"/>
                        <a:pt x="1099" y="40"/>
                        <a:pt x="1103" y="41"/>
                      </a:cubicBezTo>
                      <a:cubicBezTo>
                        <a:pt x="1104" y="31"/>
                        <a:pt x="1096" y="39"/>
                        <a:pt x="1097" y="29"/>
                      </a:cubicBezTo>
                      <a:cubicBezTo>
                        <a:pt x="1099" y="29"/>
                        <a:pt x="1101" y="29"/>
                        <a:pt x="1103" y="29"/>
                      </a:cubicBezTo>
                      <a:cubicBezTo>
                        <a:pt x="1104" y="38"/>
                        <a:pt x="1105" y="44"/>
                        <a:pt x="1111" y="43"/>
                      </a:cubicBezTo>
                      <a:cubicBezTo>
                        <a:pt x="1110" y="48"/>
                        <a:pt x="1110" y="52"/>
                        <a:pt x="1113" y="50"/>
                      </a:cubicBezTo>
                      <a:cubicBezTo>
                        <a:pt x="1113" y="46"/>
                        <a:pt x="1111" y="46"/>
                        <a:pt x="1111" y="43"/>
                      </a:cubicBezTo>
                      <a:cubicBezTo>
                        <a:pt x="1112" y="41"/>
                        <a:pt x="1114" y="39"/>
                        <a:pt x="1116" y="37"/>
                      </a:cubicBezTo>
                      <a:cubicBezTo>
                        <a:pt x="1118" y="40"/>
                        <a:pt x="1125" y="48"/>
                        <a:pt x="1126" y="37"/>
                      </a:cubicBezTo>
                      <a:cubicBezTo>
                        <a:pt x="1126" y="33"/>
                        <a:pt x="1123" y="36"/>
                        <a:pt x="1121" y="35"/>
                      </a:cubicBezTo>
                      <a:cubicBezTo>
                        <a:pt x="1118" y="30"/>
                        <a:pt x="1129" y="37"/>
                        <a:pt x="1127" y="29"/>
                      </a:cubicBezTo>
                      <a:cubicBezTo>
                        <a:pt x="1128" y="33"/>
                        <a:pt x="1131" y="35"/>
                        <a:pt x="1133" y="33"/>
                      </a:cubicBezTo>
                      <a:cubicBezTo>
                        <a:pt x="1134" y="40"/>
                        <a:pt x="1130" y="36"/>
                        <a:pt x="1128" y="37"/>
                      </a:cubicBezTo>
                      <a:cubicBezTo>
                        <a:pt x="1128" y="38"/>
                        <a:pt x="1128" y="39"/>
                        <a:pt x="1128" y="41"/>
                      </a:cubicBezTo>
                      <a:cubicBezTo>
                        <a:pt x="1134" y="45"/>
                        <a:pt x="1139" y="35"/>
                        <a:pt x="1147" y="33"/>
                      </a:cubicBezTo>
                      <a:cubicBezTo>
                        <a:pt x="1153" y="32"/>
                        <a:pt x="1160" y="35"/>
                        <a:pt x="1167" y="33"/>
                      </a:cubicBezTo>
                      <a:cubicBezTo>
                        <a:pt x="1167" y="36"/>
                        <a:pt x="1161" y="37"/>
                        <a:pt x="1164" y="41"/>
                      </a:cubicBezTo>
                      <a:cubicBezTo>
                        <a:pt x="1163" y="42"/>
                        <a:pt x="1160" y="42"/>
                        <a:pt x="1157" y="43"/>
                      </a:cubicBezTo>
                      <a:cubicBezTo>
                        <a:pt x="1157" y="40"/>
                        <a:pt x="1157" y="38"/>
                        <a:pt x="1157" y="35"/>
                      </a:cubicBezTo>
                      <a:cubicBezTo>
                        <a:pt x="1150" y="35"/>
                        <a:pt x="1150" y="45"/>
                        <a:pt x="1144" y="41"/>
                      </a:cubicBezTo>
                      <a:cubicBezTo>
                        <a:pt x="1143" y="42"/>
                        <a:pt x="1144" y="46"/>
                        <a:pt x="1143" y="50"/>
                      </a:cubicBezTo>
                      <a:cubicBezTo>
                        <a:pt x="1147" y="49"/>
                        <a:pt x="1152" y="49"/>
                        <a:pt x="1154" y="50"/>
                      </a:cubicBezTo>
                      <a:cubicBezTo>
                        <a:pt x="1151" y="61"/>
                        <a:pt x="1137" y="54"/>
                        <a:pt x="1128" y="56"/>
                      </a:cubicBezTo>
                      <a:cubicBezTo>
                        <a:pt x="1127" y="64"/>
                        <a:pt x="1131" y="63"/>
                        <a:pt x="1131" y="68"/>
                      </a:cubicBezTo>
                      <a:cubicBezTo>
                        <a:pt x="1133" y="64"/>
                        <a:pt x="1139" y="57"/>
                        <a:pt x="1139" y="68"/>
                      </a:cubicBezTo>
                      <a:cubicBezTo>
                        <a:pt x="1141" y="67"/>
                        <a:pt x="1140" y="64"/>
                        <a:pt x="1140" y="62"/>
                      </a:cubicBezTo>
                      <a:cubicBezTo>
                        <a:pt x="1148" y="62"/>
                        <a:pt x="1155" y="63"/>
                        <a:pt x="1160" y="58"/>
                      </a:cubicBezTo>
                      <a:cubicBezTo>
                        <a:pt x="1160" y="67"/>
                        <a:pt x="1157" y="68"/>
                        <a:pt x="1158" y="77"/>
                      </a:cubicBezTo>
                      <a:cubicBezTo>
                        <a:pt x="1153" y="77"/>
                        <a:pt x="1150" y="80"/>
                        <a:pt x="1148" y="83"/>
                      </a:cubicBezTo>
                      <a:cubicBezTo>
                        <a:pt x="1149" y="76"/>
                        <a:pt x="1144" y="83"/>
                        <a:pt x="1145" y="75"/>
                      </a:cubicBezTo>
                      <a:cubicBezTo>
                        <a:pt x="1143" y="79"/>
                        <a:pt x="1140" y="78"/>
                        <a:pt x="1139" y="83"/>
                      </a:cubicBezTo>
                      <a:cubicBezTo>
                        <a:pt x="1132" y="77"/>
                        <a:pt x="1124" y="77"/>
                        <a:pt x="1115" y="79"/>
                      </a:cubicBezTo>
                      <a:cubicBezTo>
                        <a:pt x="1114" y="80"/>
                        <a:pt x="1111" y="90"/>
                        <a:pt x="1110" y="79"/>
                      </a:cubicBezTo>
                      <a:cubicBezTo>
                        <a:pt x="1108" y="79"/>
                        <a:pt x="1108" y="81"/>
                        <a:pt x="1108" y="83"/>
                      </a:cubicBezTo>
                      <a:cubicBezTo>
                        <a:pt x="1106" y="84"/>
                        <a:pt x="1107" y="79"/>
                        <a:pt x="1105" y="79"/>
                      </a:cubicBezTo>
                      <a:cubicBezTo>
                        <a:pt x="1097" y="91"/>
                        <a:pt x="1087" y="78"/>
                        <a:pt x="1078" y="87"/>
                      </a:cubicBezTo>
                      <a:cubicBezTo>
                        <a:pt x="1078" y="90"/>
                        <a:pt x="1078" y="94"/>
                        <a:pt x="1078" y="97"/>
                      </a:cubicBezTo>
                      <a:cubicBezTo>
                        <a:pt x="1082" y="97"/>
                        <a:pt x="1085" y="84"/>
                        <a:pt x="1087" y="97"/>
                      </a:cubicBezTo>
                      <a:cubicBezTo>
                        <a:pt x="1090" y="88"/>
                        <a:pt x="1095" y="95"/>
                        <a:pt x="1100" y="91"/>
                      </a:cubicBezTo>
                      <a:cubicBezTo>
                        <a:pt x="1100" y="94"/>
                        <a:pt x="1100" y="96"/>
                        <a:pt x="1101" y="97"/>
                      </a:cubicBezTo>
                      <a:cubicBezTo>
                        <a:pt x="1083" y="100"/>
                        <a:pt x="1067" y="101"/>
                        <a:pt x="1055" y="99"/>
                      </a:cubicBezTo>
                      <a:cubicBezTo>
                        <a:pt x="1055" y="97"/>
                        <a:pt x="1057" y="97"/>
                        <a:pt x="1056" y="93"/>
                      </a:cubicBezTo>
                      <a:cubicBezTo>
                        <a:pt x="1059" y="97"/>
                        <a:pt x="1063" y="97"/>
                        <a:pt x="1067" y="97"/>
                      </a:cubicBezTo>
                      <a:cubicBezTo>
                        <a:pt x="1069" y="96"/>
                        <a:pt x="1068" y="85"/>
                        <a:pt x="1067" y="83"/>
                      </a:cubicBezTo>
                      <a:cubicBezTo>
                        <a:pt x="1066" y="85"/>
                        <a:pt x="1064" y="85"/>
                        <a:pt x="1065" y="91"/>
                      </a:cubicBezTo>
                      <a:cubicBezTo>
                        <a:pt x="1064" y="84"/>
                        <a:pt x="1060" y="85"/>
                        <a:pt x="1061" y="75"/>
                      </a:cubicBezTo>
                      <a:cubicBezTo>
                        <a:pt x="1057" y="76"/>
                        <a:pt x="1053" y="76"/>
                        <a:pt x="1054" y="85"/>
                      </a:cubicBezTo>
                      <a:cubicBezTo>
                        <a:pt x="1051" y="85"/>
                        <a:pt x="1048" y="85"/>
                        <a:pt x="1045" y="85"/>
                      </a:cubicBezTo>
                      <a:cubicBezTo>
                        <a:pt x="1045" y="87"/>
                        <a:pt x="1045" y="89"/>
                        <a:pt x="1045" y="91"/>
                      </a:cubicBezTo>
                      <a:cubicBezTo>
                        <a:pt x="1044" y="96"/>
                        <a:pt x="1049" y="90"/>
                        <a:pt x="1048" y="95"/>
                      </a:cubicBezTo>
                      <a:cubicBezTo>
                        <a:pt x="1047" y="100"/>
                        <a:pt x="1042" y="100"/>
                        <a:pt x="1039" y="101"/>
                      </a:cubicBezTo>
                      <a:cubicBezTo>
                        <a:pt x="1033" y="101"/>
                        <a:pt x="1026" y="100"/>
                        <a:pt x="1019" y="99"/>
                      </a:cubicBezTo>
                      <a:cubicBezTo>
                        <a:pt x="1019" y="101"/>
                        <a:pt x="1016" y="99"/>
                        <a:pt x="1017" y="104"/>
                      </a:cubicBezTo>
                      <a:cubicBezTo>
                        <a:pt x="1010" y="103"/>
                        <a:pt x="1004" y="98"/>
                        <a:pt x="998" y="101"/>
                      </a:cubicBezTo>
                      <a:cubicBezTo>
                        <a:pt x="997" y="101"/>
                        <a:pt x="997" y="104"/>
                        <a:pt x="997" y="106"/>
                      </a:cubicBezTo>
                      <a:cubicBezTo>
                        <a:pt x="994" y="107"/>
                        <a:pt x="994" y="104"/>
                        <a:pt x="994" y="99"/>
                      </a:cubicBezTo>
                      <a:cubicBezTo>
                        <a:pt x="990" y="97"/>
                        <a:pt x="988" y="100"/>
                        <a:pt x="987" y="104"/>
                      </a:cubicBezTo>
                      <a:cubicBezTo>
                        <a:pt x="982" y="103"/>
                        <a:pt x="981" y="99"/>
                        <a:pt x="976" y="104"/>
                      </a:cubicBezTo>
                      <a:cubicBezTo>
                        <a:pt x="974" y="101"/>
                        <a:pt x="968" y="97"/>
                        <a:pt x="966" y="104"/>
                      </a:cubicBezTo>
                      <a:cubicBezTo>
                        <a:pt x="964" y="106"/>
                        <a:pt x="965" y="101"/>
                        <a:pt x="963" y="101"/>
                      </a:cubicBezTo>
                      <a:cubicBezTo>
                        <a:pt x="958" y="113"/>
                        <a:pt x="948" y="93"/>
                        <a:pt x="943" y="104"/>
                      </a:cubicBezTo>
                      <a:cubicBezTo>
                        <a:pt x="941" y="98"/>
                        <a:pt x="936" y="110"/>
                        <a:pt x="934" y="101"/>
                      </a:cubicBezTo>
                      <a:cubicBezTo>
                        <a:pt x="931" y="101"/>
                        <a:pt x="932" y="105"/>
                        <a:pt x="929" y="104"/>
                      </a:cubicBezTo>
                      <a:cubicBezTo>
                        <a:pt x="928" y="104"/>
                        <a:pt x="923" y="98"/>
                        <a:pt x="919" y="101"/>
                      </a:cubicBezTo>
                      <a:cubicBezTo>
                        <a:pt x="919" y="101"/>
                        <a:pt x="918" y="104"/>
                        <a:pt x="918" y="104"/>
                      </a:cubicBezTo>
                      <a:cubicBezTo>
                        <a:pt x="917" y="104"/>
                        <a:pt x="912" y="94"/>
                        <a:pt x="912" y="104"/>
                      </a:cubicBezTo>
                      <a:cubicBezTo>
                        <a:pt x="905" y="103"/>
                        <a:pt x="896" y="107"/>
                        <a:pt x="892" y="104"/>
                      </a:cubicBezTo>
                      <a:cubicBezTo>
                        <a:pt x="892" y="104"/>
                        <a:pt x="892" y="101"/>
                        <a:pt x="892" y="101"/>
                      </a:cubicBezTo>
                      <a:cubicBezTo>
                        <a:pt x="891" y="100"/>
                        <a:pt x="887" y="111"/>
                        <a:pt x="888" y="101"/>
                      </a:cubicBezTo>
                      <a:cubicBezTo>
                        <a:pt x="887" y="106"/>
                        <a:pt x="879" y="106"/>
                        <a:pt x="878" y="101"/>
                      </a:cubicBezTo>
                      <a:cubicBezTo>
                        <a:pt x="873" y="103"/>
                        <a:pt x="866" y="110"/>
                        <a:pt x="863" y="101"/>
                      </a:cubicBezTo>
                      <a:cubicBezTo>
                        <a:pt x="861" y="103"/>
                        <a:pt x="857" y="108"/>
                        <a:pt x="856" y="101"/>
                      </a:cubicBezTo>
                      <a:cubicBezTo>
                        <a:pt x="855" y="109"/>
                        <a:pt x="847" y="101"/>
                        <a:pt x="844" y="106"/>
                      </a:cubicBezTo>
                      <a:cubicBezTo>
                        <a:pt x="843" y="112"/>
                        <a:pt x="847" y="116"/>
                        <a:pt x="844" y="118"/>
                      </a:cubicBezTo>
                      <a:cubicBezTo>
                        <a:pt x="845" y="122"/>
                        <a:pt x="847" y="115"/>
                        <a:pt x="848" y="120"/>
                      </a:cubicBezTo>
                      <a:cubicBezTo>
                        <a:pt x="851" y="132"/>
                        <a:pt x="844" y="131"/>
                        <a:pt x="844" y="143"/>
                      </a:cubicBezTo>
                      <a:cubicBezTo>
                        <a:pt x="843" y="141"/>
                        <a:pt x="837" y="129"/>
                        <a:pt x="843" y="130"/>
                      </a:cubicBezTo>
                      <a:cubicBezTo>
                        <a:pt x="842" y="125"/>
                        <a:pt x="838" y="126"/>
                        <a:pt x="838" y="133"/>
                      </a:cubicBezTo>
                      <a:cubicBezTo>
                        <a:pt x="836" y="130"/>
                        <a:pt x="835" y="124"/>
                        <a:pt x="832" y="128"/>
                      </a:cubicBezTo>
                      <a:cubicBezTo>
                        <a:pt x="834" y="125"/>
                        <a:pt x="835" y="118"/>
                        <a:pt x="834" y="108"/>
                      </a:cubicBezTo>
                      <a:cubicBezTo>
                        <a:pt x="836" y="109"/>
                        <a:pt x="835" y="114"/>
                        <a:pt x="838" y="112"/>
                      </a:cubicBezTo>
                      <a:cubicBezTo>
                        <a:pt x="838" y="115"/>
                        <a:pt x="835" y="113"/>
                        <a:pt x="835" y="116"/>
                      </a:cubicBezTo>
                      <a:cubicBezTo>
                        <a:pt x="836" y="119"/>
                        <a:pt x="839" y="118"/>
                        <a:pt x="841" y="120"/>
                      </a:cubicBezTo>
                      <a:cubicBezTo>
                        <a:pt x="839" y="119"/>
                        <a:pt x="837" y="110"/>
                        <a:pt x="842" y="112"/>
                      </a:cubicBezTo>
                      <a:cubicBezTo>
                        <a:pt x="840" y="102"/>
                        <a:pt x="831" y="108"/>
                        <a:pt x="824" y="106"/>
                      </a:cubicBezTo>
                      <a:cubicBezTo>
                        <a:pt x="824" y="108"/>
                        <a:pt x="824" y="110"/>
                        <a:pt x="824" y="112"/>
                      </a:cubicBezTo>
                      <a:cubicBezTo>
                        <a:pt x="826" y="118"/>
                        <a:pt x="828" y="109"/>
                        <a:pt x="829" y="114"/>
                      </a:cubicBezTo>
                      <a:cubicBezTo>
                        <a:pt x="829" y="120"/>
                        <a:pt x="827" y="123"/>
                        <a:pt x="831" y="122"/>
                      </a:cubicBezTo>
                      <a:cubicBezTo>
                        <a:pt x="832" y="128"/>
                        <a:pt x="828" y="123"/>
                        <a:pt x="829" y="130"/>
                      </a:cubicBezTo>
                      <a:cubicBezTo>
                        <a:pt x="825" y="129"/>
                        <a:pt x="830" y="121"/>
                        <a:pt x="826" y="120"/>
                      </a:cubicBezTo>
                      <a:cubicBezTo>
                        <a:pt x="825" y="127"/>
                        <a:pt x="824" y="125"/>
                        <a:pt x="825" y="118"/>
                      </a:cubicBezTo>
                      <a:cubicBezTo>
                        <a:pt x="823" y="117"/>
                        <a:pt x="823" y="121"/>
                        <a:pt x="821" y="120"/>
                      </a:cubicBezTo>
                      <a:cubicBezTo>
                        <a:pt x="822" y="123"/>
                        <a:pt x="822" y="125"/>
                        <a:pt x="821" y="128"/>
                      </a:cubicBezTo>
                      <a:cubicBezTo>
                        <a:pt x="821" y="134"/>
                        <a:pt x="823" y="123"/>
                        <a:pt x="824" y="130"/>
                      </a:cubicBezTo>
                      <a:cubicBezTo>
                        <a:pt x="824" y="136"/>
                        <a:pt x="821" y="133"/>
                        <a:pt x="819" y="133"/>
                      </a:cubicBezTo>
                      <a:cubicBezTo>
                        <a:pt x="820" y="135"/>
                        <a:pt x="821" y="135"/>
                        <a:pt x="821" y="139"/>
                      </a:cubicBezTo>
                      <a:cubicBezTo>
                        <a:pt x="819" y="140"/>
                        <a:pt x="817" y="147"/>
                        <a:pt x="818" y="139"/>
                      </a:cubicBezTo>
                      <a:cubicBezTo>
                        <a:pt x="817" y="141"/>
                        <a:pt x="815" y="140"/>
                        <a:pt x="815" y="145"/>
                      </a:cubicBezTo>
                      <a:cubicBezTo>
                        <a:pt x="819" y="148"/>
                        <a:pt x="821" y="151"/>
                        <a:pt x="824" y="149"/>
                      </a:cubicBezTo>
                      <a:cubicBezTo>
                        <a:pt x="825" y="143"/>
                        <a:pt x="823" y="144"/>
                        <a:pt x="824" y="139"/>
                      </a:cubicBezTo>
                      <a:cubicBezTo>
                        <a:pt x="826" y="142"/>
                        <a:pt x="824" y="133"/>
                        <a:pt x="827" y="135"/>
                      </a:cubicBezTo>
                      <a:cubicBezTo>
                        <a:pt x="826" y="143"/>
                        <a:pt x="829" y="141"/>
                        <a:pt x="829" y="147"/>
                      </a:cubicBezTo>
                      <a:cubicBezTo>
                        <a:pt x="827" y="149"/>
                        <a:pt x="823" y="148"/>
                        <a:pt x="824" y="155"/>
                      </a:cubicBezTo>
                      <a:cubicBezTo>
                        <a:pt x="826" y="148"/>
                        <a:pt x="828" y="151"/>
                        <a:pt x="831" y="149"/>
                      </a:cubicBezTo>
                      <a:cubicBezTo>
                        <a:pt x="831" y="155"/>
                        <a:pt x="831" y="161"/>
                        <a:pt x="829" y="162"/>
                      </a:cubicBezTo>
                      <a:cubicBezTo>
                        <a:pt x="828" y="162"/>
                        <a:pt x="828" y="159"/>
                        <a:pt x="828" y="157"/>
                      </a:cubicBezTo>
                      <a:cubicBezTo>
                        <a:pt x="826" y="157"/>
                        <a:pt x="828" y="163"/>
                        <a:pt x="828" y="164"/>
                      </a:cubicBezTo>
                      <a:cubicBezTo>
                        <a:pt x="830" y="163"/>
                        <a:pt x="832" y="160"/>
                        <a:pt x="834" y="160"/>
                      </a:cubicBezTo>
                      <a:cubicBezTo>
                        <a:pt x="836" y="165"/>
                        <a:pt x="837" y="170"/>
                        <a:pt x="841" y="170"/>
                      </a:cubicBezTo>
                      <a:cubicBezTo>
                        <a:pt x="842" y="170"/>
                        <a:pt x="841" y="167"/>
                        <a:pt x="842" y="164"/>
                      </a:cubicBezTo>
                      <a:cubicBezTo>
                        <a:pt x="850" y="170"/>
                        <a:pt x="856" y="172"/>
                        <a:pt x="863" y="168"/>
                      </a:cubicBezTo>
                      <a:cubicBezTo>
                        <a:pt x="865" y="165"/>
                        <a:pt x="865" y="161"/>
                        <a:pt x="865" y="155"/>
                      </a:cubicBezTo>
                      <a:cubicBezTo>
                        <a:pt x="870" y="158"/>
                        <a:pt x="868" y="148"/>
                        <a:pt x="870" y="149"/>
                      </a:cubicBezTo>
                      <a:cubicBezTo>
                        <a:pt x="871" y="155"/>
                        <a:pt x="869" y="156"/>
                        <a:pt x="867" y="157"/>
                      </a:cubicBezTo>
                      <a:cubicBezTo>
                        <a:pt x="867" y="161"/>
                        <a:pt x="868" y="167"/>
                        <a:pt x="865" y="168"/>
                      </a:cubicBezTo>
                      <a:cubicBezTo>
                        <a:pt x="867" y="171"/>
                        <a:pt x="869" y="172"/>
                        <a:pt x="870" y="176"/>
                      </a:cubicBezTo>
                      <a:cubicBezTo>
                        <a:pt x="872" y="171"/>
                        <a:pt x="866" y="171"/>
                        <a:pt x="869" y="164"/>
                      </a:cubicBezTo>
                      <a:cubicBezTo>
                        <a:pt x="872" y="168"/>
                        <a:pt x="876" y="169"/>
                        <a:pt x="881" y="168"/>
                      </a:cubicBezTo>
                      <a:cubicBezTo>
                        <a:pt x="883" y="169"/>
                        <a:pt x="881" y="159"/>
                        <a:pt x="884" y="162"/>
                      </a:cubicBezTo>
                      <a:cubicBezTo>
                        <a:pt x="882" y="157"/>
                        <a:pt x="881" y="168"/>
                        <a:pt x="877" y="164"/>
                      </a:cubicBezTo>
                      <a:cubicBezTo>
                        <a:pt x="878" y="162"/>
                        <a:pt x="878" y="156"/>
                        <a:pt x="880" y="157"/>
                      </a:cubicBezTo>
                      <a:cubicBezTo>
                        <a:pt x="881" y="161"/>
                        <a:pt x="879" y="159"/>
                        <a:pt x="879" y="162"/>
                      </a:cubicBezTo>
                      <a:cubicBezTo>
                        <a:pt x="882" y="162"/>
                        <a:pt x="882" y="144"/>
                        <a:pt x="879" y="143"/>
                      </a:cubicBezTo>
                      <a:cubicBezTo>
                        <a:pt x="877" y="146"/>
                        <a:pt x="880" y="150"/>
                        <a:pt x="878" y="155"/>
                      </a:cubicBezTo>
                      <a:cubicBezTo>
                        <a:pt x="876" y="152"/>
                        <a:pt x="876" y="148"/>
                        <a:pt x="873" y="149"/>
                      </a:cubicBezTo>
                      <a:cubicBezTo>
                        <a:pt x="873" y="143"/>
                        <a:pt x="875" y="143"/>
                        <a:pt x="873" y="139"/>
                      </a:cubicBezTo>
                      <a:cubicBezTo>
                        <a:pt x="872" y="139"/>
                        <a:pt x="871" y="142"/>
                        <a:pt x="870" y="141"/>
                      </a:cubicBezTo>
                      <a:cubicBezTo>
                        <a:pt x="870" y="151"/>
                        <a:pt x="864" y="148"/>
                        <a:pt x="864" y="157"/>
                      </a:cubicBezTo>
                      <a:cubicBezTo>
                        <a:pt x="854" y="157"/>
                        <a:pt x="848" y="156"/>
                        <a:pt x="839" y="157"/>
                      </a:cubicBezTo>
                      <a:cubicBezTo>
                        <a:pt x="838" y="157"/>
                        <a:pt x="838" y="159"/>
                        <a:pt x="838" y="160"/>
                      </a:cubicBezTo>
                      <a:cubicBezTo>
                        <a:pt x="836" y="160"/>
                        <a:pt x="837" y="150"/>
                        <a:pt x="838" y="149"/>
                      </a:cubicBezTo>
                      <a:cubicBezTo>
                        <a:pt x="843" y="163"/>
                        <a:pt x="848" y="137"/>
                        <a:pt x="852" y="155"/>
                      </a:cubicBezTo>
                      <a:cubicBezTo>
                        <a:pt x="854" y="154"/>
                        <a:pt x="854" y="147"/>
                        <a:pt x="854" y="155"/>
                      </a:cubicBezTo>
                      <a:cubicBezTo>
                        <a:pt x="855" y="154"/>
                        <a:pt x="855" y="151"/>
                        <a:pt x="856" y="151"/>
                      </a:cubicBezTo>
                      <a:cubicBezTo>
                        <a:pt x="860" y="160"/>
                        <a:pt x="862" y="147"/>
                        <a:pt x="868" y="149"/>
                      </a:cubicBezTo>
                      <a:cubicBezTo>
                        <a:pt x="867" y="141"/>
                        <a:pt x="868" y="136"/>
                        <a:pt x="869" y="130"/>
                      </a:cubicBezTo>
                      <a:cubicBezTo>
                        <a:pt x="870" y="130"/>
                        <a:pt x="872" y="130"/>
                        <a:pt x="873" y="130"/>
                      </a:cubicBezTo>
                      <a:cubicBezTo>
                        <a:pt x="873" y="134"/>
                        <a:pt x="875" y="134"/>
                        <a:pt x="874" y="139"/>
                      </a:cubicBezTo>
                      <a:cubicBezTo>
                        <a:pt x="875" y="136"/>
                        <a:pt x="877" y="133"/>
                        <a:pt x="880" y="133"/>
                      </a:cubicBezTo>
                      <a:cubicBezTo>
                        <a:pt x="880" y="125"/>
                        <a:pt x="878" y="130"/>
                        <a:pt x="874" y="130"/>
                      </a:cubicBezTo>
                      <a:cubicBezTo>
                        <a:pt x="877" y="120"/>
                        <a:pt x="871" y="124"/>
                        <a:pt x="871" y="114"/>
                      </a:cubicBezTo>
                      <a:cubicBezTo>
                        <a:pt x="870" y="115"/>
                        <a:pt x="871" y="120"/>
                        <a:pt x="868" y="118"/>
                      </a:cubicBezTo>
                      <a:cubicBezTo>
                        <a:pt x="868" y="122"/>
                        <a:pt x="872" y="118"/>
                        <a:pt x="870" y="126"/>
                      </a:cubicBezTo>
                      <a:cubicBezTo>
                        <a:pt x="871" y="124"/>
                        <a:pt x="871" y="121"/>
                        <a:pt x="873" y="122"/>
                      </a:cubicBezTo>
                      <a:cubicBezTo>
                        <a:pt x="874" y="136"/>
                        <a:pt x="865" y="119"/>
                        <a:pt x="864" y="130"/>
                      </a:cubicBezTo>
                      <a:cubicBezTo>
                        <a:pt x="863" y="126"/>
                        <a:pt x="862" y="122"/>
                        <a:pt x="861" y="118"/>
                      </a:cubicBezTo>
                      <a:cubicBezTo>
                        <a:pt x="859" y="122"/>
                        <a:pt x="855" y="119"/>
                        <a:pt x="852" y="118"/>
                      </a:cubicBezTo>
                      <a:cubicBezTo>
                        <a:pt x="850" y="124"/>
                        <a:pt x="854" y="119"/>
                        <a:pt x="853" y="126"/>
                      </a:cubicBezTo>
                      <a:cubicBezTo>
                        <a:pt x="849" y="123"/>
                        <a:pt x="847" y="116"/>
                        <a:pt x="845" y="108"/>
                      </a:cubicBezTo>
                      <a:cubicBezTo>
                        <a:pt x="850" y="113"/>
                        <a:pt x="860" y="118"/>
                        <a:pt x="863" y="108"/>
                      </a:cubicBezTo>
                      <a:cubicBezTo>
                        <a:pt x="878" y="111"/>
                        <a:pt x="889" y="103"/>
                        <a:pt x="899" y="112"/>
                      </a:cubicBezTo>
                      <a:cubicBezTo>
                        <a:pt x="900" y="107"/>
                        <a:pt x="911" y="105"/>
                        <a:pt x="912" y="112"/>
                      </a:cubicBezTo>
                      <a:cubicBezTo>
                        <a:pt x="914" y="109"/>
                        <a:pt x="926" y="103"/>
                        <a:pt x="926" y="114"/>
                      </a:cubicBezTo>
                      <a:cubicBezTo>
                        <a:pt x="930" y="113"/>
                        <a:pt x="935" y="103"/>
                        <a:pt x="937" y="112"/>
                      </a:cubicBezTo>
                      <a:cubicBezTo>
                        <a:pt x="936" y="107"/>
                        <a:pt x="958" y="105"/>
                        <a:pt x="958" y="112"/>
                      </a:cubicBezTo>
                      <a:cubicBezTo>
                        <a:pt x="961" y="103"/>
                        <a:pt x="966" y="116"/>
                        <a:pt x="968" y="108"/>
                      </a:cubicBezTo>
                      <a:cubicBezTo>
                        <a:pt x="969" y="109"/>
                        <a:pt x="973" y="116"/>
                        <a:pt x="976" y="112"/>
                      </a:cubicBezTo>
                      <a:cubicBezTo>
                        <a:pt x="979" y="108"/>
                        <a:pt x="976" y="111"/>
                        <a:pt x="979" y="112"/>
                      </a:cubicBezTo>
                      <a:cubicBezTo>
                        <a:pt x="980" y="113"/>
                        <a:pt x="983" y="107"/>
                        <a:pt x="984" y="106"/>
                      </a:cubicBezTo>
                      <a:cubicBezTo>
                        <a:pt x="986" y="107"/>
                        <a:pt x="985" y="115"/>
                        <a:pt x="985" y="118"/>
                      </a:cubicBezTo>
                      <a:cubicBezTo>
                        <a:pt x="988" y="115"/>
                        <a:pt x="989" y="106"/>
                        <a:pt x="994" y="108"/>
                      </a:cubicBezTo>
                      <a:cubicBezTo>
                        <a:pt x="995" y="113"/>
                        <a:pt x="993" y="113"/>
                        <a:pt x="993" y="118"/>
                      </a:cubicBezTo>
                      <a:cubicBezTo>
                        <a:pt x="988" y="115"/>
                        <a:pt x="991" y="131"/>
                        <a:pt x="985" y="128"/>
                      </a:cubicBezTo>
                      <a:cubicBezTo>
                        <a:pt x="985" y="123"/>
                        <a:pt x="989" y="129"/>
                        <a:pt x="988" y="122"/>
                      </a:cubicBezTo>
                      <a:cubicBezTo>
                        <a:pt x="987" y="120"/>
                        <a:pt x="984" y="123"/>
                        <a:pt x="982" y="118"/>
                      </a:cubicBezTo>
                      <a:cubicBezTo>
                        <a:pt x="979" y="119"/>
                        <a:pt x="983" y="138"/>
                        <a:pt x="977" y="135"/>
                      </a:cubicBezTo>
                      <a:cubicBezTo>
                        <a:pt x="978" y="127"/>
                        <a:pt x="978" y="123"/>
                        <a:pt x="974" y="120"/>
                      </a:cubicBezTo>
                      <a:cubicBezTo>
                        <a:pt x="973" y="123"/>
                        <a:pt x="970" y="133"/>
                        <a:pt x="968" y="128"/>
                      </a:cubicBezTo>
                      <a:cubicBezTo>
                        <a:pt x="967" y="131"/>
                        <a:pt x="966" y="135"/>
                        <a:pt x="965" y="139"/>
                      </a:cubicBezTo>
                      <a:cubicBezTo>
                        <a:pt x="962" y="141"/>
                        <a:pt x="964" y="133"/>
                        <a:pt x="961" y="135"/>
                      </a:cubicBezTo>
                      <a:cubicBezTo>
                        <a:pt x="964" y="126"/>
                        <a:pt x="959" y="132"/>
                        <a:pt x="960" y="124"/>
                      </a:cubicBezTo>
                      <a:cubicBezTo>
                        <a:pt x="959" y="121"/>
                        <a:pt x="957" y="121"/>
                        <a:pt x="955" y="120"/>
                      </a:cubicBezTo>
                      <a:cubicBezTo>
                        <a:pt x="955" y="122"/>
                        <a:pt x="954" y="129"/>
                        <a:pt x="953" y="133"/>
                      </a:cubicBezTo>
                      <a:cubicBezTo>
                        <a:pt x="950" y="133"/>
                        <a:pt x="950" y="127"/>
                        <a:pt x="950" y="122"/>
                      </a:cubicBezTo>
                      <a:cubicBezTo>
                        <a:pt x="953" y="123"/>
                        <a:pt x="954" y="120"/>
                        <a:pt x="954" y="114"/>
                      </a:cubicBezTo>
                      <a:cubicBezTo>
                        <a:pt x="954" y="120"/>
                        <a:pt x="949" y="118"/>
                        <a:pt x="945" y="118"/>
                      </a:cubicBezTo>
                      <a:cubicBezTo>
                        <a:pt x="946" y="123"/>
                        <a:pt x="950" y="120"/>
                        <a:pt x="947" y="130"/>
                      </a:cubicBezTo>
                      <a:cubicBezTo>
                        <a:pt x="945" y="129"/>
                        <a:pt x="943" y="127"/>
                        <a:pt x="944" y="120"/>
                      </a:cubicBezTo>
                      <a:cubicBezTo>
                        <a:pt x="941" y="120"/>
                        <a:pt x="940" y="125"/>
                        <a:pt x="938" y="128"/>
                      </a:cubicBezTo>
                      <a:cubicBezTo>
                        <a:pt x="936" y="125"/>
                        <a:pt x="939" y="120"/>
                        <a:pt x="938" y="114"/>
                      </a:cubicBezTo>
                      <a:cubicBezTo>
                        <a:pt x="937" y="115"/>
                        <a:pt x="937" y="119"/>
                        <a:pt x="937" y="122"/>
                      </a:cubicBezTo>
                      <a:cubicBezTo>
                        <a:pt x="935" y="122"/>
                        <a:pt x="935" y="116"/>
                        <a:pt x="934" y="114"/>
                      </a:cubicBezTo>
                      <a:cubicBezTo>
                        <a:pt x="929" y="117"/>
                        <a:pt x="932" y="125"/>
                        <a:pt x="929" y="130"/>
                      </a:cubicBezTo>
                      <a:cubicBezTo>
                        <a:pt x="925" y="131"/>
                        <a:pt x="930" y="123"/>
                        <a:pt x="927" y="120"/>
                      </a:cubicBezTo>
                      <a:cubicBezTo>
                        <a:pt x="925" y="119"/>
                        <a:pt x="923" y="120"/>
                        <a:pt x="922" y="124"/>
                      </a:cubicBezTo>
                      <a:cubicBezTo>
                        <a:pt x="924" y="129"/>
                        <a:pt x="924" y="134"/>
                        <a:pt x="925" y="139"/>
                      </a:cubicBezTo>
                      <a:cubicBezTo>
                        <a:pt x="925" y="142"/>
                        <a:pt x="921" y="139"/>
                        <a:pt x="920" y="137"/>
                      </a:cubicBezTo>
                      <a:cubicBezTo>
                        <a:pt x="920" y="132"/>
                        <a:pt x="921" y="135"/>
                        <a:pt x="922" y="135"/>
                      </a:cubicBezTo>
                      <a:cubicBezTo>
                        <a:pt x="922" y="128"/>
                        <a:pt x="920" y="123"/>
                        <a:pt x="922" y="118"/>
                      </a:cubicBezTo>
                      <a:cubicBezTo>
                        <a:pt x="919" y="116"/>
                        <a:pt x="920" y="122"/>
                        <a:pt x="920" y="126"/>
                      </a:cubicBezTo>
                      <a:cubicBezTo>
                        <a:pt x="918" y="127"/>
                        <a:pt x="919" y="122"/>
                        <a:pt x="917" y="122"/>
                      </a:cubicBezTo>
                      <a:cubicBezTo>
                        <a:pt x="915" y="120"/>
                        <a:pt x="918" y="131"/>
                        <a:pt x="916" y="130"/>
                      </a:cubicBezTo>
                      <a:cubicBezTo>
                        <a:pt x="913" y="131"/>
                        <a:pt x="912" y="116"/>
                        <a:pt x="911" y="126"/>
                      </a:cubicBezTo>
                      <a:cubicBezTo>
                        <a:pt x="909" y="126"/>
                        <a:pt x="910" y="117"/>
                        <a:pt x="912" y="120"/>
                      </a:cubicBezTo>
                      <a:cubicBezTo>
                        <a:pt x="911" y="115"/>
                        <a:pt x="909" y="122"/>
                        <a:pt x="908" y="122"/>
                      </a:cubicBezTo>
                      <a:cubicBezTo>
                        <a:pt x="907" y="128"/>
                        <a:pt x="908" y="133"/>
                        <a:pt x="908" y="137"/>
                      </a:cubicBezTo>
                      <a:cubicBezTo>
                        <a:pt x="906" y="135"/>
                        <a:pt x="908" y="136"/>
                        <a:pt x="904" y="139"/>
                      </a:cubicBezTo>
                      <a:cubicBezTo>
                        <a:pt x="904" y="142"/>
                        <a:pt x="903" y="147"/>
                        <a:pt x="905" y="147"/>
                      </a:cubicBezTo>
                      <a:cubicBezTo>
                        <a:pt x="905" y="150"/>
                        <a:pt x="903" y="149"/>
                        <a:pt x="901" y="149"/>
                      </a:cubicBezTo>
                      <a:cubicBezTo>
                        <a:pt x="901" y="142"/>
                        <a:pt x="903" y="140"/>
                        <a:pt x="904" y="137"/>
                      </a:cubicBezTo>
                      <a:cubicBezTo>
                        <a:pt x="903" y="130"/>
                        <a:pt x="900" y="130"/>
                        <a:pt x="900" y="122"/>
                      </a:cubicBezTo>
                      <a:cubicBezTo>
                        <a:pt x="902" y="121"/>
                        <a:pt x="902" y="126"/>
                        <a:pt x="903" y="126"/>
                      </a:cubicBezTo>
                      <a:cubicBezTo>
                        <a:pt x="904" y="125"/>
                        <a:pt x="904" y="121"/>
                        <a:pt x="904" y="118"/>
                      </a:cubicBezTo>
                      <a:cubicBezTo>
                        <a:pt x="902" y="118"/>
                        <a:pt x="901" y="121"/>
                        <a:pt x="898" y="120"/>
                      </a:cubicBezTo>
                      <a:cubicBezTo>
                        <a:pt x="899" y="128"/>
                        <a:pt x="897" y="127"/>
                        <a:pt x="898" y="133"/>
                      </a:cubicBezTo>
                      <a:cubicBezTo>
                        <a:pt x="897" y="138"/>
                        <a:pt x="893" y="128"/>
                        <a:pt x="894" y="139"/>
                      </a:cubicBezTo>
                      <a:cubicBezTo>
                        <a:pt x="892" y="139"/>
                        <a:pt x="890" y="130"/>
                        <a:pt x="890" y="141"/>
                      </a:cubicBezTo>
                      <a:cubicBezTo>
                        <a:pt x="888" y="142"/>
                        <a:pt x="889" y="138"/>
                        <a:pt x="889" y="135"/>
                      </a:cubicBezTo>
                      <a:cubicBezTo>
                        <a:pt x="887" y="136"/>
                        <a:pt x="888" y="142"/>
                        <a:pt x="886" y="141"/>
                      </a:cubicBezTo>
                      <a:cubicBezTo>
                        <a:pt x="883" y="139"/>
                        <a:pt x="888" y="141"/>
                        <a:pt x="887" y="135"/>
                      </a:cubicBezTo>
                      <a:cubicBezTo>
                        <a:pt x="882" y="131"/>
                        <a:pt x="886" y="145"/>
                        <a:pt x="882" y="143"/>
                      </a:cubicBezTo>
                      <a:cubicBezTo>
                        <a:pt x="881" y="139"/>
                        <a:pt x="882" y="141"/>
                        <a:pt x="882" y="135"/>
                      </a:cubicBezTo>
                      <a:cubicBezTo>
                        <a:pt x="879" y="134"/>
                        <a:pt x="879" y="137"/>
                        <a:pt x="878" y="139"/>
                      </a:cubicBezTo>
                      <a:cubicBezTo>
                        <a:pt x="882" y="141"/>
                        <a:pt x="883" y="149"/>
                        <a:pt x="886" y="149"/>
                      </a:cubicBezTo>
                      <a:cubicBezTo>
                        <a:pt x="886" y="149"/>
                        <a:pt x="887" y="143"/>
                        <a:pt x="887" y="143"/>
                      </a:cubicBezTo>
                      <a:cubicBezTo>
                        <a:pt x="888" y="144"/>
                        <a:pt x="887" y="146"/>
                        <a:pt x="888" y="147"/>
                      </a:cubicBezTo>
                      <a:cubicBezTo>
                        <a:pt x="890" y="152"/>
                        <a:pt x="892" y="147"/>
                        <a:pt x="897" y="149"/>
                      </a:cubicBezTo>
                      <a:cubicBezTo>
                        <a:pt x="897" y="147"/>
                        <a:pt x="896" y="147"/>
                        <a:pt x="895" y="147"/>
                      </a:cubicBezTo>
                      <a:cubicBezTo>
                        <a:pt x="895" y="144"/>
                        <a:pt x="896" y="143"/>
                        <a:pt x="897" y="143"/>
                      </a:cubicBezTo>
                      <a:cubicBezTo>
                        <a:pt x="896" y="137"/>
                        <a:pt x="894" y="146"/>
                        <a:pt x="892" y="143"/>
                      </a:cubicBezTo>
                      <a:cubicBezTo>
                        <a:pt x="893" y="140"/>
                        <a:pt x="895" y="139"/>
                        <a:pt x="898" y="139"/>
                      </a:cubicBezTo>
                      <a:cubicBezTo>
                        <a:pt x="898" y="144"/>
                        <a:pt x="898" y="150"/>
                        <a:pt x="898" y="155"/>
                      </a:cubicBezTo>
                      <a:cubicBezTo>
                        <a:pt x="896" y="148"/>
                        <a:pt x="892" y="152"/>
                        <a:pt x="890" y="155"/>
                      </a:cubicBezTo>
                      <a:cubicBezTo>
                        <a:pt x="889" y="163"/>
                        <a:pt x="893" y="162"/>
                        <a:pt x="892" y="170"/>
                      </a:cubicBezTo>
                      <a:cubicBezTo>
                        <a:pt x="897" y="171"/>
                        <a:pt x="900" y="174"/>
                        <a:pt x="904" y="168"/>
                      </a:cubicBezTo>
                      <a:cubicBezTo>
                        <a:pt x="905" y="174"/>
                        <a:pt x="898" y="171"/>
                        <a:pt x="902" y="176"/>
                      </a:cubicBezTo>
                      <a:cubicBezTo>
                        <a:pt x="901" y="181"/>
                        <a:pt x="899" y="172"/>
                        <a:pt x="898" y="178"/>
                      </a:cubicBezTo>
                      <a:cubicBezTo>
                        <a:pt x="897" y="182"/>
                        <a:pt x="900" y="186"/>
                        <a:pt x="900" y="182"/>
                      </a:cubicBezTo>
                      <a:cubicBezTo>
                        <a:pt x="901" y="183"/>
                        <a:pt x="900" y="193"/>
                        <a:pt x="901" y="197"/>
                      </a:cubicBezTo>
                      <a:cubicBezTo>
                        <a:pt x="900" y="197"/>
                        <a:pt x="899" y="197"/>
                        <a:pt x="898" y="197"/>
                      </a:cubicBezTo>
                      <a:cubicBezTo>
                        <a:pt x="898" y="199"/>
                        <a:pt x="898" y="202"/>
                        <a:pt x="899" y="203"/>
                      </a:cubicBezTo>
                      <a:cubicBezTo>
                        <a:pt x="903" y="203"/>
                        <a:pt x="901" y="193"/>
                        <a:pt x="904" y="191"/>
                      </a:cubicBezTo>
                      <a:cubicBezTo>
                        <a:pt x="904" y="188"/>
                        <a:pt x="900" y="191"/>
                        <a:pt x="901" y="184"/>
                      </a:cubicBezTo>
                      <a:cubicBezTo>
                        <a:pt x="905" y="182"/>
                        <a:pt x="912" y="189"/>
                        <a:pt x="914" y="197"/>
                      </a:cubicBezTo>
                      <a:cubicBezTo>
                        <a:pt x="916" y="199"/>
                        <a:pt x="913" y="188"/>
                        <a:pt x="916" y="189"/>
                      </a:cubicBezTo>
                      <a:cubicBezTo>
                        <a:pt x="919" y="188"/>
                        <a:pt x="917" y="204"/>
                        <a:pt x="915" y="203"/>
                      </a:cubicBezTo>
                      <a:cubicBezTo>
                        <a:pt x="915" y="207"/>
                        <a:pt x="918" y="204"/>
                        <a:pt x="917" y="211"/>
                      </a:cubicBezTo>
                      <a:cubicBezTo>
                        <a:pt x="919" y="208"/>
                        <a:pt x="919" y="204"/>
                        <a:pt x="922" y="205"/>
                      </a:cubicBezTo>
                      <a:cubicBezTo>
                        <a:pt x="921" y="215"/>
                        <a:pt x="932" y="217"/>
                        <a:pt x="932" y="207"/>
                      </a:cubicBezTo>
                      <a:cubicBezTo>
                        <a:pt x="934" y="209"/>
                        <a:pt x="936" y="214"/>
                        <a:pt x="937" y="207"/>
                      </a:cubicBezTo>
                      <a:cubicBezTo>
                        <a:pt x="942" y="209"/>
                        <a:pt x="940" y="210"/>
                        <a:pt x="948" y="211"/>
                      </a:cubicBezTo>
                      <a:cubicBezTo>
                        <a:pt x="949" y="200"/>
                        <a:pt x="945" y="200"/>
                        <a:pt x="945" y="189"/>
                      </a:cubicBezTo>
                      <a:cubicBezTo>
                        <a:pt x="947" y="190"/>
                        <a:pt x="948" y="189"/>
                        <a:pt x="948" y="186"/>
                      </a:cubicBezTo>
                      <a:cubicBezTo>
                        <a:pt x="950" y="189"/>
                        <a:pt x="953" y="191"/>
                        <a:pt x="957" y="189"/>
                      </a:cubicBezTo>
                      <a:cubicBezTo>
                        <a:pt x="956" y="195"/>
                        <a:pt x="953" y="202"/>
                        <a:pt x="951" y="197"/>
                      </a:cubicBezTo>
                      <a:cubicBezTo>
                        <a:pt x="952" y="208"/>
                        <a:pt x="956" y="203"/>
                        <a:pt x="961" y="207"/>
                      </a:cubicBezTo>
                      <a:cubicBezTo>
                        <a:pt x="959" y="214"/>
                        <a:pt x="963" y="211"/>
                        <a:pt x="963" y="215"/>
                      </a:cubicBezTo>
                      <a:cubicBezTo>
                        <a:pt x="963" y="204"/>
                        <a:pt x="977" y="202"/>
                        <a:pt x="974" y="187"/>
                      </a:cubicBezTo>
                      <a:cubicBezTo>
                        <a:pt x="975" y="184"/>
                        <a:pt x="975" y="189"/>
                        <a:pt x="975" y="191"/>
                      </a:cubicBezTo>
                      <a:cubicBezTo>
                        <a:pt x="977" y="191"/>
                        <a:pt x="980" y="187"/>
                        <a:pt x="981" y="193"/>
                      </a:cubicBezTo>
                      <a:cubicBezTo>
                        <a:pt x="982" y="193"/>
                        <a:pt x="981" y="189"/>
                        <a:pt x="982" y="189"/>
                      </a:cubicBezTo>
                      <a:cubicBezTo>
                        <a:pt x="984" y="195"/>
                        <a:pt x="987" y="189"/>
                        <a:pt x="990" y="193"/>
                      </a:cubicBezTo>
                      <a:cubicBezTo>
                        <a:pt x="991" y="193"/>
                        <a:pt x="990" y="191"/>
                        <a:pt x="991" y="189"/>
                      </a:cubicBezTo>
                      <a:cubicBezTo>
                        <a:pt x="1000" y="190"/>
                        <a:pt x="1008" y="189"/>
                        <a:pt x="1015" y="189"/>
                      </a:cubicBezTo>
                      <a:cubicBezTo>
                        <a:pt x="1016" y="190"/>
                        <a:pt x="1018" y="193"/>
                        <a:pt x="1018" y="193"/>
                      </a:cubicBezTo>
                      <a:cubicBezTo>
                        <a:pt x="1017" y="193"/>
                        <a:pt x="1021" y="185"/>
                        <a:pt x="1023" y="189"/>
                      </a:cubicBezTo>
                      <a:cubicBezTo>
                        <a:pt x="1023" y="192"/>
                        <a:pt x="1023" y="195"/>
                        <a:pt x="1023" y="197"/>
                      </a:cubicBezTo>
                      <a:cubicBezTo>
                        <a:pt x="1022" y="198"/>
                        <a:pt x="1021" y="196"/>
                        <a:pt x="1021" y="193"/>
                      </a:cubicBezTo>
                      <a:cubicBezTo>
                        <a:pt x="1018" y="200"/>
                        <a:pt x="1010" y="198"/>
                        <a:pt x="1004" y="199"/>
                      </a:cubicBezTo>
                      <a:cubicBezTo>
                        <a:pt x="1004" y="197"/>
                        <a:pt x="1004" y="194"/>
                        <a:pt x="1004" y="191"/>
                      </a:cubicBezTo>
                      <a:cubicBezTo>
                        <a:pt x="1004" y="197"/>
                        <a:pt x="1001" y="197"/>
                        <a:pt x="1000" y="203"/>
                      </a:cubicBezTo>
                      <a:cubicBezTo>
                        <a:pt x="990" y="205"/>
                        <a:pt x="980" y="203"/>
                        <a:pt x="972" y="205"/>
                      </a:cubicBezTo>
                      <a:cubicBezTo>
                        <a:pt x="972" y="207"/>
                        <a:pt x="972" y="209"/>
                        <a:pt x="972" y="211"/>
                      </a:cubicBezTo>
                      <a:cubicBezTo>
                        <a:pt x="976" y="215"/>
                        <a:pt x="990" y="214"/>
                        <a:pt x="996" y="211"/>
                      </a:cubicBezTo>
                      <a:cubicBezTo>
                        <a:pt x="1007" y="214"/>
                        <a:pt x="1018" y="203"/>
                        <a:pt x="1028" y="205"/>
                      </a:cubicBezTo>
                      <a:cubicBezTo>
                        <a:pt x="1027" y="203"/>
                        <a:pt x="1027" y="198"/>
                        <a:pt x="1025" y="199"/>
                      </a:cubicBezTo>
                      <a:cubicBezTo>
                        <a:pt x="1028" y="195"/>
                        <a:pt x="1027" y="193"/>
                        <a:pt x="1027" y="184"/>
                      </a:cubicBezTo>
                      <a:cubicBezTo>
                        <a:pt x="1027" y="191"/>
                        <a:pt x="1032" y="190"/>
                        <a:pt x="1031" y="199"/>
                      </a:cubicBezTo>
                      <a:cubicBezTo>
                        <a:pt x="1033" y="199"/>
                        <a:pt x="1034" y="197"/>
                        <a:pt x="1034" y="193"/>
                      </a:cubicBezTo>
                      <a:cubicBezTo>
                        <a:pt x="1035" y="197"/>
                        <a:pt x="1037" y="196"/>
                        <a:pt x="1037" y="203"/>
                      </a:cubicBezTo>
                      <a:cubicBezTo>
                        <a:pt x="1039" y="203"/>
                        <a:pt x="1037" y="196"/>
                        <a:pt x="1037" y="193"/>
                      </a:cubicBezTo>
                      <a:cubicBezTo>
                        <a:pt x="1039" y="194"/>
                        <a:pt x="1038" y="199"/>
                        <a:pt x="1039" y="199"/>
                      </a:cubicBezTo>
                      <a:cubicBezTo>
                        <a:pt x="1041" y="199"/>
                        <a:pt x="1039" y="194"/>
                        <a:pt x="1040" y="193"/>
                      </a:cubicBezTo>
                      <a:cubicBezTo>
                        <a:pt x="1041" y="192"/>
                        <a:pt x="1046" y="193"/>
                        <a:pt x="1047" y="191"/>
                      </a:cubicBezTo>
                      <a:cubicBezTo>
                        <a:pt x="1049" y="185"/>
                        <a:pt x="1045" y="187"/>
                        <a:pt x="1047" y="189"/>
                      </a:cubicBezTo>
                      <a:cubicBezTo>
                        <a:pt x="1048" y="190"/>
                        <a:pt x="1049" y="184"/>
                        <a:pt x="1050" y="186"/>
                      </a:cubicBezTo>
                      <a:cubicBezTo>
                        <a:pt x="1051" y="191"/>
                        <a:pt x="1048" y="189"/>
                        <a:pt x="1047" y="191"/>
                      </a:cubicBezTo>
                      <a:cubicBezTo>
                        <a:pt x="1048" y="196"/>
                        <a:pt x="1051" y="208"/>
                        <a:pt x="1053" y="203"/>
                      </a:cubicBezTo>
                      <a:cubicBezTo>
                        <a:pt x="1054" y="216"/>
                        <a:pt x="1063" y="209"/>
                        <a:pt x="1065" y="215"/>
                      </a:cubicBezTo>
                      <a:cubicBezTo>
                        <a:pt x="1069" y="208"/>
                        <a:pt x="1072" y="219"/>
                        <a:pt x="1075" y="211"/>
                      </a:cubicBezTo>
                      <a:cubicBezTo>
                        <a:pt x="1080" y="220"/>
                        <a:pt x="1087" y="210"/>
                        <a:pt x="1093" y="211"/>
                      </a:cubicBezTo>
                      <a:cubicBezTo>
                        <a:pt x="1094" y="213"/>
                        <a:pt x="1095" y="216"/>
                        <a:pt x="1094" y="220"/>
                      </a:cubicBezTo>
                      <a:cubicBezTo>
                        <a:pt x="1097" y="221"/>
                        <a:pt x="1099" y="220"/>
                        <a:pt x="1100" y="216"/>
                      </a:cubicBezTo>
                      <a:cubicBezTo>
                        <a:pt x="1098" y="209"/>
                        <a:pt x="1098" y="221"/>
                        <a:pt x="1096" y="218"/>
                      </a:cubicBezTo>
                      <a:cubicBezTo>
                        <a:pt x="1096" y="216"/>
                        <a:pt x="1096" y="213"/>
                        <a:pt x="1096" y="211"/>
                      </a:cubicBezTo>
                      <a:cubicBezTo>
                        <a:pt x="1101" y="208"/>
                        <a:pt x="1109" y="218"/>
                        <a:pt x="1110" y="205"/>
                      </a:cubicBezTo>
                      <a:cubicBezTo>
                        <a:pt x="1115" y="214"/>
                        <a:pt x="1126" y="215"/>
                        <a:pt x="1133" y="207"/>
                      </a:cubicBezTo>
                      <a:cubicBezTo>
                        <a:pt x="1133" y="213"/>
                        <a:pt x="1137" y="212"/>
                        <a:pt x="1137" y="218"/>
                      </a:cubicBezTo>
                      <a:cubicBezTo>
                        <a:pt x="1133" y="221"/>
                        <a:pt x="1135" y="211"/>
                        <a:pt x="1131" y="213"/>
                      </a:cubicBezTo>
                      <a:cubicBezTo>
                        <a:pt x="1132" y="216"/>
                        <a:pt x="1134" y="214"/>
                        <a:pt x="1133" y="220"/>
                      </a:cubicBezTo>
                      <a:cubicBezTo>
                        <a:pt x="1137" y="221"/>
                        <a:pt x="1141" y="218"/>
                        <a:pt x="1141" y="226"/>
                      </a:cubicBezTo>
                      <a:cubicBezTo>
                        <a:pt x="1129" y="228"/>
                        <a:pt x="1121" y="213"/>
                        <a:pt x="1112" y="226"/>
                      </a:cubicBezTo>
                      <a:cubicBezTo>
                        <a:pt x="1110" y="228"/>
                        <a:pt x="1110" y="217"/>
                        <a:pt x="1110" y="226"/>
                      </a:cubicBezTo>
                      <a:cubicBezTo>
                        <a:pt x="1108" y="224"/>
                        <a:pt x="1106" y="221"/>
                        <a:pt x="1102" y="222"/>
                      </a:cubicBezTo>
                      <a:cubicBezTo>
                        <a:pt x="1100" y="223"/>
                        <a:pt x="1101" y="228"/>
                        <a:pt x="1098" y="226"/>
                      </a:cubicBezTo>
                      <a:cubicBezTo>
                        <a:pt x="1095" y="221"/>
                        <a:pt x="1090" y="218"/>
                        <a:pt x="1087" y="226"/>
                      </a:cubicBezTo>
                      <a:cubicBezTo>
                        <a:pt x="1083" y="226"/>
                        <a:pt x="1078" y="217"/>
                        <a:pt x="1075" y="226"/>
                      </a:cubicBezTo>
                      <a:cubicBezTo>
                        <a:pt x="1072" y="216"/>
                        <a:pt x="1064" y="234"/>
                        <a:pt x="1060" y="222"/>
                      </a:cubicBezTo>
                      <a:cubicBezTo>
                        <a:pt x="1058" y="221"/>
                        <a:pt x="1059" y="226"/>
                        <a:pt x="1057" y="226"/>
                      </a:cubicBezTo>
                      <a:cubicBezTo>
                        <a:pt x="1053" y="225"/>
                        <a:pt x="1054" y="221"/>
                        <a:pt x="1051" y="226"/>
                      </a:cubicBezTo>
                      <a:cubicBezTo>
                        <a:pt x="1051" y="222"/>
                        <a:pt x="1050" y="222"/>
                        <a:pt x="1048" y="222"/>
                      </a:cubicBezTo>
                      <a:cubicBezTo>
                        <a:pt x="1050" y="219"/>
                        <a:pt x="1054" y="219"/>
                        <a:pt x="1054" y="211"/>
                      </a:cubicBezTo>
                      <a:cubicBezTo>
                        <a:pt x="1051" y="216"/>
                        <a:pt x="1047" y="218"/>
                        <a:pt x="1047" y="226"/>
                      </a:cubicBezTo>
                      <a:cubicBezTo>
                        <a:pt x="1044" y="228"/>
                        <a:pt x="1045" y="222"/>
                        <a:pt x="1045" y="218"/>
                      </a:cubicBezTo>
                      <a:cubicBezTo>
                        <a:pt x="1044" y="220"/>
                        <a:pt x="1041" y="220"/>
                        <a:pt x="1040" y="222"/>
                      </a:cubicBezTo>
                      <a:cubicBezTo>
                        <a:pt x="1040" y="227"/>
                        <a:pt x="1042" y="228"/>
                        <a:pt x="1041" y="234"/>
                      </a:cubicBezTo>
                      <a:cubicBezTo>
                        <a:pt x="1049" y="234"/>
                        <a:pt x="1055" y="234"/>
                        <a:pt x="1063" y="234"/>
                      </a:cubicBezTo>
                      <a:cubicBezTo>
                        <a:pt x="1063" y="235"/>
                        <a:pt x="1064" y="237"/>
                        <a:pt x="1064" y="240"/>
                      </a:cubicBezTo>
                      <a:cubicBezTo>
                        <a:pt x="1066" y="230"/>
                        <a:pt x="1072" y="238"/>
                        <a:pt x="1076" y="234"/>
                      </a:cubicBezTo>
                      <a:cubicBezTo>
                        <a:pt x="1076" y="239"/>
                        <a:pt x="1078" y="239"/>
                        <a:pt x="1077" y="243"/>
                      </a:cubicBezTo>
                      <a:cubicBezTo>
                        <a:pt x="1073" y="241"/>
                        <a:pt x="1074" y="240"/>
                        <a:pt x="1068" y="240"/>
                      </a:cubicBezTo>
                      <a:cubicBezTo>
                        <a:pt x="1066" y="242"/>
                        <a:pt x="1066" y="249"/>
                        <a:pt x="1066" y="255"/>
                      </a:cubicBezTo>
                      <a:cubicBezTo>
                        <a:pt x="1064" y="257"/>
                        <a:pt x="1065" y="251"/>
                        <a:pt x="1065" y="247"/>
                      </a:cubicBezTo>
                      <a:cubicBezTo>
                        <a:pt x="1062" y="250"/>
                        <a:pt x="1059" y="250"/>
                        <a:pt x="1060" y="242"/>
                      </a:cubicBezTo>
                      <a:cubicBezTo>
                        <a:pt x="1057" y="240"/>
                        <a:pt x="1057" y="245"/>
                        <a:pt x="1055" y="243"/>
                      </a:cubicBezTo>
                      <a:cubicBezTo>
                        <a:pt x="1055" y="247"/>
                        <a:pt x="1055" y="250"/>
                        <a:pt x="1055" y="253"/>
                      </a:cubicBezTo>
                      <a:cubicBezTo>
                        <a:pt x="1051" y="252"/>
                        <a:pt x="1051" y="244"/>
                        <a:pt x="1047" y="242"/>
                      </a:cubicBezTo>
                      <a:cubicBezTo>
                        <a:pt x="1045" y="245"/>
                        <a:pt x="1048" y="262"/>
                        <a:pt x="1050" y="255"/>
                      </a:cubicBezTo>
                      <a:cubicBezTo>
                        <a:pt x="1051" y="256"/>
                        <a:pt x="1051" y="260"/>
                        <a:pt x="1051" y="263"/>
                      </a:cubicBezTo>
                      <a:cubicBezTo>
                        <a:pt x="1048" y="264"/>
                        <a:pt x="1048" y="259"/>
                        <a:pt x="1047" y="255"/>
                      </a:cubicBezTo>
                      <a:cubicBezTo>
                        <a:pt x="1043" y="254"/>
                        <a:pt x="1045" y="264"/>
                        <a:pt x="1041" y="263"/>
                      </a:cubicBezTo>
                      <a:cubicBezTo>
                        <a:pt x="1041" y="260"/>
                        <a:pt x="1041" y="257"/>
                        <a:pt x="1040" y="257"/>
                      </a:cubicBezTo>
                      <a:cubicBezTo>
                        <a:pt x="1037" y="256"/>
                        <a:pt x="1037" y="262"/>
                        <a:pt x="1037" y="269"/>
                      </a:cubicBezTo>
                      <a:cubicBezTo>
                        <a:pt x="1041" y="269"/>
                        <a:pt x="1043" y="262"/>
                        <a:pt x="1047" y="261"/>
                      </a:cubicBezTo>
                      <a:cubicBezTo>
                        <a:pt x="1046" y="274"/>
                        <a:pt x="1049" y="280"/>
                        <a:pt x="1054" y="282"/>
                      </a:cubicBezTo>
                      <a:cubicBezTo>
                        <a:pt x="1054" y="293"/>
                        <a:pt x="1048" y="291"/>
                        <a:pt x="1048" y="303"/>
                      </a:cubicBezTo>
                      <a:cubicBezTo>
                        <a:pt x="1048" y="301"/>
                        <a:pt x="1043" y="295"/>
                        <a:pt x="1044" y="303"/>
                      </a:cubicBezTo>
                      <a:cubicBezTo>
                        <a:pt x="1042" y="295"/>
                        <a:pt x="1048" y="298"/>
                        <a:pt x="1048" y="286"/>
                      </a:cubicBezTo>
                      <a:cubicBezTo>
                        <a:pt x="1046" y="287"/>
                        <a:pt x="1045" y="296"/>
                        <a:pt x="1042" y="290"/>
                      </a:cubicBezTo>
                      <a:cubicBezTo>
                        <a:pt x="1040" y="294"/>
                        <a:pt x="1040" y="298"/>
                        <a:pt x="1041" y="303"/>
                      </a:cubicBezTo>
                      <a:cubicBezTo>
                        <a:pt x="1036" y="306"/>
                        <a:pt x="1036" y="297"/>
                        <a:pt x="1032" y="298"/>
                      </a:cubicBezTo>
                      <a:cubicBezTo>
                        <a:pt x="1031" y="298"/>
                        <a:pt x="1031" y="302"/>
                        <a:pt x="1031" y="305"/>
                      </a:cubicBezTo>
                      <a:cubicBezTo>
                        <a:pt x="1027" y="301"/>
                        <a:pt x="1024" y="306"/>
                        <a:pt x="1020" y="303"/>
                      </a:cubicBezTo>
                      <a:cubicBezTo>
                        <a:pt x="1022" y="296"/>
                        <a:pt x="1018" y="299"/>
                        <a:pt x="1018" y="296"/>
                      </a:cubicBezTo>
                      <a:cubicBezTo>
                        <a:pt x="1017" y="289"/>
                        <a:pt x="1022" y="295"/>
                        <a:pt x="1020" y="286"/>
                      </a:cubicBezTo>
                      <a:cubicBezTo>
                        <a:pt x="1018" y="287"/>
                        <a:pt x="1016" y="290"/>
                        <a:pt x="1017" y="298"/>
                      </a:cubicBezTo>
                      <a:cubicBezTo>
                        <a:pt x="1010" y="297"/>
                        <a:pt x="1006" y="301"/>
                        <a:pt x="1000" y="296"/>
                      </a:cubicBezTo>
                      <a:cubicBezTo>
                        <a:pt x="998" y="299"/>
                        <a:pt x="998" y="306"/>
                        <a:pt x="993" y="303"/>
                      </a:cubicBezTo>
                      <a:cubicBezTo>
                        <a:pt x="994" y="294"/>
                        <a:pt x="992" y="295"/>
                        <a:pt x="990" y="298"/>
                      </a:cubicBezTo>
                      <a:cubicBezTo>
                        <a:pt x="989" y="290"/>
                        <a:pt x="991" y="286"/>
                        <a:pt x="993" y="284"/>
                      </a:cubicBezTo>
                      <a:cubicBezTo>
                        <a:pt x="988" y="276"/>
                        <a:pt x="989" y="296"/>
                        <a:pt x="985" y="296"/>
                      </a:cubicBezTo>
                      <a:cubicBezTo>
                        <a:pt x="984" y="290"/>
                        <a:pt x="987" y="291"/>
                        <a:pt x="987" y="288"/>
                      </a:cubicBezTo>
                      <a:cubicBezTo>
                        <a:pt x="987" y="285"/>
                        <a:pt x="981" y="285"/>
                        <a:pt x="981" y="288"/>
                      </a:cubicBezTo>
                      <a:cubicBezTo>
                        <a:pt x="980" y="297"/>
                        <a:pt x="985" y="287"/>
                        <a:pt x="984" y="292"/>
                      </a:cubicBezTo>
                      <a:cubicBezTo>
                        <a:pt x="986" y="299"/>
                        <a:pt x="981" y="293"/>
                        <a:pt x="982" y="298"/>
                      </a:cubicBezTo>
                      <a:cubicBezTo>
                        <a:pt x="982" y="300"/>
                        <a:pt x="984" y="299"/>
                        <a:pt x="985" y="299"/>
                      </a:cubicBezTo>
                      <a:cubicBezTo>
                        <a:pt x="986" y="308"/>
                        <a:pt x="981" y="305"/>
                        <a:pt x="978" y="305"/>
                      </a:cubicBezTo>
                      <a:cubicBezTo>
                        <a:pt x="979" y="298"/>
                        <a:pt x="976" y="300"/>
                        <a:pt x="973" y="299"/>
                      </a:cubicBezTo>
                      <a:cubicBezTo>
                        <a:pt x="974" y="295"/>
                        <a:pt x="973" y="291"/>
                        <a:pt x="975" y="286"/>
                      </a:cubicBezTo>
                      <a:cubicBezTo>
                        <a:pt x="973" y="286"/>
                        <a:pt x="970" y="296"/>
                        <a:pt x="972" y="298"/>
                      </a:cubicBezTo>
                      <a:cubicBezTo>
                        <a:pt x="971" y="301"/>
                        <a:pt x="967" y="299"/>
                        <a:pt x="967" y="303"/>
                      </a:cubicBezTo>
                      <a:cubicBezTo>
                        <a:pt x="965" y="296"/>
                        <a:pt x="963" y="309"/>
                        <a:pt x="962" y="299"/>
                      </a:cubicBezTo>
                      <a:cubicBezTo>
                        <a:pt x="961" y="302"/>
                        <a:pt x="958" y="308"/>
                        <a:pt x="958" y="299"/>
                      </a:cubicBezTo>
                      <a:cubicBezTo>
                        <a:pt x="955" y="308"/>
                        <a:pt x="948" y="292"/>
                        <a:pt x="945" y="307"/>
                      </a:cubicBezTo>
                      <a:cubicBezTo>
                        <a:pt x="941" y="306"/>
                        <a:pt x="938" y="304"/>
                        <a:pt x="935" y="299"/>
                      </a:cubicBezTo>
                      <a:cubicBezTo>
                        <a:pt x="934" y="300"/>
                        <a:pt x="935" y="303"/>
                        <a:pt x="935" y="305"/>
                      </a:cubicBezTo>
                      <a:cubicBezTo>
                        <a:pt x="936" y="311"/>
                        <a:pt x="939" y="302"/>
                        <a:pt x="940" y="309"/>
                      </a:cubicBezTo>
                      <a:cubicBezTo>
                        <a:pt x="939" y="318"/>
                        <a:pt x="931" y="311"/>
                        <a:pt x="930" y="307"/>
                      </a:cubicBezTo>
                      <a:cubicBezTo>
                        <a:pt x="926" y="305"/>
                        <a:pt x="928" y="314"/>
                        <a:pt x="925" y="311"/>
                      </a:cubicBezTo>
                      <a:cubicBezTo>
                        <a:pt x="925" y="306"/>
                        <a:pt x="924" y="302"/>
                        <a:pt x="923" y="299"/>
                      </a:cubicBezTo>
                      <a:cubicBezTo>
                        <a:pt x="921" y="299"/>
                        <a:pt x="922" y="308"/>
                        <a:pt x="924" y="305"/>
                      </a:cubicBezTo>
                      <a:cubicBezTo>
                        <a:pt x="924" y="307"/>
                        <a:pt x="920" y="309"/>
                        <a:pt x="923" y="311"/>
                      </a:cubicBezTo>
                      <a:cubicBezTo>
                        <a:pt x="924" y="311"/>
                        <a:pt x="913" y="304"/>
                        <a:pt x="908" y="303"/>
                      </a:cubicBezTo>
                      <a:cubicBezTo>
                        <a:pt x="906" y="305"/>
                        <a:pt x="909" y="308"/>
                        <a:pt x="908" y="311"/>
                      </a:cubicBezTo>
                      <a:cubicBezTo>
                        <a:pt x="907" y="311"/>
                        <a:pt x="907" y="312"/>
                        <a:pt x="907" y="313"/>
                      </a:cubicBezTo>
                      <a:cubicBezTo>
                        <a:pt x="904" y="310"/>
                        <a:pt x="901" y="308"/>
                        <a:pt x="901" y="299"/>
                      </a:cubicBezTo>
                      <a:cubicBezTo>
                        <a:pt x="899" y="303"/>
                        <a:pt x="902" y="306"/>
                        <a:pt x="900" y="311"/>
                      </a:cubicBezTo>
                      <a:cubicBezTo>
                        <a:pt x="898" y="308"/>
                        <a:pt x="896" y="303"/>
                        <a:pt x="893" y="299"/>
                      </a:cubicBezTo>
                      <a:cubicBezTo>
                        <a:pt x="890" y="298"/>
                        <a:pt x="889" y="310"/>
                        <a:pt x="889" y="298"/>
                      </a:cubicBezTo>
                      <a:cubicBezTo>
                        <a:pt x="887" y="298"/>
                        <a:pt x="887" y="303"/>
                        <a:pt x="889" y="303"/>
                      </a:cubicBezTo>
                      <a:cubicBezTo>
                        <a:pt x="884" y="312"/>
                        <a:pt x="883" y="295"/>
                        <a:pt x="879" y="296"/>
                      </a:cubicBezTo>
                      <a:cubicBezTo>
                        <a:pt x="880" y="298"/>
                        <a:pt x="881" y="299"/>
                        <a:pt x="880" y="305"/>
                      </a:cubicBezTo>
                      <a:cubicBezTo>
                        <a:pt x="876" y="300"/>
                        <a:pt x="867" y="308"/>
                        <a:pt x="861" y="305"/>
                      </a:cubicBezTo>
                      <a:cubicBezTo>
                        <a:pt x="860" y="304"/>
                        <a:pt x="861" y="302"/>
                        <a:pt x="859" y="299"/>
                      </a:cubicBezTo>
                      <a:cubicBezTo>
                        <a:pt x="858" y="299"/>
                        <a:pt x="857" y="308"/>
                        <a:pt x="857" y="298"/>
                      </a:cubicBezTo>
                      <a:cubicBezTo>
                        <a:pt x="853" y="300"/>
                        <a:pt x="853" y="310"/>
                        <a:pt x="849" y="313"/>
                      </a:cubicBezTo>
                      <a:cubicBezTo>
                        <a:pt x="848" y="303"/>
                        <a:pt x="845" y="310"/>
                        <a:pt x="842" y="311"/>
                      </a:cubicBezTo>
                      <a:cubicBezTo>
                        <a:pt x="842" y="304"/>
                        <a:pt x="846" y="305"/>
                        <a:pt x="847" y="301"/>
                      </a:cubicBezTo>
                      <a:cubicBezTo>
                        <a:pt x="844" y="294"/>
                        <a:pt x="843" y="305"/>
                        <a:pt x="842" y="307"/>
                      </a:cubicBezTo>
                      <a:cubicBezTo>
                        <a:pt x="838" y="304"/>
                        <a:pt x="817" y="301"/>
                        <a:pt x="814" y="311"/>
                      </a:cubicBezTo>
                      <a:cubicBezTo>
                        <a:pt x="810" y="306"/>
                        <a:pt x="807" y="305"/>
                        <a:pt x="804" y="311"/>
                      </a:cubicBezTo>
                      <a:cubicBezTo>
                        <a:pt x="801" y="297"/>
                        <a:pt x="797" y="315"/>
                        <a:pt x="794" y="309"/>
                      </a:cubicBezTo>
                      <a:cubicBezTo>
                        <a:pt x="794" y="303"/>
                        <a:pt x="796" y="308"/>
                        <a:pt x="797" y="301"/>
                      </a:cubicBezTo>
                      <a:cubicBezTo>
                        <a:pt x="794" y="295"/>
                        <a:pt x="792" y="296"/>
                        <a:pt x="787" y="299"/>
                      </a:cubicBezTo>
                      <a:cubicBezTo>
                        <a:pt x="788" y="307"/>
                        <a:pt x="788" y="305"/>
                        <a:pt x="787" y="311"/>
                      </a:cubicBezTo>
                      <a:cubicBezTo>
                        <a:pt x="786" y="312"/>
                        <a:pt x="786" y="308"/>
                        <a:pt x="786" y="305"/>
                      </a:cubicBezTo>
                      <a:cubicBezTo>
                        <a:pt x="782" y="313"/>
                        <a:pt x="771" y="298"/>
                        <a:pt x="770" y="311"/>
                      </a:cubicBezTo>
                      <a:cubicBezTo>
                        <a:pt x="766" y="312"/>
                        <a:pt x="762" y="310"/>
                        <a:pt x="761" y="303"/>
                      </a:cubicBezTo>
                      <a:cubicBezTo>
                        <a:pt x="761" y="309"/>
                        <a:pt x="753" y="310"/>
                        <a:pt x="755" y="299"/>
                      </a:cubicBezTo>
                      <a:cubicBezTo>
                        <a:pt x="754" y="305"/>
                        <a:pt x="753" y="310"/>
                        <a:pt x="750" y="311"/>
                      </a:cubicBezTo>
                      <a:cubicBezTo>
                        <a:pt x="746" y="313"/>
                        <a:pt x="748" y="303"/>
                        <a:pt x="745" y="305"/>
                      </a:cubicBezTo>
                      <a:cubicBezTo>
                        <a:pt x="746" y="305"/>
                        <a:pt x="749" y="297"/>
                        <a:pt x="745" y="298"/>
                      </a:cubicBezTo>
                      <a:cubicBezTo>
                        <a:pt x="743" y="298"/>
                        <a:pt x="746" y="303"/>
                        <a:pt x="744" y="305"/>
                      </a:cubicBezTo>
                      <a:cubicBezTo>
                        <a:pt x="740" y="307"/>
                        <a:pt x="733" y="302"/>
                        <a:pt x="732" y="311"/>
                      </a:cubicBezTo>
                      <a:cubicBezTo>
                        <a:pt x="730" y="311"/>
                        <a:pt x="732" y="305"/>
                        <a:pt x="732" y="303"/>
                      </a:cubicBezTo>
                      <a:cubicBezTo>
                        <a:pt x="725" y="314"/>
                        <a:pt x="714" y="297"/>
                        <a:pt x="705" y="307"/>
                      </a:cubicBezTo>
                      <a:cubicBezTo>
                        <a:pt x="703" y="298"/>
                        <a:pt x="690" y="312"/>
                        <a:pt x="693" y="298"/>
                      </a:cubicBezTo>
                      <a:cubicBezTo>
                        <a:pt x="691" y="298"/>
                        <a:pt x="691" y="301"/>
                        <a:pt x="691" y="305"/>
                      </a:cubicBezTo>
                      <a:cubicBezTo>
                        <a:pt x="682" y="303"/>
                        <a:pt x="666" y="308"/>
                        <a:pt x="657" y="305"/>
                      </a:cubicBezTo>
                      <a:cubicBezTo>
                        <a:pt x="655" y="305"/>
                        <a:pt x="652" y="300"/>
                        <a:pt x="652" y="307"/>
                      </a:cubicBezTo>
                      <a:cubicBezTo>
                        <a:pt x="651" y="306"/>
                        <a:pt x="651" y="303"/>
                        <a:pt x="649" y="303"/>
                      </a:cubicBezTo>
                      <a:cubicBezTo>
                        <a:pt x="649" y="299"/>
                        <a:pt x="651" y="300"/>
                        <a:pt x="652" y="299"/>
                      </a:cubicBezTo>
                      <a:cubicBezTo>
                        <a:pt x="650" y="293"/>
                        <a:pt x="646" y="312"/>
                        <a:pt x="643" y="299"/>
                      </a:cubicBezTo>
                      <a:cubicBezTo>
                        <a:pt x="640" y="297"/>
                        <a:pt x="642" y="306"/>
                        <a:pt x="639" y="303"/>
                      </a:cubicBezTo>
                      <a:cubicBezTo>
                        <a:pt x="640" y="295"/>
                        <a:pt x="637" y="302"/>
                        <a:pt x="637" y="303"/>
                      </a:cubicBezTo>
                      <a:cubicBezTo>
                        <a:pt x="635" y="304"/>
                        <a:pt x="635" y="301"/>
                        <a:pt x="635" y="298"/>
                      </a:cubicBezTo>
                      <a:cubicBezTo>
                        <a:pt x="630" y="302"/>
                        <a:pt x="617" y="292"/>
                        <a:pt x="616" y="303"/>
                      </a:cubicBezTo>
                      <a:cubicBezTo>
                        <a:pt x="615" y="299"/>
                        <a:pt x="613" y="298"/>
                        <a:pt x="611" y="296"/>
                      </a:cubicBezTo>
                      <a:cubicBezTo>
                        <a:pt x="609" y="294"/>
                        <a:pt x="612" y="305"/>
                        <a:pt x="610" y="303"/>
                      </a:cubicBezTo>
                      <a:cubicBezTo>
                        <a:pt x="607" y="305"/>
                        <a:pt x="608" y="299"/>
                        <a:pt x="609" y="298"/>
                      </a:cubicBezTo>
                      <a:cubicBezTo>
                        <a:pt x="606" y="300"/>
                        <a:pt x="605" y="299"/>
                        <a:pt x="603" y="298"/>
                      </a:cubicBezTo>
                      <a:cubicBezTo>
                        <a:pt x="601" y="297"/>
                        <a:pt x="603" y="304"/>
                        <a:pt x="602" y="307"/>
                      </a:cubicBezTo>
                      <a:cubicBezTo>
                        <a:pt x="601" y="307"/>
                        <a:pt x="600" y="307"/>
                        <a:pt x="599" y="307"/>
                      </a:cubicBezTo>
                      <a:cubicBezTo>
                        <a:pt x="598" y="303"/>
                        <a:pt x="600" y="304"/>
                        <a:pt x="602" y="303"/>
                      </a:cubicBezTo>
                      <a:cubicBezTo>
                        <a:pt x="602" y="296"/>
                        <a:pt x="602" y="289"/>
                        <a:pt x="599" y="286"/>
                      </a:cubicBezTo>
                      <a:cubicBezTo>
                        <a:pt x="598" y="287"/>
                        <a:pt x="599" y="297"/>
                        <a:pt x="599" y="298"/>
                      </a:cubicBezTo>
                      <a:cubicBezTo>
                        <a:pt x="596" y="300"/>
                        <a:pt x="594" y="296"/>
                        <a:pt x="593" y="305"/>
                      </a:cubicBezTo>
                      <a:cubicBezTo>
                        <a:pt x="590" y="306"/>
                        <a:pt x="594" y="303"/>
                        <a:pt x="593" y="298"/>
                      </a:cubicBezTo>
                      <a:cubicBezTo>
                        <a:pt x="590" y="297"/>
                        <a:pt x="591" y="301"/>
                        <a:pt x="588" y="299"/>
                      </a:cubicBezTo>
                      <a:cubicBezTo>
                        <a:pt x="591" y="310"/>
                        <a:pt x="585" y="300"/>
                        <a:pt x="581" y="303"/>
                      </a:cubicBezTo>
                      <a:cubicBezTo>
                        <a:pt x="581" y="300"/>
                        <a:pt x="582" y="294"/>
                        <a:pt x="579" y="296"/>
                      </a:cubicBezTo>
                      <a:cubicBezTo>
                        <a:pt x="578" y="290"/>
                        <a:pt x="582" y="293"/>
                        <a:pt x="581" y="286"/>
                      </a:cubicBezTo>
                      <a:cubicBezTo>
                        <a:pt x="579" y="288"/>
                        <a:pt x="577" y="291"/>
                        <a:pt x="576" y="296"/>
                      </a:cubicBezTo>
                      <a:cubicBezTo>
                        <a:pt x="576" y="283"/>
                        <a:pt x="559" y="295"/>
                        <a:pt x="560" y="303"/>
                      </a:cubicBezTo>
                      <a:cubicBezTo>
                        <a:pt x="563" y="306"/>
                        <a:pt x="557" y="306"/>
                        <a:pt x="558" y="299"/>
                      </a:cubicBezTo>
                      <a:cubicBezTo>
                        <a:pt x="554" y="295"/>
                        <a:pt x="549" y="304"/>
                        <a:pt x="549" y="292"/>
                      </a:cubicBezTo>
                      <a:cubicBezTo>
                        <a:pt x="551" y="296"/>
                        <a:pt x="556" y="295"/>
                        <a:pt x="559" y="298"/>
                      </a:cubicBezTo>
                      <a:cubicBezTo>
                        <a:pt x="558" y="287"/>
                        <a:pt x="557" y="288"/>
                        <a:pt x="557" y="276"/>
                      </a:cubicBezTo>
                      <a:cubicBezTo>
                        <a:pt x="559" y="273"/>
                        <a:pt x="558" y="276"/>
                        <a:pt x="561" y="276"/>
                      </a:cubicBezTo>
                      <a:cubicBezTo>
                        <a:pt x="563" y="276"/>
                        <a:pt x="560" y="270"/>
                        <a:pt x="561" y="265"/>
                      </a:cubicBezTo>
                      <a:cubicBezTo>
                        <a:pt x="558" y="264"/>
                        <a:pt x="559" y="273"/>
                        <a:pt x="555" y="271"/>
                      </a:cubicBezTo>
                      <a:cubicBezTo>
                        <a:pt x="554" y="264"/>
                        <a:pt x="557" y="266"/>
                        <a:pt x="557" y="263"/>
                      </a:cubicBezTo>
                      <a:cubicBezTo>
                        <a:pt x="557" y="259"/>
                        <a:pt x="556" y="263"/>
                        <a:pt x="555" y="263"/>
                      </a:cubicBezTo>
                      <a:cubicBezTo>
                        <a:pt x="557" y="271"/>
                        <a:pt x="552" y="282"/>
                        <a:pt x="557" y="284"/>
                      </a:cubicBezTo>
                      <a:cubicBezTo>
                        <a:pt x="555" y="290"/>
                        <a:pt x="549" y="278"/>
                        <a:pt x="548" y="290"/>
                      </a:cubicBezTo>
                      <a:cubicBezTo>
                        <a:pt x="547" y="289"/>
                        <a:pt x="547" y="285"/>
                        <a:pt x="546" y="286"/>
                      </a:cubicBezTo>
                      <a:cubicBezTo>
                        <a:pt x="545" y="289"/>
                        <a:pt x="543" y="291"/>
                        <a:pt x="543" y="296"/>
                      </a:cubicBezTo>
                      <a:cubicBezTo>
                        <a:pt x="539" y="291"/>
                        <a:pt x="543" y="292"/>
                        <a:pt x="543" y="284"/>
                      </a:cubicBezTo>
                      <a:cubicBezTo>
                        <a:pt x="539" y="283"/>
                        <a:pt x="539" y="297"/>
                        <a:pt x="535" y="290"/>
                      </a:cubicBezTo>
                      <a:cubicBezTo>
                        <a:pt x="534" y="296"/>
                        <a:pt x="536" y="297"/>
                        <a:pt x="536" y="303"/>
                      </a:cubicBezTo>
                      <a:cubicBezTo>
                        <a:pt x="542" y="301"/>
                        <a:pt x="544" y="306"/>
                        <a:pt x="547" y="311"/>
                      </a:cubicBezTo>
                      <a:cubicBezTo>
                        <a:pt x="546" y="316"/>
                        <a:pt x="542" y="312"/>
                        <a:pt x="543" y="305"/>
                      </a:cubicBezTo>
                      <a:cubicBezTo>
                        <a:pt x="539" y="304"/>
                        <a:pt x="538" y="309"/>
                        <a:pt x="535" y="307"/>
                      </a:cubicBezTo>
                      <a:cubicBezTo>
                        <a:pt x="536" y="298"/>
                        <a:pt x="532" y="300"/>
                        <a:pt x="532" y="292"/>
                      </a:cubicBezTo>
                      <a:cubicBezTo>
                        <a:pt x="531" y="293"/>
                        <a:pt x="531" y="298"/>
                        <a:pt x="528" y="296"/>
                      </a:cubicBezTo>
                      <a:cubicBezTo>
                        <a:pt x="530" y="287"/>
                        <a:pt x="525" y="293"/>
                        <a:pt x="526" y="286"/>
                      </a:cubicBezTo>
                      <a:cubicBezTo>
                        <a:pt x="522" y="287"/>
                        <a:pt x="528" y="295"/>
                        <a:pt x="525" y="296"/>
                      </a:cubicBezTo>
                      <a:cubicBezTo>
                        <a:pt x="522" y="297"/>
                        <a:pt x="524" y="288"/>
                        <a:pt x="523" y="284"/>
                      </a:cubicBezTo>
                      <a:cubicBezTo>
                        <a:pt x="519" y="289"/>
                        <a:pt x="516" y="280"/>
                        <a:pt x="512" y="284"/>
                      </a:cubicBezTo>
                      <a:cubicBezTo>
                        <a:pt x="512" y="289"/>
                        <a:pt x="516" y="283"/>
                        <a:pt x="515" y="290"/>
                      </a:cubicBezTo>
                      <a:cubicBezTo>
                        <a:pt x="513" y="290"/>
                        <a:pt x="511" y="290"/>
                        <a:pt x="509" y="290"/>
                      </a:cubicBezTo>
                      <a:cubicBezTo>
                        <a:pt x="514" y="280"/>
                        <a:pt x="506" y="286"/>
                        <a:pt x="505" y="278"/>
                      </a:cubicBezTo>
                      <a:cubicBezTo>
                        <a:pt x="502" y="285"/>
                        <a:pt x="498" y="281"/>
                        <a:pt x="495" y="278"/>
                      </a:cubicBezTo>
                      <a:cubicBezTo>
                        <a:pt x="492" y="280"/>
                        <a:pt x="495" y="286"/>
                        <a:pt x="495" y="290"/>
                      </a:cubicBezTo>
                      <a:cubicBezTo>
                        <a:pt x="491" y="288"/>
                        <a:pt x="487" y="285"/>
                        <a:pt x="486" y="276"/>
                      </a:cubicBezTo>
                      <a:cubicBezTo>
                        <a:pt x="485" y="277"/>
                        <a:pt x="485" y="280"/>
                        <a:pt x="485" y="282"/>
                      </a:cubicBezTo>
                      <a:cubicBezTo>
                        <a:pt x="483" y="277"/>
                        <a:pt x="479" y="276"/>
                        <a:pt x="476" y="278"/>
                      </a:cubicBezTo>
                      <a:cubicBezTo>
                        <a:pt x="475" y="285"/>
                        <a:pt x="479" y="281"/>
                        <a:pt x="480" y="284"/>
                      </a:cubicBezTo>
                      <a:cubicBezTo>
                        <a:pt x="478" y="289"/>
                        <a:pt x="474" y="284"/>
                        <a:pt x="472" y="284"/>
                      </a:cubicBezTo>
                      <a:cubicBezTo>
                        <a:pt x="473" y="281"/>
                        <a:pt x="475" y="280"/>
                        <a:pt x="475" y="276"/>
                      </a:cubicBezTo>
                      <a:cubicBezTo>
                        <a:pt x="472" y="275"/>
                        <a:pt x="473" y="280"/>
                        <a:pt x="470" y="278"/>
                      </a:cubicBezTo>
                      <a:cubicBezTo>
                        <a:pt x="470" y="281"/>
                        <a:pt x="470" y="283"/>
                        <a:pt x="470" y="286"/>
                      </a:cubicBezTo>
                      <a:cubicBezTo>
                        <a:pt x="465" y="283"/>
                        <a:pt x="466" y="291"/>
                        <a:pt x="463" y="290"/>
                      </a:cubicBezTo>
                      <a:cubicBezTo>
                        <a:pt x="463" y="285"/>
                        <a:pt x="463" y="281"/>
                        <a:pt x="463" y="276"/>
                      </a:cubicBezTo>
                      <a:cubicBezTo>
                        <a:pt x="467" y="274"/>
                        <a:pt x="464" y="287"/>
                        <a:pt x="468" y="284"/>
                      </a:cubicBezTo>
                      <a:cubicBezTo>
                        <a:pt x="469" y="279"/>
                        <a:pt x="464" y="269"/>
                        <a:pt x="459" y="271"/>
                      </a:cubicBezTo>
                      <a:cubicBezTo>
                        <a:pt x="460" y="269"/>
                        <a:pt x="460" y="266"/>
                        <a:pt x="460" y="263"/>
                      </a:cubicBezTo>
                      <a:cubicBezTo>
                        <a:pt x="457" y="264"/>
                        <a:pt x="459" y="270"/>
                        <a:pt x="459" y="274"/>
                      </a:cubicBezTo>
                      <a:cubicBezTo>
                        <a:pt x="457" y="278"/>
                        <a:pt x="453" y="277"/>
                        <a:pt x="453" y="272"/>
                      </a:cubicBezTo>
                      <a:cubicBezTo>
                        <a:pt x="452" y="266"/>
                        <a:pt x="456" y="269"/>
                        <a:pt x="456" y="271"/>
                      </a:cubicBezTo>
                      <a:cubicBezTo>
                        <a:pt x="458" y="261"/>
                        <a:pt x="452" y="269"/>
                        <a:pt x="453" y="261"/>
                      </a:cubicBezTo>
                      <a:cubicBezTo>
                        <a:pt x="451" y="262"/>
                        <a:pt x="452" y="270"/>
                        <a:pt x="452" y="274"/>
                      </a:cubicBezTo>
                      <a:cubicBezTo>
                        <a:pt x="447" y="280"/>
                        <a:pt x="440" y="267"/>
                        <a:pt x="439" y="284"/>
                      </a:cubicBezTo>
                      <a:cubicBezTo>
                        <a:pt x="437" y="285"/>
                        <a:pt x="436" y="284"/>
                        <a:pt x="435" y="282"/>
                      </a:cubicBezTo>
                      <a:cubicBezTo>
                        <a:pt x="434" y="278"/>
                        <a:pt x="436" y="279"/>
                        <a:pt x="436" y="276"/>
                      </a:cubicBezTo>
                      <a:cubicBezTo>
                        <a:pt x="434" y="274"/>
                        <a:pt x="432" y="287"/>
                        <a:pt x="432" y="278"/>
                      </a:cubicBezTo>
                      <a:cubicBezTo>
                        <a:pt x="431" y="280"/>
                        <a:pt x="431" y="283"/>
                        <a:pt x="429" y="282"/>
                      </a:cubicBezTo>
                      <a:cubicBezTo>
                        <a:pt x="429" y="284"/>
                        <a:pt x="430" y="284"/>
                        <a:pt x="431" y="284"/>
                      </a:cubicBezTo>
                      <a:cubicBezTo>
                        <a:pt x="431" y="286"/>
                        <a:pt x="419" y="281"/>
                        <a:pt x="416" y="274"/>
                      </a:cubicBezTo>
                      <a:cubicBezTo>
                        <a:pt x="412" y="282"/>
                        <a:pt x="406" y="268"/>
                        <a:pt x="403" y="282"/>
                      </a:cubicBezTo>
                      <a:cubicBezTo>
                        <a:pt x="403" y="277"/>
                        <a:pt x="398" y="273"/>
                        <a:pt x="397" y="278"/>
                      </a:cubicBezTo>
                      <a:cubicBezTo>
                        <a:pt x="397" y="272"/>
                        <a:pt x="394" y="264"/>
                        <a:pt x="390" y="261"/>
                      </a:cubicBezTo>
                      <a:cubicBezTo>
                        <a:pt x="386" y="268"/>
                        <a:pt x="393" y="267"/>
                        <a:pt x="392" y="274"/>
                      </a:cubicBezTo>
                      <a:cubicBezTo>
                        <a:pt x="391" y="271"/>
                        <a:pt x="389" y="269"/>
                        <a:pt x="387" y="269"/>
                      </a:cubicBezTo>
                      <a:cubicBezTo>
                        <a:pt x="387" y="279"/>
                        <a:pt x="392" y="275"/>
                        <a:pt x="395" y="274"/>
                      </a:cubicBezTo>
                      <a:cubicBezTo>
                        <a:pt x="395" y="278"/>
                        <a:pt x="396" y="278"/>
                        <a:pt x="396" y="282"/>
                      </a:cubicBezTo>
                      <a:cubicBezTo>
                        <a:pt x="390" y="287"/>
                        <a:pt x="389" y="273"/>
                        <a:pt x="383" y="278"/>
                      </a:cubicBezTo>
                      <a:cubicBezTo>
                        <a:pt x="383" y="278"/>
                        <a:pt x="372" y="290"/>
                        <a:pt x="373" y="276"/>
                      </a:cubicBezTo>
                      <a:cubicBezTo>
                        <a:pt x="371" y="276"/>
                        <a:pt x="372" y="285"/>
                        <a:pt x="369" y="282"/>
                      </a:cubicBezTo>
                      <a:cubicBezTo>
                        <a:pt x="367" y="277"/>
                        <a:pt x="371" y="280"/>
                        <a:pt x="371" y="278"/>
                      </a:cubicBezTo>
                      <a:cubicBezTo>
                        <a:pt x="372" y="275"/>
                        <a:pt x="367" y="271"/>
                        <a:pt x="371" y="271"/>
                      </a:cubicBezTo>
                      <a:cubicBezTo>
                        <a:pt x="370" y="265"/>
                        <a:pt x="367" y="271"/>
                        <a:pt x="369" y="276"/>
                      </a:cubicBezTo>
                      <a:cubicBezTo>
                        <a:pt x="361" y="279"/>
                        <a:pt x="370" y="259"/>
                        <a:pt x="364" y="257"/>
                      </a:cubicBezTo>
                      <a:cubicBezTo>
                        <a:pt x="362" y="258"/>
                        <a:pt x="364" y="267"/>
                        <a:pt x="363" y="271"/>
                      </a:cubicBezTo>
                      <a:cubicBezTo>
                        <a:pt x="359" y="267"/>
                        <a:pt x="360" y="277"/>
                        <a:pt x="359" y="280"/>
                      </a:cubicBezTo>
                      <a:cubicBezTo>
                        <a:pt x="357" y="285"/>
                        <a:pt x="360" y="271"/>
                        <a:pt x="359" y="265"/>
                      </a:cubicBezTo>
                      <a:cubicBezTo>
                        <a:pt x="360" y="265"/>
                        <a:pt x="361" y="265"/>
                        <a:pt x="361" y="265"/>
                      </a:cubicBezTo>
                      <a:cubicBezTo>
                        <a:pt x="360" y="261"/>
                        <a:pt x="360" y="263"/>
                        <a:pt x="361" y="259"/>
                      </a:cubicBezTo>
                      <a:cubicBezTo>
                        <a:pt x="358" y="251"/>
                        <a:pt x="354" y="267"/>
                        <a:pt x="352" y="257"/>
                      </a:cubicBezTo>
                      <a:cubicBezTo>
                        <a:pt x="349" y="265"/>
                        <a:pt x="357" y="262"/>
                        <a:pt x="359" y="261"/>
                      </a:cubicBezTo>
                      <a:cubicBezTo>
                        <a:pt x="358" y="268"/>
                        <a:pt x="355" y="269"/>
                        <a:pt x="356" y="278"/>
                      </a:cubicBezTo>
                      <a:cubicBezTo>
                        <a:pt x="350" y="275"/>
                        <a:pt x="348" y="283"/>
                        <a:pt x="342" y="282"/>
                      </a:cubicBezTo>
                      <a:cubicBezTo>
                        <a:pt x="341" y="276"/>
                        <a:pt x="334" y="276"/>
                        <a:pt x="331" y="278"/>
                      </a:cubicBezTo>
                      <a:cubicBezTo>
                        <a:pt x="330" y="278"/>
                        <a:pt x="330" y="282"/>
                        <a:pt x="330" y="282"/>
                      </a:cubicBezTo>
                      <a:cubicBezTo>
                        <a:pt x="330" y="282"/>
                        <a:pt x="325" y="277"/>
                        <a:pt x="322" y="276"/>
                      </a:cubicBezTo>
                      <a:cubicBezTo>
                        <a:pt x="303" y="273"/>
                        <a:pt x="279" y="280"/>
                        <a:pt x="262" y="276"/>
                      </a:cubicBezTo>
                      <a:cubicBezTo>
                        <a:pt x="262" y="272"/>
                        <a:pt x="263" y="271"/>
                        <a:pt x="263" y="269"/>
                      </a:cubicBezTo>
                      <a:cubicBezTo>
                        <a:pt x="265" y="268"/>
                        <a:pt x="265" y="271"/>
                        <a:pt x="265" y="274"/>
                      </a:cubicBezTo>
                      <a:cubicBezTo>
                        <a:pt x="265" y="267"/>
                        <a:pt x="271" y="273"/>
                        <a:pt x="268" y="265"/>
                      </a:cubicBezTo>
                      <a:cubicBezTo>
                        <a:pt x="269" y="261"/>
                        <a:pt x="272" y="263"/>
                        <a:pt x="272" y="259"/>
                      </a:cubicBezTo>
                      <a:cubicBezTo>
                        <a:pt x="267" y="262"/>
                        <a:pt x="271" y="251"/>
                        <a:pt x="273" y="243"/>
                      </a:cubicBezTo>
                      <a:cubicBezTo>
                        <a:pt x="272" y="244"/>
                        <a:pt x="272" y="250"/>
                        <a:pt x="269" y="247"/>
                      </a:cubicBezTo>
                      <a:cubicBezTo>
                        <a:pt x="270" y="254"/>
                        <a:pt x="268" y="255"/>
                        <a:pt x="268" y="261"/>
                      </a:cubicBezTo>
                      <a:cubicBezTo>
                        <a:pt x="265" y="261"/>
                        <a:pt x="267" y="252"/>
                        <a:pt x="263" y="253"/>
                      </a:cubicBezTo>
                      <a:cubicBezTo>
                        <a:pt x="261" y="253"/>
                        <a:pt x="264" y="260"/>
                        <a:pt x="263" y="265"/>
                      </a:cubicBezTo>
                      <a:cubicBezTo>
                        <a:pt x="259" y="265"/>
                        <a:pt x="260" y="270"/>
                        <a:pt x="260" y="276"/>
                      </a:cubicBezTo>
                      <a:cubicBezTo>
                        <a:pt x="255" y="276"/>
                        <a:pt x="255" y="286"/>
                        <a:pt x="252" y="274"/>
                      </a:cubicBezTo>
                      <a:cubicBezTo>
                        <a:pt x="258" y="277"/>
                        <a:pt x="257" y="262"/>
                        <a:pt x="262" y="263"/>
                      </a:cubicBezTo>
                      <a:cubicBezTo>
                        <a:pt x="258" y="253"/>
                        <a:pt x="246" y="258"/>
                        <a:pt x="238" y="257"/>
                      </a:cubicBezTo>
                      <a:cubicBezTo>
                        <a:pt x="236" y="259"/>
                        <a:pt x="237" y="265"/>
                        <a:pt x="233" y="263"/>
                      </a:cubicBezTo>
                      <a:cubicBezTo>
                        <a:pt x="237" y="259"/>
                        <a:pt x="233" y="255"/>
                        <a:pt x="230" y="255"/>
                      </a:cubicBezTo>
                      <a:cubicBezTo>
                        <a:pt x="229" y="260"/>
                        <a:pt x="234" y="254"/>
                        <a:pt x="232" y="261"/>
                      </a:cubicBezTo>
                      <a:cubicBezTo>
                        <a:pt x="230" y="263"/>
                        <a:pt x="222" y="266"/>
                        <a:pt x="222" y="257"/>
                      </a:cubicBezTo>
                      <a:cubicBezTo>
                        <a:pt x="226" y="255"/>
                        <a:pt x="224" y="263"/>
                        <a:pt x="228" y="261"/>
                      </a:cubicBezTo>
                      <a:cubicBezTo>
                        <a:pt x="229" y="260"/>
                        <a:pt x="229" y="256"/>
                        <a:pt x="229" y="253"/>
                      </a:cubicBezTo>
                      <a:cubicBezTo>
                        <a:pt x="227" y="254"/>
                        <a:pt x="224" y="257"/>
                        <a:pt x="222" y="253"/>
                      </a:cubicBezTo>
                      <a:cubicBezTo>
                        <a:pt x="221" y="252"/>
                        <a:pt x="221" y="262"/>
                        <a:pt x="222" y="261"/>
                      </a:cubicBezTo>
                      <a:cubicBezTo>
                        <a:pt x="222" y="265"/>
                        <a:pt x="218" y="261"/>
                        <a:pt x="220" y="269"/>
                      </a:cubicBezTo>
                      <a:cubicBezTo>
                        <a:pt x="217" y="266"/>
                        <a:pt x="221" y="262"/>
                        <a:pt x="220" y="257"/>
                      </a:cubicBezTo>
                      <a:cubicBezTo>
                        <a:pt x="219" y="260"/>
                        <a:pt x="217" y="268"/>
                        <a:pt x="217" y="257"/>
                      </a:cubicBezTo>
                      <a:cubicBezTo>
                        <a:pt x="215" y="258"/>
                        <a:pt x="217" y="266"/>
                        <a:pt x="214" y="265"/>
                      </a:cubicBezTo>
                      <a:cubicBezTo>
                        <a:pt x="212" y="264"/>
                        <a:pt x="217" y="262"/>
                        <a:pt x="215" y="255"/>
                      </a:cubicBezTo>
                      <a:cubicBezTo>
                        <a:pt x="210" y="252"/>
                        <a:pt x="215" y="272"/>
                        <a:pt x="210" y="269"/>
                      </a:cubicBezTo>
                      <a:cubicBezTo>
                        <a:pt x="209" y="264"/>
                        <a:pt x="212" y="266"/>
                        <a:pt x="212" y="263"/>
                      </a:cubicBezTo>
                      <a:cubicBezTo>
                        <a:pt x="211" y="261"/>
                        <a:pt x="210" y="261"/>
                        <a:pt x="210" y="257"/>
                      </a:cubicBezTo>
                      <a:cubicBezTo>
                        <a:pt x="208" y="260"/>
                        <a:pt x="206" y="264"/>
                        <a:pt x="205" y="271"/>
                      </a:cubicBezTo>
                      <a:cubicBezTo>
                        <a:pt x="203" y="271"/>
                        <a:pt x="202" y="271"/>
                        <a:pt x="200" y="271"/>
                      </a:cubicBezTo>
                      <a:cubicBezTo>
                        <a:pt x="203" y="267"/>
                        <a:pt x="207" y="266"/>
                        <a:pt x="206" y="253"/>
                      </a:cubicBezTo>
                      <a:cubicBezTo>
                        <a:pt x="205" y="259"/>
                        <a:pt x="204" y="255"/>
                        <a:pt x="201" y="255"/>
                      </a:cubicBezTo>
                      <a:cubicBezTo>
                        <a:pt x="199" y="257"/>
                        <a:pt x="200" y="265"/>
                        <a:pt x="199" y="269"/>
                      </a:cubicBezTo>
                      <a:cubicBezTo>
                        <a:pt x="196" y="266"/>
                        <a:pt x="195" y="260"/>
                        <a:pt x="193" y="257"/>
                      </a:cubicBezTo>
                      <a:cubicBezTo>
                        <a:pt x="192" y="257"/>
                        <a:pt x="192" y="261"/>
                        <a:pt x="192" y="263"/>
                      </a:cubicBezTo>
                      <a:cubicBezTo>
                        <a:pt x="181" y="262"/>
                        <a:pt x="171" y="267"/>
                        <a:pt x="157" y="271"/>
                      </a:cubicBezTo>
                      <a:cubicBezTo>
                        <a:pt x="157" y="268"/>
                        <a:pt x="159" y="269"/>
                        <a:pt x="158" y="263"/>
                      </a:cubicBezTo>
                      <a:cubicBezTo>
                        <a:pt x="160" y="263"/>
                        <a:pt x="161" y="263"/>
                        <a:pt x="163" y="263"/>
                      </a:cubicBezTo>
                      <a:cubicBezTo>
                        <a:pt x="163" y="258"/>
                        <a:pt x="159" y="264"/>
                        <a:pt x="160" y="257"/>
                      </a:cubicBezTo>
                      <a:cubicBezTo>
                        <a:pt x="164" y="256"/>
                        <a:pt x="163" y="256"/>
                        <a:pt x="166" y="255"/>
                      </a:cubicBezTo>
                      <a:cubicBezTo>
                        <a:pt x="165" y="258"/>
                        <a:pt x="165" y="262"/>
                        <a:pt x="167" y="263"/>
                      </a:cubicBezTo>
                      <a:cubicBezTo>
                        <a:pt x="168" y="262"/>
                        <a:pt x="168" y="261"/>
                        <a:pt x="169" y="261"/>
                      </a:cubicBezTo>
                      <a:cubicBezTo>
                        <a:pt x="169" y="257"/>
                        <a:pt x="168" y="257"/>
                        <a:pt x="168" y="253"/>
                      </a:cubicBezTo>
                      <a:cubicBezTo>
                        <a:pt x="167" y="252"/>
                        <a:pt x="163" y="256"/>
                        <a:pt x="164" y="249"/>
                      </a:cubicBezTo>
                      <a:cubicBezTo>
                        <a:pt x="162" y="260"/>
                        <a:pt x="155" y="249"/>
                        <a:pt x="154" y="261"/>
                      </a:cubicBezTo>
                      <a:cubicBezTo>
                        <a:pt x="155" y="262"/>
                        <a:pt x="156" y="259"/>
                        <a:pt x="156" y="257"/>
                      </a:cubicBezTo>
                      <a:cubicBezTo>
                        <a:pt x="158" y="266"/>
                        <a:pt x="147" y="264"/>
                        <a:pt x="148" y="269"/>
                      </a:cubicBezTo>
                      <a:cubicBezTo>
                        <a:pt x="145" y="270"/>
                        <a:pt x="147" y="261"/>
                        <a:pt x="145" y="261"/>
                      </a:cubicBezTo>
                      <a:cubicBezTo>
                        <a:pt x="142" y="264"/>
                        <a:pt x="147" y="264"/>
                        <a:pt x="146" y="271"/>
                      </a:cubicBezTo>
                      <a:cubicBezTo>
                        <a:pt x="143" y="268"/>
                        <a:pt x="144" y="270"/>
                        <a:pt x="140" y="271"/>
                      </a:cubicBezTo>
                      <a:cubicBezTo>
                        <a:pt x="140" y="266"/>
                        <a:pt x="138" y="264"/>
                        <a:pt x="137" y="261"/>
                      </a:cubicBezTo>
                      <a:cubicBezTo>
                        <a:pt x="137" y="263"/>
                        <a:pt x="134" y="269"/>
                        <a:pt x="133" y="261"/>
                      </a:cubicBezTo>
                      <a:cubicBezTo>
                        <a:pt x="130" y="262"/>
                        <a:pt x="134" y="265"/>
                        <a:pt x="133" y="269"/>
                      </a:cubicBezTo>
                      <a:cubicBezTo>
                        <a:pt x="128" y="265"/>
                        <a:pt x="130" y="276"/>
                        <a:pt x="126" y="274"/>
                      </a:cubicBezTo>
                      <a:cubicBezTo>
                        <a:pt x="125" y="270"/>
                        <a:pt x="128" y="270"/>
                        <a:pt x="127" y="265"/>
                      </a:cubicBezTo>
                      <a:cubicBezTo>
                        <a:pt x="125" y="269"/>
                        <a:pt x="124" y="274"/>
                        <a:pt x="120" y="274"/>
                      </a:cubicBezTo>
                      <a:cubicBezTo>
                        <a:pt x="119" y="266"/>
                        <a:pt x="124" y="272"/>
                        <a:pt x="123" y="265"/>
                      </a:cubicBezTo>
                      <a:cubicBezTo>
                        <a:pt x="123" y="262"/>
                        <a:pt x="120" y="262"/>
                        <a:pt x="120" y="265"/>
                      </a:cubicBezTo>
                      <a:cubicBezTo>
                        <a:pt x="119" y="263"/>
                        <a:pt x="120" y="256"/>
                        <a:pt x="120" y="255"/>
                      </a:cubicBezTo>
                      <a:cubicBezTo>
                        <a:pt x="122" y="254"/>
                        <a:pt x="122" y="258"/>
                        <a:pt x="122" y="261"/>
                      </a:cubicBezTo>
                      <a:cubicBezTo>
                        <a:pt x="124" y="251"/>
                        <a:pt x="129" y="247"/>
                        <a:pt x="132" y="240"/>
                      </a:cubicBezTo>
                      <a:cubicBezTo>
                        <a:pt x="133" y="235"/>
                        <a:pt x="130" y="237"/>
                        <a:pt x="130" y="234"/>
                      </a:cubicBezTo>
                      <a:cubicBezTo>
                        <a:pt x="128" y="234"/>
                        <a:pt x="132" y="237"/>
                        <a:pt x="130" y="242"/>
                      </a:cubicBezTo>
                      <a:cubicBezTo>
                        <a:pt x="127" y="242"/>
                        <a:pt x="127" y="234"/>
                        <a:pt x="125" y="232"/>
                      </a:cubicBezTo>
                      <a:cubicBezTo>
                        <a:pt x="124" y="232"/>
                        <a:pt x="124" y="234"/>
                        <a:pt x="123" y="234"/>
                      </a:cubicBezTo>
                      <a:cubicBezTo>
                        <a:pt x="123" y="241"/>
                        <a:pt x="128" y="237"/>
                        <a:pt x="127" y="247"/>
                      </a:cubicBezTo>
                      <a:cubicBezTo>
                        <a:pt x="122" y="243"/>
                        <a:pt x="124" y="246"/>
                        <a:pt x="121" y="253"/>
                      </a:cubicBezTo>
                      <a:cubicBezTo>
                        <a:pt x="118" y="255"/>
                        <a:pt x="120" y="247"/>
                        <a:pt x="120" y="245"/>
                      </a:cubicBezTo>
                      <a:cubicBezTo>
                        <a:pt x="119" y="243"/>
                        <a:pt x="116" y="242"/>
                        <a:pt x="113" y="242"/>
                      </a:cubicBezTo>
                      <a:cubicBezTo>
                        <a:pt x="114" y="245"/>
                        <a:pt x="117" y="242"/>
                        <a:pt x="116" y="249"/>
                      </a:cubicBezTo>
                      <a:cubicBezTo>
                        <a:pt x="110" y="247"/>
                        <a:pt x="104" y="246"/>
                        <a:pt x="100" y="251"/>
                      </a:cubicBezTo>
                      <a:cubicBezTo>
                        <a:pt x="100" y="255"/>
                        <a:pt x="103" y="252"/>
                        <a:pt x="104" y="253"/>
                      </a:cubicBezTo>
                      <a:cubicBezTo>
                        <a:pt x="104" y="256"/>
                        <a:pt x="95" y="255"/>
                        <a:pt x="93" y="255"/>
                      </a:cubicBezTo>
                      <a:cubicBezTo>
                        <a:pt x="92" y="255"/>
                        <a:pt x="93" y="259"/>
                        <a:pt x="92" y="261"/>
                      </a:cubicBezTo>
                      <a:cubicBezTo>
                        <a:pt x="89" y="263"/>
                        <a:pt x="84" y="262"/>
                        <a:pt x="80" y="265"/>
                      </a:cubicBezTo>
                      <a:cubicBezTo>
                        <a:pt x="79" y="265"/>
                        <a:pt x="73" y="272"/>
                        <a:pt x="69" y="269"/>
                      </a:cubicBezTo>
                      <a:cubicBezTo>
                        <a:pt x="69" y="269"/>
                        <a:pt x="67" y="259"/>
                        <a:pt x="67" y="269"/>
                      </a:cubicBezTo>
                      <a:cubicBezTo>
                        <a:pt x="64" y="261"/>
                        <a:pt x="71" y="259"/>
                        <a:pt x="73" y="265"/>
                      </a:cubicBezTo>
                      <a:cubicBezTo>
                        <a:pt x="73" y="263"/>
                        <a:pt x="73" y="258"/>
                        <a:pt x="75" y="255"/>
                      </a:cubicBezTo>
                      <a:cubicBezTo>
                        <a:pt x="77" y="255"/>
                        <a:pt x="76" y="262"/>
                        <a:pt x="76" y="265"/>
                      </a:cubicBezTo>
                      <a:cubicBezTo>
                        <a:pt x="77" y="261"/>
                        <a:pt x="80" y="260"/>
                        <a:pt x="83" y="261"/>
                      </a:cubicBezTo>
                      <a:cubicBezTo>
                        <a:pt x="79" y="253"/>
                        <a:pt x="75" y="247"/>
                        <a:pt x="74" y="253"/>
                      </a:cubicBezTo>
                      <a:cubicBezTo>
                        <a:pt x="73" y="248"/>
                        <a:pt x="69" y="251"/>
                        <a:pt x="70" y="243"/>
                      </a:cubicBezTo>
                      <a:cubicBezTo>
                        <a:pt x="71" y="239"/>
                        <a:pt x="72" y="247"/>
                        <a:pt x="74" y="247"/>
                      </a:cubicBezTo>
                      <a:cubicBezTo>
                        <a:pt x="76" y="247"/>
                        <a:pt x="76" y="242"/>
                        <a:pt x="79" y="247"/>
                      </a:cubicBezTo>
                      <a:cubicBezTo>
                        <a:pt x="80" y="249"/>
                        <a:pt x="80" y="253"/>
                        <a:pt x="81" y="255"/>
                      </a:cubicBezTo>
                      <a:cubicBezTo>
                        <a:pt x="82" y="258"/>
                        <a:pt x="85" y="254"/>
                        <a:pt x="85" y="261"/>
                      </a:cubicBezTo>
                      <a:cubicBezTo>
                        <a:pt x="86" y="257"/>
                        <a:pt x="88" y="249"/>
                        <a:pt x="91" y="255"/>
                      </a:cubicBezTo>
                      <a:cubicBezTo>
                        <a:pt x="91" y="245"/>
                        <a:pt x="86" y="249"/>
                        <a:pt x="83" y="249"/>
                      </a:cubicBezTo>
                      <a:cubicBezTo>
                        <a:pt x="83" y="253"/>
                        <a:pt x="84" y="253"/>
                        <a:pt x="85" y="253"/>
                      </a:cubicBezTo>
                      <a:cubicBezTo>
                        <a:pt x="83" y="258"/>
                        <a:pt x="79" y="250"/>
                        <a:pt x="79" y="243"/>
                      </a:cubicBezTo>
                      <a:cubicBezTo>
                        <a:pt x="81" y="244"/>
                        <a:pt x="80" y="250"/>
                        <a:pt x="82" y="249"/>
                      </a:cubicBezTo>
                      <a:cubicBezTo>
                        <a:pt x="84" y="242"/>
                        <a:pt x="95" y="240"/>
                        <a:pt x="100" y="243"/>
                      </a:cubicBezTo>
                      <a:cubicBezTo>
                        <a:pt x="102" y="243"/>
                        <a:pt x="100" y="235"/>
                        <a:pt x="101" y="232"/>
                      </a:cubicBezTo>
                      <a:cubicBezTo>
                        <a:pt x="103" y="231"/>
                        <a:pt x="103" y="235"/>
                        <a:pt x="105" y="234"/>
                      </a:cubicBezTo>
                      <a:cubicBezTo>
                        <a:pt x="104" y="222"/>
                        <a:pt x="97" y="229"/>
                        <a:pt x="92" y="228"/>
                      </a:cubicBezTo>
                      <a:cubicBezTo>
                        <a:pt x="93" y="226"/>
                        <a:pt x="93" y="225"/>
                        <a:pt x="93" y="222"/>
                      </a:cubicBezTo>
                      <a:cubicBezTo>
                        <a:pt x="86" y="222"/>
                        <a:pt x="91" y="233"/>
                        <a:pt x="89" y="240"/>
                      </a:cubicBezTo>
                      <a:cubicBezTo>
                        <a:pt x="85" y="236"/>
                        <a:pt x="85" y="225"/>
                        <a:pt x="82" y="222"/>
                      </a:cubicBezTo>
                      <a:cubicBezTo>
                        <a:pt x="78" y="227"/>
                        <a:pt x="84" y="227"/>
                        <a:pt x="83" y="232"/>
                      </a:cubicBezTo>
                      <a:cubicBezTo>
                        <a:pt x="82" y="232"/>
                        <a:pt x="81" y="232"/>
                        <a:pt x="81" y="234"/>
                      </a:cubicBezTo>
                      <a:cubicBezTo>
                        <a:pt x="80" y="218"/>
                        <a:pt x="74" y="244"/>
                        <a:pt x="74" y="228"/>
                      </a:cubicBezTo>
                      <a:cubicBezTo>
                        <a:pt x="71" y="231"/>
                        <a:pt x="70" y="237"/>
                        <a:pt x="67" y="240"/>
                      </a:cubicBezTo>
                      <a:cubicBezTo>
                        <a:pt x="66" y="234"/>
                        <a:pt x="67" y="235"/>
                        <a:pt x="67" y="228"/>
                      </a:cubicBezTo>
                      <a:cubicBezTo>
                        <a:pt x="65" y="229"/>
                        <a:pt x="67" y="237"/>
                        <a:pt x="64" y="234"/>
                      </a:cubicBezTo>
                      <a:cubicBezTo>
                        <a:pt x="65" y="237"/>
                        <a:pt x="67" y="238"/>
                        <a:pt x="66" y="243"/>
                      </a:cubicBezTo>
                      <a:cubicBezTo>
                        <a:pt x="65" y="243"/>
                        <a:pt x="64" y="243"/>
                        <a:pt x="63" y="243"/>
                      </a:cubicBezTo>
                      <a:cubicBezTo>
                        <a:pt x="63" y="241"/>
                        <a:pt x="64" y="242"/>
                        <a:pt x="65" y="242"/>
                      </a:cubicBezTo>
                      <a:cubicBezTo>
                        <a:pt x="63" y="240"/>
                        <a:pt x="64" y="233"/>
                        <a:pt x="61" y="234"/>
                      </a:cubicBezTo>
                      <a:cubicBezTo>
                        <a:pt x="60" y="234"/>
                        <a:pt x="60" y="239"/>
                        <a:pt x="60" y="242"/>
                      </a:cubicBezTo>
                      <a:cubicBezTo>
                        <a:pt x="53" y="236"/>
                        <a:pt x="46" y="245"/>
                        <a:pt x="40" y="242"/>
                      </a:cubicBezTo>
                      <a:cubicBezTo>
                        <a:pt x="41" y="239"/>
                        <a:pt x="43" y="238"/>
                        <a:pt x="43" y="234"/>
                      </a:cubicBezTo>
                      <a:cubicBezTo>
                        <a:pt x="43" y="230"/>
                        <a:pt x="39" y="233"/>
                        <a:pt x="37" y="232"/>
                      </a:cubicBezTo>
                      <a:cubicBezTo>
                        <a:pt x="37" y="224"/>
                        <a:pt x="43" y="232"/>
                        <a:pt x="43" y="224"/>
                      </a:cubicBezTo>
                      <a:cubicBezTo>
                        <a:pt x="42" y="220"/>
                        <a:pt x="42" y="226"/>
                        <a:pt x="41" y="226"/>
                      </a:cubicBezTo>
                      <a:cubicBezTo>
                        <a:pt x="39" y="225"/>
                        <a:pt x="38" y="223"/>
                        <a:pt x="37" y="218"/>
                      </a:cubicBezTo>
                      <a:cubicBezTo>
                        <a:pt x="35" y="224"/>
                        <a:pt x="38" y="227"/>
                        <a:pt x="37" y="234"/>
                      </a:cubicBezTo>
                      <a:cubicBezTo>
                        <a:pt x="30" y="237"/>
                        <a:pt x="31" y="225"/>
                        <a:pt x="26" y="226"/>
                      </a:cubicBezTo>
                      <a:cubicBezTo>
                        <a:pt x="25" y="220"/>
                        <a:pt x="28" y="222"/>
                        <a:pt x="27" y="215"/>
                      </a:cubicBezTo>
                      <a:cubicBezTo>
                        <a:pt x="30" y="216"/>
                        <a:pt x="31" y="222"/>
                        <a:pt x="34" y="222"/>
                      </a:cubicBezTo>
                      <a:cubicBezTo>
                        <a:pt x="35" y="216"/>
                        <a:pt x="32" y="219"/>
                        <a:pt x="30" y="218"/>
                      </a:cubicBezTo>
                      <a:cubicBezTo>
                        <a:pt x="30" y="214"/>
                        <a:pt x="31" y="215"/>
                        <a:pt x="33" y="215"/>
                      </a:cubicBezTo>
                      <a:cubicBezTo>
                        <a:pt x="31" y="211"/>
                        <a:pt x="27" y="212"/>
                        <a:pt x="26" y="207"/>
                      </a:cubicBezTo>
                      <a:cubicBezTo>
                        <a:pt x="26" y="203"/>
                        <a:pt x="31" y="208"/>
                        <a:pt x="32" y="205"/>
                      </a:cubicBezTo>
                      <a:cubicBezTo>
                        <a:pt x="34" y="206"/>
                        <a:pt x="32" y="214"/>
                        <a:pt x="36" y="211"/>
                      </a:cubicBezTo>
                      <a:cubicBezTo>
                        <a:pt x="35" y="205"/>
                        <a:pt x="33" y="204"/>
                        <a:pt x="37" y="207"/>
                      </a:cubicBezTo>
                      <a:cubicBezTo>
                        <a:pt x="39" y="203"/>
                        <a:pt x="33" y="201"/>
                        <a:pt x="34" y="193"/>
                      </a:cubicBezTo>
                      <a:cubicBezTo>
                        <a:pt x="33" y="201"/>
                        <a:pt x="29" y="201"/>
                        <a:pt x="28" y="193"/>
                      </a:cubicBezTo>
                      <a:cubicBezTo>
                        <a:pt x="26" y="193"/>
                        <a:pt x="28" y="200"/>
                        <a:pt x="27" y="203"/>
                      </a:cubicBezTo>
                      <a:cubicBezTo>
                        <a:pt x="25" y="201"/>
                        <a:pt x="24" y="197"/>
                        <a:pt x="20" y="199"/>
                      </a:cubicBezTo>
                      <a:cubicBezTo>
                        <a:pt x="20" y="191"/>
                        <a:pt x="16" y="191"/>
                        <a:pt x="13" y="189"/>
                      </a:cubicBezTo>
                      <a:cubicBezTo>
                        <a:pt x="13" y="185"/>
                        <a:pt x="11" y="184"/>
                        <a:pt x="12" y="178"/>
                      </a:cubicBezTo>
                      <a:cubicBezTo>
                        <a:pt x="17" y="179"/>
                        <a:pt x="16" y="192"/>
                        <a:pt x="22" y="191"/>
                      </a:cubicBezTo>
                      <a:cubicBezTo>
                        <a:pt x="21" y="188"/>
                        <a:pt x="20" y="183"/>
                        <a:pt x="18" y="182"/>
                      </a:cubicBezTo>
                      <a:cubicBezTo>
                        <a:pt x="16" y="176"/>
                        <a:pt x="23" y="176"/>
                        <a:pt x="22" y="182"/>
                      </a:cubicBezTo>
                      <a:cubicBezTo>
                        <a:pt x="24" y="181"/>
                        <a:pt x="22" y="174"/>
                        <a:pt x="23" y="170"/>
                      </a:cubicBezTo>
                      <a:cubicBezTo>
                        <a:pt x="20" y="170"/>
                        <a:pt x="21" y="177"/>
                        <a:pt x="18" y="176"/>
                      </a:cubicBezTo>
                      <a:cubicBezTo>
                        <a:pt x="20" y="161"/>
                        <a:pt x="12" y="166"/>
                        <a:pt x="11" y="157"/>
                      </a:cubicBezTo>
                      <a:cubicBezTo>
                        <a:pt x="9" y="156"/>
                        <a:pt x="10" y="165"/>
                        <a:pt x="12" y="162"/>
                      </a:cubicBezTo>
                      <a:cubicBezTo>
                        <a:pt x="10" y="166"/>
                        <a:pt x="6" y="159"/>
                        <a:pt x="8" y="151"/>
                      </a:cubicBezTo>
                      <a:cubicBezTo>
                        <a:pt x="9" y="151"/>
                        <a:pt x="9" y="150"/>
                        <a:pt x="9" y="149"/>
                      </a:cubicBezTo>
                      <a:cubicBezTo>
                        <a:pt x="12" y="149"/>
                        <a:pt x="12" y="157"/>
                        <a:pt x="15" y="157"/>
                      </a:cubicBezTo>
                      <a:cubicBezTo>
                        <a:pt x="19" y="153"/>
                        <a:pt x="11" y="147"/>
                        <a:pt x="17" y="149"/>
                      </a:cubicBezTo>
                      <a:cubicBezTo>
                        <a:pt x="17" y="147"/>
                        <a:pt x="15" y="147"/>
                        <a:pt x="14" y="147"/>
                      </a:cubicBezTo>
                      <a:cubicBezTo>
                        <a:pt x="13" y="142"/>
                        <a:pt x="16" y="143"/>
                        <a:pt x="17" y="141"/>
                      </a:cubicBezTo>
                      <a:cubicBezTo>
                        <a:pt x="16" y="135"/>
                        <a:pt x="13" y="133"/>
                        <a:pt x="10" y="130"/>
                      </a:cubicBezTo>
                      <a:cubicBezTo>
                        <a:pt x="12" y="127"/>
                        <a:pt x="15" y="129"/>
                        <a:pt x="16" y="122"/>
                      </a:cubicBezTo>
                      <a:cubicBezTo>
                        <a:pt x="17" y="122"/>
                        <a:pt x="16" y="124"/>
                        <a:pt x="17" y="126"/>
                      </a:cubicBezTo>
                      <a:cubicBezTo>
                        <a:pt x="17" y="120"/>
                        <a:pt x="18" y="119"/>
                        <a:pt x="22" y="122"/>
                      </a:cubicBezTo>
                      <a:cubicBezTo>
                        <a:pt x="20" y="115"/>
                        <a:pt x="11" y="119"/>
                        <a:pt x="12" y="126"/>
                      </a:cubicBezTo>
                      <a:cubicBezTo>
                        <a:pt x="9" y="124"/>
                        <a:pt x="8" y="118"/>
                        <a:pt x="4" y="118"/>
                      </a:cubicBezTo>
                      <a:cubicBezTo>
                        <a:pt x="5" y="110"/>
                        <a:pt x="2" y="108"/>
                        <a:pt x="0" y="106"/>
                      </a:cubicBezTo>
                      <a:cubicBezTo>
                        <a:pt x="0" y="102"/>
                        <a:pt x="5" y="106"/>
                        <a:pt x="7" y="104"/>
                      </a:cubicBezTo>
                      <a:cubicBezTo>
                        <a:pt x="10" y="106"/>
                        <a:pt x="5" y="107"/>
                        <a:pt x="4" y="106"/>
                      </a:cubicBezTo>
                      <a:cubicBezTo>
                        <a:pt x="6" y="109"/>
                        <a:pt x="7" y="115"/>
                        <a:pt x="8" y="120"/>
                      </a:cubicBezTo>
                      <a:cubicBezTo>
                        <a:pt x="10" y="121"/>
                        <a:pt x="10" y="117"/>
                        <a:pt x="13" y="118"/>
                      </a:cubicBezTo>
                      <a:cubicBezTo>
                        <a:pt x="16" y="119"/>
                        <a:pt x="12" y="107"/>
                        <a:pt x="15" y="108"/>
                      </a:cubicBezTo>
                      <a:cubicBezTo>
                        <a:pt x="18" y="107"/>
                        <a:pt x="16" y="112"/>
                        <a:pt x="16" y="114"/>
                      </a:cubicBezTo>
                      <a:cubicBezTo>
                        <a:pt x="19" y="112"/>
                        <a:pt x="16" y="106"/>
                        <a:pt x="17" y="101"/>
                      </a:cubicBezTo>
                      <a:cubicBezTo>
                        <a:pt x="16" y="102"/>
                        <a:pt x="16" y="105"/>
                        <a:pt x="14" y="104"/>
                      </a:cubicBezTo>
                      <a:cubicBezTo>
                        <a:pt x="13" y="93"/>
                        <a:pt x="17" y="103"/>
                        <a:pt x="20" y="101"/>
                      </a:cubicBezTo>
                      <a:cubicBezTo>
                        <a:pt x="19" y="95"/>
                        <a:pt x="13" y="101"/>
                        <a:pt x="14" y="91"/>
                      </a:cubicBezTo>
                      <a:cubicBezTo>
                        <a:pt x="11" y="92"/>
                        <a:pt x="10" y="95"/>
                        <a:pt x="9" y="101"/>
                      </a:cubicBezTo>
                      <a:cubicBezTo>
                        <a:pt x="6" y="95"/>
                        <a:pt x="3" y="100"/>
                        <a:pt x="0" y="93"/>
                      </a:cubicBezTo>
                      <a:cubicBezTo>
                        <a:pt x="2" y="89"/>
                        <a:pt x="7" y="96"/>
                        <a:pt x="9" y="91"/>
                      </a:cubicBezTo>
                      <a:cubicBezTo>
                        <a:pt x="6" y="84"/>
                        <a:pt x="12" y="81"/>
                        <a:pt x="9" y="72"/>
                      </a:cubicBezTo>
                      <a:cubicBezTo>
                        <a:pt x="13" y="70"/>
                        <a:pt x="15" y="68"/>
                        <a:pt x="18" y="68"/>
                      </a:cubicBezTo>
                      <a:cubicBezTo>
                        <a:pt x="18" y="59"/>
                        <a:pt x="14" y="57"/>
                        <a:pt x="14" y="48"/>
                      </a:cubicBezTo>
                      <a:cubicBezTo>
                        <a:pt x="16" y="48"/>
                        <a:pt x="18" y="48"/>
                        <a:pt x="19" y="48"/>
                      </a:cubicBezTo>
                      <a:cubicBezTo>
                        <a:pt x="16" y="40"/>
                        <a:pt x="23" y="38"/>
                        <a:pt x="19" y="27"/>
                      </a:cubicBezTo>
                      <a:cubicBezTo>
                        <a:pt x="16" y="27"/>
                        <a:pt x="18" y="39"/>
                        <a:pt x="14" y="37"/>
                      </a:cubicBezTo>
                      <a:cubicBezTo>
                        <a:pt x="14" y="34"/>
                        <a:pt x="14" y="30"/>
                        <a:pt x="14" y="27"/>
                      </a:cubicBezTo>
                      <a:cubicBezTo>
                        <a:pt x="19" y="29"/>
                        <a:pt x="17" y="22"/>
                        <a:pt x="17" y="16"/>
                      </a:cubicBezTo>
                      <a:cubicBezTo>
                        <a:pt x="21" y="21"/>
                        <a:pt x="21" y="12"/>
                        <a:pt x="24" y="19"/>
                      </a:cubicBezTo>
                      <a:cubicBezTo>
                        <a:pt x="26" y="20"/>
                        <a:pt x="26" y="15"/>
                        <a:pt x="27" y="14"/>
                      </a:cubicBezTo>
                      <a:cubicBezTo>
                        <a:pt x="28" y="8"/>
                        <a:pt x="22" y="15"/>
                        <a:pt x="22" y="10"/>
                      </a:cubicBezTo>
                      <a:cubicBezTo>
                        <a:pt x="24" y="3"/>
                        <a:pt x="30" y="9"/>
                        <a:pt x="36" y="8"/>
                      </a:cubicBezTo>
                      <a:cubicBezTo>
                        <a:pt x="35" y="13"/>
                        <a:pt x="36" y="15"/>
                        <a:pt x="38" y="14"/>
                      </a:cubicBezTo>
                      <a:cubicBezTo>
                        <a:pt x="40" y="13"/>
                        <a:pt x="39" y="9"/>
                        <a:pt x="39" y="6"/>
                      </a:cubicBezTo>
                      <a:cubicBezTo>
                        <a:pt x="40" y="12"/>
                        <a:pt x="43" y="13"/>
                        <a:pt x="46" y="14"/>
                      </a:cubicBezTo>
                      <a:cubicBezTo>
                        <a:pt x="46" y="25"/>
                        <a:pt x="52" y="25"/>
                        <a:pt x="56" y="27"/>
                      </a:cubicBezTo>
                      <a:cubicBezTo>
                        <a:pt x="59" y="28"/>
                        <a:pt x="56" y="18"/>
                        <a:pt x="59" y="21"/>
                      </a:cubicBezTo>
                      <a:cubicBezTo>
                        <a:pt x="60" y="28"/>
                        <a:pt x="58" y="29"/>
                        <a:pt x="57" y="31"/>
                      </a:cubicBezTo>
                      <a:cubicBezTo>
                        <a:pt x="59" y="35"/>
                        <a:pt x="61" y="38"/>
                        <a:pt x="65" y="37"/>
                      </a:cubicBezTo>
                      <a:cubicBezTo>
                        <a:pt x="64" y="31"/>
                        <a:pt x="70" y="36"/>
                        <a:pt x="70" y="29"/>
                      </a:cubicBezTo>
                      <a:cubicBezTo>
                        <a:pt x="71" y="36"/>
                        <a:pt x="77" y="33"/>
                        <a:pt x="79" y="29"/>
                      </a:cubicBezTo>
                      <a:cubicBezTo>
                        <a:pt x="79" y="34"/>
                        <a:pt x="83" y="27"/>
                        <a:pt x="83" y="41"/>
                      </a:cubicBezTo>
                      <a:cubicBezTo>
                        <a:pt x="79" y="43"/>
                        <a:pt x="70" y="47"/>
                        <a:pt x="69" y="37"/>
                      </a:cubicBezTo>
                      <a:cubicBezTo>
                        <a:pt x="66" y="37"/>
                        <a:pt x="67" y="42"/>
                        <a:pt x="65" y="45"/>
                      </a:cubicBezTo>
                      <a:cubicBezTo>
                        <a:pt x="68" y="53"/>
                        <a:pt x="69" y="49"/>
                        <a:pt x="74" y="48"/>
                      </a:cubicBezTo>
                      <a:cubicBezTo>
                        <a:pt x="74" y="52"/>
                        <a:pt x="73" y="54"/>
                        <a:pt x="73" y="56"/>
                      </a:cubicBezTo>
                      <a:cubicBezTo>
                        <a:pt x="74" y="56"/>
                        <a:pt x="75" y="56"/>
                        <a:pt x="76" y="56"/>
                      </a:cubicBezTo>
                      <a:cubicBezTo>
                        <a:pt x="76" y="45"/>
                        <a:pt x="85" y="51"/>
                        <a:pt x="83" y="37"/>
                      </a:cubicBezTo>
                      <a:cubicBezTo>
                        <a:pt x="88" y="40"/>
                        <a:pt x="85" y="38"/>
                        <a:pt x="91" y="37"/>
                      </a:cubicBezTo>
                      <a:cubicBezTo>
                        <a:pt x="90" y="44"/>
                        <a:pt x="84" y="43"/>
                        <a:pt x="83" y="48"/>
                      </a:cubicBezTo>
                      <a:cubicBezTo>
                        <a:pt x="83" y="50"/>
                        <a:pt x="83" y="53"/>
                        <a:pt x="83" y="56"/>
                      </a:cubicBezTo>
                      <a:cubicBezTo>
                        <a:pt x="87" y="54"/>
                        <a:pt x="93" y="55"/>
                        <a:pt x="95" y="50"/>
                      </a:cubicBezTo>
                      <a:cubicBezTo>
                        <a:pt x="98" y="62"/>
                        <a:pt x="108" y="56"/>
                        <a:pt x="112" y="54"/>
                      </a:cubicBezTo>
                      <a:cubicBezTo>
                        <a:pt x="111" y="64"/>
                        <a:pt x="120" y="52"/>
                        <a:pt x="119" y="62"/>
                      </a:cubicBezTo>
                      <a:close/>
                      <a:moveTo>
                        <a:pt x="877" y="46"/>
                      </a:moveTo>
                      <a:cubicBezTo>
                        <a:pt x="879" y="53"/>
                        <a:pt x="885" y="48"/>
                        <a:pt x="889" y="46"/>
                      </a:cubicBezTo>
                      <a:cubicBezTo>
                        <a:pt x="887" y="46"/>
                        <a:pt x="885" y="47"/>
                        <a:pt x="885" y="45"/>
                      </a:cubicBezTo>
                      <a:cubicBezTo>
                        <a:pt x="884" y="42"/>
                        <a:pt x="876" y="40"/>
                        <a:pt x="877" y="46"/>
                      </a:cubicBezTo>
                      <a:close/>
                      <a:moveTo>
                        <a:pt x="824" y="114"/>
                      </a:moveTo>
                      <a:cubicBezTo>
                        <a:pt x="823" y="114"/>
                        <a:pt x="822" y="114"/>
                        <a:pt x="821" y="114"/>
                      </a:cubicBezTo>
                      <a:cubicBezTo>
                        <a:pt x="821" y="115"/>
                        <a:pt x="821" y="117"/>
                        <a:pt x="821" y="118"/>
                      </a:cubicBezTo>
                      <a:cubicBezTo>
                        <a:pt x="822" y="118"/>
                        <a:pt x="824" y="118"/>
                        <a:pt x="824" y="114"/>
                      </a:cubicBezTo>
                      <a:close/>
                      <a:moveTo>
                        <a:pt x="910" y="114"/>
                      </a:moveTo>
                      <a:cubicBezTo>
                        <a:pt x="908" y="112"/>
                        <a:pt x="907" y="120"/>
                        <a:pt x="908" y="120"/>
                      </a:cubicBezTo>
                      <a:cubicBezTo>
                        <a:pt x="908" y="117"/>
                        <a:pt x="911" y="118"/>
                        <a:pt x="910" y="114"/>
                      </a:cubicBezTo>
                      <a:close/>
                      <a:moveTo>
                        <a:pt x="907" y="120"/>
                      </a:moveTo>
                      <a:cubicBezTo>
                        <a:pt x="903" y="120"/>
                        <a:pt x="903" y="134"/>
                        <a:pt x="907" y="133"/>
                      </a:cubicBezTo>
                      <a:cubicBezTo>
                        <a:pt x="907" y="129"/>
                        <a:pt x="907" y="124"/>
                        <a:pt x="907" y="120"/>
                      </a:cubicBezTo>
                      <a:close/>
                      <a:moveTo>
                        <a:pt x="884" y="168"/>
                      </a:moveTo>
                      <a:cubicBezTo>
                        <a:pt x="888" y="166"/>
                        <a:pt x="888" y="171"/>
                        <a:pt x="890" y="172"/>
                      </a:cubicBezTo>
                      <a:cubicBezTo>
                        <a:pt x="890" y="169"/>
                        <a:pt x="890" y="166"/>
                        <a:pt x="890" y="162"/>
                      </a:cubicBezTo>
                      <a:cubicBezTo>
                        <a:pt x="887" y="163"/>
                        <a:pt x="883" y="160"/>
                        <a:pt x="884" y="168"/>
                      </a:cubicBezTo>
                      <a:close/>
                      <a:moveTo>
                        <a:pt x="895" y="172"/>
                      </a:moveTo>
                      <a:cubicBezTo>
                        <a:pt x="895" y="181"/>
                        <a:pt x="892" y="182"/>
                        <a:pt x="891" y="191"/>
                      </a:cubicBezTo>
                      <a:cubicBezTo>
                        <a:pt x="894" y="191"/>
                        <a:pt x="896" y="196"/>
                        <a:pt x="898" y="191"/>
                      </a:cubicBezTo>
                      <a:cubicBezTo>
                        <a:pt x="896" y="186"/>
                        <a:pt x="898" y="173"/>
                        <a:pt x="895" y="172"/>
                      </a:cubicBezTo>
                      <a:close/>
                      <a:moveTo>
                        <a:pt x="908" y="191"/>
                      </a:moveTo>
                      <a:cubicBezTo>
                        <a:pt x="908" y="198"/>
                        <a:pt x="912" y="201"/>
                        <a:pt x="908" y="205"/>
                      </a:cubicBezTo>
                      <a:cubicBezTo>
                        <a:pt x="911" y="205"/>
                        <a:pt x="911" y="208"/>
                        <a:pt x="914" y="207"/>
                      </a:cubicBezTo>
                      <a:cubicBezTo>
                        <a:pt x="913" y="202"/>
                        <a:pt x="910" y="201"/>
                        <a:pt x="911" y="191"/>
                      </a:cubicBezTo>
                      <a:cubicBezTo>
                        <a:pt x="910" y="191"/>
                        <a:pt x="909" y="191"/>
                        <a:pt x="908" y="191"/>
                      </a:cubicBezTo>
                      <a:close/>
                      <a:moveTo>
                        <a:pt x="1030" y="199"/>
                      </a:moveTo>
                      <a:cubicBezTo>
                        <a:pt x="1030" y="197"/>
                        <a:pt x="1030" y="195"/>
                        <a:pt x="1030" y="193"/>
                      </a:cubicBezTo>
                      <a:cubicBezTo>
                        <a:pt x="1029" y="193"/>
                        <a:pt x="1028" y="193"/>
                        <a:pt x="1028" y="193"/>
                      </a:cubicBezTo>
                      <a:cubicBezTo>
                        <a:pt x="1027" y="197"/>
                        <a:pt x="1028" y="199"/>
                        <a:pt x="1030" y="199"/>
                      </a:cubicBezTo>
                      <a:close/>
                      <a:moveTo>
                        <a:pt x="1090" y="213"/>
                      </a:moveTo>
                      <a:cubicBezTo>
                        <a:pt x="1090" y="216"/>
                        <a:pt x="1089" y="222"/>
                        <a:pt x="1092" y="220"/>
                      </a:cubicBezTo>
                      <a:cubicBezTo>
                        <a:pt x="1092" y="216"/>
                        <a:pt x="1091" y="213"/>
                        <a:pt x="1090" y="213"/>
                      </a:cubicBezTo>
                      <a:close/>
                      <a:moveTo>
                        <a:pt x="1038" y="226"/>
                      </a:moveTo>
                      <a:cubicBezTo>
                        <a:pt x="1038" y="229"/>
                        <a:pt x="1038" y="231"/>
                        <a:pt x="1038" y="234"/>
                      </a:cubicBezTo>
                      <a:cubicBezTo>
                        <a:pt x="1039" y="234"/>
                        <a:pt x="1040" y="234"/>
                        <a:pt x="1040" y="234"/>
                      </a:cubicBezTo>
                      <a:cubicBezTo>
                        <a:pt x="1040" y="231"/>
                        <a:pt x="1040" y="229"/>
                        <a:pt x="1040" y="226"/>
                      </a:cubicBezTo>
                      <a:cubicBezTo>
                        <a:pt x="1040" y="226"/>
                        <a:pt x="1039" y="226"/>
                        <a:pt x="1038" y="226"/>
                      </a:cubicBezTo>
                      <a:close/>
                      <a:moveTo>
                        <a:pt x="944" y="305"/>
                      </a:moveTo>
                      <a:cubicBezTo>
                        <a:pt x="944" y="303"/>
                        <a:pt x="944" y="301"/>
                        <a:pt x="944" y="299"/>
                      </a:cubicBezTo>
                      <a:cubicBezTo>
                        <a:pt x="943" y="299"/>
                        <a:pt x="942" y="299"/>
                        <a:pt x="942" y="299"/>
                      </a:cubicBezTo>
                      <a:cubicBezTo>
                        <a:pt x="942" y="303"/>
                        <a:pt x="942" y="306"/>
                        <a:pt x="944" y="305"/>
                      </a:cubicBezTo>
                      <a:close/>
                      <a:moveTo>
                        <a:pt x="804" y="305"/>
                      </a:moveTo>
                      <a:cubicBezTo>
                        <a:pt x="804" y="297"/>
                        <a:pt x="800" y="300"/>
                        <a:pt x="804" y="296"/>
                      </a:cubicBezTo>
                      <a:cubicBezTo>
                        <a:pt x="801" y="298"/>
                        <a:pt x="802" y="293"/>
                        <a:pt x="800" y="292"/>
                      </a:cubicBezTo>
                      <a:cubicBezTo>
                        <a:pt x="800" y="296"/>
                        <a:pt x="799" y="296"/>
                        <a:pt x="798" y="298"/>
                      </a:cubicBezTo>
                      <a:cubicBezTo>
                        <a:pt x="801" y="296"/>
                        <a:pt x="801" y="300"/>
                        <a:pt x="801" y="305"/>
                      </a:cubicBezTo>
                      <a:cubicBezTo>
                        <a:pt x="802" y="305"/>
                        <a:pt x="803" y="305"/>
                        <a:pt x="804" y="305"/>
                      </a:cubicBezTo>
                      <a:close/>
                      <a:moveTo>
                        <a:pt x="702" y="299"/>
                      </a:moveTo>
                      <a:cubicBezTo>
                        <a:pt x="702" y="297"/>
                        <a:pt x="702" y="292"/>
                        <a:pt x="701" y="292"/>
                      </a:cubicBezTo>
                      <a:cubicBezTo>
                        <a:pt x="701" y="294"/>
                        <a:pt x="701" y="296"/>
                        <a:pt x="701" y="298"/>
                      </a:cubicBezTo>
                      <a:cubicBezTo>
                        <a:pt x="698" y="297"/>
                        <a:pt x="697" y="298"/>
                        <a:pt x="697" y="303"/>
                      </a:cubicBezTo>
                      <a:cubicBezTo>
                        <a:pt x="700" y="305"/>
                        <a:pt x="698" y="297"/>
                        <a:pt x="702" y="299"/>
                      </a:cubicBezTo>
                      <a:close/>
                      <a:moveTo>
                        <a:pt x="695" y="292"/>
                      </a:moveTo>
                      <a:cubicBezTo>
                        <a:pt x="694" y="295"/>
                        <a:pt x="695" y="298"/>
                        <a:pt x="695" y="299"/>
                      </a:cubicBezTo>
                      <a:cubicBezTo>
                        <a:pt x="698" y="302"/>
                        <a:pt x="700" y="289"/>
                        <a:pt x="698" y="294"/>
                      </a:cubicBezTo>
                      <a:cubicBezTo>
                        <a:pt x="697" y="300"/>
                        <a:pt x="695" y="293"/>
                        <a:pt x="695" y="292"/>
                      </a:cubicBezTo>
                      <a:close/>
                      <a:moveTo>
                        <a:pt x="661" y="303"/>
                      </a:moveTo>
                      <a:cubicBezTo>
                        <a:pt x="660" y="294"/>
                        <a:pt x="657" y="297"/>
                        <a:pt x="655" y="303"/>
                      </a:cubicBezTo>
                      <a:cubicBezTo>
                        <a:pt x="657" y="303"/>
                        <a:pt x="659" y="303"/>
                        <a:pt x="661" y="303"/>
                      </a:cubicBezTo>
                      <a:close/>
                      <a:moveTo>
                        <a:pt x="582" y="292"/>
                      </a:moveTo>
                      <a:cubicBezTo>
                        <a:pt x="581" y="295"/>
                        <a:pt x="583" y="296"/>
                        <a:pt x="583" y="299"/>
                      </a:cubicBezTo>
                      <a:cubicBezTo>
                        <a:pt x="585" y="298"/>
                        <a:pt x="587" y="297"/>
                        <a:pt x="591" y="298"/>
                      </a:cubicBezTo>
                      <a:cubicBezTo>
                        <a:pt x="591" y="291"/>
                        <a:pt x="589" y="290"/>
                        <a:pt x="588" y="286"/>
                      </a:cubicBezTo>
                      <a:cubicBezTo>
                        <a:pt x="589" y="291"/>
                        <a:pt x="588" y="293"/>
                        <a:pt x="585" y="292"/>
                      </a:cubicBezTo>
                      <a:cubicBezTo>
                        <a:pt x="585" y="288"/>
                        <a:pt x="585" y="286"/>
                        <a:pt x="586" y="284"/>
                      </a:cubicBezTo>
                      <a:cubicBezTo>
                        <a:pt x="585" y="282"/>
                        <a:pt x="583" y="283"/>
                        <a:pt x="582" y="286"/>
                      </a:cubicBezTo>
                      <a:cubicBezTo>
                        <a:pt x="584" y="289"/>
                        <a:pt x="585" y="281"/>
                        <a:pt x="585" y="286"/>
                      </a:cubicBezTo>
                      <a:cubicBezTo>
                        <a:pt x="584" y="287"/>
                        <a:pt x="585" y="295"/>
                        <a:pt x="582" y="292"/>
                      </a:cubicBezTo>
                      <a:close/>
                      <a:moveTo>
                        <a:pt x="322" y="274"/>
                      </a:moveTo>
                      <a:cubicBezTo>
                        <a:pt x="323" y="275"/>
                        <a:pt x="329" y="281"/>
                        <a:pt x="328" y="271"/>
                      </a:cubicBezTo>
                      <a:cubicBezTo>
                        <a:pt x="326" y="269"/>
                        <a:pt x="325" y="279"/>
                        <a:pt x="324" y="272"/>
                      </a:cubicBezTo>
                      <a:cubicBezTo>
                        <a:pt x="324" y="271"/>
                        <a:pt x="324" y="270"/>
                        <a:pt x="324" y="269"/>
                      </a:cubicBezTo>
                      <a:cubicBezTo>
                        <a:pt x="325" y="269"/>
                        <a:pt x="327" y="269"/>
                        <a:pt x="329" y="269"/>
                      </a:cubicBezTo>
                      <a:cubicBezTo>
                        <a:pt x="328" y="257"/>
                        <a:pt x="321" y="267"/>
                        <a:pt x="322" y="274"/>
                      </a:cubicBezTo>
                      <a:close/>
                      <a:moveTo>
                        <a:pt x="335" y="269"/>
                      </a:moveTo>
                      <a:cubicBezTo>
                        <a:pt x="331" y="268"/>
                        <a:pt x="335" y="260"/>
                        <a:pt x="333" y="257"/>
                      </a:cubicBezTo>
                      <a:cubicBezTo>
                        <a:pt x="333" y="261"/>
                        <a:pt x="332" y="263"/>
                        <a:pt x="330" y="263"/>
                      </a:cubicBezTo>
                      <a:cubicBezTo>
                        <a:pt x="332" y="255"/>
                        <a:pt x="325" y="254"/>
                        <a:pt x="327" y="257"/>
                      </a:cubicBezTo>
                      <a:cubicBezTo>
                        <a:pt x="328" y="263"/>
                        <a:pt x="332" y="275"/>
                        <a:pt x="335" y="269"/>
                      </a:cubicBezTo>
                      <a:close/>
                      <a:moveTo>
                        <a:pt x="326" y="261"/>
                      </a:moveTo>
                      <a:cubicBezTo>
                        <a:pt x="322" y="263"/>
                        <a:pt x="323" y="254"/>
                        <a:pt x="319" y="257"/>
                      </a:cubicBezTo>
                      <a:cubicBezTo>
                        <a:pt x="320" y="263"/>
                        <a:pt x="324" y="266"/>
                        <a:pt x="326" y="261"/>
                      </a:cubicBezTo>
                      <a:close/>
                      <a:moveTo>
                        <a:pt x="316" y="269"/>
                      </a:moveTo>
                      <a:cubicBezTo>
                        <a:pt x="319" y="271"/>
                        <a:pt x="319" y="266"/>
                        <a:pt x="320" y="265"/>
                      </a:cubicBezTo>
                      <a:cubicBezTo>
                        <a:pt x="320" y="267"/>
                        <a:pt x="320" y="269"/>
                        <a:pt x="320" y="271"/>
                      </a:cubicBezTo>
                      <a:cubicBezTo>
                        <a:pt x="327" y="264"/>
                        <a:pt x="315" y="261"/>
                        <a:pt x="314" y="263"/>
                      </a:cubicBezTo>
                      <a:cubicBezTo>
                        <a:pt x="316" y="262"/>
                        <a:pt x="316" y="264"/>
                        <a:pt x="316" y="269"/>
                      </a:cubicBezTo>
                      <a:close/>
                      <a:moveTo>
                        <a:pt x="268" y="274"/>
                      </a:moveTo>
                      <a:cubicBezTo>
                        <a:pt x="271" y="274"/>
                        <a:pt x="273" y="274"/>
                        <a:pt x="276" y="274"/>
                      </a:cubicBezTo>
                      <a:cubicBezTo>
                        <a:pt x="275" y="272"/>
                        <a:pt x="277" y="264"/>
                        <a:pt x="275" y="265"/>
                      </a:cubicBezTo>
                      <a:cubicBezTo>
                        <a:pt x="273" y="278"/>
                        <a:pt x="273" y="265"/>
                        <a:pt x="271" y="265"/>
                      </a:cubicBezTo>
                      <a:cubicBezTo>
                        <a:pt x="270" y="268"/>
                        <a:pt x="269" y="270"/>
                        <a:pt x="268" y="274"/>
                      </a:cubicBezTo>
                      <a:close/>
                      <a:moveTo>
                        <a:pt x="169" y="253"/>
                      </a:moveTo>
                      <a:cubicBezTo>
                        <a:pt x="170" y="257"/>
                        <a:pt x="170" y="261"/>
                        <a:pt x="172" y="261"/>
                      </a:cubicBezTo>
                      <a:cubicBezTo>
                        <a:pt x="172" y="259"/>
                        <a:pt x="172" y="255"/>
                        <a:pt x="173" y="255"/>
                      </a:cubicBezTo>
                      <a:cubicBezTo>
                        <a:pt x="173" y="261"/>
                        <a:pt x="175" y="250"/>
                        <a:pt x="176" y="257"/>
                      </a:cubicBezTo>
                      <a:cubicBezTo>
                        <a:pt x="174" y="257"/>
                        <a:pt x="173" y="258"/>
                        <a:pt x="174" y="261"/>
                      </a:cubicBezTo>
                      <a:cubicBezTo>
                        <a:pt x="177" y="264"/>
                        <a:pt x="175" y="256"/>
                        <a:pt x="178" y="257"/>
                      </a:cubicBezTo>
                      <a:cubicBezTo>
                        <a:pt x="178" y="259"/>
                        <a:pt x="179" y="262"/>
                        <a:pt x="179" y="259"/>
                      </a:cubicBezTo>
                      <a:cubicBezTo>
                        <a:pt x="178" y="249"/>
                        <a:pt x="171" y="256"/>
                        <a:pt x="169" y="253"/>
                      </a:cubicBezTo>
                      <a:close/>
                      <a:moveTo>
                        <a:pt x="153" y="257"/>
                      </a:moveTo>
                      <a:cubicBezTo>
                        <a:pt x="152" y="257"/>
                        <a:pt x="151" y="257"/>
                        <a:pt x="150" y="257"/>
                      </a:cubicBezTo>
                      <a:cubicBezTo>
                        <a:pt x="150" y="259"/>
                        <a:pt x="150" y="261"/>
                        <a:pt x="150" y="263"/>
                      </a:cubicBezTo>
                      <a:cubicBezTo>
                        <a:pt x="151" y="263"/>
                        <a:pt x="151" y="263"/>
                        <a:pt x="152" y="263"/>
                      </a:cubicBezTo>
                      <a:cubicBezTo>
                        <a:pt x="152" y="260"/>
                        <a:pt x="153" y="260"/>
                        <a:pt x="153" y="257"/>
                      </a:cubicBezTo>
                      <a:close/>
                      <a:moveTo>
                        <a:pt x="127" y="257"/>
                      </a:moveTo>
                      <a:cubicBezTo>
                        <a:pt x="128" y="257"/>
                        <a:pt x="129" y="258"/>
                        <a:pt x="129" y="261"/>
                      </a:cubicBezTo>
                      <a:cubicBezTo>
                        <a:pt x="125" y="264"/>
                        <a:pt x="127" y="256"/>
                        <a:pt x="124" y="257"/>
                      </a:cubicBezTo>
                      <a:cubicBezTo>
                        <a:pt x="124" y="260"/>
                        <a:pt x="124" y="262"/>
                        <a:pt x="124" y="265"/>
                      </a:cubicBezTo>
                      <a:cubicBezTo>
                        <a:pt x="127" y="263"/>
                        <a:pt x="126" y="263"/>
                        <a:pt x="129" y="265"/>
                      </a:cubicBezTo>
                      <a:cubicBezTo>
                        <a:pt x="131" y="262"/>
                        <a:pt x="129" y="249"/>
                        <a:pt x="127" y="257"/>
                      </a:cubicBezTo>
                      <a:close/>
                      <a:moveTo>
                        <a:pt x="103" y="247"/>
                      </a:moveTo>
                      <a:cubicBezTo>
                        <a:pt x="106" y="247"/>
                        <a:pt x="107" y="243"/>
                        <a:pt x="110" y="242"/>
                      </a:cubicBezTo>
                      <a:cubicBezTo>
                        <a:pt x="108" y="242"/>
                        <a:pt x="107" y="241"/>
                        <a:pt x="106" y="240"/>
                      </a:cubicBezTo>
                      <a:cubicBezTo>
                        <a:pt x="107" y="247"/>
                        <a:pt x="102" y="240"/>
                        <a:pt x="103" y="247"/>
                      </a:cubicBezTo>
                      <a:close/>
                      <a:moveTo>
                        <a:pt x="92" y="247"/>
                      </a:moveTo>
                      <a:cubicBezTo>
                        <a:pt x="93" y="262"/>
                        <a:pt x="95" y="241"/>
                        <a:pt x="91" y="243"/>
                      </a:cubicBezTo>
                      <a:cubicBezTo>
                        <a:pt x="91" y="246"/>
                        <a:pt x="91" y="248"/>
                        <a:pt x="92" y="247"/>
                      </a:cubicBezTo>
                      <a:close/>
                      <a:moveTo>
                        <a:pt x="37" y="203"/>
                      </a:moveTo>
                      <a:cubicBezTo>
                        <a:pt x="37" y="197"/>
                        <a:pt x="37" y="193"/>
                        <a:pt x="37" y="191"/>
                      </a:cubicBezTo>
                      <a:cubicBezTo>
                        <a:pt x="35" y="194"/>
                        <a:pt x="36" y="201"/>
                        <a:pt x="37" y="203"/>
                      </a:cubicBezTo>
                      <a:close/>
                      <a:moveTo>
                        <a:pt x="24" y="97"/>
                      </a:moveTo>
                      <a:cubicBezTo>
                        <a:pt x="26" y="94"/>
                        <a:pt x="27" y="102"/>
                        <a:pt x="27" y="97"/>
                      </a:cubicBezTo>
                      <a:cubicBezTo>
                        <a:pt x="26" y="93"/>
                        <a:pt x="24" y="88"/>
                        <a:pt x="22" y="85"/>
                      </a:cubicBezTo>
                      <a:cubicBezTo>
                        <a:pt x="22" y="87"/>
                        <a:pt x="21" y="87"/>
                        <a:pt x="19" y="87"/>
                      </a:cubicBezTo>
                      <a:cubicBezTo>
                        <a:pt x="21" y="97"/>
                        <a:pt x="17" y="89"/>
                        <a:pt x="17" y="93"/>
                      </a:cubicBezTo>
                      <a:cubicBezTo>
                        <a:pt x="17" y="93"/>
                        <a:pt x="18" y="94"/>
                        <a:pt x="18" y="97"/>
                      </a:cubicBezTo>
                      <a:cubicBezTo>
                        <a:pt x="20" y="96"/>
                        <a:pt x="21" y="91"/>
                        <a:pt x="24" y="91"/>
                      </a:cubicBezTo>
                      <a:cubicBezTo>
                        <a:pt x="24" y="93"/>
                        <a:pt x="24" y="95"/>
                        <a:pt x="24" y="97"/>
                      </a:cubicBezTo>
                      <a:close/>
                      <a:moveTo>
                        <a:pt x="10" y="85"/>
                      </a:moveTo>
                      <a:cubicBezTo>
                        <a:pt x="14" y="86"/>
                        <a:pt x="13" y="76"/>
                        <a:pt x="17" y="75"/>
                      </a:cubicBezTo>
                      <a:cubicBezTo>
                        <a:pt x="13" y="78"/>
                        <a:pt x="15" y="70"/>
                        <a:pt x="12" y="72"/>
                      </a:cubicBezTo>
                      <a:cubicBezTo>
                        <a:pt x="13" y="77"/>
                        <a:pt x="12" y="82"/>
                        <a:pt x="10" y="85"/>
                      </a:cubicBezTo>
                      <a:close/>
                      <a:moveTo>
                        <a:pt x="472" y="25"/>
                      </a:moveTo>
                      <a:cubicBezTo>
                        <a:pt x="470" y="25"/>
                        <a:pt x="464" y="25"/>
                        <a:pt x="467" y="27"/>
                      </a:cubicBezTo>
                      <a:cubicBezTo>
                        <a:pt x="468" y="28"/>
                        <a:pt x="470" y="27"/>
                        <a:pt x="470" y="29"/>
                      </a:cubicBezTo>
                      <a:cubicBezTo>
                        <a:pt x="465" y="29"/>
                        <a:pt x="470" y="37"/>
                        <a:pt x="469" y="43"/>
                      </a:cubicBezTo>
                      <a:cubicBezTo>
                        <a:pt x="466" y="40"/>
                        <a:pt x="461" y="41"/>
                        <a:pt x="457" y="41"/>
                      </a:cubicBezTo>
                      <a:cubicBezTo>
                        <a:pt x="451" y="41"/>
                        <a:pt x="443" y="39"/>
                        <a:pt x="442" y="46"/>
                      </a:cubicBezTo>
                      <a:cubicBezTo>
                        <a:pt x="448" y="49"/>
                        <a:pt x="463" y="45"/>
                        <a:pt x="474" y="46"/>
                      </a:cubicBezTo>
                      <a:cubicBezTo>
                        <a:pt x="476" y="35"/>
                        <a:pt x="471" y="37"/>
                        <a:pt x="472" y="27"/>
                      </a:cubicBezTo>
                      <a:cubicBezTo>
                        <a:pt x="473" y="29"/>
                        <a:pt x="474" y="30"/>
                        <a:pt x="476" y="29"/>
                      </a:cubicBezTo>
                      <a:cubicBezTo>
                        <a:pt x="476" y="23"/>
                        <a:pt x="470" y="27"/>
                        <a:pt x="472" y="16"/>
                      </a:cubicBezTo>
                      <a:cubicBezTo>
                        <a:pt x="471" y="16"/>
                        <a:pt x="470" y="16"/>
                        <a:pt x="469" y="16"/>
                      </a:cubicBezTo>
                      <a:cubicBezTo>
                        <a:pt x="468" y="23"/>
                        <a:pt x="472" y="19"/>
                        <a:pt x="472" y="25"/>
                      </a:cubicBezTo>
                      <a:close/>
                      <a:moveTo>
                        <a:pt x="728" y="27"/>
                      </a:moveTo>
                      <a:cubicBezTo>
                        <a:pt x="726" y="28"/>
                        <a:pt x="722" y="25"/>
                        <a:pt x="722" y="29"/>
                      </a:cubicBezTo>
                      <a:cubicBezTo>
                        <a:pt x="723" y="28"/>
                        <a:pt x="728" y="32"/>
                        <a:pt x="728" y="27"/>
                      </a:cubicBezTo>
                      <a:close/>
                      <a:moveTo>
                        <a:pt x="745" y="29"/>
                      </a:moveTo>
                      <a:cubicBezTo>
                        <a:pt x="745" y="26"/>
                        <a:pt x="743" y="27"/>
                        <a:pt x="741" y="27"/>
                      </a:cubicBezTo>
                      <a:cubicBezTo>
                        <a:pt x="739" y="34"/>
                        <a:pt x="746" y="36"/>
                        <a:pt x="745" y="29"/>
                      </a:cubicBezTo>
                      <a:close/>
                      <a:moveTo>
                        <a:pt x="637" y="48"/>
                      </a:moveTo>
                      <a:cubicBezTo>
                        <a:pt x="635" y="45"/>
                        <a:pt x="630" y="46"/>
                        <a:pt x="630" y="50"/>
                      </a:cubicBezTo>
                      <a:cubicBezTo>
                        <a:pt x="633" y="54"/>
                        <a:pt x="638" y="60"/>
                        <a:pt x="643" y="54"/>
                      </a:cubicBezTo>
                      <a:cubicBezTo>
                        <a:pt x="646" y="57"/>
                        <a:pt x="653" y="58"/>
                        <a:pt x="653" y="56"/>
                      </a:cubicBezTo>
                      <a:cubicBezTo>
                        <a:pt x="651" y="56"/>
                        <a:pt x="651" y="54"/>
                        <a:pt x="651" y="50"/>
                      </a:cubicBezTo>
                      <a:cubicBezTo>
                        <a:pt x="656" y="44"/>
                        <a:pt x="665" y="57"/>
                        <a:pt x="666" y="43"/>
                      </a:cubicBezTo>
                      <a:cubicBezTo>
                        <a:pt x="658" y="40"/>
                        <a:pt x="654" y="45"/>
                        <a:pt x="649" y="48"/>
                      </a:cubicBezTo>
                      <a:cubicBezTo>
                        <a:pt x="648" y="37"/>
                        <a:pt x="645" y="48"/>
                        <a:pt x="642" y="48"/>
                      </a:cubicBezTo>
                      <a:cubicBezTo>
                        <a:pt x="641" y="41"/>
                        <a:pt x="644" y="42"/>
                        <a:pt x="644" y="37"/>
                      </a:cubicBezTo>
                      <a:cubicBezTo>
                        <a:pt x="642" y="37"/>
                        <a:pt x="642" y="34"/>
                        <a:pt x="641" y="33"/>
                      </a:cubicBezTo>
                      <a:cubicBezTo>
                        <a:pt x="641" y="34"/>
                        <a:pt x="640" y="35"/>
                        <a:pt x="639" y="35"/>
                      </a:cubicBezTo>
                      <a:cubicBezTo>
                        <a:pt x="638" y="41"/>
                        <a:pt x="641" y="40"/>
                        <a:pt x="641" y="43"/>
                      </a:cubicBezTo>
                      <a:cubicBezTo>
                        <a:pt x="640" y="43"/>
                        <a:pt x="634" y="38"/>
                        <a:pt x="636" y="43"/>
                      </a:cubicBezTo>
                      <a:cubicBezTo>
                        <a:pt x="639" y="40"/>
                        <a:pt x="639" y="48"/>
                        <a:pt x="637" y="48"/>
                      </a:cubicBezTo>
                      <a:close/>
                      <a:moveTo>
                        <a:pt x="669" y="43"/>
                      </a:moveTo>
                      <a:cubicBezTo>
                        <a:pt x="669" y="40"/>
                        <a:pt x="669" y="38"/>
                        <a:pt x="669" y="35"/>
                      </a:cubicBezTo>
                      <a:cubicBezTo>
                        <a:pt x="667" y="34"/>
                        <a:pt x="666" y="35"/>
                        <a:pt x="665" y="37"/>
                      </a:cubicBezTo>
                      <a:cubicBezTo>
                        <a:pt x="665" y="39"/>
                        <a:pt x="665" y="41"/>
                        <a:pt x="666" y="43"/>
                      </a:cubicBezTo>
                      <a:cubicBezTo>
                        <a:pt x="667" y="43"/>
                        <a:pt x="668" y="43"/>
                        <a:pt x="669" y="43"/>
                      </a:cubicBezTo>
                      <a:close/>
                      <a:moveTo>
                        <a:pt x="657" y="37"/>
                      </a:moveTo>
                      <a:cubicBezTo>
                        <a:pt x="659" y="36"/>
                        <a:pt x="663" y="39"/>
                        <a:pt x="664" y="35"/>
                      </a:cubicBezTo>
                      <a:cubicBezTo>
                        <a:pt x="661" y="33"/>
                        <a:pt x="659" y="32"/>
                        <a:pt x="657" y="37"/>
                      </a:cubicBezTo>
                      <a:close/>
                      <a:moveTo>
                        <a:pt x="75" y="35"/>
                      </a:moveTo>
                      <a:cubicBezTo>
                        <a:pt x="74" y="36"/>
                        <a:pt x="71" y="33"/>
                        <a:pt x="71" y="37"/>
                      </a:cubicBezTo>
                      <a:cubicBezTo>
                        <a:pt x="72" y="36"/>
                        <a:pt x="75" y="39"/>
                        <a:pt x="75" y="35"/>
                      </a:cubicBezTo>
                      <a:close/>
                      <a:moveTo>
                        <a:pt x="432" y="41"/>
                      </a:moveTo>
                      <a:cubicBezTo>
                        <a:pt x="427" y="35"/>
                        <a:pt x="423" y="40"/>
                        <a:pt x="420" y="37"/>
                      </a:cubicBezTo>
                      <a:cubicBezTo>
                        <a:pt x="419" y="37"/>
                        <a:pt x="420" y="42"/>
                        <a:pt x="418" y="43"/>
                      </a:cubicBezTo>
                      <a:cubicBezTo>
                        <a:pt x="417" y="40"/>
                        <a:pt x="409" y="38"/>
                        <a:pt x="409" y="45"/>
                      </a:cubicBezTo>
                      <a:cubicBezTo>
                        <a:pt x="418" y="50"/>
                        <a:pt x="427" y="47"/>
                        <a:pt x="434" y="46"/>
                      </a:cubicBezTo>
                      <a:cubicBezTo>
                        <a:pt x="435" y="46"/>
                        <a:pt x="438" y="54"/>
                        <a:pt x="438" y="45"/>
                      </a:cubicBezTo>
                      <a:cubicBezTo>
                        <a:pt x="435" y="44"/>
                        <a:pt x="436" y="35"/>
                        <a:pt x="433" y="35"/>
                      </a:cubicBezTo>
                      <a:cubicBezTo>
                        <a:pt x="433" y="37"/>
                        <a:pt x="432" y="38"/>
                        <a:pt x="432" y="41"/>
                      </a:cubicBezTo>
                      <a:close/>
                      <a:moveTo>
                        <a:pt x="655" y="37"/>
                      </a:moveTo>
                      <a:cubicBezTo>
                        <a:pt x="653" y="33"/>
                        <a:pt x="651" y="37"/>
                        <a:pt x="648" y="35"/>
                      </a:cubicBezTo>
                      <a:cubicBezTo>
                        <a:pt x="646" y="44"/>
                        <a:pt x="656" y="43"/>
                        <a:pt x="655" y="37"/>
                      </a:cubicBezTo>
                      <a:close/>
                      <a:moveTo>
                        <a:pt x="671" y="41"/>
                      </a:moveTo>
                      <a:cubicBezTo>
                        <a:pt x="676" y="41"/>
                        <a:pt x="681" y="41"/>
                        <a:pt x="685" y="41"/>
                      </a:cubicBezTo>
                      <a:cubicBezTo>
                        <a:pt x="684" y="33"/>
                        <a:pt x="672" y="32"/>
                        <a:pt x="671" y="41"/>
                      </a:cubicBezTo>
                      <a:close/>
                      <a:moveTo>
                        <a:pt x="381" y="46"/>
                      </a:moveTo>
                      <a:cubicBezTo>
                        <a:pt x="384" y="45"/>
                        <a:pt x="389" y="50"/>
                        <a:pt x="389" y="43"/>
                      </a:cubicBezTo>
                      <a:cubicBezTo>
                        <a:pt x="388" y="41"/>
                        <a:pt x="381" y="41"/>
                        <a:pt x="381" y="46"/>
                      </a:cubicBezTo>
                      <a:close/>
                      <a:moveTo>
                        <a:pt x="396" y="46"/>
                      </a:moveTo>
                      <a:cubicBezTo>
                        <a:pt x="401" y="46"/>
                        <a:pt x="401" y="48"/>
                        <a:pt x="406" y="46"/>
                      </a:cubicBezTo>
                      <a:cubicBezTo>
                        <a:pt x="406" y="37"/>
                        <a:pt x="397" y="41"/>
                        <a:pt x="396" y="46"/>
                      </a:cubicBezTo>
                      <a:close/>
                      <a:moveTo>
                        <a:pt x="484" y="43"/>
                      </a:moveTo>
                      <a:cubicBezTo>
                        <a:pt x="482" y="43"/>
                        <a:pt x="480" y="43"/>
                        <a:pt x="478" y="43"/>
                      </a:cubicBezTo>
                      <a:cubicBezTo>
                        <a:pt x="477" y="51"/>
                        <a:pt x="485" y="50"/>
                        <a:pt x="484" y="43"/>
                      </a:cubicBezTo>
                      <a:close/>
                      <a:moveTo>
                        <a:pt x="778" y="46"/>
                      </a:moveTo>
                      <a:cubicBezTo>
                        <a:pt x="779" y="46"/>
                        <a:pt x="780" y="46"/>
                        <a:pt x="781" y="46"/>
                      </a:cubicBezTo>
                      <a:cubicBezTo>
                        <a:pt x="781" y="45"/>
                        <a:pt x="781" y="44"/>
                        <a:pt x="781" y="43"/>
                      </a:cubicBezTo>
                      <a:cubicBezTo>
                        <a:pt x="780" y="43"/>
                        <a:pt x="779" y="43"/>
                        <a:pt x="778" y="43"/>
                      </a:cubicBezTo>
                      <a:cubicBezTo>
                        <a:pt x="778" y="44"/>
                        <a:pt x="778" y="45"/>
                        <a:pt x="778" y="46"/>
                      </a:cubicBezTo>
                      <a:close/>
                      <a:moveTo>
                        <a:pt x="871" y="46"/>
                      </a:moveTo>
                      <a:cubicBezTo>
                        <a:pt x="872" y="46"/>
                        <a:pt x="873" y="46"/>
                        <a:pt x="873" y="46"/>
                      </a:cubicBezTo>
                      <a:cubicBezTo>
                        <a:pt x="873" y="45"/>
                        <a:pt x="873" y="44"/>
                        <a:pt x="873" y="43"/>
                      </a:cubicBezTo>
                      <a:cubicBezTo>
                        <a:pt x="873" y="43"/>
                        <a:pt x="872" y="43"/>
                        <a:pt x="871" y="43"/>
                      </a:cubicBezTo>
                      <a:cubicBezTo>
                        <a:pt x="871" y="44"/>
                        <a:pt x="871" y="45"/>
                        <a:pt x="871" y="46"/>
                      </a:cubicBezTo>
                      <a:close/>
                      <a:moveTo>
                        <a:pt x="233" y="54"/>
                      </a:moveTo>
                      <a:cubicBezTo>
                        <a:pt x="235" y="56"/>
                        <a:pt x="237" y="47"/>
                        <a:pt x="235" y="46"/>
                      </a:cubicBezTo>
                      <a:cubicBezTo>
                        <a:pt x="236" y="53"/>
                        <a:pt x="232" y="48"/>
                        <a:pt x="233" y="54"/>
                      </a:cubicBezTo>
                      <a:close/>
                      <a:moveTo>
                        <a:pt x="679" y="54"/>
                      </a:moveTo>
                      <a:cubicBezTo>
                        <a:pt x="682" y="56"/>
                        <a:pt x="682" y="50"/>
                        <a:pt x="684" y="48"/>
                      </a:cubicBezTo>
                      <a:cubicBezTo>
                        <a:pt x="681" y="46"/>
                        <a:pt x="681" y="50"/>
                        <a:pt x="678" y="46"/>
                      </a:cubicBezTo>
                      <a:cubicBezTo>
                        <a:pt x="678" y="50"/>
                        <a:pt x="679" y="51"/>
                        <a:pt x="679" y="54"/>
                      </a:cubicBezTo>
                      <a:close/>
                      <a:moveTo>
                        <a:pt x="1114" y="48"/>
                      </a:moveTo>
                      <a:cubicBezTo>
                        <a:pt x="1122" y="52"/>
                        <a:pt x="1123" y="42"/>
                        <a:pt x="1114" y="48"/>
                      </a:cubicBezTo>
                      <a:cubicBezTo>
                        <a:pt x="1114" y="48"/>
                        <a:pt x="1114" y="48"/>
                        <a:pt x="1114" y="48"/>
                      </a:cubicBezTo>
                      <a:close/>
                      <a:moveTo>
                        <a:pt x="1127" y="54"/>
                      </a:moveTo>
                      <a:cubicBezTo>
                        <a:pt x="1127" y="51"/>
                        <a:pt x="1127" y="48"/>
                        <a:pt x="1128" y="46"/>
                      </a:cubicBezTo>
                      <a:cubicBezTo>
                        <a:pt x="1127" y="46"/>
                        <a:pt x="1125" y="46"/>
                        <a:pt x="1124" y="46"/>
                      </a:cubicBezTo>
                      <a:cubicBezTo>
                        <a:pt x="1124" y="51"/>
                        <a:pt x="1126" y="51"/>
                        <a:pt x="1127" y="54"/>
                      </a:cubicBezTo>
                      <a:close/>
                      <a:moveTo>
                        <a:pt x="1133" y="54"/>
                      </a:moveTo>
                      <a:cubicBezTo>
                        <a:pt x="1134" y="45"/>
                        <a:pt x="1137" y="50"/>
                        <a:pt x="1141" y="50"/>
                      </a:cubicBezTo>
                      <a:cubicBezTo>
                        <a:pt x="1141" y="42"/>
                        <a:pt x="1134" y="49"/>
                        <a:pt x="1130" y="46"/>
                      </a:cubicBezTo>
                      <a:cubicBezTo>
                        <a:pt x="1131" y="50"/>
                        <a:pt x="1131" y="55"/>
                        <a:pt x="1133" y="54"/>
                      </a:cubicBezTo>
                      <a:close/>
                      <a:moveTo>
                        <a:pt x="665" y="58"/>
                      </a:moveTo>
                      <a:cubicBezTo>
                        <a:pt x="669" y="60"/>
                        <a:pt x="671" y="55"/>
                        <a:pt x="676" y="56"/>
                      </a:cubicBezTo>
                      <a:cubicBezTo>
                        <a:pt x="676" y="54"/>
                        <a:pt x="676" y="51"/>
                        <a:pt x="676" y="48"/>
                      </a:cubicBezTo>
                      <a:cubicBezTo>
                        <a:pt x="671" y="49"/>
                        <a:pt x="667" y="53"/>
                        <a:pt x="665" y="58"/>
                      </a:cubicBezTo>
                      <a:close/>
                      <a:moveTo>
                        <a:pt x="1096" y="62"/>
                      </a:moveTo>
                      <a:cubicBezTo>
                        <a:pt x="1098" y="67"/>
                        <a:pt x="1101" y="62"/>
                        <a:pt x="1102" y="58"/>
                      </a:cubicBezTo>
                      <a:cubicBezTo>
                        <a:pt x="1102" y="63"/>
                        <a:pt x="1111" y="67"/>
                        <a:pt x="1111" y="60"/>
                      </a:cubicBezTo>
                      <a:cubicBezTo>
                        <a:pt x="1106" y="59"/>
                        <a:pt x="1109" y="54"/>
                        <a:pt x="1106" y="48"/>
                      </a:cubicBezTo>
                      <a:cubicBezTo>
                        <a:pt x="1105" y="63"/>
                        <a:pt x="1104" y="46"/>
                        <a:pt x="1101" y="48"/>
                      </a:cubicBezTo>
                      <a:cubicBezTo>
                        <a:pt x="1103" y="61"/>
                        <a:pt x="1095" y="52"/>
                        <a:pt x="1096" y="62"/>
                      </a:cubicBezTo>
                      <a:close/>
                      <a:moveTo>
                        <a:pt x="701" y="54"/>
                      </a:moveTo>
                      <a:cubicBezTo>
                        <a:pt x="699" y="50"/>
                        <a:pt x="695" y="50"/>
                        <a:pt x="691" y="50"/>
                      </a:cubicBezTo>
                      <a:cubicBezTo>
                        <a:pt x="691" y="61"/>
                        <a:pt x="699" y="54"/>
                        <a:pt x="701" y="54"/>
                      </a:cubicBezTo>
                      <a:close/>
                      <a:moveTo>
                        <a:pt x="905" y="70"/>
                      </a:moveTo>
                      <a:cubicBezTo>
                        <a:pt x="911" y="66"/>
                        <a:pt x="924" y="78"/>
                        <a:pt x="925" y="62"/>
                      </a:cubicBezTo>
                      <a:cubicBezTo>
                        <a:pt x="919" y="64"/>
                        <a:pt x="918" y="59"/>
                        <a:pt x="915" y="56"/>
                      </a:cubicBezTo>
                      <a:cubicBezTo>
                        <a:pt x="914" y="60"/>
                        <a:pt x="913" y="63"/>
                        <a:pt x="910" y="64"/>
                      </a:cubicBezTo>
                      <a:cubicBezTo>
                        <a:pt x="910" y="62"/>
                        <a:pt x="910" y="60"/>
                        <a:pt x="910" y="58"/>
                      </a:cubicBezTo>
                      <a:cubicBezTo>
                        <a:pt x="904" y="58"/>
                        <a:pt x="900" y="55"/>
                        <a:pt x="896" y="50"/>
                      </a:cubicBezTo>
                      <a:cubicBezTo>
                        <a:pt x="894" y="57"/>
                        <a:pt x="892" y="53"/>
                        <a:pt x="889" y="50"/>
                      </a:cubicBezTo>
                      <a:cubicBezTo>
                        <a:pt x="882" y="60"/>
                        <a:pt x="876" y="53"/>
                        <a:pt x="869" y="54"/>
                      </a:cubicBezTo>
                      <a:cubicBezTo>
                        <a:pt x="868" y="54"/>
                        <a:pt x="866" y="57"/>
                        <a:pt x="865" y="58"/>
                      </a:cubicBezTo>
                      <a:cubicBezTo>
                        <a:pt x="862" y="60"/>
                        <a:pt x="858" y="57"/>
                        <a:pt x="854" y="58"/>
                      </a:cubicBezTo>
                      <a:cubicBezTo>
                        <a:pt x="855" y="62"/>
                        <a:pt x="852" y="66"/>
                        <a:pt x="854" y="68"/>
                      </a:cubicBezTo>
                      <a:cubicBezTo>
                        <a:pt x="854" y="60"/>
                        <a:pt x="864" y="63"/>
                        <a:pt x="864" y="68"/>
                      </a:cubicBezTo>
                      <a:cubicBezTo>
                        <a:pt x="866" y="57"/>
                        <a:pt x="876" y="64"/>
                        <a:pt x="880" y="68"/>
                      </a:cubicBezTo>
                      <a:cubicBezTo>
                        <a:pt x="887" y="69"/>
                        <a:pt x="886" y="55"/>
                        <a:pt x="892" y="56"/>
                      </a:cubicBezTo>
                      <a:cubicBezTo>
                        <a:pt x="892" y="59"/>
                        <a:pt x="891" y="60"/>
                        <a:pt x="891" y="64"/>
                      </a:cubicBezTo>
                      <a:cubicBezTo>
                        <a:pt x="895" y="65"/>
                        <a:pt x="897" y="62"/>
                        <a:pt x="900" y="62"/>
                      </a:cubicBezTo>
                      <a:cubicBezTo>
                        <a:pt x="902" y="57"/>
                        <a:pt x="896" y="58"/>
                        <a:pt x="899" y="56"/>
                      </a:cubicBezTo>
                      <a:cubicBezTo>
                        <a:pt x="900" y="62"/>
                        <a:pt x="905" y="62"/>
                        <a:pt x="905" y="70"/>
                      </a:cubicBezTo>
                      <a:close/>
                      <a:moveTo>
                        <a:pt x="725" y="58"/>
                      </a:moveTo>
                      <a:cubicBezTo>
                        <a:pt x="726" y="58"/>
                        <a:pt x="727" y="59"/>
                        <a:pt x="727" y="62"/>
                      </a:cubicBezTo>
                      <a:cubicBezTo>
                        <a:pt x="729" y="61"/>
                        <a:pt x="730" y="58"/>
                        <a:pt x="731" y="56"/>
                      </a:cubicBezTo>
                      <a:cubicBezTo>
                        <a:pt x="728" y="56"/>
                        <a:pt x="727" y="53"/>
                        <a:pt x="725" y="58"/>
                      </a:cubicBezTo>
                      <a:close/>
                      <a:moveTo>
                        <a:pt x="926" y="56"/>
                      </a:moveTo>
                      <a:cubicBezTo>
                        <a:pt x="924" y="57"/>
                        <a:pt x="925" y="53"/>
                        <a:pt x="922" y="54"/>
                      </a:cubicBezTo>
                      <a:cubicBezTo>
                        <a:pt x="921" y="60"/>
                        <a:pt x="927" y="59"/>
                        <a:pt x="926" y="56"/>
                      </a:cubicBezTo>
                      <a:close/>
                      <a:moveTo>
                        <a:pt x="838" y="58"/>
                      </a:moveTo>
                      <a:cubicBezTo>
                        <a:pt x="837" y="64"/>
                        <a:pt x="840" y="62"/>
                        <a:pt x="842" y="62"/>
                      </a:cubicBezTo>
                      <a:cubicBezTo>
                        <a:pt x="842" y="60"/>
                        <a:pt x="842" y="58"/>
                        <a:pt x="842" y="56"/>
                      </a:cubicBezTo>
                      <a:cubicBezTo>
                        <a:pt x="840" y="56"/>
                        <a:pt x="839" y="57"/>
                        <a:pt x="838" y="58"/>
                      </a:cubicBezTo>
                      <a:close/>
                      <a:moveTo>
                        <a:pt x="1117" y="64"/>
                      </a:moveTo>
                      <a:cubicBezTo>
                        <a:pt x="1120" y="62"/>
                        <a:pt x="1127" y="68"/>
                        <a:pt x="1127" y="60"/>
                      </a:cubicBezTo>
                      <a:cubicBezTo>
                        <a:pt x="1125" y="53"/>
                        <a:pt x="1120" y="60"/>
                        <a:pt x="1117" y="56"/>
                      </a:cubicBezTo>
                      <a:cubicBezTo>
                        <a:pt x="1117" y="59"/>
                        <a:pt x="1117" y="61"/>
                        <a:pt x="1117" y="64"/>
                      </a:cubicBezTo>
                      <a:close/>
                      <a:moveTo>
                        <a:pt x="926" y="68"/>
                      </a:moveTo>
                      <a:cubicBezTo>
                        <a:pt x="929" y="71"/>
                        <a:pt x="929" y="58"/>
                        <a:pt x="927" y="58"/>
                      </a:cubicBezTo>
                      <a:cubicBezTo>
                        <a:pt x="928" y="63"/>
                        <a:pt x="926" y="62"/>
                        <a:pt x="926" y="68"/>
                      </a:cubicBezTo>
                      <a:close/>
                      <a:moveTo>
                        <a:pt x="937" y="62"/>
                      </a:moveTo>
                      <a:cubicBezTo>
                        <a:pt x="935" y="63"/>
                        <a:pt x="931" y="59"/>
                        <a:pt x="932" y="66"/>
                      </a:cubicBezTo>
                      <a:cubicBezTo>
                        <a:pt x="934" y="71"/>
                        <a:pt x="939" y="67"/>
                        <a:pt x="940" y="62"/>
                      </a:cubicBezTo>
                      <a:cubicBezTo>
                        <a:pt x="938" y="63"/>
                        <a:pt x="938" y="59"/>
                        <a:pt x="937" y="58"/>
                      </a:cubicBezTo>
                      <a:cubicBezTo>
                        <a:pt x="937" y="59"/>
                        <a:pt x="937" y="61"/>
                        <a:pt x="937" y="62"/>
                      </a:cubicBezTo>
                      <a:close/>
                      <a:moveTo>
                        <a:pt x="947" y="68"/>
                      </a:moveTo>
                      <a:cubicBezTo>
                        <a:pt x="952" y="68"/>
                        <a:pt x="950" y="62"/>
                        <a:pt x="954" y="68"/>
                      </a:cubicBezTo>
                      <a:cubicBezTo>
                        <a:pt x="955" y="66"/>
                        <a:pt x="955" y="63"/>
                        <a:pt x="955" y="58"/>
                      </a:cubicBezTo>
                      <a:cubicBezTo>
                        <a:pt x="954" y="58"/>
                        <a:pt x="953" y="58"/>
                        <a:pt x="952" y="58"/>
                      </a:cubicBezTo>
                      <a:cubicBezTo>
                        <a:pt x="952" y="66"/>
                        <a:pt x="946" y="58"/>
                        <a:pt x="947" y="68"/>
                      </a:cubicBezTo>
                      <a:close/>
                      <a:moveTo>
                        <a:pt x="1006" y="64"/>
                      </a:moveTo>
                      <a:cubicBezTo>
                        <a:pt x="1008" y="62"/>
                        <a:pt x="1014" y="68"/>
                        <a:pt x="1013" y="60"/>
                      </a:cubicBezTo>
                      <a:cubicBezTo>
                        <a:pt x="1013" y="56"/>
                        <a:pt x="1005" y="64"/>
                        <a:pt x="1006" y="64"/>
                      </a:cubicBezTo>
                      <a:close/>
                      <a:moveTo>
                        <a:pt x="1048" y="62"/>
                      </a:moveTo>
                      <a:cubicBezTo>
                        <a:pt x="1049" y="62"/>
                        <a:pt x="1050" y="62"/>
                        <a:pt x="1050" y="62"/>
                      </a:cubicBezTo>
                      <a:cubicBezTo>
                        <a:pt x="1050" y="61"/>
                        <a:pt x="1050" y="59"/>
                        <a:pt x="1050" y="58"/>
                      </a:cubicBezTo>
                      <a:cubicBezTo>
                        <a:pt x="1050" y="58"/>
                        <a:pt x="1049" y="58"/>
                        <a:pt x="1048" y="58"/>
                      </a:cubicBezTo>
                      <a:cubicBezTo>
                        <a:pt x="1048" y="59"/>
                        <a:pt x="1048" y="61"/>
                        <a:pt x="1048" y="62"/>
                      </a:cubicBezTo>
                      <a:close/>
                      <a:moveTo>
                        <a:pt x="37" y="70"/>
                      </a:moveTo>
                      <a:cubicBezTo>
                        <a:pt x="38" y="59"/>
                        <a:pt x="36" y="63"/>
                        <a:pt x="37" y="72"/>
                      </a:cubicBezTo>
                      <a:cubicBezTo>
                        <a:pt x="40" y="69"/>
                        <a:pt x="39" y="76"/>
                        <a:pt x="42" y="75"/>
                      </a:cubicBezTo>
                      <a:cubicBezTo>
                        <a:pt x="41" y="67"/>
                        <a:pt x="46" y="66"/>
                        <a:pt x="42" y="62"/>
                      </a:cubicBezTo>
                      <a:cubicBezTo>
                        <a:pt x="43" y="69"/>
                        <a:pt x="40" y="70"/>
                        <a:pt x="37" y="70"/>
                      </a:cubicBezTo>
                      <a:close/>
                      <a:moveTo>
                        <a:pt x="631" y="66"/>
                      </a:moveTo>
                      <a:cubicBezTo>
                        <a:pt x="632" y="68"/>
                        <a:pt x="641" y="71"/>
                        <a:pt x="641" y="64"/>
                      </a:cubicBezTo>
                      <a:cubicBezTo>
                        <a:pt x="639" y="60"/>
                        <a:pt x="631" y="62"/>
                        <a:pt x="631" y="66"/>
                      </a:cubicBezTo>
                      <a:close/>
                      <a:moveTo>
                        <a:pt x="837" y="62"/>
                      </a:moveTo>
                      <a:cubicBezTo>
                        <a:pt x="832" y="63"/>
                        <a:pt x="836" y="71"/>
                        <a:pt x="837" y="62"/>
                      </a:cubicBezTo>
                      <a:cubicBezTo>
                        <a:pt x="837" y="62"/>
                        <a:pt x="837" y="62"/>
                        <a:pt x="837" y="62"/>
                      </a:cubicBezTo>
                      <a:close/>
                      <a:moveTo>
                        <a:pt x="20" y="70"/>
                      </a:moveTo>
                      <a:cubicBezTo>
                        <a:pt x="21" y="67"/>
                        <a:pt x="20" y="62"/>
                        <a:pt x="19" y="66"/>
                      </a:cubicBezTo>
                      <a:cubicBezTo>
                        <a:pt x="19" y="68"/>
                        <a:pt x="20" y="73"/>
                        <a:pt x="20" y="70"/>
                      </a:cubicBezTo>
                      <a:close/>
                      <a:moveTo>
                        <a:pt x="508" y="68"/>
                      </a:moveTo>
                      <a:cubicBezTo>
                        <a:pt x="508" y="68"/>
                        <a:pt x="509" y="68"/>
                        <a:pt x="509" y="68"/>
                      </a:cubicBezTo>
                      <a:cubicBezTo>
                        <a:pt x="509" y="66"/>
                        <a:pt x="509" y="65"/>
                        <a:pt x="509" y="64"/>
                      </a:cubicBezTo>
                      <a:cubicBezTo>
                        <a:pt x="509" y="64"/>
                        <a:pt x="508" y="64"/>
                        <a:pt x="508" y="64"/>
                      </a:cubicBezTo>
                      <a:cubicBezTo>
                        <a:pt x="508" y="65"/>
                        <a:pt x="508" y="66"/>
                        <a:pt x="508" y="68"/>
                      </a:cubicBezTo>
                      <a:close/>
                      <a:moveTo>
                        <a:pt x="523" y="72"/>
                      </a:moveTo>
                      <a:cubicBezTo>
                        <a:pt x="528" y="72"/>
                        <a:pt x="532" y="70"/>
                        <a:pt x="536" y="68"/>
                      </a:cubicBezTo>
                      <a:cubicBezTo>
                        <a:pt x="537" y="71"/>
                        <a:pt x="542" y="73"/>
                        <a:pt x="543" y="68"/>
                      </a:cubicBezTo>
                      <a:cubicBezTo>
                        <a:pt x="539" y="59"/>
                        <a:pt x="529" y="66"/>
                        <a:pt x="522" y="64"/>
                      </a:cubicBezTo>
                      <a:cubicBezTo>
                        <a:pt x="522" y="67"/>
                        <a:pt x="522" y="70"/>
                        <a:pt x="523" y="72"/>
                      </a:cubicBezTo>
                      <a:close/>
                      <a:moveTo>
                        <a:pt x="549" y="70"/>
                      </a:moveTo>
                      <a:cubicBezTo>
                        <a:pt x="554" y="71"/>
                        <a:pt x="563" y="75"/>
                        <a:pt x="566" y="68"/>
                      </a:cubicBezTo>
                      <a:cubicBezTo>
                        <a:pt x="563" y="70"/>
                        <a:pt x="566" y="62"/>
                        <a:pt x="563" y="64"/>
                      </a:cubicBezTo>
                      <a:cubicBezTo>
                        <a:pt x="562" y="69"/>
                        <a:pt x="559" y="69"/>
                        <a:pt x="558" y="64"/>
                      </a:cubicBezTo>
                      <a:cubicBezTo>
                        <a:pt x="560" y="70"/>
                        <a:pt x="554" y="70"/>
                        <a:pt x="555" y="64"/>
                      </a:cubicBezTo>
                      <a:cubicBezTo>
                        <a:pt x="552" y="62"/>
                        <a:pt x="551" y="66"/>
                        <a:pt x="549" y="70"/>
                      </a:cubicBezTo>
                      <a:close/>
                      <a:moveTo>
                        <a:pt x="568" y="72"/>
                      </a:moveTo>
                      <a:cubicBezTo>
                        <a:pt x="570" y="71"/>
                        <a:pt x="577" y="70"/>
                        <a:pt x="575" y="68"/>
                      </a:cubicBezTo>
                      <a:cubicBezTo>
                        <a:pt x="571" y="71"/>
                        <a:pt x="573" y="62"/>
                        <a:pt x="569" y="64"/>
                      </a:cubicBezTo>
                      <a:cubicBezTo>
                        <a:pt x="569" y="68"/>
                        <a:pt x="568" y="68"/>
                        <a:pt x="568" y="72"/>
                      </a:cubicBezTo>
                      <a:close/>
                      <a:moveTo>
                        <a:pt x="814" y="72"/>
                      </a:moveTo>
                      <a:cubicBezTo>
                        <a:pt x="812" y="63"/>
                        <a:pt x="807" y="70"/>
                        <a:pt x="804" y="70"/>
                      </a:cubicBezTo>
                      <a:cubicBezTo>
                        <a:pt x="801" y="70"/>
                        <a:pt x="796" y="63"/>
                        <a:pt x="795" y="72"/>
                      </a:cubicBezTo>
                      <a:cubicBezTo>
                        <a:pt x="798" y="69"/>
                        <a:pt x="798" y="76"/>
                        <a:pt x="800" y="75"/>
                      </a:cubicBezTo>
                      <a:cubicBezTo>
                        <a:pt x="802" y="66"/>
                        <a:pt x="808" y="74"/>
                        <a:pt x="814" y="72"/>
                      </a:cubicBezTo>
                      <a:close/>
                      <a:moveTo>
                        <a:pt x="649" y="79"/>
                      </a:moveTo>
                      <a:cubicBezTo>
                        <a:pt x="643" y="82"/>
                        <a:pt x="638" y="78"/>
                        <a:pt x="632" y="72"/>
                      </a:cubicBezTo>
                      <a:cubicBezTo>
                        <a:pt x="635" y="81"/>
                        <a:pt x="632" y="79"/>
                        <a:pt x="630" y="87"/>
                      </a:cubicBezTo>
                      <a:cubicBezTo>
                        <a:pt x="634" y="88"/>
                        <a:pt x="636" y="83"/>
                        <a:pt x="639" y="79"/>
                      </a:cubicBezTo>
                      <a:cubicBezTo>
                        <a:pt x="640" y="87"/>
                        <a:pt x="644" y="83"/>
                        <a:pt x="648" y="83"/>
                      </a:cubicBezTo>
                      <a:cubicBezTo>
                        <a:pt x="656" y="84"/>
                        <a:pt x="668" y="90"/>
                        <a:pt x="672" y="79"/>
                      </a:cubicBezTo>
                      <a:cubicBezTo>
                        <a:pt x="670" y="76"/>
                        <a:pt x="667" y="75"/>
                        <a:pt x="666" y="70"/>
                      </a:cubicBezTo>
                      <a:cubicBezTo>
                        <a:pt x="659" y="66"/>
                        <a:pt x="654" y="77"/>
                        <a:pt x="649" y="79"/>
                      </a:cubicBezTo>
                      <a:close/>
                      <a:moveTo>
                        <a:pt x="849" y="97"/>
                      </a:moveTo>
                      <a:cubicBezTo>
                        <a:pt x="854" y="93"/>
                        <a:pt x="862" y="88"/>
                        <a:pt x="865" y="97"/>
                      </a:cubicBezTo>
                      <a:cubicBezTo>
                        <a:pt x="868" y="91"/>
                        <a:pt x="870" y="94"/>
                        <a:pt x="873" y="97"/>
                      </a:cubicBezTo>
                      <a:cubicBezTo>
                        <a:pt x="875" y="86"/>
                        <a:pt x="868" y="96"/>
                        <a:pt x="869" y="87"/>
                      </a:cubicBezTo>
                      <a:cubicBezTo>
                        <a:pt x="872" y="86"/>
                        <a:pt x="877" y="90"/>
                        <a:pt x="879" y="85"/>
                      </a:cubicBezTo>
                      <a:cubicBezTo>
                        <a:pt x="878" y="85"/>
                        <a:pt x="878" y="85"/>
                        <a:pt x="878" y="83"/>
                      </a:cubicBezTo>
                      <a:cubicBezTo>
                        <a:pt x="878" y="82"/>
                        <a:pt x="878" y="79"/>
                        <a:pt x="877" y="79"/>
                      </a:cubicBezTo>
                      <a:cubicBezTo>
                        <a:pt x="876" y="85"/>
                        <a:pt x="871" y="85"/>
                        <a:pt x="870" y="85"/>
                      </a:cubicBezTo>
                      <a:cubicBezTo>
                        <a:pt x="864" y="86"/>
                        <a:pt x="857" y="79"/>
                        <a:pt x="850" y="85"/>
                      </a:cubicBezTo>
                      <a:cubicBezTo>
                        <a:pt x="848" y="86"/>
                        <a:pt x="849" y="80"/>
                        <a:pt x="847" y="79"/>
                      </a:cubicBezTo>
                      <a:cubicBezTo>
                        <a:pt x="844" y="88"/>
                        <a:pt x="841" y="85"/>
                        <a:pt x="839" y="83"/>
                      </a:cubicBezTo>
                      <a:cubicBezTo>
                        <a:pt x="833" y="79"/>
                        <a:pt x="836" y="84"/>
                        <a:pt x="833" y="83"/>
                      </a:cubicBezTo>
                      <a:cubicBezTo>
                        <a:pt x="831" y="83"/>
                        <a:pt x="832" y="79"/>
                        <a:pt x="831" y="79"/>
                      </a:cubicBezTo>
                      <a:cubicBezTo>
                        <a:pt x="831" y="79"/>
                        <a:pt x="827" y="87"/>
                        <a:pt x="827" y="79"/>
                      </a:cubicBezTo>
                      <a:cubicBezTo>
                        <a:pt x="827" y="85"/>
                        <a:pt x="824" y="83"/>
                        <a:pt x="823" y="87"/>
                      </a:cubicBezTo>
                      <a:cubicBezTo>
                        <a:pt x="817" y="78"/>
                        <a:pt x="809" y="87"/>
                        <a:pt x="802" y="83"/>
                      </a:cubicBezTo>
                      <a:cubicBezTo>
                        <a:pt x="800" y="82"/>
                        <a:pt x="801" y="80"/>
                        <a:pt x="799" y="79"/>
                      </a:cubicBezTo>
                      <a:cubicBezTo>
                        <a:pt x="793" y="78"/>
                        <a:pt x="787" y="78"/>
                        <a:pt x="780" y="77"/>
                      </a:cubicBezTo>
                      <a:cubicBezTo>
                        <a:pt x="767" y="77"/>
                        <a:pt x="753" y="75"/>
                        <a:pt x="741" y="75"/>
                      </a:cubicBezTo>
                      <a:cubicBezTo>
                        <a:pt x="729" y="76"/>
                        <a:pt x="717" y="83"/>
                        <a:pt x="711" y="75"/>
                      </a:cubicBezTo>
                      <a:cubicBezTo>
                        <a:pt x="709" y="78"/>
                        <a:pt x="704" y="85"/>
                        <a:pt x="703" y="81"/>
                      </a:cubicBezTo>
                      <a:cubicBezTo>
                        <a:pt x="702" y="73"/>
                        <a:pt x="709" y="80"/>
                        <a:pt x="708" y="72"/>
                      </a:cubicBezTo>
                      <a:cubicBezTo>
                        <a:pt x="708" y="67"/>
                        <a:pt x="704" y="71"/>
                        <a:pt x="702" y="70"/>
                      </a:cubicBezTo>
                      <a:cubicBezTo>
                        <a:pt x="700" y="71"/>
                        <a:pt x="702" y="79"/>
                        <a:pt x="700" y="79"/>
                      </a:cubicBezTo>
                      <a:cubicBezTo>
                        <a:pt x="696" y="80"/>
                        <a:pt x="687" y="71"/>
                        <a:pt x="687" y="85"/>
                      </a:cubicBezTo>
                      <a:cubicBezTo>
                        <a:pt x="702" y="87"/>
                        <a:pt x="733" y="85"/>
                        <a:pt x="754" y="85"/>
                      </a:cubicBezTo>
                      <a:cubicBezTo>
                        <a:pt x="754" y="87"/>
                        <a:pt x="754" y="89"/>
                        <a:pt x="754" y="91"/>
                      </a:cubicBezTo>
                      <a:cubicBezTo>
                        <a:pt x="758" y="90"/>
                        <a:pt x="765" y="94"/>
                        <a:pt x="766" y="85"/>
                      </a:cubicBezTo>
                      <a:cubicBezTo>
                        <a:pt x="769" y="96"/>
                        <a:pt x="779" y="90"/>
                        <a:pt x="781" y="83"/>
                      </a:cubicBezTo>
                      <a:cubicBezTo>
                        <a:pt x="781" y="87"/>
                        <a:pt x="780" y="87"/>
                        <a:pt x="780" y="91"/>
                      </a:cubicBezTo>
                      <a:cubicBezTo>
                        <a:pt x="805" y="91"/>
                        <a:pt x="823" y="93"/>
                        <a:pt x="848" y="91"/>
                      </a:cubicBezTo>
                      <a:cubicBezTo>
                        <a:pt x="848" y="89"/>
                        <a:pt x="848" y="85"/>
                        <a:pt x="849" y="85"/>
                      </a:cubicBezTo>
                      <a:cubicBezTo>
                        <a:pt x="849" y="89"/>
                        <a:pt x="849" y="93"/>
                        <a:pt x="849" y="97"/>
                      </a:cubicBezTo>
                      <a:close/>
                      <a:moveTo>
                        <a:pt x="892" y="75"/>
                      </a:moveTo>
                      <a:cubicBezTo>
                        <a:pt x="895" y="78"/>
                        <a:pt x="895" y="67"/>
                        <a:pt x="892" y="70"/>
                      </a:cubicBezTo>
                      <a:cubicBezTo>
                        <a:pt x="892" y="72"/>
                        <a:pt x="892" y="74"/>
                        <a:pt x="892" y="75"/>
                      </a:cubicBezTo>
                      <a:close/>
                      <a:moveTo>
                        <a:pt x="1157" y="75"/>
                      </a:moveTo>
                      <a:cubicBezTo>
                        <a:pt x="1157" y="70"/>
                        <a:pt x="1155" y="70"/>
                        <a:pt x="1153" y="70"/>
                      </a:cubicBezTo>
                      <a:cubicBezTo>
                        <a:pt x="1152" y="76"/>
                        <a:pt x="1154" y="76"/>
                        <a:pt x="1157" y="75"/>
                      </a:cubicBezTo>
                      <a:close/>
                      <a:moveTo>
                        <a:pt x="187" y="75"/>
                      </a:moveTo>
                      <a:cubicBezTo>
                        <a:pt x="188" y="75"/>
                        <a:pt x="188" y="75"/>
                        <a:pt x="189" y="75"/>
                      </a:cubicBezTo>
                      <a:cubicBezTo>
                        <a:pt x="189" y="74"/>
                        <a:pt x="189" y="73"/>
                        <a:pt x="189" y="72"/>
                      </a:cubicBezTo>
                      <a:cubicBezTo>
                        <a:pt x="188" y="72"/>
                        <a:pt x="188" y="72"/>
                        <a:pt x="187" y="72"/>
                      </a:cubicBezTo>
                      <a:cubicBezTo>
                        <a:pt x="187" y="73"/>
                        <a:pt x="187" y="74"/>
                        <a:pt x="187" y="75"/>
                      </a:cubicBezTo>
                      <a:close/>
                      <a:moveTo>
                        <a:pt x="895" y="79"/>
                      </a:moveTo>
                      <a:cubicBezTo>
                        <a:pt x="896" y="79"/>
                        <a:pt x="897" y="79"/>
                        <a:pt x="898" y="79"/>
                      </a:cubicBezTo>
                      <a:cubicBezTo>
                        <a:pt x="898" y="78"/>
                        <a:pt x="898" y="77"/>
                        <a:pt x="898" y="75"/>
                      </a:cubicBezTo>
                      <a:cubicBezTo>
                        <a:pt x="897" y="75"/>
                        <a:pt x="896" y="75"/>
                        <a:pt x="895" y="75"/>
                      </a:cubicBezTo>
                      <a:cubicBezTo>
                        <a:pt x="895" y="77"/>
                        <a:pt x="895" y="78"/>
                        <a:pt x="895" y="79"/>
                      </a:cubicBezTo>
                      <a:close/>
                      <a:moveTo>
                        <a:pt x="904" y="81"/>
                      </a:moveTo>
                      <a:cubicBezTo>
                        <a:pt x="900" y="85"/>
                        <a:pt x="890" y="88"/>
                        <a:pt x="887" y="79"/>
                      </a:cubicBezTo>
                      <a:cubicBezTo>
                        <a:pt x="884" y="80"/>
                        <a:pt x="884" y="86"/>
                        <a:pt x="880" y="83"/>
                      </a:cubicBezTo>
                      <a:cubicBezTo>
                        <a:pt x="882" y="90"/>
                        <a:pt x="880" y="91"/>
                        <a:pt x="880" y="99"/>
                      </a:cubicBezTo>
                      <a:cubicBezTo>
                        <a:pt x="884" y="97"/>
                        <a:pt x="889" y="96"/>
                        <a:pt x="891" y="91"/>
                      </a:cubicBezTo>
                      <a:cubicBezTo>
                        <a:pt x="893" y="93"/>
                        <a:pt x="894" y="98"/>
                        <a:pt x="898" y="97"/>
                      </a:cubicBezTo>
                      <a:cubicBezTo>
                        <a:pt x="899" y="93"/>
                        <a:pt x="900" y="88"/>
                        <a:pt x="902" y="87"/>
                      </a:cubicBezTo>
                      <a:cubicBezTo>
                        <a:pt x="902" y="90"/>
                        <a:pt x="902" y="94"/>
                        <a:pt x="902" y="97"/>
                      </a:cubicBezTo>
                      <a:cubicBezTo>
                        <a:pt x="906" y="97"/>
                        <a:pt x="911" y="99"/>
                        <a:pt x="911" y="91"/>
                      </a:cubicBezTo>
                      <a:cubicBezTo>
                        <a:pt x="913" y="105"/>
                        <a:pt x="920" y="88"/>
                        <a:pt x="923" y="97"/>
                      </a:cubicBezTo>
                      <a:cubicBezTo>
                        <a:pt x="924" y="92"/>
                        <a:pt x="926" y="90"/>
                        <a:pt x="927" y="87"/>
                      </a:cubicBezTo>
                      <a:cubicBezTo>
                        <a:pt x="931" y="95"/>
                        <a:pt x="937" y="99"/>
                        <a:pt x="941" y="91"/>
                      </a:cubicBezTo>
                      <a:cubicBezTo>
                        <a:pt x="941" y="95"/>
                        <a:pt x="943" y="96"/>
                        <a:pt x="944" y="99"/>
                      </a:cubicBezTo>
                      <a:cubicBezTo>
                        <a:pt x="946" y="99"/>
                        <a:pt x="946" y="95"/>
                        <a:pt x="948" y="97"/>
                      </a:cubicBezTo>
                      <a:cubicBezTo>
                        <a:pt x="950" y="89"/>
                        <a:pt x="943" y="96"/>
                        <a:pt x="944" y="91"/>
                      </a:cubicBezTo>
                      <a:cubicBezTo>
                        <a:pt x="948" y="86"/>
                        <a:pt x="957" y="89"/>
                        <a:pt x="960" y="79"/>
                      </a:cubicBezTo>
                      <a:cubicBezTo>
                        <a:pt x="959" y="76"/>
                        <a:pt x="957" y="77"/>
                        <a:pt x="955" y="75"/>
                      </a:cubicBezTo>
                      <a:cubicBezTo>
                        <a:pt x="953" y="78"/>
                        <a:pt x="957" y="81"/>
                        <a:pt x="954" y="83"/>
                      </a:cubicBezTo>
                      <a:cubicBezTo>
                        <a:pt x="952" y="83"/>
                        <a:pt x="949" y="82"/>
                        <a:pt x="947" y="85"/>
                      </a:cubicBezTo>
                      <a:cubicBezTo>
                        <a:pt x="947" y="72"/>
                        <a:pt x="940" y="87"/>
                        <a:pt x="936" y="85"/>
                      </a:cubicBezTo>
                      <a:cubicBezTo>
                        <a:pt x="936" y="83"/>
                        <a:pt x="936" y="81"/>
                        <a:pt x="936" y="79"/>
                      </a:cubicBezTo>
                      <a:cubicBezTo>
                        <a:pt x="927" y="85"/>
                        <a:pt x="920" y="86"/>
                        <a:pt x="908" y="85"/>
                      </a:cubicBezTo>
                      <a:cubicBezTo>
                        <a:pt x="907" y="89"/>
                        <a:pt x="908" y="95"/>
                        <a:pt x="906" y="93"/>
                      </a:cubicBezTo>
                      <a:cubicBezTo>
                        <a:pt x="904" y="92"/>
                        <a:pt x="905" y="83"/>
                        <a:pt x="905" y="79"/>
                      </a:cubicBezTo>
                      <a:cubicBezTo>
                        <a:pt x="904" y="78"/>
                        <a:pt x="901" y="75"/>
                        <a:pt x="900" y="79"/>
                      </a:cubicBezTo>
                      <a:cubicBezTo>
                        <a:pt x="902" y="80"/>
                        <a:pt x="904" y="79"/>
                        <a:pt x="904" y="81"/>
                      </a:cubicBezTo>
                      <a:close/>
                      <a:moveTo>
                        <a:pt x="970" y="99"/>
                      </a:moveTo>
                      <a:cubicBezTo>
                        <a:pt x="975" y="99"/>
                        <a:pt x="979" y="88"/>
                        <a:pt x="983" y="93"/>
                      </a:cubicBezTo>
                      <a:cubicBezTo>
                        <a:pt x="982" y="93"/>
                        <a:pt x="981" y="95"/>
                        <a:pt x="982" y="99"/>
                      </a:cubicBezTo>
                      <a:cubicBezTo>
                        <a:pt x="986" y="101"/>
                        <a:pt x="985" y="92"/>
                        <a:pt x="988" y="91"/>
                      </a:cubicBezTo>
                      <a:cubicBezTo>
                        <a:pt x="984" y="93"/>
                        <a:pt x="985" y="82"/>
                        <a:pt x="982" y="83"/>
                      </a:cubicBezTo>
                      <a:cubicBezTo>
                        <a:pt x="977" y="88"/>
                        <a:pt x="968" y="85"/>
                        <a:pt x="962" y="83"/>
                      </a:cubicBezTo>
                      <a:cubicBezTo>
                        <a:pt x="961" y="89"/>
                        <a:pt x="960" y="91"/>
                        <a:pt x="961" y="97"/>
                      </a:cubicBezTo>
                      <a:cubicBezTo>
                        <a:pt x="962" y="97"/>
                        <a:pt x="963" y="97"/>
                        <a:pt x="964" y="97"/>
                      </a:cubicBezTo>
                      <a:cubicBezTo>
                        <a:pt x="965" y="93"/>
                        <a:pt x="964" y="86"/>
                        <a:pt x="967" y="87"/>
                      </a:cubicBezTo>
                      <a:cubicBezTo>
                        <a:pt x="966" y="95"/>
                        <a:pt x="971" y="90"/>
                        <a:pt x="970" y="99"/>
                      </a:cubicBezTo>
                      <a:close/>
                      <a:moveTo>
                        <a:pt x="1010" y="97"/>
                      </a:moveTo>
                      <a:cubicBezTo>
                        <a:pt x="1009" y="93"/>
                        <a:pt x="1009" y="85"/>
                        <a:pt x="1007" y="83"/>
                      </a:cubicBezTo>
                      <a:cubicBezTo>
                        <a:pt x="1005" y="86"/>
                        <a:pt x="1000" y="81"/>
                        <a:pt x="998" y="87"/>
                      </a:cubicBezTo>
                      <a:cubicBezTo>
                        <a:pt x="993" y="87"/>
                        <a:pt x="989" y="75"/>
                        <a:pt x="984" y="79"/>
                      </a:cubicBezTo>
                      <a:cubicBezTo>
                        <a:pt x="984" y="81"/>
                        <a:pt x="984" y="83"/>
                        <a:pt x="984" y="85"/>
                      </a:cubicBezTo>
                      <a:cubicBezTo>
                        <a:pt x="994" y="86"/>
                        <a:pt x="1001" y="102"/>
                        <a:pt x="1010" y="97"/>
                      </a:cubicBezTo>
                      <a:close/>
                      <a:moveTo>
                        <a:pt x="154" y="83"/>
                      </a:moveTo>
                      <a:cubicBezTo>
                        <a:pt x="155" y="83"/>
                        <a:pt x="156" y="83"/>
                        <a:pt x="157" y="83"/>
                      </a:cubicBezTo>
                      <a:cubicBezTo>
                        <a:pt x="157" y="82"/>
                        <a:pt x="157" y="81"/>
                        <a:pt x="157" y="79"/>
                      </a:cubicBezTo>
                      <a:cubicBezTo>
                        <a:pt x="156" y="79"/>
                        <a:pt x="155" y="79"/>
                        <a:pt x="154" y="79"/>
                      </a:cubicBezTo>
                      <a:cubicBezTo>
                        <a:pt x="154" y="81"/>
                        <a:pt x="154" y="82"/>
                        <a:pt x="154" y="83"/>
                      </a:cubicBezTo>
                      <a:close/>
                      <a:moveTo>
                        <a:pt x="240" y="83"/>
                      </a:moveTo>
                      <a:cubicBezTo>
                        <a:pt x="240" y="83"/>
                        <a:pt x="241" y="83"/>
                        <a:pt x="242" y="83"/>
                      </a:cubicBezTo>
                      <a:cubicBezTo>
                        <a:pt x="242" y="82"/>
                        <a:pt x="242" y="81"/>
                        <a:pt x="242" y="79"/>
                      </a:cubicBezTo>
                      <a:cubicBezTo>
                        <a:pt x="241" y="79"/>
                        <a:pt x="240" y="79"/>
                        <a:pt x="240" y="79"/>
                      </a:cubicBezTo>
                      <a:cubicBezTo>
                        <a:pt x="240" y="81"/>
                        <a:pt x="240" y="82"/>
                        <a:pt x="240" y="83"/>
                      </a:cubicBezTo>
                      <a:close/>
                      <a:moveTo>
                        <a:pt x="1041" y="97"/>
                      </a:moveTo>
                      <a:cubicBezTo>
                        <a:pt x="1041" y="91"/>
                        <a:pt x="1041" y="85"/>
                        <a:pt x="1041" y="79"/>
                      </a:cubicBezTo>
                      <a:cubicBezTo>
                        <a:pt x="1040" y="79"/>
                        <a:pt x="1039" y="79"/>
                        <a:pt x="1038" y="79"/>
                      </a:cubicBezTo>
                      <a:cubicBezTo>
                        <a:pt x="1038" y="89"/>
                        <a:pt x="1040" y="92"/>
                        <a:pt x="1041" y="97"/>
                      </a:cubicBezTo>
                      <a:close/>
                      <a:moveTo>
                        <a:pt x="425" y="83"/>
                      </a:moveTo>
                      <a:cubicBezTo>
                        <a:pt x="419" y="81"/>
                        <a:pt x="423" y="89"/>
                        <a:pt x="425" y="83"/>
                      </a:cubicBezTo>
                      <a:cubicBezTo>
                        <a:pt x="425" y="83"/>
                        <a:pt x="425" y="83"/>
                        <a:pt x="425" y="83"/>
                      </a:cubicBezTo>
                      <a:close/>
                      <a:moveTo>
                        <a:pt x="519" y="91"/>
                      </a:moveTo>
                      <a:cubicBezTo>
                        <a:pt x="520" y="91"/>
                        <a:pt x="521" y="91"/>
                        <a:pt x="521" y="91"/>
                      </a:cubicBezTo>
                      <a:cubicBezTo>
                        <a:pt x="521" y="88"/>
                        <a:pt x="521" y="86"/>
                        <a:pt x="521" y="83"/>
                      </a:cubicBezTo>
                      <a:cubicBezTo>
                        <a:pt x="521" y="83"/>
                        <a:pt x="520" y="83"/>
                        <a:pt x="519" y="83"/>
                      </a:cubicBezTo>
                      <a:cubicBezTo>
                        <a:pt x="519" y="86"/>
                        <a:pt x="519" y="88"/>
                        <a:pt x="519" y="91"/>
                      </a:cubicBezTo>
                      <a:close/>
                      <a:moveTo>
                        <a:pt x="1024" y="85"/>
                      </a:moveTo>
                      <a:cubicBezTo>
                        <a:pt x="1018" y="88"/>
                        <a:pt x="1013" y="79"/>
                        <a:pt x="1011" y="89"/>
                      </a:cubicBezTo>
                      <a:cubicBezTo>
                        <a:pt x="1011" y="92"/>
                        <a:pt x="1014" y="90"/>
                        <a:pt x="1014" y="93"/>
                      </a:cubicBezTo>
                      <a:cubicBezTo>
                        <a:pt x="1013" y="93"/>
                        <a:pt x="1013" y="94"/>
                        <a:pt x="1013" y="97"/>
                      </a:cubicBezTo>
                      <a:cubicBezTo>
                        <a:pt x="1017" y="99"/>
                        <a:pt x="1016" y="93"/>
                        <a:pt x="1018" y="91"/>
                      </a:cubicBezTo>
                      <a:cubicBezTo>
                        <a:pt x="1021" y="101"/>
                        <a:pt x="1027" y="95"/>
                        <a:pt x="1030" y="93"/>
                      </a:cubicBezTo>
                      <a:cubicBezTo>
                        <a:pt x="1030" y="93"/>
                        <a:pt x="1030" y="98"/>
                        <a:pt x="1031" y="97"/>
                      </a:cubicBezTo>
                      <a:cubicBezTo>
                        <a:pt x="1033" y="95"/>
                        <a:pt x="1034" y="87"/>
                        <a:pt x="1035" y="85"/>
                      </a:cubicBezTo>
                      <a:cubicBezTo>
                        <a:pt x="1032" y="83"/>
                        <a:pt x="1026" y="83"/>
                        <a:pt x="1024" y="91"/>
                      </a:cubicBezTo>
                      <a:cubicBezTo>
                        <a:pt x="1024" y="89"/>
                        <a:pt x="1024" y="87"/>
                        <a:pt x="1024" y="85"/>
                      </a:cubicBezTo>
                      <a:close/>
                      <a:moveTo>
                        <a:pt x="33" y="91"/>
                      </a:moveTo>
                      <a:cubicBezTo>
                        <a:pt x="36" y="92"/>
                        <a:pt x="36" y="87"/>
                        <a:pt x="37" y="85"/>
                      </a:cubicBezTo>
                      <a:cubicBezTo>
                        <a:pt x="35" y="85"/>
                        <a:pt x="32" y="85"/>
                        <a:pt x="33" y="91"/>
                      </a:cubicBezTo>
                      <a:close/>
                      <a:moveTo>
                        <a:pt x="492" y="91"/>
                      </a:moveTo>
                      <a:cubicBezTo>
                        <a:pt x="493" y="91"/>
                        <a:pt x="494" y="91"/>
                        <a:pt x="494" y="91"/>
                      </a:cubicBezTo>
                      <a:cubicBezTo>
                        <a:pt x="494" y="90"/>
                        <a:pt x="494" y="88"/>
                        <a:pt x="494" y="87"/>
                      </a:cubicBezTo>
                      <a:cubicBezTo>
                        <a:pt x="494" y="87"/>
                        <a:pt x="493" y="87"/>
                        <a:pt x="492" y="87"/>
                      </a:cubicBezTo>
                      <a:cubicBezTo>
                        <a:pt x="492" y="88"/>
                        <a:pt x="492" y="90"/>
                        <a:pt x="492" y="91"/>
                      </a:cubicBezTo>
                      <a:close/>
                      <a:moveTo>
                        <a:pt x="1072" y="97"/>
                      </a:moveTo>
                      <a:cubicBezTo>
                        <a:pt x="1071" y="91"/>
                        <a:pt x="1075" y="94"/>
                        <a:pt x="1074" y="87"/>
                      </a:cubicBezTo>
                      <a:cubicBezTo>
                        <a:pt x="1073" y="87"/>
                        <a:pt x="1072" y="87"/>
                        <a:pt x="1071" y="87"/>
                      </a:cubicBezTo>
                      <a:cubicBezTo>
                        <a:pt x="1071" y="90"/>
                        <a:pt x="1070" y="97"/>
                        <a:pt x="1072" y="97"/>
                      </a:cubicBezTo>
                      <a:close/>
                      <a:moveTo>
                        <a:pt x="81" y="97"/>
                      </a:moveTo>
                      <a:cubicBezTo>
                        <a:pt x="81" y="97"/>
                        <a:pt x="82" y="97"/>
                        <a:pt x="83" y="97"/>
                      </a:cubicBezTo>
                      <a:cubicBezTo>
                        <a:pt x="83" y="95"/>
                        <a:pt x="83" y="94"/>
                        <a:pt x="83" y="93"/>
                      </a:cubicBezTo>
                      <a:cubicBezTo>
                        <a:pt x="82" y="93"/>
                        <a:pt x="81" y="93"/>
                        <a:pt x="81" y="93"/>
                      </a:cubicBezTo>
                      <a:cubicBezTo>
                        <a:pt x="81" y="94"/>
                        <a:pt x="81" y="95"/>
                        <a:pt x="81" y="97"/>
                      </a:cubicBezTo>
                      <a:close/>
                      <a:moveTo>
                        <a:pt x="310" y="99"/>
                      </a:moveTo>
                      <a:cubicBezTo>
                        <a:pt x="309" y="99"/>
                        <a:pt x="309" y="93"/>
                        <a:pt x="308" y="93"/>
                      </a:cubicBezTo>
                      <a:cubicBezTo>
                        <a:pt x="307" y="97"/>
                        <a:pt x="310" y="103"/>
                        <a:pt x="310" y="99"/>
                      </a:cubicBezTo>
                      <a:close/>
                      <a:moveTo>
                        <a:pt x="313" y="103"/>
                      </a:moveTo>
                      <a:cubicBezTo>
                        <a:pt x="313" y="100"/>
                        <a:pt x="312" y="95"/>
                        <a:pt x="312" y="99"/>
                      </a:cubicBezTo>
                      <a:cubicBezTo>
                        <a:pt x="312" y="101"/>
                        <a:pt x="312" y="106"/>
                        <a:pt x="313" y="103"/>
                      </a:cubicBezTo>
                      <a:close/>
                      <a:moveTo>
                        <a:pt x="223" y="104"/>
                      </a:moveTo>
                      <a:cubicBezTo>
                        <a:pt x="224" y="102"/>
                        <a:pt x="223" y="97"/>
                        <a:pt x="222" y="101"/>
                      </a:cubicBezTo>
                      <a:cubicBezTo>
                        <a:pt x="222" y="103"/>
                        <a:pt x="223" y="108"/>
                        <a:pt x="223" y="104"/>
                      </a:cubicBezTo>
                      <a:close/>
                      <a:moveTo>
                        <a:pt x="235" y="104"/>
                      </a:moveTo>
                      <a:cubicBezTo>
                        <a:pt x="237" y="105"/>
                        <a:pt x="237" y="100"/>
                        <a:pt x="239" y="99"/>
                      </a:cubicBezTo>
                      <a:cubicBezTo>
                        <a:pt x="237" y="102"/>
                        <a:pt x="232" y="97"/>
                        <a:pt x="234" y="101"/>
                      </a:cubicBezTo>
                      <a:cubicBezTo>
                        <a:pt x="235" y="101"/>
                        <a:pt x="235" y="102"/>
                        <a:pt x="235" y="104"/>
                      </a:cubicBezTo>
                      <a:close/>
                      <a:moveTo>
                        <a:pt x="303" y="106"/>
                      </a:moveTo>
                      <a:cubicBezTo>
                        <a:pt x="303" y="106"/>
                        <a:pt x="304" y="106"/>
                        <a:pt x="305" y="106"/>
                      </a:cubicBezTo>
                      <a:cubicBezTo>
                        <a:pt x="305" y="104"/>
                        <a:pt x="305" y="101"/>
                        <a:pt x="305" y="99"/>
                      </a:cubicBezTo>
                      <a:cubicBezTo>
                        <a:pt x="304" y="99"/>
                        <a:pt x="303" y="99"/>
                        <a:pt x="303" y="99"/>
                      </a:cubicBezTo>
                      <a:cubicBezTo>
                        <a:pt x="303" y="101"/>
                        <a:pt x="303" y="104"/>
                        <a:pt x="303" y="106"/>
                      </a:cubicBezTo>
                      <a:close/>
                      <a:moveTo>
                        <a:pt x="768" y="104"/>
                      </a:moveTo>
                      <a:cubicBezTo>
                        <a:pt x="773" y="102"/>
                        <a:pt x="781" y="109"/>
                        <a:pt x="782" y="101"/>
                      </a:cubicBezTo>
                      <a:cubicBezTo>
                        <a:pt x="777" y="95"/>
                        <a:pt x="771" y="102"/>
                        <a:pt x="766" y="101"/>
                      </a:cubicBezTo>
                      <a:cubicBezTo>
                        <a:pt x="765" y="105"/>
                        <a:pt x="764" y="119"/>
                        <a:pt x="768" y="112"/>
                      </a:cubicBezTo>
                      <a:cubicBezTo>
                        <a:pt x="766" y="112"/>
                        <a:pt x="765" y="110"/>
                        <a:pt x="766" y="106"/>
                      </a:cubicBezTo>
                      <a:cubicBezTo>
                        <a:pt x="769" y="107"/>
                        <a:pt x="772" y="110"/>
                        <a:pt x="768" y="104"/>
                      </a:cubicBezTo>
                      <a:close/>
                      <a:moveTo>
                        <a:pt x="117" y="104"/>
                      </a:moveTo>
                      <a:cubicBezTo>
                        <a:pt x="117" y="104"/>
                        <a:pt x="118" y="104"/>
                        <a:pt x="119" y="104"/>
                      </a:cubicBezTo>
                      <a:cubicBezTo>
                        <a:pt x="119" y="103"/>
                        <a:pt x="119" y="102"/>
                        <a:pt x="119" y="101"/>
                      </a:cubicBezTo>
                      <a:cubicBezTo>
                        <a:pt x="118" y="101"/>
                        <a:pt x="117" y="101"/>
                        <a:pt x="117" y="101"/>
                      </a:cubicBezTo>
                      <a:cubicBezTo>
                        <a:pt x="117" y="102"/>
                        <a:pt x="117" y="103"/>
                        <a:pt x="117" y="104"/>
                      </a:cubicBezTo>
                      <a:close/>
                      <a:moveTo>
                        <a:pt x="191" y="106"/>
                      </a:moveTo>
                      <a:cubicBezTo>
                        <a:pt x="193" y="108"/>
                        <a:pt x="193" y="97"/>
                        <a:pt x="192" y="103"/>
                      </a:cubicBezTo>
                      <a:cubicBezTo>
                        <a:pt x="192" y="105"/>
                        <a:pt x="189" y="105"/>
                        <a:pt x="191" y="106"/>
                      </a:cubicBezTo>
                      <a:close/>
                      <a:moveTo>
                        <a:pt x="197" y="104"/>
                      </a:moveTo>
                      <a:cubicBezTo>
                        <a:pt x="198" y="104"/>
                        <a:pt x="198" y="104"/>
                        <a:pt x="199" y="104"/>
                      </a:cubicBezTo>
                      <a:cubicBezTo>
                        <a:pt x="199" y="103"/>
                        <a:pt x="199" y="102"/>
                        <a:pt x="199" y="101"/>
                      </a:cubicBezTo>
                      <a:cubicBezTo>
                        <a:pt x="198" y="101"/>
                        <a:pt x="198" y="101"/>
                        <a:pt x="197" y="101"/>
                      </a:cubicBezTo>
                      <a:cubicBezTo>
                        <a:pt x="197" y="102"/>
                        <a:pt x="197" y="103"/>
                        <a:pt x="197" y="104"/>
                      </a:cubicBezTo>
                      <a:close/>
                      <a:moveTo>
                        <a:pt x="213" y="101"/>
                      </a:moveTo>
                      <a:cubicBezTo>
                        <a:pt x="212" y="101"/>
                        <a:pt x="213" y="102"/>
                        <a:pt x="213" y="103"/>
                      </a:cubicBezTo>
                      <a:cubicBezTo>
                        <a:pt x="208" y="113"/>
                        <a:pt x="217" y="99"/>
                        <a:pt x="213" y="101"/>
                      </a:cubicBezTo>
                      <a:close/>
                      <a:moveTo>
                        <a:pt x="270" y="104"/>
                      </a:moveTo>
                      <a:cubicBezTo>
                        <a:pt x="271" y="104"/>
                        <a:pt x="271" y="104"/>
                        <a:pt x="272" y="104"/>
                      </a:cubicBezTo>
                      <a:cubicBezTo>
                        <a:pt x="272" y="103"/>
                        <a:pt x="272" y="102"/>
                        <a:pt x="272" y="101"/>
                      </a:cubicBezTo>
                      <a:cubicBezTo>
                        <a:pt x="271" y="101"/>
                        <a:pt x="271" y="101"/>
                        <a:pt x="270" y="101"/>
                      </a:cubicBezTo>
                      <a:cubicBezTo>
                        <a:pt x="270" y="102"/>
                        <a:pt x="270" y="103"/>
                        <a:pt x="270" y="104"/>
                      </a:cubicBezTo>
                      <a:close/>
                      <a:moveTo>
                        <a:pt x="553" y="104"/>
                      </a:moveTo>
                      <a:cubicBezTo>
                        <a:pt x="553" y="104"/>
                        <a:pt x="554" y="104"/>
                        <a:pt x="555" y="104"/>
                      </a:cubicBezTo>
                      <a:cubicBezTo>
                        <a:pt x="555" y="103"/>
                        <a:pt x="555" y="102"/>
                        <a:pt x="555" y="101"/>
                      </a:cubicBezTo>
                      <a:cubicBezTo>
                        <a:pt x="554" y="101"/>
                        <a:pt x="553" y="101"/>
                        <a:pt x="553" y="101"/>
                      </a:cubicBezTo>
                      <a:cubicBezTo>
                        <a:pt x="553" y="102"/>
                        <a:pt x="553" y="103"/>
                        <a:pt x="553" y="104"/>
                      </a:cubicBezTo>
                      <a:close/>
                      <a:moveTo>
                        <a:pt x="24" y="108"/>
                      </a:moveTo>
                      <a:cubicBezTo>
                        <a:pt x="24" y="108"/>
                        <a:pt x="25" y="108"/>
                        <a:pt x="26" y="108"/>
                      </a:cubicBezTo>
                      <a:cubicBezTo>
                        <a:pt x="26" y="107"/>
                        <a:pt x="26" y="106"/>
                        <a:pt x="26" y="104"/>
                      </a:cubicBezTo>
                      <a:cubicBezTo>
                        <a:pt x="25" y="104"/>
                        <a:pt x="24" y="104"/>
                        <a:pt x="24" y="104"/>
                      </a:cubicBezTo>
                      <a:cubicBezTo>
                        <a:pt x="24" y="106"/>
                        <a:pt x="24" y="107"/>
                        <a:pt x="24" y="108"/>
                      </a:cubicBezTo>
                      <a:close/>
                      <a:moveTo>
                        <a:pt x="335" y="104"/>
                      </a:moveTo>
                      <a:cubicBezTo>
                        <a:pt x="331" y="109"/>
                        <a:pt x="338" y="109"/>
                        <a:pt x="335" y="104"/>
                      </a:cubicBezTo>
                      <a:cubicBezTo>
                        <a:pt x="335" y="104"/>
                        <a:pt x="335" y="104"/>
                        <a:pt x="335" y="104"/>
                      </a:cubicBezTo>
                      <a:close/>
                      <a:moveTo>
                        <a:pt x="797" y="104"/>
                      </a:moveTo>
                      <a:cubicBezTo>
                        <a:pt x="796" y="107"/>
                        <a:pt x="793" y="105"/>
                        <a:pt x="792" y="112"/>
                      </a:cubicBezTo>
                      <a:cubicBezTo>
                        <a:pt x="792" y="119"/>
                        <a:pt x="795" y="108"/>
                        <a:pt x="795" y="114"/>
                      </a:cubicBezTo>
                      <a:cubicBezTo>
                        <a:pt x="795" y="117"/>
                        <a:pt x="794" y="119"/>
                        <a:pt x="793" y="120"/>
                      </a:cubicBezTo>
                      <a:cubicBezTo>
                        <a:pt x="791" y="120"/>
                        <a:pt x="792" y="114"/>
                        <a:pt x="790" y="114"/>
                      </a:cubicBezTo>
                      <a:cubicBezTo>
                        <a:pt x="790" y="118"/>
                        <a:pt x="789" y="118"/>
                        <a:pt x="788" y="120"/>
                      </a:cubicBezTo>
                      <a:cubicBezTo>
                        <a:pt x="791" y="117"/>
                        <a:pt x="792" y="125"/>
                        <a:pt x="790" y="126"/>
                      </a:cubicBezTo>
                      <a:cubicBezTo>
                        <a:pt x="791" y="119"/>
                        <a:pt x="784" y="120"/>
                        <a:pt x="786" y="128"/>
                      </a:cubicBezTo>
                      <a:cubicBezTo>
                        <a:pt x="788" y="127"/>
                        <a:pt x="789" y="125"/>
                        <a:pt x="790" y="130"/>
                      </a:cubicBezTo>
                      <a:cubicBezTo>
                        <a:pt x="784" y="127"/>
                        <a:pt x="792" y="143"/>
                        <a:pt x="786" y="141"/>
                      </a:cubicBezTo>
                      <a:cubicBezTo>
                        <a:pt x="786" y="139"/>
                        <a:pt x="786" y="129"/>
                        <a:pt x="785" y="135"/>
                      </a:cubicBezTo>
                      <a:cubicBezTo>
                        <a:pt x="784" y="147"/>
                        <a:pt x="785" y="137"/>
                        <a:pt x="784" y="135"/>
                      </a:cubicBezTo>
                      <a:cubicBezTo>
                        <a:pt x="782" y="132"/>
                        <a:pt x="780" y="148"/>
                        <a:pt x="780" y="137"/>
                      </a:cubicBezTo>
                      <a:cubicBezTo>
                        <a:pt x="783" y="136"/>
                        <a:pt x="782" y="127"/>
                        <a:pt x="782" y="120"/>
                      </a:cubicBezTo>
                      <a:cubicBezTo>
                        <a:pt x="784" y="120"/>
                        <a:pt x="785" y="117"/>
                        <a:pt x="787" y="118"/>
                      </a:cubicBezTo>
                      <a:cubicBezTo>
                        <a:pt x="787" y="108"/>
                        <a:pt x="781" y="120"/>
                        <a:pt x="781" y="120"/>
                      </a:cubicBezTo>
                      <a:cubicBezTo>
                        <a:pt x="779" y="129"/>
                        <a:pt x="782" y="124"/>
                        <a:pt x="778" y="128"/>
                      </a:cubicBezTo>
                      <a:cubicBezTo>
                        <a:pt x="777" y="129"/>
                        <a:pt x="778" y="141"/>
                        <a:pt x="774" y="135"/>
                      </a:cubicBezTo>
                      <a:cubicBezTo>
                        <a:pt x="774" y="139"/>
                        <a:pt x="775" y="140"/>
                        <a:pt x="774" y="141"/>
                      </a:cubicBezTo>
                      <a:cubicBezTo>
                        <a:pt x="770" y="144"/>
                        <a:pt x="774" y="133"/>
                        <a:pt x="770" y="135"/>
                      </a:cubicBezTo>
                      <a:cubicBezTo>
                        <a:pt x="770" y="143"/>
                        <a:pt x="774" y="142"/>
                        <a:pt x="775" y="147"/>
                      </a:cubicBezTo>
                      <a:cubicBezTo>
                        <a:pt x="774" y="141"/>
                        <a:pt x="776" y="138"/>
                        <a:pt x="778" y="139"/>
                      </a:cubicBezTo>
                      <a:cubicBezTo>
                        <a:pt x="777" y="144"/>
                        <a:pt x="777" y="153"/>
                        <a:pt x="781" y="151"/>
                      </a:cubicBezTo>
                      <a:cubicBezTo>
                        <a:pt x="782" y="146"/>
                        <a:pt x="781" y="142"/>
                        <a:pt x="782" y="141"/>
                      </a:cubicBezTo>
                      <a:cubicBezTo>
                        <a:pt x="786" y="146"/>
                        <a:pt x="792" y="141"/>
                        <a:pt x="793" y="133"/>
                      </a:cubicBezTo>
                      <a:cubicBezTo>
                        <a:pt x="795" y="133"/>
                        <a:pt x="794" y="141"/>
                        <a:pt x="796" y="139"/>
                      </a:cubicBezTo>
                      <a:cubicBezTo>
                        <a:pt x="798" y="136"/>
                        <a:pt x="800" y="134"/>
                        <a:pt x="801" y="130"/>
                      </a:cubicBezTo>
                      <a:cubicBezTo>
                        <a:pt x="805" y="130"/>
                        <a:pt x="808" y="124"/>
                        <a:pt x="806" y="133"/>
                      </a:cubicBezTo>
                      <a:cubicBezTo>
                        <a:pt x="809" y="131"/>
                        <a:pt x="811" y="129"/>
                        <a:pt x="814" y="126"/>
                      </a:cubicBezTo>
                      <a:cubicBezTo>
                        <a:pt x="812" y="125"/>
                        <a:pt x="811" y="129"/>
                        <a:pt x="811" y="126"/>
                      </a:cubicBezTo>
                      <a:cubicBezTo>
                        <a:pt x="812" y="120"/>
                        <a:pt x="814" y="115"/>
                        <a:pt x="817" y="112"/>
                      </a:cubicBezTo>
                      <a:cubicBezTo>
                        <a:pt x="817" y="115"/>
                        <a:pt x="815" y="114"/>
                        <a:pt x="815" y="118"/>
                      </a:cubicBezTo>
                      <a:cubicBezTo>
                        <a:pt x="817" y="118"/>
                        <a:pt x="818" y="118"/>
                        <a:pt x="819" y="120"/>
                      </a:cubicBezTo>
                      <a:cubicBezTo>
                        <a:pt x="818" y="111"/>
                        <a:pt x="822" y="114"/>
                        <a:pt x="821" y="106"/>
                      </a:cubicBezTo>
                      <a:cubicBezTo>
                        <a:pt x="819" y="107"/>
                        <a:pt x="818" y="106"/>
                        <a:pt x="817" y="104"/>
                      </a:cubicBezTo>
                      <a:cubicBezTo>
                        <a:pt x="817" y="108"/>
                        <a:pt x="816" y="109"/>
                        <a:pt x="815" y="108"/>
                      </a:cubicBezTo>
                      <a:cubicBezTo>
                        <a:pt x="814" y="112"/>
                        <a:pt x="814" y="116"/>
                        <a:pt x="813" y="118"/>
                      </a:cubicBezTo>
                      <a:cubicBezTo>
                        <a:pt x="810" y="122"/>
                        <a:pt x="811" y="107"/>
                        <a:pt x="810" y="114"/>
                      </a:cubicBezTo>
                      <a:cubicBezTo>
                        <a:pt x="810" y="118"/>
                        <a:pt x="811" y="118"/>
                        <a:pt x="811" y="122"/>
                      </a:cubicBezTo>
                      <a:cubicBezTo>
                        <a:pt x="806" y="120"/>
                        <a:pt x="806" y="119"/>
                        <a:pt x="802" y="118"/>
                      </a:cubicBezTo>
                      <a:cubicBezTo>
                        <a:pt x="801" y="119"/>
                        <a:pt x="802" y="125"/>
                        <a:pt x="800" y="126"/>
                      </a:cubicBezTo>
                      <a:cubicBezTo>
                        <a:pt x="798" y="124"/>
                        <a:pt x="796" y="122"/>
                        <a:pt x="795" y="120"/>
                      </a:cubicBezTo>
                      <a:cubicBezTo>
                        <a:pt x="798" y="122"/>
                        <a:pt x="799" y="116"/>
                        <a:pt x="801" y="120"/>
                      </a:cubicBezTo>
                      <a:cubicBezTo>
                        <a:pt x="801" y="114"/>
                        <a:pt x="803" y="110"/>
                        <a:pt x="807" y="112"/>
                      </a:cubicBezTo>
                      <a:cubicBezTo>
                        <a:pt x="807" y="110"/>
                        <a:pt x="808" y="108"/>
                        <a:pt x="808" y="106"/>
                      </a:cubicBezTo>
                      <a:cubicBezTo>
                        <a:pt x="805" y="107"/>
                        <a:pt x="804" y="103"/>
                        <a:pt x="801" y="104"/>
                      </a:cubicBezTo>
                      <a:cubicBezTo>
                        <a:pt x="799" y="107"/>
                        <a:pt x="803" y="110"/>
                        <a:pt x="800" y="112"/>
                      </a:cubicBezTo>
                      <a:cubicBezTo>
                        <a:pt x="800" y="107"/>
                        <a:pt x="798" y="108"/>
                        <a:pt x="797" y="104"/>
                      </a:cubicBezTo>
                      <a:close/>
                      <a:moveTo>
                        <a:pt x="792" y="141"/>
                      </a:moveTo>
                      <a:cubicBezTo>
                        <a:pt x="793" y="143"/>
                        <a:pt x="801" y="145"/>
                        <a:pt x="797" y="139"/>
                      </a:cubicBezTo>
                      <a:cubicBezTo>
                        <a:pt x="797" y="146"/>
                        <a:pt x="793" y="134"/>
                        <a:pt x="792" y="141"/>
                      </a:cubicBezTo>
                      <a:close/>
                      <a:moveTo>
                        <a:pt x="818" y="133"/>
                      </a:moveTo>
                      <a:cubicBezTo>
                        <a:pt x="818" y="126"/>
                        <a:pt x="817" y="128"/>
                        <a:pt x="818" y="122"/>
                      </a:cubicBezTo>
                      <a:cubicBezTo>
                        <a:pt x="813" y="123"/>
                        <a:pt x="812" y="136"/>
                        <a:pt x="808" y="139"/>
                      </a:cubicBezTo>
                      <a:cubicBezTo>
                        <a:pt x="806" y="131"/>
                        <a:pt x="805" y="142"/>
                        <a:pt x="802" y="135"/>
                      </a:cubicBezTo>
                      <a:cubicBezTo>
                        <a:pt x="801" y="140"/>
                        <a:pt x="800" y="146"/>
                        <a:pt x="798" y="149"/>
                      </a:cubicBezTo>
                      <a:cubicBezTo>
                        <a:pt x="803" y="146"/>
                        <a:pt x="801" y="157"/>
                        <a:pt x="805" y="155"/>
                      </a:cubicBezTo>
                      <a:cubicBezTo>
                        <a:pt x="807" y="146"/>
                        <a:pt x="798" y="150"/>
                        <a:pt x="802" y="143"/>
                      </a:cubicBezTo>
                      <a:cubicBezTo>
                        <a:pt x="802" y="152"/>
                        <a:pt x="809" y="146"/>
                        <a:pt x="808" y="141"/>
                      </a:cubicBezTo>
                      <a:cubicBezTo>
                        <a:pt x="809" y="144"/>
                        <a:pt x="811" y="146"/>
                        <a:pt x="812" y="149"/>
                      </a:cubicBezTo>
                      <a:cubicBezTo>
                        <a:pt x="811" y="154"/>
                        <a:pt x="805" y="147"/>
                        <a:pt x="806" y="155"/>
                      </a:cubicBezTo>
                      <a:cubicBezTo>
                        <a:pt x="808" y="155"/>
                        <a:pt x="811" y="160"/>
                        <a:pt x="811" y="160"/>
                      </a:cubicBezTo>
                      <a:cubicBezTo>
                        <a:pt x="810" y="161"/>
                        <a:pt x="814" y="148"/>
                        <a:pt x="815" y="157"/>
                      </a:cubicBezTo>
                      <a:cubicBezTo>
                        <a:pt x="814" y="149"/>
                        <a:pt x="815" y="143"/>
                        <a:pt x="814" y="139"/>
                      </a:cubicBezTo>
                      <a:cubicBezTo>
                        <a:pt x="813" y="144"/>
                        <a:pt x="810" y="139"/>
                        <a:pt x="811" y="135"/>
                      </a:cubicBezTo>
                      <a:cubicBezTo>
                        <a:pt x="815" y="138"/>
                        <a:pt x="813" y="126"/>
                        <a:pt x="817" y="128"/>
                      </a:cubicBezTo>
                      <a:cubicBezTo>
                        <a:pt x="817" y="130"/>
                        <a:pt x="817" y="140"/>
                        <a:pt x="818" y="133"/>
                      </a:cubicBezTo>
                      <a:close/>
                      <a:moveTo>
                        <a:pt x="338" y="108"/>
                      </a:moveTo>
                      <a:cubicBezTo>
                        <a:pt x="338" y="110"/>
                        <a:pt x="338" y="111"/>
                        <a:pt x="338" y="112"/>
                      </a:cubicBezTo>
                      <a:cubicBezTo>
                        <a:pt x="340" y="115"/>
                        <a:pt x="341" y="106"/>
                        <a:pt x="339" y="106"/>
                      </a:cubicBezTo>
                      <a:cubicBezTo>
                        <a:pt x="339" y="108"/>
                        <a:pt x="339" y="109"/>
                        <a:pt x="338" y="108"/>
                      </a:cubicBezTo>
                      <a:close/>
                      <a:moveTo>
                        <a:pt x="539" y="112"/>
                      </a:moveTo>
                      <a:cubicBezTo>
                        <a:pt x="542" y="115"/>
                        <a:pt x="542" y="104"/>
                        <a:pt x="539" y="106"/>
                      </a:cubicBezTo>
                      <a:cubicBezTo>
                        <a:pt x="539" y="108"/>
                        <a:pt x="539" y="110"/>
                        <a:pt x="539" y="112"/>
                      </a:cubicBezTo>
                      <a:close/>
                      <a:moveTo>
                        <a:pt x="791" y="112"/>
                      </a:moveTo>
                      <a:cubicBezTo>
                        <a:pt x="792" y="107"/>
                        <a:pt x="789" y="104"/>
                        <a:pt x="788" y="108"/>
                      </a:cubicBezTo>
                      <a:cubicBezTo>
                        <a:pt x="790" y="108"/>
                        <a:pt x="790" y="111"/>
                        <a:pt x="791" y="112"/>
                      </a:cubicBezTo>
                      <a:close/>
                      <a:moveTo>
                        <a:pt x="42" y="112"/>
                      </a:moveTo>
                      <a:cubicBezTo>
                        <a:pt x="40" y="113"/>
                        <a:pt x="40" y="110"/>
                        <a:pt x="39" y="108"/>
                      </a:cubicBezTo>
                      <a:cubicBezTo>
                        <a:pt x="39" y="119"/>
                        <a:pt x="40" y="118"/>
                        <a:pt x="42" y="112"/>
                      </a:cubicBezTo>
                      <a:close/>
                      <a:moveTo>
                        <a:pt x="194" y="112"/>
                      </a:moveTo>
                      <a:cubicBezTo>
                        <a:pt x="194" y="112"/>
                        <a:pt x="195" y="112"/>
                        <a:pt x="195" y="112"/>
                      </a:cubicBezTo>
                      <a:cubicBezTo>
                        <a:pt x="195" y="111"/>
                        <a:pt x="195" y="110"/>
                        <a:pt x="195" y="108"/>
                      </a:cubicBezTo>
                      <a:cubicBezTo>
                        <a:pt x="195" y="108"/>
                        <a:pt x="194" y="108"/>
                        <a:pt x="194" y="108"/>
                      </a:cubicBezTo>
                      <a:cubicBezTo>
                        <a:pt x="194" y="110"/>
                        <a:pt x="194" y="111"/>
                        <a:pt x="194" y="112"/>
                      </a:cubicBezTo>
                      <a:close/>
                      <a:moveTo>
                        <a:pt x="500" y="112"/>
                      </a:moveTo>
                      <a:cubicBezTo>
                        <a:pt x="500" y="112"/>
                        <a:pt x="501" y="112"/>
                        <a:pt x="501" y="112"/>
                      </a:cubicBezTo>
                      <a:cubicBezTo>
                        <a:pt x="501" y="111"/>
                        <a:pt x="501" y="110"/>
                        <a:pt x="501" y="108"/>
                      </a:cubicBezTo>
                      <a:cubicBezTo>
                        <a:pt x="501" y="108"/>
                        <a:pt x="500" y="108"/>
                        <a:pt x="500" y="108"/>
                      </a:cubicBezTo>
                      <a:cubicBezTo>
                        <a:pt x="500" y="110"/>
                        <a:pt x="500" y="111"/>
                        <a:pt x="500" y="112"/>
                      </a:cubicBezTo>
                      <a:close/>
                      <a:moveTo>
                        <a:pt x="516" y="122"/>
                      </a:moveTo>
                      <a:cubicBezTo>
                        <a:pt x="515" y="118"/>
                        <a:pt x="517" y="109"/>
                        <a:pt x="515" y="108"/>
                      </a:cubicBezTo>
                      <a:cubicBezTo>
                        <a:pt x="516" y="119"/>
                        <a:pt x="511" y="110"/>
                        <a:pt x="511" y="114"/>
                      </a:cubicBezTo>
                      <a:cubicBezTo>
                        <a:pt x="512" y="118"/>
                        <a:pt x="515" y="118"/>
                        <a:pt x="516" y="122"/>
                      </a:cubicBezTo>
                      <a:close/>
                      <a:moveTo>
                        <a:pt x="518" y="108"/>
                      </a:moveTo>
                      <a:cubicBezTo>
                        <a:pt x="518" y="108"/>
                        <a:pt x="519" y="110"/>
                        <a:pt x="518" y="110"/>
                      </a:cubicBezTo>
                      <a:cubicBezTo>
                        <a:pt x="514" y="121"/>
                        <a:pt x="523" y="107"/>
                        <a:pt x="518" y="108"/>
                      </a:cubicBezTo>
                      <a:close/>
                      <a:moveTo>
                        <a:pt x="629" y="112"/>
                      </a:moveTo>
                      <a:cubicBezTo>
                        <a:pt x="630" y="112"/>
                        <a:pt x="630" y="112"/>
                        <a:pt x="631" y="112"/>
                      </a:cubicBezTo>
                      <a:cubicBezTo>
                        <a:pt x="631" y="111"/>
                        <a:pt x="631" y="110"/>
                        <a:pt x="631" y="108"/>
                      </a:cubicBezTo>
                      <a:cubicBezTo>
                        <a:pt x="630" y="108"/>
                        <a:pt x="630" y="108"/>
                        <a:pt x="629" y="108"/>
                      </a:cubicBezTo>
                      <a:cubicBezTo>
                        <a:pt x="629" y="110"/>
                        <a:pt x="629" y="111"/>
                        <a:pt x="629" y="112"/>
                      </a:cubicBezTo>
                      <a:close/>
                      <a:moveTo>
                        <a:pt x="646" y="112"/>
                      </a:moveTo>
                      <a:cubicBezTo>
                        <a:pt x="647" y="112"/>
                        <a:pt x="648" y="112"/>
                        <a:pt x="648" y="112"/>
                      </a:cubicBezTo>
                      <a:cubicBezTo>
                        <a:pt x="648" y="111"/>
                        <a:pt x="648" y="110"/>
                        <a:pt x="648" y="108"/>
                      </a:cubicBezTo>
                      <a:cubicBezTo>
                        <a:pt x="648" y="108"/>
                        <a:pt x="647" y="108"/>
                        <a:pt x="646" y="108"/>
                      </a:cubicBezTo>
                      <a:cubicBezTo>
                        <a:pt x="646" y="110"/>
                        <a:pt x="646" y="111"/>
                        <a:pt x="646" y="112"/>
                      </a:cubicBezTo>
                      <a:close/>
                      <a:moveTo>
                        <a:pt x="699" y="112"/>
                      </a:moveTo>
                      <a:cubicBezTo>
                        <a:pt x="700" y="112"/>
                        <a:pt x="700" y="112"/>
                        <a:pt x="701" y="112"/>
                      </a:cubicBezTo>
                      <a:cubicBezTo>
                        <a:pt x="701" y="111"/>
                        <a:pt x="701" y="110"/>
                        <a:pt x="701" y="108"/>
                      </a:cubicBezTo>
                      <a:cubicBezTo>
                        <a:pt x="700" y="108"/>
                        <a:pt x="700" y="108"/>
                        <a:pt x="699" y="108"/>
                      </a:cubicBezTo>
                      <a:cubicBezTo>
                        <a:pt x="699" y="110"/>
                        <a:pt x="699" y="111"/>
                        <a:pt x="699" y="112"/>
                      </a:cubicBezTo>
                      <a:close/>
                      <a:moveTo>
                        <a:pt x="703" y="114"/>
                      </a:moveTo>
                      <a:cubicBezTo>
                        <a:pt x="703" y="111"/>
                        <a:pt x="705" y="113"/>
                        <a:pt x="704" y="108"/>
                      </a:cubicBezTo>
                      <a:cubicBezTo>
                        <a:pt x="703" y="107"/>
                        <a:pt x="701" y="115"/>
                        <a:pt x="703" y="114"/>
                      </a:cubicBezTo>
                      <a:close/>
                      <a:moveTo>
                        <a:pt x="772" y="112"/>
                      </a:moveTo>
                      <a:cubicBezTo>
                        <a:pt x="773" y="112"/>
                        <a:pt x="773" y="112"/>
                        <a:pt x="774" y="112"/>
                      </a:cubicBezTo>
                      <a:cubicBezTo>
                        <a:pt x="774" y="111"/>
                        <a:pt x="774" y="110"/>
                        <a:pt x="774" y="108"/>
                      </a:cubicBezTo>
                      <a:cubicBezTo>
                        <a:pt x="773" y="108"/>
                        <a:pt x="773" y="108"/>
                        <a:pt x="772" y="108"/>
                      </a:cubicBezTo>
                      <a:cubicBezTo>
                        <a:pt x="772" y="110"/>
                        <a:pt x="772" y="111"/>
                        <a:pt x="772" y="112"/>
                      </a:cubicBezTo>
                      <a:close/>
                      <a:moveTo>
                        <a:pt x="186" y="118"/>
                      </a:moveTo>
                      <a:cubicBezTo>
                        <a:pt x="187" y="118"/>
                        <a:pt x="188" y="118"/>
                        <a:pt x="189" y="118"/>
                      </a:cubicBezTo>
                      <a:cubicBezTo>
                        <a:pt x="189" y="116"/>
                        <a:pt x="189" y="114"/>
                        <a:pt x="189" y="112"/>
                      </a:cubicBezTo>
                      <a:cubicBezTo>
                        <a:pt x="188" y="112"/>
                        <a:pt x="187" y="112"/>
                        <a:pt x="186" y="112"/>
                      </a:cubicBezTo>
                      <a:cubicBezTo>
                        <a:pt x="186" y="114"/>
                        <a:pt x="186" y="116"/>
                        <a:pt x="186" y="118"/>
                      </a:cubicBezTo>
                      <a:close/>
                      <a:moveTo>
                        <a:pt x="338" y="118"/>
                      </a:moveTo>
                      <a:cubicBezTo>
                        <a:pt x="338" y="113"/>
                        <a:pt x="336" y="112"/>
                        <a:pt x="333" y="112"/>
                      </a:cubicBezTo>
                      <a:cubicBezTo>
                        <a:pt x="332" y="120"/>
                        <a:pt x="336" y="118"/>
                        <a:pt x="338" y="118"/>
                      </a:cubicBezTo>
                      <a:close/>
                      <a:moveTo>
                        <a:pt x="531" y="112"/>
                      </a:moveTo>
                      <a:cubicBezTo>
                        <a:pt x="530" y="113"/>
                        <a:pt x="526" y="110"/>
                        <a:pt x="526" y="114"/>
                      </a:cubicBezTo>
                      <a:cubicBezTo>
                        <a:pt x="527" y="113"/>
                        <a:pt x="531" y="116"/>
                        <a:pt x="531" y="112"/>
                      </a:cubicBezTo>
                      <a:close/>
                      <a:moveTo>
                        <a:pt x="574" y="118"/>
                      </a:moveTo>
                      <a:cubicBezTo>
                        <a:pt x="575" y="121"/>
                        <a:pt x="577" y="120"/>
                        <a:pt x="578" y="120"/>
                      </a:cubicBezTo>
                      <a:cubicBezTo>
                        <a:pt x="577" y="111"/>
                        <a:pt x="581" y="114"/>
                        <a:pt x="582" y="118"/>
                      </a:cubicBezTo>
                      <a:cubicBezTo>
                        <a:pt x="583" y="108"/>
                        <a:pt x="574" y="113"/>
                        <a:pt x="574" y="118"/>
                      </a:cubicBezTo>
                      <a:close/>
                      <a:moveTo>
                        <a:pt x="639" y="118"/>
                      </a:moveTo>
                      <a:cubicBezTo>
                        <a:pt x="639" y="115"/>
                        <a:pt x="634" y="107"/>
                        <a:pt x="634" y="116"/>
                      </a:cubicBezTo>
                      <a:cubicBezTo>
                        <a:pt x="635" y="118"/>
                        <a:pt x="640" y="120"/>
                        <a:pt x="639" y="118"/>
                      </a:cubicBezTo>
                      <a:close/>
                      <a:moveTo>
                        <a:pt x="655" y="118"/>
                      </a:moveTo>
                      <a:cubicBezTo>
                        <a:pt x="657" y="118"/>
                        <a:pt x="660" y="118"/>
                        <a:pt x="662" y="118"/>
                      </a:cubicBezTo>
                      <a:cubicBezTo>
                        <a:pt x="662" y="111"/>
                        <a:pt x="655" y="111"/>
                        <a:pt x="655" y="118"/>
                      </a:cubicBezTo>
                      <a:close/>
                      <a:moveTo>
                        <a:pt x="666" y="118"/>
                      </a:moveTo>
                      <a:cubicBezTo>
                        <a:pt x="668" y="120"/>
                        <a:pt x="670" y="112"/>
                        <a:pt x="668" y="112"/>
                      </a:cubicBezTo>
                      <a:cubicBezTo>
                        <a:pt x="669" y="117"/>
                        <a:pt x="664" y="111"/>
                        <a:pt x="666" y="118"/>
                      </a:cubicBezTo>
                      <a:close/>
                      <a:moveTo>
                        <a:pt x="695" y="112"/>
                      </a:moveTo>
                      <a:cubicBezTo>
                        <a:pt x="693" y="113"/>
                        <a:pt x="689" y="110"/>
                        <a:pt x="689" y="114"/>
                      </a:cubicBezTo>
                      <a:cubicBezTo>
                        <a:pt x="691" y="113"/>
                        <a:pt x="694" y="116"/>
                        <a:pt x="695" y="112"/>
                      </a:cubicBezTo>
                      <a:close/>
                      <a:moveTo>
                        <a:pt x="735" y="120"/>
                      </a:moveTo>
                      <a:cubicBezTo>
                        <a:pt x="740" y="122"/>
                        <a:pt x="736" y="112"/>
                        <a:pt x="736" y="114"/>
                      </a:cubicBezTo>
                      <a:cubicBezTo>
                        <a:pt x="736" y="114"/>
                        <a:pt x="737" y="114"/>
                        <a:pt x="737" y="114"/>
                      </a:cubicBezTo>
                      <a:cubicBezTo>
                        <a:pt x="737" y="116"/>
                        <a:pt x="736" y="120"/>
                        <a:pt x="735" y="120"/>
                      </a:cubicBezTo>
                      <a:close/>
                      <a:moveTo>
                        <a:pt x="748" y="122"/>
                      </a:moveTo>
                      <a:cubicBezTo>
                        <a:pt x="753" y="125"/>
                        <a:pt x="749" y="107"/>
                        <a:pt x="748" y="114"/>
                      </a:cubicBezTo>
                      <a:cubicBezTo>
                        <a:pt x="750" y="114"/>
                        <a:pt x="748" y="121"/>
                        <a:pt x="748" y="122"/>
                      </a:cubicBezTo>
                      <a:close/>
                      <a:moveTo>
                        <a:pt x="30" y="118"/>
                      </a:moveTo>
                      <a:cubicBezTo>
                        <a:pt x="31" y="118"/>
                        <a:pt x="31" y="118"/>
                        <a:pt x="32" y="118"/>
                      </a:cubicBezTo>
                      <a:cubicBezTo>
                        <a:pt x="32" y="117"/>
                        <a:pt x="32" y="115"/>
                        <a:pt x="32" y="114"/>
                      </a:cubicBezTo>
                      <a:cubicBezTo>
                        <a:pt x="31" y="114"/>
                        <a:pt x="31" y="114"/>
                        <a:pt x="30" y="114"/>
                      </a:cubicBezTo>
                      <a:cubicBezTo>
                        <a:pt x="30" y="115"/>
                        <a:pt x="30" y="117"/>
                        <a:pt x="30" y="118"/>
                      </a:cubicBezTo>
                      <a:close/>
                      <a:moveTo>
                        <a:pt x="87" y="118"/>
                      </a:moveTo>
                      <a:cubicBezTo>
                        <a:pt x="88" y="118"/>
                        <a:pt x="88" y="118"/>
                        <a:pt x="89" y="118"/>
                      </a:cubicBezTo>
                      <a:cubicBezTo>
                        <a:pt x="89" y="117"/>
                        <a:pt x="89" y="115"/>
                        <a:pt x="89" y="114"/>
                      </a:cubicBezTo>
                      <a:cubicBezTo>
                        <a:pt x="88" y="114"/>
                        <a:pt x="88" y="114"/>
                        <a:pt x="87" y="114"/>
                      </a:cubicBezTo>
                      <a:cubicBezTo>
                        <a:pt x="87" y="115"/>
                        <a:pt x="87" y="117"/>
                        <a:pt x="87" y="118"/>
                      </a:cubicBezTo>
                      <a:close/>
                      <a:moveTo>
                        <a:pt x="193" y="122"/>
                      </a:moveTo>
                      <a:cubicBezTo>
                        <a:pt x="195" y="111"/>
                        <a:pt x="190" y="117"/>
                        <a:pt x="193" y="122"/>
                      </a:cubicBezTo>
                      <a:cubicBezTo>
                        <a:pt x="193" y="122"/>
                        <a:pt x="193" y="122"/>
                        <a:pt x="193" y="122"/>
                      </a:cubicBezTo>
                      <a:close/>
                      <a:moveTo>
                        <a:pt x="296" y="126"/>
                      </a:moveTo>
                      <a:cubicBezTo>
                        <a:pt x="298" y="117"/>
                        <a:pt x="293" y="122"/>
                        <a:pt x="293" y="118"/>
                      </a:cubicBezTo>
                      <a:cubicBezTo>
                        <a:pt x="293" y="116"/>
                        <a:pt x="293" y="114"/>
                        <a:pt x="292" y="114"/>
                      </a:cubicBezTo>
                      <a:cubicBezTo>
                        <a:pt x="291" y="123"/>
                        <a:pt x="296" y="120"/>
                        <a:pt x="296" y="126"/>
                      </a:cubicBezTo>
                      <a:close/>
                      <a:moveTo>
                        <a:pt x="314" y="126"/>
                      </a:moveTo>
                      <a:cubicBezTo>
                        <a:pt x="314" y="120"/>
                        <a:pt x="313" y="119"/>
                        <a:pt x="313" y="114"/>
                      </a:cubicBezTo>
                      <a:cubicBezTo>
                        <a:pt x="312" y="114"/>
                        <a:pt x="311" y="114"/>
                        <a:pt x="310" y="114"/>
                      </a:cubicBezTo>
                      <a:cubicBezTo>
                        <a:pt x="311" y="119"/>
                        <a:pt x="313" y="121"/>
                        <a:pt x="314" y="126"/>
                      </a:cubicBezTo>
                      <a:close/>
                      <a:moveTo>
                        <a:pt x="476" y="126"/>
                      </a:moveTo>
                      <a:cubicBezTo>
                        <a:pt x="475" y="120"/>
                        <a:pt x="481" y="121"/>
                        <a:pt x="478" y="118"/>
                      </a:cubicBezTo>
                      <a:cubicBezTo>
                        <a:pt x="478" y="119"/>
                        <a:pt x="478" y="120"/>
                        <a:pt x="477" y="120"/>
                      </a:cubicBezTo>
                      <a:cubicBezTo>
                        <a:pt x="475" y="122"/>
                        <a:pt x="475" y="110"/>
                        <a:pt x="474" y="116"/>
                      </a:cubicBezTo>
                      <a:cubicBezTo>
                        <a:pt x="476" y="116"/>
                        <a:pt x="475" y="132"/>
                        <a:pt x="476" y="126"/>
                      </a:cubicBezTo>
                      <a:close/>
                      <a:moveTo>
                        <a:pt x="522" y="118"/>
                      </a:moveTo>
                      <a:cubicBezTo>
                        <a:pt x="523" y="118"/>
                        <a:pt x="524" y="118"/>
                        <a:pt x="525" y="118"/>
                      </a:cubicBezTo>
                      <a:cubicBezTo>
                        <a:pt x="525" y="117"/>
                        <a:pt x="525" y="115"/>
                        <a:pt x="525" y="114"/>
                      </a:cubicBezTo>
                      <a:cubicBezTo>
                        <a:pt x="524" y="114"/>
                        <a:pt x="523" y="114"/>
                        <a:pt x="522" y="114"/>
                      </a:cubicBezTo>
                      <a:cubicBezTo>
                        <a:pt x="522" y="115"/>
                        <a:pt x="522" y="117"/>
                        <a:pt x="522" y="118"/>
                      </a:cubicBezTo>
                      <a:close/>
                      <a:moveTo>
                        <a:pt x="551" y="114"/>
                      </a:moveTo>
                      <a:cubicBezTo>
                        <a:pt x="548" y="111"/>
                        <a:pt x="549" y="119"/>
                        <a:pt x="546" y="118"/>
                      </a:cubicBezTo>
                      <a:cubicBezTo>
                        <a:pt x="545" y="118"/>
                        <a:pt x="546" y="115"/>
                        <a:pt x="545" y="114"/>
                      </a:cubicBezTo>
                      <a:cubicBezTo>
                        <a:pt x="544" y="123"/>
                        <a:pt x="551" y="120"/>
                        <a:pt x="551" y="114"/>
                      </a:cubicBezTo>
                      <a:close/>
                      <a:moveTo>
                        <a:pt x="558" y="118"/>
                      </a:moveTo>
                      <a:cubicBezTo>
                        <a:pt x="559" y="118"/>
                        <a:pt x="560" y="118"/>
                        <a:pt x="561" y="118"/>
                      </a:cubicBezTo>
                      <a:cubicBezTo>
                        <a:pt x="561" y="117"/>
                        <a:pt x="561" y="115"/>
                        <a:pt x="561" y="114"/>
                      </a:cubicBezTo>
                      <a:cubicBezTo>
                        <a:pt x="560" y="114"/>
                        <a:pt x="559" y="114"/>
                        <a:pt x="558" y="114"/>
                      </a:cubicBezTo>
                      <a:cubicBezTo>
                        <a:pt x="558" y="115"/>
                        <a:pt x="558" y="117"/>
                        <a:pt x="558" y="118"/>
                      </a:cubicBezTo>
                      <a:close/>
                      <a:moveTo>
                        <a:pt x="624" y="122"/>
                      </a:moveTo>
                      <a:cubicBezTo>
                        <a:pt x="624" y="119"/>
                        <a:pt x="624" y="117"/>
                        <a:pt x="624" y="114"/>
                      </a:cubicBezTo>
                      <a:cubicBezTo>
                        <a:pt x="621" y="114"/>
                        <a:pt x="621" y="123"/>
                        <a:pt x="624" y="122"/>
                      </a:cubicBezTo>
                      <a:close/>
                      <a:moveTo>
                        <a:pt x="646" y="118"/>
                      </a:moveTo>
                      <a:cubicBezTo>
                        <a:pt x="645" y="118"/>
                        <a:pt x="645" y="116"/>
                        <a:pt x="645" y="114"/>
                      </a:cubicBezTo>
                      <a:cubicBezTo>
                        <a:pt x="644" y="114"/>
                        <a:pt x="643" y="114"/>
                        <a:pt x="642" y="114"/>
                      </a:cubicBezTo>
                      <a:cubicBezTo>
                        <a:pt x="642" y="115"/>
                        <a:pt x="642" y="117"/>
                        <a:pt x="642" y="118"/>
                      </a:cubicBezTo>
                      <a:cubicBezTo>
                        <a:pt x="643" y="121"/>
                        <a:pt x="645" y="119"/>
                        <a:pt x="646" y="118"/>
                      </a:cubicBezTo>
                      <a:close/>
                      <a:moveTo>
                        <a:pt x="678" y="118"/>
                      </a:moveTo>
                      <a:cubicBezTo>
                        <a:pt x="679" y="118"/>
                        <a:pt x="680" y="118"/>
                        <a:pt x="681" y="118"/>
                      </a:cubicBezTo>
                      <a:cubicBezTo>
                        <a:pt x="681" y="117"/>
                        <a:pt x="681" y="115"/>
                        <a:pt x="681" y="114"/>
                      </a:cubicBezTo>
                      <a:cubicBezTo>
                        <a:pt x="680" y="114"/>
                        <a:pt x="679" y="114"/>
                        <a:pt x="678" y="114"/>
                      </a:cubicBezTo>
                      <a:cubicBezTo>
                        <a:pt x="678" y="115"/>
                        <a:pt x="678" y="117"/>
                        <a:pt x="678" y="118"/>
                      </a:cubicBezTo>
                      <a:close/>
                      <a:moveTo>
                        <a:pt x="756" y="118"/>
                      </a:moveTo>
                      <a:cubicBezTo>
                        <a:pt x="756" y="118"/>
                        <a:pt x="757" y="118"/>
                        <a:pt x="758" y="118"/>
                      </a:cubicBezTo>
                      <a:cubicBezTo>
                        <a:pt x="758" y="117"/>
                        <a:pt x="758" y="115"/>
                        <a:pt x="758" y="114"/>
                      </a:cubicBezTo>
                      <a:cubicBezTo>
                        <a:pt x="757" y="114"/>
                        <a:pt x="756" y="114"/>
                        <a:pt x="756" y="114"/>
                      </a:cubicBezTo>
                      <a:cubicBezTo>
                        <a:pt x="756" y="115"/>
                        <a:pt x="756" y="117"/>
                        <a:pt x="756" y="118"/>
                      </a:cubicBezTo>
                      <a:close/>
                      <a:moveTo>
                        <a:pt x="778" y="118"/>
                      </a:moveTo>
                      <a:cubicBezTo>
                        <a:pt x="779" y="118"/>
                        <a:pt x="780" y="118"/>
                        <a:pt x="780" y="118"/>
                      </a:cubicBezTo>
                      <a:cubicBezTo>
                        <a:pt x="780" y="117"/>
                        <a:pt x="780" y="115"/>
                        <a:pt x="780" y="114"/>
                      </a:cubicBezTo>
                      <a:cubicBezTo>
                        <a:pt x="780" y="114"/>
                        <a:pt x="779" y="114"/>
                        <a:pt x="778" y="114"/>
                      </a:cubicBezTo>
                      <a:cubicBezTo>
                        <a:pt x="778" y="115"/>
                        <a:pt x="778" y="117"/>
                        <a:pt x="778" y="118"/>
                      </a:cubicBezTo>
                      <a:close/>
                      <a:moveTo>
                        <a:pt x="849" y="118"/>
                      </a:moveTo>
                      <a:cubicBezTo>
                        <a:pt x="849" y="118"/>
                        <a:pt x="850" y="118"/>
                        <a:pt x="851" y="118"/>
                      </a:cubicBezTo>
                      <a:cubicBezTo>
                        <a:pt x="851" y="117"/>
                        <a:pt x="851" y="115"/>
                        <a:pt x="851" y="114"/>
                      </a:cubicBezTo>
                      <a:cubicBezTo>
                        <a:pt x="850" y="114"/>
                        <a:pt x="849" y="114"/>
                        <a:pt x="849" y="114"/>
                      </a:cubicBezTo>
                      <a:cubicBezTo>
                        <a:pt x="849" y="115"/>
                        <a:pt x="849" y="117"/>
                        <a:pt x="849" y="118"/>
                      </a:cubicBezTo>
                      <a:close/>
                      <a:moveTo>
                        <a:pt x="863" y="120"/>
                      </a:moveTo>
                      <a:cubicBezTo>
                        <a:pt x="865" y="123"/>
                        <a:pt x="864" y="120"/>
                        <a:pt x="867" y="120"/>
                      </a:cubicBezTo>
                      <a:cubicBezTo>
                        <a:pt x="867" y="117"/>
                        <a:pt x="867" y="113"/>
                        <a:pt x="865" y="114"/>
                      </a:cubicBezTo>
                      <a:cubicBezTo>
                        <a:pt x="865" y="118"/>
                        <a:pt x="864" y="118"/>
                        <a:pt x="863" y="120"/>
                      </a:cubicBezTo>
                      <a:close/>
                      <a:moveTo>
                        <a:pt x="942" y="118"/>
                      </a:moveTo>
                      <a:cubicBezTo>
                        <a:pt x="942" y="118"/>
                        <a:pt x="943" y="118"/>
                        <a:pt x="944" y="118"/>
                      </a:cubicBezTo>
                      <a:cubicBezTo>
                        <a:pt x="944" y="117"/>
                        <a:pt x="944" y="115"/>
                        <a:pt x="944" y="114"/>
                      </a:cubicBezTo>
                      <a:cubicBezTo>
                        <a:pt x="943" y="114"/>
                        <a:pt x="942" y="114"/>
                        <a:pt x="942" y="114"/>
                      </a:cubicBezTo>
                      <a:cubicBezTo>
                        <a:pt x="942" y="115"/>
                        <a:pt x="942" y="117"/>
                        <a:pt x="942" y="118"/>
                      </a:cubicBezTo>
                      <a:close/>
                      <a:moveTo>
                        <a:pt x="964" y="114"/>
                      </a:moveTo>
                      <a:cubicBezTo>
                        <a:pt x="963" y="114"/>
                        <a:pt x="962" y="114"/>
                        <a:pt x="961" y="114"/>
                      </a:cubicBezTo>
                      <a:cubicBezTo>
                        <a:pt x="961" y="117"/>
                        <a:pt x="959" y="119"/>
                        <a:pt x="961" y="120"/>
                      </a:cubicBezTo>
                      <a:cubicBezTo>
                        <a:pt x="962" y="116"/>
                        <a:pt x="963" y="126"/>
                        <a:pt x="964" y="128"/>
                      </a:cubicBezTo>
                      <a:cubicBezTo>
                        <a:pt x="964" y="123"/>
                        <a:pt x="968" y="127"/>
                        <a:pt x="970" y="126"/>
                      </a:cubicBezTo>
                      <a:cubicBezTo>
                        <a:pt x="971" y="112"/>
                        <a:pt x="961" y="125"/>
                        <a:pt x="964" y="114"/>
                      </a:cubicBezTo>
                      <a:close/>
                      <a:moveTo>
                        <a:pt x="162" y="118"/>
                      </a:moveTo>
                      <a:cubicBezTo>
                        <a:pt x="160" y="119"/>
                        <a:pt x="155" y="116"/>
                        <a:pt x="154" y="120"/>
                      </a:cubicBezTo>
                      <a:cubicBezTo>
                        <a:pt x="156" y="119"/>
                        <a:pt x="161" y="122"/>
                        <a:pt x="162" y="118"/>
                      </a:cubicBezTo>
                      <a:close/>
                      <a:moveTo>
                        <a:pt x="178" y="126"/>
                      </a:moveTo>
                      <a:cubicBezTo>
                        <a:pt x="178" y="123"/>
                        <a:pt x="178" y="121"/>
                        <a:pt x="178" y="118"/>
                      </a:cubicBezTo>
                      <a:cubicBezTo>
                        <a:pt x="177" y="118"/>
                        <a:pt x="176" y="118"/>
                        <a:pt x="176" y="120"/>
                      </a:cubicBezTo>
                      <a:cubicBezTo>
                        <a:pt x="178" y="119"/>
                        <a:pt x="175" y="129"/>
                        <a:pt x="178" y="126"/>
                      </a:cubicBezTo>
                      <a:close/>
                      <a:moveTo>
                        <a:pt x="655" y="120"/>
                      </a:moveTo>
                      <a:cubicBezTo>
                        <a:pt x="653" y="120"/>
                        <a:pt x="652" y="119"/>
                        <a:pt x="651" y="118"/>
                      </a:cubicBezTo>
                      <a:cubicBezTo>
                        <a:pt x="650" y="123"/>
                        <a:pt x="655" y="123"/>
                        <a:pt x="655" y="120"/>
                      </a:cubicBezTo>
                      <a:close/>
                      <a:moveTo>
                        <a:pt x="745" y="118"/>
                      </a:moveTo>
                      <a:cubicBezTo>
                        <a:pt x="742" y="117"/>
                        <a:pt x="742" y="122"/>
                        <a:pt x="741" y="118"/>
                      </a:cubicBezTo>
                      <a:cubicBezTo>
                        <a:pt x="739" y="124"/>
                        <a:pt x="746" y="124"/>
                        <a:pt x="745" y="118"/>
                      </a:cubicBezTo>
                      <a:close/>
                      <a:moveTo>
                        <a:pt x="878" y="124"/>
                      </a:moveTo>
                      <a:cubicBezTo>
                        <a:pt x="878" y="122"/>
                        <a:pt x="878" y="120"/>
                        <a:pt x="879" y="120"/>
                      </a:cubicBezTo>
                      <a:cubicBezTo>
                        <a:pt x="878" y="130"/>
                        <a:pt x="883" y="126"/>
                        <a:pt x="885" y="130"/>
                      </a:cubicBezTo>
                      <a:cubicBezTo>
                        <a:pt x="885" y="123"/>
                        <a:pt x="883" y="123"/>
                        <a:pt x="881" y="120"/>
                      </a:cubicBezTo>
                      <a:cubicBezTo>
                        <a:pt x="882" y="120"/>
                        <a:pt x="882" y="120"/>
                        <a:pt x="882" y="118"/>
                      </a:cubicBezTo>
                      <a:cubicBezTo>
                        <a:pt x="880" y="118"/>
                        <a:pt x="879" y="122"/>
                        <a:pt x="878" y="118"/>
                      </a:cubicBezTo>
                      <a:cubicBezTo>
                        <a:pt x="877" y="118"/>
                        <a:pt x="877" y="130"/>
                        <a:pt x="878" y="124"/>
                      </a:cubicBezTo>
                      <a:close/>
                      <a:moveTo>
                        <a:pt x="887" y="126"/>
                      </a:moveTo>
                      <a:cubicBezTo>
                        <a:pt x="892" y="131"/>
                        <a:pt x="891" y="122"/>
                        <a:pt x="892" y="122"/>
                      </a:cubicBezTo>
                      <a:cubicBezTo>
                        <a:pt x="891" y="122"/>
                        <a:pt x="895" y="129"/>
                        <a:pt x="897" y="126"/>
                      </a:cubicBezTo>
                      <a:cubicBezTo>
                        <a:pt x="898" y="112"/>
                        <a:pt x="884" y="120"/>
                        <a:pt x="886" y="120"/>
                      </a:cubicBezTo>
                      <a:cubicBezTo>
                        <a:pt x="887" y="120"/>
                        <a:pt x="887" y="123"/>
                        <a:pt x="887" y="126"/>
                      </a:cubicBezTo>
                      <a:close/>
                      <a:moveTo>
                        <a:pt x="149" y="126"/>
                      </a:moveTo>
                      <a:cubicBezTo>
                        <a:pt x="149" y="124"/>
                        <a:pt x="149" y="122"/>
                        <a:pt x="149" y="120"/>
                      </a:cubicBezTo>
                      <a:cubicBezTo>
                        <a:pt x="148" y="120"/>
                        <a:pt x="146" y="119"/>
                        <a:pt x="146" y="122"/>
                      </a:cubicBezTo>
                      <a:cubicBezTo>
                        <a:pt x="149" y="120"/>
                        <a:pt x="148" y="125"/>
                        <a:pt x="149" y="126"/>
                      </a:cubicBezTo>
                      <a:close/>
                      <a:moveTo>
                        <a:pt x="308" y="126"/>
                      </a:moveTo>
                      <a:cubicBezTo>
                        <a:pt x="309" y="122"/>
                        <a:pt x="305" y="118"/>
                        <a:pt x="305" y="122"/>
                      </a:cubicBezTo>
                      <a:cubicBezTo>
                        <a:pt x="307" y="122"/>
                        <a:pt x="306" y="127"/>
                        <a:pt x="308" y="126"/>
                      </a:cubicBezTo>
                      <a:close/>
                      <a:moveTo>
                        <a:pt x="401" y="126"/>
                      </a:moveTo>
                      <a:cubicBezTo>
                        <a:pt x="401" y="120"/>
                        <a:pt x="399" y="120"/>
                        <a:pt x="397" y="120"/>
                      </a:cubicBezTo>
                      <a:cubicBezTo>
                        <a:pt x="397" y="122"/>
                        <a:pt x="397" y="124"/>
                        <a:pt x="397" y="126"/>
                      </a:cubicBezTo>
                      <a:cubicBezTo>
                        <a:pt x="398" y="126"/>
                        <a:pt x="398" y="123"/>
                        <a:pt x="399" y="122"/>
                      </a:cubicBezTo>
                      <a:cubicBezTo>
                        <a:pt x="399" y="124"/>
                        <a:pt x="400" y="126"/>
                        <a:pt x="401" y="126"/>
                      </a:cubicBezTo>
                      <a:close/>
                      <a:moveTo>
                        <a:pt x="445" y="120"/>
                      </a:moveTo>
                      <a:cubicBezTo>
                        <a:pt x="440" y="118"/>
                        <a:pt x="443" y="126"/>
                        <a:pt x="445" y="120"/>
                      </a:cubicBezTo>
                      <a:cubicBezTo>
                        <a:pt x="445" y="120"/>
                        <a:pt x="445" y="120"/>
                        <a:pt x="445" y="120"/>
                      </a:cubicBezTo>
                      <a:close/>
                      <a:moveTo>
                        <a:pt x="449" y="124"/>
                      </a:moveTo>
                      <a:cubicBezTo>
                        <a:pt x="449" y="126"/>
                        <a:pt x="450" y="125"/>
                        <a:pt x="450" y="122"/>
                      </a:cubicBezTo>
                      <a:cubicBezTo>
                        <a:pt x="447" y="118"/>
                        <a:pt x="446" y="121"/>
                        <a:pt x="449" y="124"/>
                      </a:cubicBezTo>
                      <a:close/>
                      <a:moveTo>
                        <a:pt x="659" y="126"/>
                      </a:moveTo>
                      <a:cubicBezTo>
                        <a:pt x="661" y="126"/>
                        <a:pt x="661" y="123"/>
                        <a:pt x="662" y="122"/>
                      </a:cubicBezTo>
                      <a:cubicBezTo>
                        <a:pt x="662" y="124"/>
                        <a:pt x="662" y="126"/>
                        <a:pt x="664" y="126"/>
                      </a:cubicBezTo>
                      <a:cubicBezTo>
                        <a:pt x="664" y="124"/>
                        <a:pt x="664" y="122"/>
                        <a:pt x="664" y="120"/>
                      </a:cubicBezTo>
                      <a:cubicBezTo>
                        <a:pt x="661" y="120"/>
                        <a:pt x="659" y="120"/>
                        <a:pt x="659" y="126"/>
                      </a:cubicBezTo>
                      <a:close/>
                      <a:moveTo>
                        <a:pt x="758" y="126"/>
                      </a:moveTo>
                      <a:cubicBezTo>
                        <a:pt x="759" y="126"/>
                        <a:pt x="759" y="126"/>
                        <a:pt x="760" y="126"/>
                      </a:cubicBezTo>
                      <a:cubicBezTo>
                        <a:pt x="762" y="120"/>
                        <a:pt x="754" y="119"/>
                        <a:pt x="757" y="122"/>
                      </a:cubicBezTo>
                      <a:cubicBezTo>
                        <a:pt x="757" y="122"/>
                        <a:pt x="758" y="123"/>
                        <a:pt x="758" y="126"/>
                      </a:cubicBezTo>
                      <a:close/>
                      <a:moveTo>
                        <a:pt x="93" y="126"/>
                      </a:moveTo>
                      <a:cubicBezTo>
                        <a:pt x="94" y="126"/>
                        <a:pt x="95" y="126"/>
                        <a:pt x="95" y="126"/>
                      </a:cubicBezTo>
                      <a:cubicBezTo>
                        <a:pt x="95" y="124"/>
                        <a:pt x="95" y="123"/>
                        <a:pt x="95" y="122"/>
                      </a:cubicBezTo>
                      <a:cubicBezTo>
                        <a:pt x="95" y="122"/>
                        <a:pt x="94" y="122"/>
                        <a:pt x="93" y="122"/>
                      </a:cubicBezTo>
                      <a:cubicBezTo>
                        <a:pt x="93" y="123"/>
                        <a:pt x="93" y="124"/>
                        <a:pt x="93" y="126"/>
                      </a:cubicBezTo>
                      <a:close/>
                      <a:moveTo>
                        <a:pt x="107" y="126"/>
                      </a:moveTo>
                      <a:cubicBezTo>
                        <a:pt x="108" y="126"/>
                        <a:pt x="108" y="126"/>
                        <a:pt x="109" y="126"/>
                      </a:cubicBezTo>
                      <a:cubicBezTo>
                        <a:pt x="109" y="124"/>
                        <a:pt x="109" y="123"/>
                        <a:pt x="109" y="122"/>
                      </a:cubicBezTo>
                      <a:cubicBezTo>
                        <a:pt x="108" y="122"/>
                        <a:pt x="108" y="122"/>
                        <a:pt x="107" y="122"/>
                      </a:cubicBezTo>
                      <a:cubicBezTo>
                        <a:pt x="107" y="123"/>
                        <a:pt x="107" y="124"/>
                        <a:pt x="107" y="126"/>
                      </a:cubicBezTo>
                      <a:close/>
                      <a:moveTo>
                        <a:pt x="127" y="126"/>
                      </a:moveTo>
                      <a:cubicBezTo>
                        <a:pt x="127" y="126"/>
                        <a:pt x="128" y="126"/>
                        <a:pt x="129" y="126"/>
                      </a:cubicBezTo>
                      <a:cubicBezTo>
                        <a:pt x="129" y="124"/>
                        <a:pt x="129" y="123"/>
                        <a:pt x="129" y="122"/>
                      </a:cubicBezTo>
                      <a:cubicBezTo>
                        <a:pt x="128" y="122"/>
                        <a:pt x="127" y="122"/>
                        <a:pt x="127" y="122"/>
                      </a:cubicBezTo>
                      <a:cubicBezTo>
                        <a:pt x="127" y="123"/>
                        <a:pt x="127" y="124"/>
                        <a:pt x="127" y="126"/>
                      </a:cubicBezTo>
                      <a:close/>
                      <a:moveTo>
                        <a:pt x="379" y="128"/>
                      </a:moveTo>
                      <a:cubicBezTo>
                        <a:pt x="380" y="127"/>
                        <a:pt x="381" y="128"/>
                        <a:pt x="381" y="126"/>
                      </a:cubicBezTo>
                      <a:cubicBezTo>
                        <a:pt x="380" y="126"/>
                        <a:pt x="380" y="123"/>
                        <a:pt x="379" y="122"/>
                      </a:cubicBezTo>
                      <a:cubicBezTo>
                        <a:pt x="379" y="124"/>
                        <a:pt x="379" y="126"/>
                        <a:pt x="379" y="128"/>
                      </a:cubicBezTo>
                      <a:close/>
                      <a:moveTo>
                        <a:pt x="453" y="126"/>
                      </a:moveTo>
                      <a:cubicBezTo>
                        <a:pt x="453" y="126"/>
                        <a:pt x="454" y="126"/>
                        <a:pt x="454" y="126"/>
                      </a:cubicBezTo>
                      <a:cubicBezTo>
                        <a:pt x="454" y="124"/>
                        <a:pt x="454" y="123"/>
                        <a:pt x="454" y="122"/>
                      </a:cubicBezTo>
                      <a:cubicBezTo>
                        <a:pt x="454" y="122"/>
                        <a:pt x="453" y="122"/>
                        <a:pt x="453" y="122"/>
                      </a:cubicBezTo>
                      <a:cubicBezTo>
                        <a:pt x="453" y="123"/>
                        <a:pt x="453" y="124"/>
                        <a:pt x="453" y="126"/>
                      </a:cubicBezTo>
                      <a:close/>
                      <a:moveTo>
                        <a:pt x="474" y="122"/>
                      </a:moveTo>
                      <a:cubicBezTo>
                        <a:pt x="473" y="122"/>
                        <a:pt x="471" y="122"/>
                        <a:pt x="470" y="122"/>
                      </a:cubicBezTo>
                      <a:cubicBezTo>
                        <a:pt x="468" y="128"/>
                        <a:pt x="476" y="128"/>
                        <a:pt x="474" y="122"/>
                      </a:cubicBezTo>
                      <a:close/>
                      <a:moveTo>
                        <a:pt x="681" y="126"/>
                      </a:moveTo>
                      <a:cubicBezTo>
                        <a:pt x="682" y="126"/>
                        <a:pt x="683" y="126"/>
                        <a:pt x="684" y="126"/>
                      </a:cubicBezTo>
                      <a:cubicBezTo>
                        <a:pt x="684" y="124"/>
                        <a:pt x="684" y="123"/>
                        <a:pt x="684" y="122"/>
                      </a:cubicBezTo>
                      <a:cubicBezTo>
                        <a:pt x="683" y="122"/>
                        <a:pt x="682" y="122"/>
                        <a:pt x="681" y="122"/>
                      </a:cubicBezTo>
                      <a:cubicBezTo>
                        <a:pt x="681" y="123"/>
                        <a:pt x="681" y="124"/>
                        <a:pt x="681" y="126"/>
                      </a:cubicBezTo>
                      <a:close/>
                      <a:moveTo>
                        <a:pt x="685" y="139"/>
                      </a:moveTo>
                      <a:cubicBezTo>
                        <a:pt x="688" y="132"/>
                        <a:pt x="684" y="134"/>
                        <a:pt x="687" y="126"/>
                      </a:cubicBezTo>
                      <a:cubicBezTo>
                        <a:pt x="685" y="126"/>
                        <a:pt x="685" y="123"/>
                        <a:pt x="685" y="122"/>
                      </a:cubicBezTo>
                      <a:cubicBezTo>
                        <a:pt x="685" y="130"/>
                        <a:pt x="683" y="134"/>
                        <a:pt x="685" y="139"/>
                      </a:cubicBezTo>
                      <a:close/>
                      <a:moveTo>
                        <a:pt x="691" y="130"/>
                      </a:moveTo>
                      <a:cubicBezTo>
                        <a:pt x="693" y="127"/>
                        <a:pt x="695" y="127"/>
                        <a:pt x="695" y="122"/>
                      </a:cubicBezTo>
                      <a:cubicBezTo>
                        <a:pt x="694" y="122"/>
                        <a:pt x="692" y="122"/>
                        <a:pt x="691" y="122"/>
                      </a:cubicBezTo>
                      <a:cubicBezTo>
                        <a:pt x="691" y="124"/>
                        <a:pt x="691" y="127"/>
                        <a:pt x="691" y="130"/>
                      </a:cubicBezTo>
                      <a:close/>
                      <a:moveTo>
                        <a:pt x="722" y="128"/>
                      </a:moveTo>
                      <a:cubicBezTo>
                        <a:pt x="726" y="126"/>
                        <a:pt x="724" y="135"/>
                        <a:pt x="727" y="133"/>
                      </a:cubicBezTo>
                      <a:cubicBezTo>
                        <a:pt x="728" y="126"/>
                        <a:pt x="725" y="130"/>
                        <a:pt x="725" y="124"/>
                      </a:cubicBezTo>
                      <a:cubicBezTo>
                        <a:pt x="725" y="123"/>
                        <a:pt x="725" y="121"/>
                        <a:pt x="724" y="122"/>
                      </a:cubicBezTo>
                      <a:cubicBezTo>
                        <a:pt x="725" y="126"/>
                        <a:pt x="723" y="126"/>
                        <a:pt x="722" y="128"/>
                      </a:cubicBezTo>
                      <a:close/>
                      <a:moveTo>
                        <a:pt x="752" y="128"/>
                      </a:moveTo>
                      <a:cubicBezTo>
                        <a:pt x="752" y="125"/>
                        <a:pt x="755" y="126"/>
                        <a:pt x="754" y="122"/>
                      </a:cubicBezTo>
                      <a:cubicBezTo>
                        <a:pt x="753" y="122"/>
                        <a:pt x="752" y="122"/>
                        <a:pt x="751" y="122"/>
                      </a:cubicBezTo>
                      <a:cubicBezTo>
                        <a:pt x="751" y="124"/>
                        <a:pt x="751" y="127"/>
                        <a:pt x="752" y="128"/>
                      </a:cubicBezTo>
                      <a:close/>
                      <a:moveTo>
                        <a:pt x="764" y="130"/>
                      </a:moveTo>
                      <a:cubicBezTo>
                        <a:pt x="764" y="127"/>
                        <a:pt x="764" y="124"/>
                        <a:pt x="764" y="122"/>
                      </a:cubicBezTo>
                      <a:cubicBezTo>
                        <a:pt x="761" y="121"/>
                        <a:pt x="760" y="131"/>
                        <a:pt x="764" y="130"/>
                      </a:cubicBezTo>
                      <a:close/>
                      <a:moveTo>
                        <a:pt x="835" y="126"/>
                      </a:moveTo>
                      <a:cubicBezTo>
                        <a:pt x="836" y="126"/>
                        <a:pt x="836" y="126"/>
                        <a:pt x="837" y="126"/>
                      </a:cubicBezTo>
                      <a:cubicBezTo>
                        <a:pt x="837" y="124"/>
                        <a:pt x="837" y="123"/>
                        <a:pt x="837" y="122"/>
                      </a:cubicBezTo>
                      <a:cubicBezTo>
                        <a:pt x="836" y="122"/>
                        <a:pt x="836" y="122"/>
                        <a:pt x="835" y="122"/>
                      </a:cubicBezTo>
                      <a:cubicBezTo>
                        <a:pt x="835" y="123"/>
                        <a:pt x="835" y="124"/>
                        <a:pt x="835" y="126"/>
                      </a:cubicBezTo>
                      <a:close/>
                      <a:moveTo>
                        <a:pt x="431" y="128"/>
                      </a:moveTo>
                      <a:cubicBezTo>
                        <a:pt x="428" y="129"/>
                        <a:pt x="428" y="124"/>
                        <a:pt x="426" y="126"/>
                      </a:cubicBezTo>
                      <a:cubicBezTo>
                        <a:pt x="424" y="132"/>
                        <a:pt x="431" y="131"/>
                        <a:pt x="431" y="128"/>
                      </a:cubicBezTo>
                      <a:close/>
                      <a:moveTo>
                        <a:pt x="555" y="130"/>
                      </a:moveTo>
                      <a:cubicBezTo>
                        <a:pt x="557" y="129"/>
                        <a:pt x="560" y="131"/>
                        <a:pt x="559" y="126"/>
                      </a:cubicBezTo>
                      <a:cubicBezTo>
                        <a:pt x="557" y="126"/>
                        <a:pt x="556" y="127"/>
                        <a:pt x="555" y="130"/>
                      </a:cubicBezTo>
                      <a:close/>
                      <a:moveTo>
                        <a:pt x="638" y="133"/>
                      </a:moveTo>
                      <a:cubicBezTo>
                        <a:pt x="634" y="134"/>
                        <a:pt x="637" y="129"/>
                        <a:pt x="638" y="128"/>
                      </a:cubicBezTo>
                      <a:cubicBezTo>
                        <a:pt x="636" y="128"/>
                        <a:pt x="636" y="127"/>
                        <a:pt x="635" y="126"/>
                      </a:cubicBezTo>
                      <a:cubicBezTo>
                        <a:pt x="633" y="134"/>
                        <a:pt x="640" y="138"/>
                        <a:pt x="638" y="133"/>
                      </a:cubicBezTo>
                      <a:close/>
                      <a:moveTo>
                        <a:pt x="718" y="130"/>
                      </a:moveTo>
                      <a:cubicBezTo>
                        <a:pt x="719" y="129"/>
                        <a:pt x="721" y="130"/>
                        <a:pt x="721" y="126"/>
                      </a:cubicBezTo>
                      <a:cubicBezTo>
                        <a:pt x="720" y="126"/>
                        <a:pt x="719" y="126"/>
                        <a:pt x="719" y="126"/>
                      </a:cubicBezTo>
                      <a:cubicBezTo>
                        <a:pt x="719" y="128"/>
                        <a:pt x="718" y="128"/>
                        <a:pt x="718" y="130"/>
                      </a:cubicBezTo>
                      <a:close/>
                      <a:moveTo>
                        <a:pt x="770" y="128"/>
                      </a:moveTo>
                      <a:cubicBezTo>
                        <a:pt x="770" y="130"/>
                        <a:pt x="770" y="131"/>
                        <a:pt x="770" y="133"/>
                      </a:cubicBezTo>
                      <a:cubicBezTo>
                        <a:pt x="772" y="133"/>
                        <a:pt x="773" y="129"/>
                        <a:pt x="775" y="128"/>
                      </a:cubicBezTo>
                      <a:cubicBezTo>
                        <a:pt x="773" y="124"/>
                        <a:pt x="773" y="127"/>
                        <a:pt x="770" y="128"/>
                      </a:cubicBezTo>
                      <a:close/>
                      <a:moveTo>
                        <a:pt x="626" y="135"/>
                      </a:moveTo>
                      <a:cubicBezTo>
                        <a:pt x="628" y="135"/>
                        <a:pt x="630" y="135"/>
                        <a:pt x="630" y="130"/>
                      </a:cubicBezTo>
                      <a:cubicBezTo>
                        <a:pt x="628" y="130"/>
                        <a:pt x="628" y="127"/>
                        <a:pt x="626" y="128"/>
                      </a:cubicBezTo>
                      <a:cubicBezTo>
                        <a:pt x="626" y="130"/>
                        <a:pt x="626" y="133"/>
                        <a:pt x="626" y="135"/>
                      </a:cubicBezTo>
                      <a:close/>
                      <a:moveTo>
                        <a:pt x="695" y="133"/>
                      </a:moveTo>
                      <a:cubicBezTo>
                        <a:pt x="698" y="136"/>
                        <a:pt x="698" y="125"/>
                        <a:pt x="695" y="128"/>
                      </a:cubicBezTo>
                      <a:cubicBezTo>
                        <a:pt x="695" y="130"/>
                        <a:pt x="695" y="131"/>
                        <a:pt x="695" y="133"/>
                      </a:cubicBezTo>
                      <a:close/>
                      <a:moveTo>
                        <a:pt x="748" y="143"/>
                      </a:moveTo>
                      <a:cubicBezTo>
                        <a:pt x="749" y="143"/>
                        <a:pt x="751" y="143"/>
                        <a:pt x="750" y="141"/>
                      </a:cubicBezTo>
                      <a:cubicBezTo>
                        <a:pt x="749" y="141"/>
                        <a:pt x="748" y="141"/>
                        <a:pt x="748" y="141"/>
                      </a:cubicBezTo>
                      <a:cubicBezTo>
                        <a:pt x="748" y="135"/>
                        <a:pt x="746" y="134"/>
                        <a:pt x="747" y="128"/>
                      </a:cubicBezTo>
                      <a:cubicBezTo>
                        <a:pt x="744" y="129"/>
                        <a:pt x="745" y="129"/>
                        <a:pt x="742" y="128"/>
                      </a:cubicBezTo>
                      <a:cubicBezTo>
                        <a:pt x="742" y="134"/>
                        <a:pt x="740" y="142"/>
                        <a:pt x="744" y="143"/>
                      </a:cubicBezTo>
                      <a:cubicBezTo>
                        <a:pt x="745" y="137"/>
                        <a:pt x="741" y="142"/>
                        <a:pt x="742" y="135"/>
                      </a:cubicBezTo>
                      <a:cubicBezTo>
                        <a:pt x="746" y="131"/>
                        <a:pt x="747" y="137"/>
                        <a:pt x="748" y="143"/>
                      </a:cubicBezTo>
                      <a:close/>
                      <a:moveTo>
                        <a:pt x="750" y="130"/>
                      </a:moveTo>
                      <a:cubicBezTo>
                        <a:pt x="752" y="137"/>
                        <a:pt x="748" y="133"/>
                        <a:pt x="749" y="139"/>
                      </a:cubicBezTo>
                      <a:cubicBezTo>
                        <a:pt x="751" y="139"/>
                        <a:pt x="753" y="139"/>
                        <a:pt x="756" y="139"/>
                      </a:cubicBezTo>
                      <a:cubicBezTo>
                        <a:pt x="754" y="135"/>
                        <a:pt x="756" y="129"/>
                        <a:pt x="755" y="128"/>
                      </a:cubicBezTo>
                      <a:cubicBezTo>
                        <a:pt x="755" y="132"/>
                        <a:pt x="752" y="129"/>
                        <a:pt x="750" y="130"/>
                      </a:cubicBezTo>
                      <a:close/>
                      <a:moveTo>
                        <a:pt x="890" y="133"/>
                      </a:moveTo>
                      <a:cubicBezTo>
                        <a:pt x="891" y="128"/>
                        <a:pt x="888" y="130"/>
                        <a:pt x="888" y="128"/>
                      </a:cubicBezTo>
                      <a:cubicBezTo>
                        <a:pt x="887" y="133"/>
                        <a:pt x="888" y="135"/>
                        <a:pt x="890" y="133"/>
                      </a:cubicBezTo>
                      <a:close/>
                      <a:moveTo>
                        <a:pt x="20" y="133"/>
                      </a:moveTo>
                      <a:cubicBezTo>
                        <a:pt x="21" y="133"/>
                        <a:pt x="21" y="133"/>
                        <a:pt x="22" y="133"/>
                      </a:cubicBezTo>
                      <a:cubicBezTo>
                        <a:pt x="22" y="132"/>
                        <a:pt x="22" y="131"/>
                        <a:pt x="22" y="130"/>
                      </a:cubicBezTo>
                      <a:cubicBezTo>
                        <a:pt x="21" y="130"/>
                        <a:pt x="21" y="130"/>
                        <a:pt x="20" y="130"/>
                      </a:cubicBezTo>
                      <a:cubicBezTo>
                        <a:pt x="20" y="131"/>
                        <a:pt x="20" y="132"/>
                        <a:pt x="20" y="133"/>
                      </a:cubicBezTo>
                      <a:close/>
                      <a:moveTo>
                        <a:pt x="303" y="133"/>
                      </a:moveTo>
                      <a:cubicBezTo>
                        <a:pt x="303" y="133"/>
                        <a:pt x="304" y="133"/>
                        <a:pt x="305" y="133"/>
                      </a:cubicBezTo>
                      <a:cubicBezTo>
                        <a:pt x="305" y="132"/>
                        <a:pt x="305" y="131"/>
                        <a:pt x="305" y="130"/>
                      </a:cubicBezTo>
                      <a:cubicBezTo>
                        <a:pt x="304" y="130"/>
                        <a:pt x="303" y="130"/>
                        <a:pt x="303" y="130"/>
                      </a:cubicBezTo>
                      <a:cubicBezTo>
                        <a:pt x="303" y="131"/>
                        <a:pt x="303" y="132"/>
                        <a:pt x="303" y="133"/>
                      </a:cubicBezTo>
                      <a:close/>
                      <a:moveTo>
                        <a:pt x="433" y="135"/>
                      </a:moveTo>
                      <a:cubicBezTo>
                        <a:pt x="435" y="138"/>
                        <a:pt x="435" y="127"/>
                        <a:pt x="433" y="130"/>
                      </a:cubicBezTo>
                      <a:cubicBezTo>
                        <a:pt x="433" y="131"/>
                        <a:pt x="433" y="133"/>
                        <a:pt x="433" y="135"/>
                      </a:cubicBezTo>
                      <a:close/>
                      <a:moveTo>
                        <a:pt x="501" y="133"/>
                      </a:moveTo>
                      <a:cubicBezTo>
                        <a:pt x="502" y="133"/>
                        <a:pt x="503" y="133"/>
                        <a:pt x="503" y="133"/>
                      </a:cubicBezTo>
                      <a:cubicBezTo>
                        <a:pt x="503" y="132"/>
                        <a:pt x="503" y="131"/>
                        <a:pt x="503" y="130"/>
                      </a:cubicBezTo>
                      <a:cubicBezTo>
                        <a:pt x="503" y="130"/>
                        <a:pt x="502" y="130"/>
                        <a:pt x="501" y="130"/>
                      </a:cubicBezTo>
                      <a:cubicBezTo>
                        <a:pt x="501" y="131"/>
                        <a:pt x="501" y="132"/>
                        <a:pt x="501" y="133"/>
                      </a:cubicBezTo>
                      <a:close/>
                      <a:moveTo>
                        <a:pt x="569" y="135"/>
                      </a:moveTo>
                      <a:cubicBezTo>
                        <a:pt x="569" y="132"/>
                        <a:pt x="571" y="134"/>
                        <a:pt x="571" y="130"/>
                      </a:cubicBezTo>
                      <a:cubicBezTo>
                        <a:pt x="570" y="130"/>
                        <a:pt x="569" y="130"/>
                        <a:pt x="568" y="130"/>
                      </a:cubicBezTo>
                      <a:cubicBezTo>
                        <a:pt x="568" y="132"/>
                        <a:pt x="568" y="135"/>
                        <a:pt x="569" y="135"/>
                      </a:cubicBezTo>
                      <a:close/>
                      <a:moveTo>
                        <a:pt x="622" y="133"/>
                      </a:moveTo>
                      <a:cubicBezTo>
                        <a:pt x="623" y="133"/>
                        <a:pt x="624" y="133"/>
                        <a:pt x="625" y="133"/>
                      </a:cubicBezTo>
                      <a:cubicBezTo>
                        <a:pt x="625" y="132"/>
                        <a:pt x="625" y="131"/>
                        <a:pt x="625" y="130"/>
                      </a:cubicBezTo>
                      <a:cubicBezTo>
                        <a:pt x="624" y="130"/>
                        <a:pt x="623" y="130"/>
                        <a:pt x="622" y="130"/>
                      </a:cubicBezTo>
                      <a:cubicBezTo>
                        <a:pt x="622" y="131"/>
                        <a:pt x="622" y="132"/>
                        <a:pt x="622" y="133"/>
                      </a:cubicBezTo>
                      <a:close/>
                      <a:moveTo>
                        <a:pt x="649" y="133"/>
                      </a:moveTo>
                      <a:cubicBezTo>
                        <a:pt x="650" y="133"/>
                        <a:pt x="651" y="133"/>
                        <a:pt x="652" y="133"/>
                      </a:cubicBezTo>
                      <a:cubicBezTo>
                        <a:pt x="652" y="132"/>
                        <a:pt x="652" y="131"/>
                        <a:pt x="652" y="130"/>
                      </a:cubicBezTo>
                      <a:cubicBezTo>
                        <a:pt x="651" y="130"/>
                        <a:pt x="650" y="130"/>
                        <a:pt x="649" y="130"/>
                      </a:cubicBezTo>
                      <a:cubicBezTo>
                        <a:pt x="649" y="131"/>
                        <a:pt x="649" y="132"/>
                        <a:pt x="649" y="133"/>
                      </a:cubicBezTo>
                      <a:close/>
                      <a:moveTo>
                        <a:pt x="656" y="133"/>
                      </a:moveTo>
                      <a:cubicBezTo>
                        <a:pt x="656" y="133"/>
                        <a:pt x="657" y="133"/>
                        <a:pt x="657" y="133"/>
                      </a:cubicBezTo>
                      <a:cubicBezTo>
                        <a:pt x="657" y="132"/>
                        <a:pt x="657" y="131"/>
                        <a:pt x="657" y="130"/>
                      </a:cubicBezTo>
                      <a:cubicBezTo>
                        <a:pt x="657" y="130"/>
                        <a:pt x="656" y="130"/>
                        <a:pt x="656" y="130"/>
                      </a:cubicBezTo>
                      <a:cubicBezTo>
                        <a:pt x="656" y="131"/>
                        <a:pt x="656" y="132"/>
                        <a:pt x="656" y="133"/>
                      </a:cubicBezTo>
                      <a:close/>
                      <a:moveTo>
                        <a:pt x="602" y="141"/>
                      </a:moveTo>
                      <a:cubicBezTo>
                        <a:pt x="604" y="141"/>
                        <a:pt x="606" y="142"/>
                        <a:pt x="606" y="139"/>
                      </a:cubicBezTo>
                      <a:cubicBezTo>
                        <a:pt x="603" y="142"/>
                        <a:pt x="606" y="131"/>
                        <a:pt x="602" y="133"/>
                      </a:cubicBezTo>
                      <a:cubicBezTo>
                        <a:pt x="602" y="136"/>
                        <a:pt x="602" y="139"/>
                        <a:pt x="602" y="141"/>
                      </a:cubicBezTo>
                      <a:close/>
                      <a:moveTo>
                        <a:pt x="758" y="141"/>
                      </a:moveTo>
                      <a:cubicBezTo>
                        <a:pt x="761" y="142"/>
                        <a:pt x="762" y="137"/>
                        <a:pt x="764" y="133"/>
                      </a:cubicBezTo>
                      <a:cubicBezTo>
                        <a:pt x="761" y="134"/>
                        <a:pt x="757" y="133"/>
                        <a:pt x="758" y="141"/>
                      </a:cubicBezTo>
                      <a:close/>
                      <a:moveTo>
                        <a:pt x="546" y="139"/>
                      </a:moveTo>
                      <a:cubicBezTo>
                        <a:pt x="544" y="139"/>
                        <a:pt x="545" y="134"/>
                        <a:pt x="543" y="135"/>
                      </a:cubicBezTo>
                      <a:cubicBezTo>
                        <a:pt x="541" y="141"/>
                        <a:pt x="545" y="144"/>
                        <a:pt x="546" y="139"/>
                      </a:cubicBezTo>
                      <a:close/>
                      <a:moveTo>
                        <a:pt x="659" y="147"/>
                      </a:moveTo>
                      <a:cubicBezTo>
                        <a:pt x="662" y="145"/>
                        <a:pt x="662" y="138"/>
                        <a:pt x="666" y="143"/>
                      </a:cubicBezTo>
                      <a:cubicBezTo>
                        <a:pt x="665" y="139"/>
                        <a:pt x="664" y="136"/>
                        <a:pt x="662" y="135"/>
                      </a:cubicBezTo>
                      <a:cubicBezTo>
                        <a:pt x="663" y="144"/>
                        <a:pt x="659" y="140"/>
                        <a:pt x="659" y="147"/>
                      </a:cubicBezTo>
                      <a:close/>
                      <a:moveTo>
                        <a:pt x="67" y="147"/>
                      </a:moveTo>
                      <a:cubicBezTo>
                        <a:pt x="71" y="144"/>
                        <a:pt x="74" y="152"/>
                        <a:pt x="75" y="147"/>
                      </a:cubicBezTo>
                      <a:cubicBezTo>
                        <a:pt x="73" y="146"/>
                        <a:pt x="72" y="143"/>
                        <a:pt x="71" y="141"/>
                      </a:cubicBezTo>
                      <a:cubicBezTo>
                        <a:pt x="72" y="141"/>
                        <a:pt x="73" y="141"/>
                        <a:pt x="73" y="139"/>
                      </a:cubicBezTo>
                      <a:cubicBezTo>
                        <a:pt x="70" y="141"/>
                        <a:pt x="67" y="141"/>
                        <a:pt x="67" y="147"/>
                      </a:cubicBezTo>
                      <a:close/>
                      <a:moveTo>
                        <a:pt x="148" y="139"/>
                      </a:moveTo>
                      <a:cubicBezTo>
                        <a:pt x="148" y="145"/>
                        <a:pt x="146" y="138"/>
                        <a:pt x="144" y="139"/>
                      </a:cubicBezTo>
                      <a:cubicBezTo>
                        <a:pt x="142" y="147"/>
                        <a:pt x="153" y="143"/>
                        <a:pt x="148" y="139"/>
                      </a:cubicBezTo>
                      <a:close/>
                      <a:moveTo>
                        <a:pt x="185" y="139"/>
                      </a:moveTo>
                      <a:cubicBezTo>
                        <a:pt x="184" y="140"/>
                        <a:pt x="182" y="139"/>
                        <a:pt x="182" y="141"/>
                      </a:cubicBezTo>
                      <a:cubicBezTo>
                        <a:pt x="183" y="141"/>
                        <a:pt x="185" y="142"/>
                        <a:pt x="185" y="139"/>
                      </a:cubicBezTo>
                      <a:close/>
                      <a:moveTo>
                        <a:pt x="615" y="147"/>
                      </a:moveTo>
                      <a:cubicBezTo>
                        <a:pt x="615" y="143"/>
                        <a:pt x="615" y="139"/>
                        <a:pt x="612" y="139"/>
                      </a:cubicBezTo>
                      <a:cubicBezTo>
                        <a:pt x="612" y="144"/>
                        <a:pt x="612" y="149"/>
                        <a:pt x="615" y="147"/>
                      </a:cubicBezTo>
                      <a:close/>
                      <a:moveTo>
                        <a:pt x="681" y="141"/>
                      </a:moveTo>
                      <a:cubicBezTo>
                        <a:pt x="679" y="143"/>
                        <a:pt x="678" y="135"/>
                        <a:pt x="677" y="141"/>
                      </a:cubicBezTo>
                      <a:cubicBezTo>
                        <a:pt x="678" y="142"/>
                        <a:pt x="681" y="146"/>
                        <a:pt x="681" y="141"/>
                      </a:cubicBezTo>
                      <a:close/>
                      <a:moveTo>
                        <a:pt x="768" y="139"/>
                      </a:moveTo>
                      <a:cubicBezTo>
                        <a:pt x="762" y="137"/>
                        <a:pt x="766" y="145"/>
                        <a:pt x="768" y="139"/>
                      </a:cubicBezTo>
                      <a:cubicBezTo>
                        <a:pt x="768" y="139"/>
                        <a:pt x="768" y="139"/>
                        <a:pt x="768" y="139"/>
                      </a:cubicBezTo>
                      <a:close/>
                      <a:moveTo>
                        <a:pt x="22" y="151"/>
                      </a:moveTo>
                      <a:cubicBezTo>
                        <a:pt x="23" y="145"/>
                        <a:pt x="19" y="148"/>
                        <a:pt x="20" y="141"/>
                      </a:cubicBezTo>
                      <a:cubicBezTo>
                        <a:pt x="19" y="141"/>
                        <a:pt x="18" y="141"/>
                        <a:pt x="18" y="143"/>
                      </a:cubicBezTo>
                      <a:cubicBezTo>
                        <a:pt x="19" y="143"/>
                        <a:pt x="20" y="144"/>
                        <a:pt x="19" y="147"/>
                      </a:cubicBezTo>
                      <a:cubicBezTo>
                        <a:pt x="19" y="147"/>
                        <a:pt x="18" y="147"/>
                        <a:pt x="18" y="149"/>
                      </a:cubicBezTo>
                      <a:cubicBezTo>
                        <a:pt x="19" y="149"/>
                        <a:pt x="20" y="148"/>
                        <a:pt x="20" y="147"/>
                      </a:cubicBezTo>
                      <a:cubicBezTo>
                        <a:pt x="20" y="149"/>
                        <a:pt x="21" y="152"/>
                        <a:pt x="22" y="151"/>
                      </a:cubicBezTo>
                      <a:close/>
                      <a:moveTo>
                        <a:pt x="174" y="151"/>
                      </a:moveTo>
                      <a:cubicBezTo>
                        <a:pt x="173" y="145"/>
                        <a:pt x="177" y="149"/>
                        <a:pt x="176" y="143"/>
                      </a:cubicBezTo>
                      <a:cubicBezTo>
                        <a:pt x="174" y="142"/>
                        <a:pt x="174" y="146"/>
                        <a:pt x="173" y="147"/>
                      </a:cubicBezTo>
                      <a:cubicBezTo>
                        <a:pt x="173" y="144"/>
                        <a:pt x="173" y="140"/>
                        <a:pt x="172" y="143"/>
                      </a:cubicBezTo>
                      <a:cubicBezTo>
                        <a:pt x="172" y="147"/>
                        <a:pt x="172" y="150"/>
                        <a:pt x="174" y="151"/>
                      </a:cubicBezTo>
                      <a:close/>
                      <a:moveTo>
                        <a:pt x="278" y="147"/>
                      </a:moveTo>
                      <a:cubicBezTo>
                        <a:pt x="279" y="143"/>
                        <a:pt x="275" y="140"/>
                        <a:pt x="276" y="143"/>
                      </a:cubicBezTo>
                      <a:cubicBezTo>
                        <a:pt x="277" y="143"/>
                        <a:pt x="276" y="148"/>
                        <a:pt x="278" y="147"/>
                      </a:cubicBezTo>
                      <a:close/>
                      <a:moveTo>
                        <a:pt x="375" y="147"/>
                      </a:moveTo>
                      <a:cubicBezTo>
                        <a:pt x="376" y="147"/>
                        <a:pt x="377" y="147"/>
                        <a:pt x="379" y="147"/>
                      </a:cubicBezTo>
                      <a:cubicBezTo>
                        <a:pt x="379" y="141"/>
                        <a:pt x="374" y="139"/>
                        <a:pt x="375" y="147"/>
                      </a:cubicBezTo>
                      <a:close/>
                      <a:moveTo>
                        <a:pt x="87" y="147"/>
                      </a:moveTo>
                      <a:cubicBezTo>
                        <a:pt x="88" y="147"/>
                        <a:pt x="88" y="147"/>
                        <a:pt x="89" y="147"/>
                      </a:cubicBezTo>
                      <a:cubicBezTo>
                        <a:pt x="89" y="146"/>
                        <a:pt x="89" y="144"/>
                        <a:pt x="89" y="143"/>
                      </a:cubicBezTo>
                      <a:cubicBezTo>
                        <a:pt x="88" y="143"/>
                        <a:pt x="88" y="143"/>
                        <a:pt x="87" y="143"/>
                      </a:cubicBezTo>
                      <a:cubicBezTo>
                        <a:pt x="87" y="144"/>
                        <a:pt x="87" y="146"/>
                        <a:pt x="87" y="147"/>
                      </a:cubicBezTo>
                      <a:close/>
                      <a:moveTo>
                        <a:pt x="566" y="147"/>
                      </a:moveTo>
                      <a:cubicBezTo>
                        <a:pt x="567" y="147"/>
                        <a:pt x="568" y="147"/>
                        <a:pt x="569" y="147"/>
                      </a:cubicBezTo>
                      <a:cubicBezTo>
                        <a:pt x="569" y="146"/>
                        <a:pt x="569" y="144"/>
                        <a:pt x="569" y="143"/>
                      </a:cubicBezTo>
                      <a:cubicBezTo>
                        <a:pt x="568" y="143"/>
                        <a:pt x="567" y="143"/>
                        <a:pt x="566" y="143"/>
                      </a:cubicBezTo>
                      <a:cubicBezTo>
                        <a:pt x="566" y="144"/>
                        <a:pt x="566" y="146"/>
                        <a:pt x="566" y="147"/>
                      </a:cubicBezTo>
                      <a:close/>
                      <a:moveTo>
                        <a:pt x="721" y="147"/>
                      </a:moveTo>
                      <a:cubicBezTo>
                        <a:pt x="721" y="147"/>
                        <a:pt x="722" y="147"/>
                        <a:pt x="722" y="147"/>
                      </a:cubicBezTo>
                      <a:cubicBezTo>
                        <a:pt x="722" y="146"/>
                        <a:pt x="722" y="144"/>
                        <a:pt x="722" y="143"/>
                      </a:cubicBezTo>
                      <a:cubicBezTo>
                        <a:pt x="722" y="143"/>
                        <a:pt x="721" y="143"/>
                        <a:pt x="721" y="143"/>
                      </a:cubicBezTo>
                      <a:cubicBezTo>
                        <a:pt x="721" y="144"/>
                        <a:pt x="721" y="146"/>
                        <a:pt x="721" y="147"/>
                      </a:cubicBezTo>
                      <a:close/>
                      <a:moveTo>
                        <a:pt x="754" y="147"/>
                      </a:moveTo>
                      <a:cubicBezTo>
                        <a:pt x="752" y="148"/>
                        <a:pt x="752" y="144"/>
                        <a:pt x="751" y="143"/>
                      </a:cubicBezTo>
                      <a:cubicBezTo>
                        <a:pt x="751" y="147"/>
                        <a:pt x="754" y="152"/>
                        <a:pt x="754" y="147"/>
                      </a:cubicBezTo>
                      <a:close/>
                      <a:moveTo>
                        <a:pt x="762" y="151"/>
                      </a:moveTo>
                      <a:cubicBezTo>
                        <a:pt x="762" y="146"/>
                        <a:pt x="761" y="143"/>
                        <a:pt x="758" y="143"/>
                      </a:cubicBezTo>
                      <a:cubicBezTo>
                        <a:pt x="757" y="150"/>
                        <a:pt x="761" y="148"/>
                        <a:pt x="762" y="151"/>
                      </a:cubicBezTo>
                      <a:close/>
                      <a:moveTo>
                        <a:pt x="765" y="149"/>
                      </a:moveTo>
                      <a:cubicBezTo>
                        <a:pt x="766" y="149"/>
                        <a:pt x="767" y="149"/>
                        <a:pt x="768" y="149"/>
                      </a:cubicBezTo>
                      <a:cubicBezTo>
                        <a:pt x="768" y="146"/>
                        <a:pt x="768" y="142"/>
                        <a:pt x="766" y="143"/>
                      </a:cubicBezTo>
                      <a:cubicBezTo>
                        <a:pt x="766" y="146"/>
                        <a:pt x="765" y="147"/>
                        <a:pt x="765" y="149"/>
                      </a:cubicBezTo>
                      <a:close/>
                      <a:moveTo>
                        <a:pt x="788" y="149"/>
                      </a:moveTo>
                      <a:cubicBezTo>
                        <a:pt x="788" y="146"/>
                        <a:pt x="791" y="147"/>
                        <a:pt x="790" y="143"/>
                      </a:cubicBezTo>
                      <a:cubicBezTo>
                        <a:pt x="788" y="141"/>
                        <a:pt x="787" y="149"/>
                        <a:pt x="788" y="149"/>
                      </a:cubicBezTo>
                      <a:close/>
                      <a:moveTo>
                        <a:pt x="695" y="149"/>
                      </a:moveTo>
                      <a:cubicBezTo>
                        <a:pt x="689" y="147"/>
                        <a:pt x="693" y="155"/>
                        <a:pt x="695" y="149"/>
                      </a:cubicBezTo>
                      <a:cubicBezTo>
                        <a:pt x="695" y="149"/>
                        <a:pt x="695" y="149"/>
                        <a:pt x="695" y="149"/>
                      </a:cubicBezTo>
                      <a:close/>
                      <a:moveTo>
                        <a:pt x="794" y="162"/>
                      </a:moveTo>
                      <a:cubicBezTo>
                        <a:pt x="797" y="163"/>
                        <a:pt x="799" y="144"/>
                        <a:pt x="795" y="151"/>
                      </a:cubicBezTo>
                      <a:cubicBezTo>
                        <a:pt x="797" y="153"/>
                        <a:pt x="794" y="159"/>
                        <a:pt x="794" y="162"/>
                      </a:cubicBezTo>
                      <a:close/>
                      <a:moveTo>
                        <a:pt x="91" y="155"/>
                      </a:moveTo>
                      <a:cubicBezTo>
                        <a:pt x="91" y="155"/>
                        <a:pt x="92" y="155"/>
                        <a:pt x="92" y="155"/>
                      </a:cubicBezTo>
                      <a:cubicBezTo>
                        <a:pt x="92" y="153"/>
                        <a:pt x="92" y="152"/>
                        <a:pt x="92" y="151"/>
                      </a:cubicBezTo>
                      <a:cubicBezTo>
                        <a:pt x="92" y="151"/>
                        <a:pt x="91" y="151"/>
                        <a:pt x="91" y="151"/>
                      </a:cubicBezTo>
                      <a:cubicBezTo>
                        <a:pt x="91" y="152"/>
                        <a:pt x="91" y="153"/>
                        <a:pt x="91" y="155"/>
                      </a:cubicBezTo>
                      <a:close/>
                      <a:moveTo>
                        <a:pt x="103" y="155"/>
                      </a:moveTo>
                      <a:cubicBezTo>
                        <a:pt x="104" y="155"/>
                        <a:pt x="104" y="155"/>
                        <a:pt x="105" y="155"/>
                      </a:cubicBezTo>
                      <a:cubicBezTo>
                        <a:pt x="105" y="153"/>
                        <a:pt x="105" y="152"/>
                        <a:pt x="105" y="151"/>
                      </a:cubicBezTo>
                      <a:cubicBezTo>
                        <a:pt x="104" y="151"/>
                        <a:pt x="104" y="151"/>
                        <a:pt x="103" y="151"/>
                      </a:cubicBezTo>
                      <a:cubicBezTo>
                        <a:pt x="103" y="152"/>
                        <a:pt x="103" y="153"/>
                        <a:pt x="103" y="155"/>
                      </a:cubicBezTo>
                      <a:close/>
                      <a:moveTo>
                        <a:pt x="176" y="157"/>
                      </a:moveTo>
                      <a:cubicBezTo>
                        <a:pt x="176" y="154"/>
                        <a:pt x="179" y="155"/>
                        <a:pt x="178" y="151"/>
                      </a:cubicBezTo>
                      <a:cubicBezTo>
                        <a:pt x="176" y="149"/>
                        <a:pt x="175" y="157"/>
                        <a:pt x="176" y="157"/>
                      </a:cubicBezTo>
                      <a:close/>
                      <a:moveTo>
                        <a:pt x="223" y="157"/>
                      </a:moveTo>
                      <a:cubicBezTo>
                        <a:pt x="225" y="156"/>
                        <a:pt x="227" y="157"/>
                        <a:pt x="227" y="155"/>
                      </a:cubicBezTo>
                      <a:cubicBezTo>
                        <a:pt x="226" y="155"/>
                        <a:pt x="226" y="151"/>
                        <a:pt x="225" y="151"/>
                      </a:cubicBezTo>
                      <a:cubicBezTo>
                        <a:pt x="225" y="155"/>
                        <a:pt x="224" y="155"/>
                        <a:pt x="223" y="157"/>
                      </a:cubicBezTo>
                      <a:close/>
                      <a:moveTo>
                        <a:pt x="306" y="155"/>
                      </a:moveTo>
                      <a:cubicBezTo>
                        <a:pt x="307" y="155"/>
                        <a:pt x="308" y="155"/>
                        <a:pt x="308" y="155"/>
                      </a:cubicBezTo>
                      <a:cubicBezTo>
                        <a:pt x="308" y="153"/>
                        <a:pt x="308" y="152"/>
                        <a:pt x="308" y="151"/>
                      </a:cubicBezTo>
                      <a:cubicBezTo>
                        <a:pt x="308" y="151"/>
                        <a:pt x="307" y="151"/>
                        <a:pt x="306" y="151"/>
                      </a:cubicBezTo>
                      <a:cubicBezTo>
                        <a:pt x="306" y="152"/>
                        <a:pt x="306" y="153"/>
                        <a:pt x="306" y="155"/>
                      </a:cubicBezTo>
                      <a:close/>
                      <a:moveTo>
                        <a:pt x="626" y="155"/>
                      </a:moveTo>
                      <a:cubicBezTo>
                        <a:pt x="627" y="155"/>
                        <a:pt x="627" y="155"/>
                        <a:pt x="628" y="155"/>
                      </a:cubicBezTo>
                      <a:cubicBezTo>
                        <a:pt x="628" y="153"/>
                        <a:pt x="628" y="152"/>
                        <a:pt x="628" y="151"/>
                      </a:cubicBezTo>
                      <a:cubicBezTo>
                        <a:pt x="627" y="151"/>
                        <a:pt x="627" y="151"/>
                        <a:pt x="626" y="151"/>
                      </a:cubicBezTo>
                      <a:cubicBezTo>
                        <a:pt x="626" y="152"/>
                        <a:pt x="626" y="153"/>
                        <a:pt x="626" y="155"/>
                      </a:cubicBezTo>
                      <a:close/>
                      <a:moveTo>
                        <a:pt x="732" y="155"/>
                      </a:moveTo>
                      <a:cubicBezTo>
                        <a:pt x="733" y="155"/>
                        <a:pt x="734" y="155"/>
                        <a:pt x="734" y="155"/>
                      </a:cubicBezTo>
                      <a:cubicBezTo>
                        <a:pt x="734" y="153"/>
                        <a:pt x="734" y="152"/>
                        <a:pt x="734" y="151"/>
                      </a:cubicBezTo>
                      <a:cubicBezTo>
                        <a:pt x="734" y="151"/>
                        <a:pt x="733" y="151"/>
                        <a:pt x="732" y="151"/>
                      </a:cubicBezTo>
                      <a:cubicBezTo>
                        <a:pt x="732" y="152"/>
                        <a:pt x="732" y="153"/>
                        <a:pt x="732" y="155"/>
                      </a:cubicBezTo>
                      <a:close/>
                      <a:moveTo>
                        <a:pt x="888" y="160"/>
                      </a:moveTo>
                      <a:cubicBezTo>
                        <a:pt x="887" y="156"/>
                        <a:pt x="891" y="151"/>
                        <a:pt x="887" y="151"/>
                      </a:cubicBezTo>
                      <a:cubicBezTo>
                        <a:pt x="887" y="154"/>
                        <a:pt x="886" y="161"/>
                        <a:pt x="888" y="160"/>
                      </a:cubicBezTo>
                      <a:close/>
                      <a:moveTo>
                        <a:pt x="19" y="157"/>
                      </a:moveTo>
                      <a:cubicBezTo>
                        <a:pt x="20" y="159"/>
                        <a:pt x="19" y="164"/>
                        <a:pt x="20" y="164"/>
                      </a:cubicBezTo>
                      <a:cubicBezTo>
                        <a:pt x="20" y="161"/>
                        <a:pt x="20" y="158"/>
                        <a:pt x="20" y="155"/>
                      </a:cubicBezTo>
                      <a:cubicBezTo>
                        <a:pt x="19" y="155"/>
                        <a:pt x="18" y="154"/>
                        <a:pt x="18" y="157"/>
                      </a:cubicBezTo>
                      <a:cubicBezTo>
                        <a:pt x="18" y="157"/>
                        <a:pt x="19" y="157"/>
                        <a:pt x="19" y="157"/>
                      </a:cubicBezTo>
                      <a:close/>
                      <a:moveTo>
                        <a:pt x="792" y="162"/>
                      </a:moveTo>
                      <a:cubicBezTo>
                        <a:pt x="789" y="163"/>
                        <a:pt x="794" y="155"/>
                        <a:pt x="791" y="155"/>
                      </a:cubicBezTo>
                      <a:cubicBezTo>
                        <a:pt x="791" y="158"/>
                        <a:pt x="789" y="156"/>
                        <a:pt x="787" y="157"/>
                      </a:cubicBezTo>
                      <a:cubicBezTo>
                        <a:pt x="787" y="163"/>
                        <a:pt x="792" y="165"/>
                        <a:pt x="792" y="162"/>
                      </a:cubicBezTo>
                      <a:close/>
                      <a:moveTo>
                        <a:pt x="95" y="160"/>
                      </a:moveTo>
                      <a:cubicBezTo>
                        <a:pt x="96" y="160"/>
                        <a:pt x="96" y="160"/>
                        <a:pt x="97" y="160"/>
                      </a:cubicBezTo>
                      <a:cubicBezTo>
                        <a:pt x="97" y="159"/>
                        <a:pt x="97" y="158"/>
                        <a:pt x="97" y="157"/>
                      </a:cubicBezTo>
                      <a:cubicBezTo>
                        <a:pt x="96" y="157"/>
                        <a:pt x="96" y="157"/>
                        <a:pt x="95" y="157"/>
                      </a:cubicBezTo>
                      <a:cubicBezTo>
                        <a:pt x="95" y="158"/>
                        <a:pt x="95" y="159"/>
                        <a:pt x="95" y="160"/>
                      </a:cubicBezTo>
                      <a:close/>
                      <a:moveTo>
                        <a:pt x="103" y="160"/>
                      </a:moveTo>
                      <a:cubicBezTo>
                        <a:pt x="104" y="160"/>
                        <a:pt x="104" y="160"/>
                        <a:pt x="105" y="160"/>
                      </a:cubicBezTo>
                      <a:cubicBezTo>
                        <a:pt x="105" y="159"/>
                        <a:pt x="105" y="158"/>
                        <a:pt x="105" y="157"/>
                      </a:cubicBezTo>
                      <a:cubicBezTo>
                        <a:pt x="104" y="157"/>
                        <a:pt x="104" y="157"/>
                        <a:pt x="103" y="157"/>
                      </a:cubicBezTo>
                      <a:cubicBezTo>
                        <a:pt x="103" y="158"/>
                        <a:pt x="103" y="159"/>
                        <a:pt x="103" y="160"/>
                      </a:cubicBezTo>
                      <a:close/>
                      <a:moveTo>
                        <a:pt x="200" y="160"/>
                      </a:moveTo>
                      <a:cubicBezTo>
                        <a:pt x="200" y="160"/>
                        <a:pt x="201" y="160"/>
                        <a:pt x="202" y="160"/>
                      </a:cubicBezTo>
                      <a:cubicBezTo>
                        <a:pt x="202" y="159"/>
                        <a:pt x="202" y="158"/>
                        <a:pt x="202" y="157"/>
                      </a:cubicBezTo>
                      <a:cubicBezTo>
                        <a:pt x="201" y="157"/>
                        <a:pt x="200" y="157"/>
                        <a:pt x="200" y="157"/>
                      </a:cubicBezTo>
                      <a:cubicBezTo>
                        <a:pt x="200" y="158"/>
                        <a:pt x="200" y="159"/>
                        <a:pt x="200" y="160"/>
                      </a:cubicBezTo>
                      <a:close/>
                      <a:moveTo>
                        <a:pt x="280" y="160"/>
                      </a:moveTo>
                      <a:cubicBezTo>
                        <a:pt x="281" y="160"/>
                        <a:pt x="281" y="160"/>
                        <a:pt x="282" y="160"/>
                      </a:cubicBezTo>
                      <a:cubicBezTo>
                        <a:pt x="282" y="159"/>
                        <a:pt x="282" y="158"/>
                        <a:pt x="282" y="157"/>
                      </a:cubicBezTo>
                      <a:cubicBezTo>
                        <a:pt x="281" y="157"/>
                        <a:pt x="281" y="157"/>
                        <a:pt x="280" y="157"/>
                      </a:cubicBezTo>
                      <a:cubicBezTo>
                        <a:pt x="280" y="158"/>
                        <a:pt x="280" y="159"/>
                        <a:pt x="280" y="160"/>
                      </a:cubicBezTo>
                      <a:close/>
                      <a:moveTo>
                        <a:pt x="390" y="162"/>
                      </a:moveTo>
                      <a:cubicBezTo>
                        <a:pt x="390" y="162"/>
                        <a:pt x="389" y="162"/>
                        <a:pt x="389" y="162"/>
                      </a:cubicBezTo>
                      <a:cubicBezTo>
                        <a:pt x="389" y="160"/>
                        <a:pt x="389" y="159"/>
                        <a:pt x="389" y="157"/>
                      </a:cubicBezTo>
                      <a:cubicBezTo>
                        <a:pt x="386" y="155"/>
                        <a:pt x="386" y="165"/>
                        <a:pt x="387" y="164"/>
                      </a:cubicBezTo>
                      <a:cubicBezTo>
                        <a:pt x="386" y="159"/>
                        <a:pt x="393" y="168"/>
                        <a:pt x="390" y="162"/>
                      </a:cubicBezTo>
                      <a:close/>
                      <a:moveTo>
                        <a:pt x="657" y="160"/>
                      </a:moveTo>
                      <a:cubicBezTo>
                        <a:pt x="658" y="160"/>
                        <a:pt x="659" y="160"/>
                        <a:pt x="659" y="160"/>
                      </a:cubicBezTo>
                      <a:cubicBezTo>
                        <a:pt x="659" y="159"/>
                        <a:pt x="659" y="158"/>
                        <a:pt x="659" y="157"/>
                      </a:cubicBezTo>
                      <a:cubicBezTo>
                        <a:pt x="659" y="157"/>
                        <a:pt x="658" y="157"/>
                        <a:pt x="657" y="157"/>
                      </a:cubicBezTo>
                      <a:cubicBezTo>
                        <a:pt x="657" y="158"/>
                        <a:pt x="657" y="159"/>
                        <a:pt x="657" y="160"/>
                      </a:cubicBezTo>
                      <a:close/>
                      <a:moveTo>
                        <a:pt x="662" y="160"/>
                      </a:moveTo>
                      <a:cubicBezTo>
                        <a:pt x="663" y="160"/>
                        <a:pt x="663" y="160"/>
                        <a:pt x="664" y="160"/>
                      </a:cubicBezTo>
                      <a:cubicBezTo>
                        <a:pt x="664" y="159"/>
                        <a:pt x="664" y="158"/>
                        <a:pt x="664" y="157"/>
                      </a:cubicBezTo>
                      <a:cubicBezTo>
                        <a:pt x="663" y="157"/>
                        <a:pt x="663" y="157"/>
                        <a:pt x="662" y="157"/>
                      </a:cubicBezTo>
                      <a:cubicBezTo>
                        <a:pt x="662" y="158"/>
                        <a:pt x="662" y="159"/>
                        <a:pt x="662" y="160"/>
                      </a:cubicBezTo>
                      <a:close/>
                      <a:moveTo>
                        <a:pt x="735" y="162"/>
                      </a:moveTo>
                      <a:cubicBezTo>
                        <a:pt x="738" y="165"/>
                        <a:pt x="738" y="154"/>
                        <a:pt x="735" y="157"/>
                      </a:cubicBezTo>
                      <a:cubicBezTo>
                        <a:pt x="735" y="159"/>
                        <a:pt x="735" y="160"/>
                        <a:pt x="735" y="162"/>
                      </a:cubicBezTo>
                      <a:close/>
                      <a:moveTo>
                        <a:pt x="745" y="160"/>
                      </a:moveTo>
                      <a:cubicBezTo>
                        <a:pt x="746" y="160"/>
                        <a:pt x="746" y="160"/>
                        <a:pt x="747" y="160"/>
                      </a:cubicBezTo>
                      <a:cubicBezTo>
                        <a:pt x="747" y="159"/>
                        <a:pt x="747" y="158"/>
                        <a:pt x="747" y="157"/>
                      </a:cubicBezTo>
                      <a:cubicBezTo>
                        <a:pt x="746" y="157"/>
                        <a:pt x="746" y="157"/>
                        <a:pt x="745" y="157"/>
                      </a:cubicBezTo>
                      <a:cubicBezTo>
                        <a:pt x="745" y="158"/>
                        <a:pt x="745" y="159"/>
                        <a:pt x="745" y="160"/>
                      </a:cubicBezTo>
                      <a:close/>
                      <a:moveTo>
                        <a:pt x="761" y="164"/>
                      </a:moveTo>
                      <a:cubicBezTo>
                        <a:pt x="764" y="165"/>
                        <a:pt x="765" y="163"/>
                        <a:pt x="766" y="160"/>
                      </a:cubicBezTo>
                      <a:cubicBezTo>
                        <a:pt x="764" y="160"/>
                        <a:pt x="765" y="154"/>
                        <a:pt x="762" y="157"/>
                      </a:cubicBezTo>
                      <a:cubicBezTo>
                        <a:pt x="762" y="160"/>
                        <a:pt x="762" y="163"/>
                        <a:pt x="761" y="164"/>
                      </a:cubicBezTo>
                      <a:close/>
                      <a:moveTo>
                        <a:pt x="823" y="160"/>
                      </a:moveTo>
                      <a:cubicBezTo>
                        <a:pt x="813" y="161"/>
                        <a:pt x="826" y="164"/>
                        <a:pt x="825" y="160"/>
                      </a:cubicBezTo>
                      <a:cubicBezTo>
                        <a:pt x="825" y="160"/>
                        <a:pt x="824" y="160"/>
                        <a:pt x="824" y="159"/>
                      </a:cubicBezTo>
                      <a:cubicBezTo>
                        <a:pt x="824" y="157"/>
                        <a:pt x="824" y="156"/>
                        <a:pt x="824" y="157"/>
                      </a:cubicBezTo>
                      <a:cubicBezTo>
                        <a:pt x="823" y="158"/>
                        <a:pt x="824" y="160"/>
                        <a:pt x="823" y="160"/>
                      </a:cubicBezTo>
                      <a:close/>
                      <a:moveTo>
                        <a:pt x="73" y="162"/>
                      </a:moveTo>
                      <a:cubicBezTo>
                        <a:pt x="73" y="162"/>
                        <a:pt x="72" y="159"/>
                        <a:pt x="71" y="160"/>
                      </a:cubicBezTo>
                      <a:cubicBezTo>
                        <a:pt x="67" y="173"/>
                        <a:pt x="74" y="162"/>
                        <a:pt x="73" y="162"/>
                      </a:cubicBezTo>
                      <a:close/>
                      <a:moveTo>
                        <a:pt x="490" y="168"/>
                      </a:moveTo>
                      <a:cubicBezTo>
                        <a:pt x="488" y="162"/>
                        <a:pt x="493" y="167"/>
                        <a:pt x="491" y="160"/>
                      </a:cubicBezTo>
                      <a:cubicBezTo>
                        <a:pt x="489" y="159"/>
                        <a:pt x="488" y="168"/>
                        <a:pt x="490" y="168"/>
                      </a:cubicBezTo>
                      <a:close/>
                      <a:moveTo>
                        <a:pt x="686" y="162"/>
                      </a:moveTo>
                      <a:cubicBezTo>
                        <a:pt x="690" y="160"/>
                        <a:pt x="693" y="167"/>
                        <a:pt x="695" y="162"/>
                      </a:cubicBezTo>
                      <a:cubicBezTo>
                        <a:pt x="693" y="161"/>
                        <a:pt x="684" y="159"/>
                        <a:pt x="686" y="162"/>
                      </a:cubicBezTo>
                      <a:close/>
                      <a:moveTo>
                        <a:pt x="722" y="164"/>
                      </a:moveTo>
                      <a:cubicBezTo>
                        <a:pt x="724" y="164"/>
                        <a:pt x="725" y="163"/>
                        <a:pt x="725" y="160"/>
                      </a:cubicBezTo>
                      <a:cubicBezTo>
                        <a:pt x="724" y="161"/>
                        <a:pt x="722" y="160"/>
                        <a:pt x="722" y="164"/>
                      </a:cubicBezTo>
                      <a:close/>
                      <a:moveTo>
                        <a:pt x="729" y="164"/>
                      </a:moveTo>
                      <a:cubicBezTo>
                        <a:pt x="729" y="164"/>
                        <a:pt x="730" y="164"/>
                        <a:pt x="731" y="164"/>
                      </a:cubicBezTo>
                      <a:cubicBezTo>
                        <a:pt x="731" y="163"/>
                        <a:pt x="731" y="162"/>
                        <a:pt x="731" y="160"/>
                      </a:cubicBezTo>
                      <a:cubicBezTo>
                        <a:pt x="730" y="160"/>
                        <a:pt x="729" y="160"/>
                        <a:pt x="729" y="160"/>
                      </a:cubicBezTo>
                      <a:cubicBezTo>
                        <a:pt x="729" y="162"/>
                        <a:pt x="729" y="163"/>
                        <a:pt x="729" y="164"/>
                      </a:cubicBezTo>
                      <a:close/>
                      <a:moveTo>
                        <a:pt x="758" y="162"/>
                      </a:moveTo>
                      <a:cubicBezTo>
                        <a:pt x="752" y="157"/>
                        <a:pt x="755" y="167"/>
                        <a:pt x="758" y="162"/>
                      </a:cubicBezTo>
                      <a:cubicBezTo>
                        <a:pt x="758" y="162"/>
                        <a:pt x="758" y="162"/>
                        <a:pt x="758" y="162"/>
                      </a:cubicBezTo>
                      <a:close/>
                      <a:moveTo>
                        <a:pt x="778" y="172"/>
                      </a:moveTo>
                      <a:cubicBezTo>
                        <a:pt x="781" y="172"/>
                        <a:pt x="781" y="162"/>
                        <a:pt x="780" y="160"/>
                      </a:cubicBezTo>
                      <a:cubicBezTo>
                        <a:pt x="779" y="160"/>
                        <a:pt x="778" y="160"/>
                        <a:pt x="778" y="160"/>
                      </a:cubicBezTo>
                      <a:cubicBezTo>
                        <a:pt x="778" y="165"/>
                        <a:pt x="779" y="166"/>
                        <a:pt x="778" y="172"/>
                      </a:cubicBezTo>
                      <a:close/>
                      <a:moveTo>
                        <a:pt x="802" y="160"/>
                      </a:moveTo>
                      <a:cubicBezTo>
                        <a:pt x="796" y="158"/>
                        <a:pt x="800" y="166"/>
                        <a:pt x="802" y="160"/>
                      </a:cubicBezTo>
                      <a:cubicBezTo>
                        <a:pt x="802" y="160"/>
                        <a:pt x="802" y="160"/>
                        <a:pt x="802" y="160"/>
                      </a:cubicBezTo>
                      <a:close/>
                      <a:moveTo>
                        <a:pt x="426" y="170"/>
                      </a:moveTo>
                      <a:cubicBezTo>
                        <a:pt x="424" y="169"/>
                        <a:pt x="423" y="168"/>
                        <a:pt x="423" y="166"/>
                      </a:cubicBezTo>
                      <a:cubicBezTo>
                        <a:pt x="423" y="165"/>
                        <a:pt x="423" y="162"/>
                        <a:pt x="422" y="162"/>
                      </a:cubicBezTo>
                      <a:cubicBezTo>
                        <a:pt x="421" y="169"/>
                        <a:pt x="424" y="176"/>
                        <a:pt x="426" y="170"/>
                      </a:cubicBezTo>
                      <a:close/>
                      <a:moveTo>
                        <a:pt x="495" y="168"/>
                      </a:moveTo>
                      <a:cubicBezTo>
                        <a:pt x="496" y="168"/>
                        <a:pt x="497" y="168"/>
                        <a:pt x="498" y="168"/>
                      </a:cubicBezTo>
                      <a:cubicBezTo>
                        <a:pt x="498" y="166"/>
                        <a:pt x="498" y="164"/>
                        <a:pt x="498" y="162"/>
                      </a:cubicBezTo>
                      <a:cubicBezTo>
                        <a:pt x="497" y="162"/>
                        <a:pt x="497" y="162"/>
                        <a:pt x="496" y="162"/>
                      </a:cubicBezTo>
                      <a:cubicBezTo>
                        <a:pt x="496" y="165"/>
                        <a:pt x="495" y="165"/>
                        <a:pt x="495" y="168"/>
                      </a:cubicBezTo>
                      <a:close/>
                      <a:moveTo>
                        <a:pt x="811" y="168"/>
                      </a:moveTo>
                      <a:cubicBezTo>
                        <a:pt x="811" y="163"/>
                        <a:pt x="810" y="162"/>
                        <a:pt x="807" y="162"/>
                      </a:cubicBezTo>
                      <a:cubicBezTo>
                        <a:pt x="806" y="169"/>
                        <a:pt x="809" y="169"/>
                        <a:pt x="811" y="168"/>
                      </a:cubicBezTo>
                      <a:close/>
                      <a:moveTo>
                        <a:pt x="815" y="168"/>
                      </a:moveTo>
                      <a:cubicBezTo>
                        <a:pt x="815" y="167"/>
                        <a:pt x="815" y="164"/>
                        <a:pt x="815" y="164"/>
                      </a:cubicBezTo>
                      <a:cubicBezTo>
                        <a:pt x="816" y="167"/>
                        <a:pt x="815" y="171"/>
                        <a:pt x="817" y="170"/>
                      </a:cubicBezTo>
                      <a:cubicBezTo>
                        <a:pt x="817" y="168"/>
                        <a:pt x="817" y="166"/>
                        <a:pt x="817" y="164"/>
                      </a:cubicBezTo>
                      <a:cubicBezTo>
                        <a:pt x="816" y="164"/>
                        <a:pt x="815" y="163"/>
                        <a:pt x="815" y="162"/>
                      </a:cubicBezTo>
                      <a:cubicBezTo>
                        <a:pt x="814" y="165"/>
                        <a:pt x="813" y="167"/>
                        <a:pt x="815" y="168"/>
                      </a:cubicBezTo>
                      <a:close/>
                      <a:moveTo>
                        <a:pt x="37" y="166"/>
                      </a:moveTo>
                      <a:cubicBezTo>
                        <a:pt x="37" y="163"/>
                        <a:pt x="35" y="164"/>
                        <a:pt x="34" y="164"/>
                      </a:cubicBezTo>
                      <a:cubicBezTo>
                        <a:pt x="32" y="171"/>
                        <a:pt x="38" y="173"/>
                        <a:pt x="37" y="166"/>
                      </a:cubicBezTo>
                      <a:close/>
                      <a:moveTo>
                        <a:pt x="63" y="172"/>
                      </a:moveTo>
                      <a:cubicBezTo>
                        <a:pt x="62" y="169"/>
                        <a:pt x="64" y="162"/>
                        <a:pt x="61" y="164"/>
                      </a:cubicBezTo>
                      <a:cubicBezTo>
                        <a:pt x="60" y="174"/>
                        <a:pt x="62" y="177"/>
                        <a:pt x="64" y="182"/>
                      </a:cubicBezTo>
                      <a:cubicBezTo>
                        <a:pt x="64" y="179"/>
                        <a:pt x="63" y="172"/>
                        <a:pt x="64" y="172"/>
                      </a:cubicBezTo>
                      <a:cubicBezTo>
                        <a:pt x="66" y="172"/>
                        <a:pt x="65" y="175"/>
                        <a:pt x="65" y="178"/>
                      </a:cubicBezTo>
                      <a:cubicBezTo>
                        <a:pt x="67" y="177"/>
                        <a:pt x="70" y="180"/>
                        <a:pt x="70" y="176"/>
                      </a:cubicBezTo>
                      <a:cubicBezTo>
                        <a:pt x="69" y="172"/>
                        <a:pt x="65" y="169"/>
                        <a:pt x="63" y="172"/>
                      </a:cubicBezTo>
                      <a:close/>
                      <a:moveTo>
                        <a:pt x="130" y="168"/>
                      </a:moveTo>
                      <a:cubicBezTo>
                        <a:pt x="131" y="168"/>
                        <a:pt x="132" y="168"/>
                        <a:pt x="132" y="168"/>
                      </a:cubicBezTo>
                      <a:cubicBezTo>
                        <a:pt x="132" y="167"/>
                        <a:pt x="132" y="166"/>
                        <a:pt x="132" y="164"/>
                      </a:cubicBezTo>
                      <a:cubicBezTo>
                        <a:pt x="132" y="164"/>
                        <a:pt x="131" y="164"/>
                        <a:pt x="130" y="164"/>
                      </a:cubicBezTo>
                      <a:cubicBezTo>
                        <a:pt x="130" y="166"/>
                        <a:pt x="130" y="167"/>
                        <a:pt x="130" y="168"/>
                      </a:cubicBezTo>
                      <a:close/>
                      <a:moveTo>
                        <a:pt x="267" y="170"/>
                      </a:moveTo>
                      <a:cubicBezTo>
                        <a:pt x="269" y="173"/>
                        <a:pt x="269" y="161"/>
                        <a:pt x="267" y="164"/>
                      </a:cubicBezTo>
                      <a:cubicBezTo>
                        <a:pt x="267" y="166"/>
                        <a:pt x="267" y="168"/>
                        <a:pt x="267" y="170"/>
                      </a:cubicBezTo>
                      <a:close/>
                      <a:moveTo>
                        <a:pt x="360" y="168"/>
                      </a:moveTo>
                      <a:cubicBezTo>
                        <a:pt x="360" y="168"/>
                        <a:pt x="361" y="168"/>
                        <a:pt x="361" y="168"/>
                      </a:cubicBezTo>
                      <a:cubicBezTo>
                        <a:pt x="361" y="167"/>
                        <a:pt x="361" y="166"/>
                        <a:pt x="361" y="164"/>
                      </a:cubicBezTo>
                      <a:cubicBezTo>
                        <a:pt x="361" y="164"/>
                        <a:pt x="360" y="164"/>
                        <a:pt x="360" y="164"/>
                      </a:cubicBezTo>
                      <a:cubicBezTo>
                        <a:pt x="360" y="166"/>
                        <a:pt x="360" y="167"/>
                        <a:pt x="360" y="168"/>
                      </a:cubicBezTo>
                      <a:close/>
                      <a:moveTo>
                        <a:pt x="456" y="168"/>
                      </a:moveTo>
                      <a:cubicBezTo>
                        <a:pt x="457" y="168"/>
                        <a:pt x="457" y="168"/>
                        <a:pt x="458" y="168"/>
                      </a:cubicBezTo>
                      <a:cubicBezTo>
                        <a:pt x="458" y="167"/>
                        <a:pt x="458" y="166"/>
                        <a:pt x="458" y="164"/>
                      </a:cubicBezTo>
                      <a:cubicBezTo>
                        <a:pt x="457" y="164"/>
                        <a:pt x="457" y="164"/>
                        <a:pt x="456" y="164"/>
                      </a:cubicBezTo>
                      <a:cubicBezTo>
                        <a:pt x="456" y="166"/>
                        <a:pt x="456" y="167"/>
                        <a:pt x="456" y="168"/>
                      </a:cubicBezTo>
                      <a:close/>
                      <a:moveTo>
                        <a:pt x="460" y="168"/>
                      </a:moveTo>
                      <a:cubicBezTo>
                        <a:pt x="460" y="168"/>
                        <a:pt x="461" y="168"/>
                        <a:pt x="462" y="168"/>
                      </a:cubicBezTo>
                      <a:cubicBezTo>
                        <a:pt x="462" y="167"/>
                        <a:pt x="462" y="166"/>
                        <a:pt x="462" y="164"/>
                      </a:cubicBezTo>
                      <a:cubicBezTo>
                        <a:pt x="461" y="164"/>
                        <a:pt x="460" y="164"/>
                        <a:pt x="460" y="164"/>
                      </a:cubicBezTo>
                      <a:cubicBezTo>
                        <a:pt x="460" y="166"/>
                        <a:pt x="460" y="167"/>
                        <a:pt x="460" y="168"/>
                      </a:cubicBezTo>
                      <a:close/>
                      <a:moveTo>
                        <a:pt x="519" y="168"/>
                      </a:moveTo>
                      <a:cubicBezTo>
                        <a:pt x="520" y="168"/>
                        <a:pt x="521" y="168"/>
                        <a:pt x="521" y="168"/>
                      </a:cubicBezTo>
                      <a:cubicBezTo>
                        <a:pt x="521" y="167"/>
                        <a:pt x="521" y="166"/>
                        <a:pt x="521" y="164"/>
                      </a:cubicBezTo>
                      <a:cubicBezTo>
                        <a:pt x="521" y="164"/>
                        <a:pt x="520" y="164"/>
                        <a:pt x="519" y="164"/>
                      </a:cubicBezTo>
                      <a:cubicBezTo>
                        <a:pt x="519" y="166"/>
                        <a:pt x="519" y="167"/>
                        <a:pt x="519" y="168"/>
                      </a:cubicBezTo>
                      <a:close/>
                      <a:moveTo>
                        <a:pt x="523" y="170"/>
                      </a:moveTo>
                      <a:cubicBezTo>
                        <a:pt x="523" y="167"/>
                        <a:pt x="525" y="169"/>
                        <a:pt x="525" y="164"/>
                      </a:cubicBezTo>
                      <a:cubicBezTo>
                        <a:pt x="523" y="163"/>
                        <a:pt x="521" y="171"/>
                        <a:pt x="523" y="170"/>
                      </a:cubicBezTo>
                      <a:close/>
                      <a:moveTo>
                        <a:pt x="563" y="168"/>
                      </a:moveTo>
                      <a:cubicBezTo>
                        <a:pt x="563" y="168"/>
                        <a:pt x="564" y="168"/>
                        <a:pt x="565" y="168"/>
                      </a:cubicBezTo>
                      <a:cubicBezTo>
                        <a:pt x="565" y="167"/>
                        <a:pt x="565" y="166"/>
                        <a:pt x="565" y="164"/>
                      </a:cubicBezTo>
                      <a:cubicBezTo>
                        <a:pt x="564" y="164"/>
                        <a:pt x="563" y="164"/>
                        <a:pt x="563" y="164"/>
                      </a:cubicBezTo>
                      <a:cubicBezTo>
                        <a:pt x="563" y="166"/>
                        <a:pt x="563" y="167"/>
                        <a:pt x="563" y="168"/>
                      </a:cubicBezTo>
                      <a:close/>
                      <a:moveTo>
                        <a:pt x="583" y="168"/>
                      </a:moveTo>
                      <a:cubicBezTo>
                        <a:pt x="583" y="168"/>
                        <a:pt x="584" y="168"/>
                        <a:pt x="584" y="168"/>
                      </a:cubicBezTo>
                      <a:cubicBezTo>
                        <a:pt x="584" y="167"/>
                        <a:pt x="584" y="166"/>
                        <a:pt x="584" y="164"/>
                      </a:cubicBezTo>
                      <a:cubicBezTo>
                        <a:pt x="584" y="164"/>
                        <a:pt x="583" y="164"/>
                        <a:pt x="583" y="164"/>
                      </a:cubicBezTo>
                      <a:cubicBezTo>
                        <a:pt x="583" y="166"/>
                        <a:pt x="583" y="167"/>
                        <a:pt x="583" y="168"/>
                      </a:cubicBezTo>
                      <a:close/>
                      <a:moveTo>
                        <a:pt x="739" y="168"/>
                      </a:moveTo>
                      <a:cubicBezTo>
                        <a:pt x="739" y="168"/>
                        <a:pt x="740" y="168"/>
                        <a:pt x="741" y="168"/>
                      </a:cubicBezTo>
                      <a:cubicBezTo>
                        <a:pt x="741" y="167"/>
                        <a:pt x="741" y="166"/>
                        <a:pt x="741" y="164"/>
                      </a:cubicBezTo>
                      <a:cubicBezTo>
                        <a:pt x="740" y="164"/>
                        <a:pt x="739" y="164"/>
                        <a:pt x="739" y="164"/>
                      </a:cubicBezTo>
                      <a:cubicBezTo>
                        <a:pt x="739" y="166"/>
                        <a:pt x="739" y="167"/>
                        <a:pt x="739" y="168"/>
                      </a:cubicBezTo>
                      <a:close/>
                      <a:moveTo>
                        <a:pt x="819" y="168"/>
                      </a:moveTo>
                      <a:cubicBezTo>
                        <a:pt x="820" y="168"/>
                        <a:pt x="820" y="168"/>
                        <a:pt x="821" y="168"/>
                      </a:cubicBezTo>
                      <a:cubicBezTo>
                        <a:pt x="821" y="167"/>
                        <a:pt x="821" y="166"/>
                        <a:pt x="821" y="164"/>
                      </a:cubicBezTo>
                      <a:cubicBezTo>
                        <a:pt x="820" y="164"/>
                        <a:pt x="820" y="164"/>
                        <a:pt x="819" y="164"/>
                      </a:cubicBezTo>
                      <a:cubicBezTo>
                        <a:pt x="819" y="166"/>
                        <a:pt x="819" y="167"/>
                        <a:pt x="819" y="168"/>
                      </a:cubicBezTo>
                      <a:close/>
                      <a:moveTo>
                        <a:pt x="824" y="170"/>
                      </a:moveTo>
                      <a:cubicBezTo>
                        <a:pt x="826" y="173"/>
                        <a:pt x="826" y="161"/>
                        <a:pt x="824" y="164"/>
                      </a:cubicBezTo>
                      <a:cubicBezTo>
                        <a:pt x="824" y="166"/>
                        <a:pt x="824" y="168"/>
                        <a:pt x="824" y="170"/>
                      </a:cubicBezTo>
                      <a:close/>
                      <a:moveTo>
                        <a:pt x="828" y="170"/>
                      </a:moveTo>
                      <a:cubicBezTo>
                        <a:pt x="831" y="170"/>
                        <a:pt x="834" y="170"/>
                        <a:pt x="833" y="164"/>
                      </a:cubicBezTo>
                      <a:cubicBezTo>
                        <a:pt x="833" y="164"/>
                        <a:pt x="832" y="164"/>
                        <a:pt x="831" y="164"/>
                      </a:cubicBezTo>
                      <a:cubicBezTo>
                        <a:pt x="832" y="171"/>
                        <a:pt x="828" y="165"/>
                        <a:pt x="828" y="170"/>
                      </a:cubicBezTo>
                      <a:close/>
                      <a:moveTo>
                        <a:pt x="618" y="170"/>
                      </a:moveTo>
                      <a:cubicBezTo>
                        <a:pt x="615" y="171"/>
                        <a:pt x="612" y="165"/>
                        <a:pt x="611" y="172"/>
                      </a:cubicBezTo>
                      <a:cubicBezTo>
                        <a:pt x="615" y="169"/>
                        <a:pt x="616" y="174"/>
                        <a:pt x="618" y="170"/>
                      </a:cubicBezTo>
                      <a:close/>
                      <a:moveTo>
                        <a:pt x="786" y="172"/>
                      </a:moveTo>
                      <a:cubicBezTo>
                        <a:pt x="787" y="166"/>
                        <a:pt x="781" y="167"/>
                        <a:pt x="781" y="170"/>
                      </a:cubicBezTo>
                      <a:cubicBezTo>
                        <a:pt x="783" y="169"/>
                        <a:pt x="785" y="170"/>
                        <a:pt x="786" y="172"/>
                      </a:cubicBezTo>
                      <a:close/>
                      <a:moveTo>
                        <a:pt x="24" y="176"/>
                      </a:moveTo>
                      <a:cubicBezTo>
                        <a:pt x="26" y="179"/>
                        <a:pt x="26" y="167"/>
                        <a:pt x="24" y="170"/>
                      </a:cubicBezTo>
                      <a:cubicBezTo>
                        <a:pt x="24" y="172"/>
                        <a:pt x="24" y="174"/>
                        <a:pt x="24" y="176"/>
                      </a:cubicBezTo>
                      <a:close/>
                      <a:moveTo>
                        <a:pt x="27" y="176"/>
                      </a:moveTo>
                      <a:cubicBezTo>
                        <a:pt x="29" y="176"/>
                        <a:pt x="30" y="176"/>
                        <a:pt x="32" y="176"/>
                      </a:cubicBezTo>
                      <a:cubicBezTo>
                        <a:pt x="32" y="175"/>
                        <a:pt x="32" y="173"/>
                        <a:pt x="32" y="172"/>
                      </a:cubicBezTo>
                      <a:cubicBezTo>
                        <a:pt x="32" y="169"/>
                        <a:pt x="27" y="171"/>
                        <a:pt x="27" y="176"/>
                      </a:cubicBezTo>
                      <a:close/>
                      <a:moveTo>
                        <a:pt x="37" y="182"/>
                      </a:moveTo>
                      <a:cubicBezTo>
                        <a:pt x="38" y="185"/>
                        <a:pt x="37" y="191"/>
                        <a:pt x="39" y="189"/>
                      </a:cubicBezTo>
                      <a:cubicBezTo>
                        <a:pt x="41" y="189"/>
                        <a:pt x="40" y="184"/>
                        <a:pt x="41" y="184"/>
                      </a:cubicBezTo>
                      <a:cubicBezTo>
                        <a:pt x="44" y="184"/>
                        <a:pt x="42" y="193"/>
                        <a:pt x="46" y="191"/>
                      </a:cubicBezTo>
                      <a:cubicBezTo>
                        <a:pt x="42" y="182"/>
                        <a:pt x="48" y="179"/>
                        <a:pt x="46" y="170"/>
                      </a:cubicBezTo>
                      <a:cubicBezTo>
                        <a:pt x="43" y="172"/>
                        <a:pt x="43" y="180"/>
                        <a:pt x="42" y="184"/>
                      </a:cubicBezTo>
                      <a:cubicBezTo>
                        <a:pt x="41" y="180"/>
                        <a:pt x="40" y="185"/>
                        <a:pt x="37" y="182"/>
                      </a:cubicBezTo>
                      <a:close/>
                      <a:moveTo>
                        <a:pt x="409" y="172"/>
                      </a:moveTo>
                      <a:cubicBezTo>
                        <a:pt x="408" y="179"/>
                        <a:pt x="413" y="175"/>
                        <a:pt x="415" y="176"/>
                      </a:cubicBezTo>
                      <a:cubicBezTo>
                        <a:pt x="414" y="169"/>
                        <a:pt x="411" y="170"/>
                        <a:pt x="409" y="172"/>
                      </a:cubicBezTo>
                      <a:close/>
                      <a:moveTo>
                        <a:pt x="584" y="176"/>
                      </a:moveTo>
                      <a:cubicBezTo>
                        <a:pt x="584" y="174"/>
                        <a:pt x="584" y="172"/>
                        <a:pt x="584" y="170"/>
                      </a:cubicBezTo>
                      <a:cubicBezTo>
                        <a:pt x="583" y="170"/>
                        <a:pt x="582" y="170"/>
                        <a:pt x="582" y="172"/>
                      </a:cubicBezTo>
                      <a:cubicBezTo>
                        <a:pt x="583" y="172"/>
                        <a:pt x="582" y="177"/>
                        <a:pt x="584" y="176"/>
                      </a:cubicBezTo>
                      <a:close/>
                      <a:moveTo>
                        <a:pt x="871" y="178"/>
                      </a:moveTo>
                      <a:cubicBezTo>
                        <a:pt x="873" y="177"/>
                        <a:pt x="875" y="177"/>
                        <a:pt x="875" y="172"/>
                      </a:cubicBezTo>
                      <a:cubicBezTo>
                        <a:pt x="873" y="172"/>
                        <a:pt x="873" y="170"/>
                        <a:pt x="871" y="170"/>
                      </a:cubicBezTo>
                      <a:cubicBezTo>
                        <a:pt x="871" y="173"/>
                        <a:pt x="871" y="175"/>
                        <a:pt x="871" y="178"/>
                      </a:cubicBezTo>
                      <a:close/>
                      <a:moveTo>
                        <a:pt x="40" y="176"/>
                      </a:moveTo>
                      <a:cubicBezTo>
                        <a:pt x="39" y="175"/>
                        <a:pt x="39" y="170"/>
                        <a:pt x="37" y="172"/>
                      </a:cubicBezTo>
                      <a:cubicBezTo>
                        <a:pt x="37" y="173"/>
                        <a:pt x="37" y="175"/>
                        <a:pt x="37" y="176"/>
                      </a:cubicBezTo>
                      <a:cubicBezTo>
                        <a:pt x="37" y="177"/>
                        <a:pt x="37" y="178"/>
                        <a:pt x="37" y="178"/>
                      </a:cubicBezTo>
                      <a:cubicBezTo>
                        <a:pt x="38" y="171"/>
                        <a:pt x="40" y="182"/>
                        <a:pt x="40" y="176"/>
                      </a:cubicBezTo>
                      <a:close/>
                      <a:moveTo>
                        <a:pt x="60" y="182"/>
                      </a:moveTo>
                      <a:cubicBezTo>
                        <a:pt x="60" y="179"/>
                        <a:pt x="60" y="168"/>
                        <a:pt x="59" y="174"/>
                      </a:cubicBezTo>
                      <a:cubicBezTo>
                        <a:pt x="59" y="177"/>
                        <a:pt x="59" y="188"/>
                        <a:pt x="60" y="182"/>
                      </a:cubicBezTo>
                      <a:close/>
                      <a:moveTo>
                        <a:pt x="306" y="178"/>
                      </a:moveTo>
                      <a:cubicBezTo>
                        <a:pt x="309" y="181"/>
                        <a:pt x="309" y="169"/>
                        <a:pt x="306" y="172"/>
                      </a:cubicBezTo>
                      <a:cubicBezTo>
                        <a:pt x="306" y="174"/>
                        <a:pt x="306" y="176"/>
                        <a:pt x="306" y="178"/>
                      </a:cubicBezTo>
                      <a:close/>
                      <a:moveTo>
                        <a:pt x="704" y="182"/>
                      </a:moveTo>
                      <a:cubicBezTo>
                        <a:pt x="705" y="176"/>
                        <a:pt x="703" y="173"/>
                        <a:pt x="701" y="172"/>
                      </a:cubicBezTo>
                      <a:cubicBezTo>
                        <a:pt x="701" y="177"/>
                        <a:pt x="702" y="181"/>
                        <a:pt x="704" y="182"/>
                      </a:cubicBezTo>
                      <a:close/>
                      <a:moveTo>
                        <a:pt x="842" y="178"/>
                      </a:moveTo>
                      <a:cubicBezTo>
                        <a:pt x="843" y="177"/>
                        <a:pt x="846" y="177"/>
                        <a:pt x="845" y="172"/>
                      </a:cubicBezTo>
                      <a:cubicBezTo>
                        <a:pt x="844" y="172"/>
                        <a:pt x="843" y="172"/>
                        <a:pt x="842" y="172"/>
                      </a:cubicBezTo>
                      <a:cubicBezTo>
                        <a:pt x="842" y="174"/>
                        <a:pt x="842" y="176"/>
                        <a:pt x="842" y="178"/>
                      </a:cubicBezTo>
                      <a:close/>
                      <a:moveTo>
                        <a:pt x="849" y="178"/>
                      </a:moveTo>
                      <a:cubicBezTo>
                        <a:pt x="851" y="181"/>
                        <a:pt x="853" y="173"/>
                        <a:pt x="851" y="172"/>
                      </a:cubicBezTo>
                      <a:cubicBezTo>
                        <a:pt x="851" y="176"/>
                        <a:pt x="849" y="176"/>
                        <a:pt x="849" y="178"/>
                      </a:cubicBezTo>
                      <a:close/>
                      <a:moveTo>
                        <a:pt x="53" y="184"/>
                      </a:moveTo>
                      <a:cubicBezTo>
                        <a:pt x="54" y="186"/>
                        <a:pt x="56" y="186"/>
                        <a:pt x="57" y="184"/>
                      </a:cubicBezTo>
                      <a:cubicBezTo>
                        <a:pt x="58" y="179"/>
                        <a:pt x="57" y="176"/>
                        <a:pt x="55" y="176"/>
                      </a:cubicBezTo>
                      <a:cubicBezTo>
                        <a:pt x="57" y="183"/>
                        <a:pt x="53" y="180"/>
                        <a:pt x="53" y="184"/>
                      </a:cubicBezTo>
                      <a:close/>
                      <a:moveTo>
                        <a:pt x="403" y="184"/>
                      </a:moveTo>
                      <a:cubicBezTo>
                        <a:pt x="404" y="183"/>
                        <a:pt x="406" y="184"/>
                        <a:pt x="407" y="182"/>
                      </a:cubicBezTo>
                      <a:cubicBezTo>
                        <a:pt x="406" y="180"/>
                        <a:pt x="404" y="171"/>
                        <a:pt x="402" y="178"/>
                      </a:cubicBezTo>
                      <a:cubicBezTo>
                        <a:pt x="406" y="176"/>
                        <a:pt x="404" y="182"/>
                        <a:pt x="403" y="184"/>
                      </a:cubicBezTo>
                      <a:close/>
                      <a:moveTo>
                        <a:pt x="861" y="182"/>
                      </a:moveTo>
                      <a:cubicBezTo>
                        <a:pt x="863" y="183"/>
                        <a:pt x="865" y="175"/>
                        <a:pt x="863" y="176"/>
                      </a:cubicBezTo>
                      <a:cubicBezTo>
                        <a:pt x="863" y="179"/>
                        <a:pt x="861" y="177"/>
                        <a:pt x="861" y="182"/>
                      </a:cubicBezTo>
                      <a:close/>
                      <a:moveTo>
                        <a:pt x="32" y="191"/>
                      </a:moveTo>
                      <a:cubicBezTo>
                        <a:pt x="32" y="186"/>
                        <a:pt x="28" y="171"/>
                        <a:pt x="26" y="182"/>
                      </a:cubicBezTo>
                      <a:cubicBezTo>
                        <a:pt x="30" y="181"/>
                        <a:pt x="28" y="192"/>
                        <a:pt x="32" y="191"/>
                      </a:cubicBezTo>
                      <a:close/>
                      <a:moveTo>
                        <a:pt x="36" y="186"/>
                      </a:moveTo>
                      <a:cubicBezTo>
                        <a:pt x="36" y="183"/>
                        <a:pt x="36" y="180"/>
                        <a:pt x="36" y="178"/>
                      </a:cubicBezTo>
                      <a:cubicBezTo>
                        <a:pt x="35" y="178"/>
                        <a:pt x="34" y="178"/>
                        <a:pt x="33" y="178"/>
                      </a:cubicBezTo>
                      <a:cubicBezTo>
                        <a:pt x="33" y="183"/>
                        <a:pt x="33" y="186"/>
                        <a:pt x="36" y="186"/>
                      </a:cubicBezTo>
                      <a:close/>
                      <a:moveTo>
                        <a:pt x="152" y="182"/>
                      </a:moveTo>
                      <a:cubicBezTo>
                        <a:pt x="153" y="182"/>
                        <a:pt x="153" y="182"/>
                        <a:pt x="154" y="182"/>
                      </a:cubicBezTo>
                      <a:cubicBezTo>
                        <a:pt x="154" y="180"/>
                        <a:pt x="154" y="179"/>
                        <a:pt x="154" y="178"/>
                      </a:cubicBezTo>
                      <a:cubicBezTo>
                        <a:pt x="153" y="178"/>
                        <a:pt x="153" y="178"/>
                        <a:pt x="152" y="178"/>
                      </a:cubicBezTo>
                      <a:cubicBezTo>
                        <a:pt x="152" y="179"/>
                        <a:pt x="152" y="180"/>
                        <a:pt x="152" y="182"/>
                      </a:cubicBezTo>
                      <a:close/>
                      <a:moveTo>
                        <a:pt x="310" y="182"/>
                      </a:moveTo>
                      <a:cubicBezTo>
                        <a:pt x="311" y="182"/>
                        <a:pt x="311" y="182"/>
                        <a:pt x="312" y="182"/>
                      </a:cubicBezTo>
                      <a:cubicBezTo>
                        <a:pt x="312" y="180"/>
                        <a:pt x="312" y="179"/>
                        <a:pt x="312" y="178"/>
                      </a:cubicBezTo>
                      <a:cubicBezTo>
                        <a:pt x="311" y="178"/>
                        <a:pt x="311" y="178"/>
                        <a:pt x="310" y="178"/>
                      </a:cubicBezTo>
                      <a:cubicBezTo>
                        <a:pt x="310" y="179"/>
                        <a:pt x="310" y="180"/>
                        <a:pt x="310" y="182"/>
                      </a:cubicBezTo>
                      <a:close/>
                      <a:moveTo>
                        <a:pt x="513" y="182"/>
                      </a:moveTo>
                      <a:cubicBezTo>
                        <a:pt x="514" y="182"/>
                        <a:pt x="515" y="182"/>
                        <a:pt x="516" y="182"/>
                      </a:cubicBezTo>
                      <a:cubicBezTo>
                        <a:pt x="516" y="180"/>
                        <a:pt x="516" y="179"/>
                        <a:pt x="516" y="178"/>
                      </a:cubicBezTo>
                      <a:cubicBezTo>
                        <a:pt x="515" y="178"/>
                        <a:pt x="514" y="178"/>
                        <a:pt x="513" y="178"/>
                      </a:cubicBezTo>
                      <a:cubicBezTo>
                        <a:pt x="513" y="179"/>
                        <a:pt x="513" y="180"/>
                        <a:pt x="513" y="182"/>
                      </a:cubicBezTo>
                      <a:close/>
                      <a:moveTo>
                        <a:pt x="522" y="184"/>
                      </a:moveTo>
                      <a:cubicBezTo>
                        <a:pt x="521" y="183"/>
                        <a:pt x="521" y="181"/>
                        <a:pt x="521" y="178"/>
                      </a:cubicBezTo>
                      <a:cubicBezTo>
                        <a:pt x="521" y="178"/>
                        <a:pt x="520" y="178"/>
                        <a:pt x="519" y="178"/>
                      </a:cubicBezTo>
                      <a:cubicBezTo>
                        <a:pt x="516" y="180"/>
                        <a:pt x="522" y="188"/>
                        <a:pt x="522" y="184"/>
                      </a:cubicBezTo>
                      <a:close/>
                      <a:moveTo>
                        <a:pt x="588" y="182"/>
                      </a:moveTo>
                      <a:cubicBezTo>
                        <a:pt x="589" y="182"/>
                        <a:pt x="590" y="182"/>
                        <a:pt x="591" y="182"/>
                      </a:cubicBezTo>
                      <a:cubicBezTo>
                        <a:pt x="591" y="180"/>
                        <a:pt x="591" y="179"/>
                        <a:pt x="591" y="178"/>
                      </a:cubicBezTo>
                      <a:cubicBezTo>
                        <a:pt x="590" y="178"/>
                        <a:pt x="589" y="178"/>
                        <a:pt x="588" y="178"/>
                      </a:cubicBezTo>
                      <a:cubicBezTo>
                        <a:pt x="588" y="179"/>
                        <a:pt x="588" y="180"/>
                        <a:pt x="588" y="182"/>
                      </a:cubicBezTo>
                      <a:close/>
                      <a:moveTo>
                        <a:pt x="602" y="184"/>
                      </a:moveTo>
                      <a:cubicBezTo>
                        <a:pt x="605" y="186"/>
                        <a:pt x="605" y="175"/>
                        <a:pt x="602" y="178"/>
                      </a:cubicBezTo>
                      <a:cubicBezTo>
                        <a:pt x="602" y="180"/>
                        <a:pt x="602" y="182"/>
                        <a:pt x="602" y="184"/>
                      </a:cubicBezTo>
                      <a:close/>
                      <a:moveTo>
                        <a:pt x="619" y="182"/>
                      </a:moveTo>
                      <a:cubicBezTo>
                        <a:pt x="619" y="182"/>
                        <a:pt x="620" y="182"/>
                        <a:pt x="620" y="182"/>
                      </a:cubicBezTo>
                      <a:cubicBezTo>
                        <a:pt x="620" y="180"/>
                        <a:pt x="620" y="179"/>
                        <a:pt x="620" y="178"/>
                      </a:cubicBezTo>
                      <a:cubicBezTo>
                        <a:pt x="620" y="178"/>
                        <a:pt x="619" y="178"/>
                        <a:pt x="619" y="178"/>
                      </a:cubicBezTo>
                      <a:cubicBezTo>
                        <a:pt x="619" y="179"/>
                        <a:pt x="619" y="180"/>
                        <a:pt x="619" y="182"/>
                      </a:cubicBezTo>
                      <a:close/>
                      <a:moveTo>
                        <a:pt x="682" y="182"/>
                      </a:moveTo>
                      <a:cubicBezTo>
                        <a:pt x="682" y="182"/>
                        <a:pt x="683" y="182"/>
                        <a:pt x="684" y="182"/>
                      </a:cubicBezTo>
                      <a:cubicBezTo>
                        <a:pt x="684" y="180"/>
                        <a:pt x="684" y="179"/>
                        <a:pt x="684" y="178"/>
                      </a:cubicBezTo>
                      <a:cubicBezTo>
                        <a:pt x="683" y="178"/>
                        <a:pt x="682" y="178"/>
                        <a:pt x="682" y="178"/>
                      </a:cubicBezTo>
                      <a:cubicBezTo>
                        <a:pt x="682" y="179"/>
                        <a:pt x="682" y="180"/>
                        <a:pt x="682" y="182"/>
                      </a:cubicBezTo>
                      <a:close/>
                      <a:moveTo>
                        <a:pt x="693" y="182"/>
                      </a:moveTo>
                      <a:cubicBezTo>
                        <a:pt x="693" y="182"/>
                        <a:pt x="694" y="182"/>
                        <a:pt x="695" y="182"/>
                      </a:cubicBezTo>
                      <a:cubicBezTo>
                        <a:pt x="695" y="180"/>
                        <a:pt x="695" y="179"/>
                        <a:pt x="695" y="178"/>
                      </a:cubicBezTo>
                      <a:cubicBezTo>
                        <a:pt x="694" y="178"/>
                        <a:pt x="693" y="178"/>
                        <a:pt x="693" y="178"/>
                      </a:cubicBezTo>
                      <a:cubicBezTo>
                        <a:pt x="693" y="179"/>
                        <a:pt x="693" y="180"/>
                        <a:pt x="693" y="182"/>
                      </a:cubicBezTo>
                      <a:close/>
                      <a:moveTo>
                        <a:pt x="705" y="184"/>
                      </a:moveTo>
                      <a:cubicBezTo>
                        <a:pt x="708" y="186"/>
                        <a:pt x="708" y="175"/>
                        <a:pt x="705" y="178"/>
                      </a:cubicBezTo>
                      <a:cubicBezTo>
                        <a:pt x="705" y="180"/>
                        <a:pt x="705" y="182"/>
                        <a:pt x="705" y="184"/>
                      </a:cubicBezTo>
                      <a:close/>
                      <a:moveTo>
                        <a:pt x="870" y="178"/>
                      </a:moveTo>
                      <a:cubicBezTo>
                        <a:pt x="869" y="177"/>
                        <a:pt x="869" y="180"/>
                        <a:pt x="868" y="182"/>
                      </a:cubicBezTo>
                      <a:cubicBezTo>
                        <a:pt x="868" y="180"/>
                        <a:pt x="868" y="178"/>
                        <a:pt x="867" y="178"/>
                      </a:cubicBezTo>
                      <a:cubicBezTo>
                        <a:pt x="866" y="185"/>
                        <a:pt x="871" y="184"/>
                        <a:pt x="870" y="178"/>
                      </a:cubicBezTo>
                      <a:close/>
                      <a:moveTo>
                        <a:pt x="303" y="189"/>
                      </a:moveTo>
                      <a:cubicBezTo>
                        <a:pt x="302" y="186"/>
                        <a:pt x="304" y="186"/>
                        <a:pt x="305" y="184"/>
                      </a:cubicBezTo>
                      <a:cubicBezTo>
                        <a:pt x="303" y="184"/>
                        <a:pt x="303" y="183"/>
                        <a:pt x="302" y="182"/>
                      </a:cubicBezTo>
                      <a:cubicBezTo>
                        <a:pt x="302" y="185"/>
                        <a:pt x="302" y="189"/>
                        <a:pt x="303" y="189"/>
                      </a:cubicBezTo>
                      <a:close/>
                      <a:moveTo>
                        <a:pt x="662" y="186"/>
                      </a:moveTo>
                      <a:cubicBezTo>
                        <a:pt x="664" y="186"/>
                        <a:pt x="664" y="184"/>
                        <a:pt x="665" y="182"/>
                      </a:cubicBezTo>
                      <a:cubicBezTo>
                        <a:pt x="663" y="182"/>
                        <a:pt x="662" y="181"/>
                        <a:pt x="662" y="186"/>
                      </a:cubicBezTo>
                      <a:close/>
                      <a:moveTo>
                        <a:pt x="805" y="184"/>
                      </a:moveTo>
                      <a:cubicBezTo>
                        <a:pt x="803" y="184"/>
                        <a:pt x="803" y="181"/>
                        <a:pt x="802" y="182"/>
                      </a:cubicBezTo>
                      <a:cubicBezTo>
                        <a:pt x="800" y="186"/>
                        <a:pt x="805" y="187"/>
                        <a:pt x="805" y="184"/>
                      </a:cubicBezTo>
                      <a:close/>
                      <a:moveTo>
                        <a:pt x="808" y="186"/>
                      </a:moveTo>
                      <a:cubicBezTo>
                        <a:pt x="810" y="181"/>
                        <a:pt x="805" y="181"/>
                        <a:pt x="806" y="184"/>
                      </a:cubicBezTo>
                      <a:cubicBezTo>
                        <a:pt x="805" y="184"/>
                        <a:pt x="809" y="185"/>
                        <a:pt x="808" y="186"/>
                      </a:cubicBezTo>
                      <a:close/>
                      <a:moveTo>
                        <a:pt x="839" y="184"/>
                      </a:moveTo>
                      <a:cubicBezTo>
                        <a:pt x="839" y="186"/>
                        <a:pt x="839" y="187"/>
                        <a:pt x="839" y="189"/>
                      </a:cubicBezTo>
                      <a:cubicBezTo>
                        <a:pt x="840" y="189"/>
                        <a:pt x="841" y="189"/>
                        <a:pt x="842" y="189"/>
                      </a:cubicBezTo>
                      <a:cubicBezTo>
                        <a:pt x="842" y="188"/>
                        <a:pt x="842" y="187"/>
                        <a:pt x="842" y="186"/>
                      </a:cubicBezTo>
                      <a:cubicBezTo>
                        <a:pt x="840" y="185"/>
                        <a:pt x="840" y="183"/>
                        <a:pt x="839" y="184"/>
                      </a:cubicBezTo>
                      <a:close/>
                      <a:moveTo>
                        <a:pt x="842" y="182"/>
                      </a:moveTo>
                      <a:cubicBezTo>
                        <a:pt x="841" y="190"/>
                        <a:pt x="846" y="183"/>
                        <a:pt x="847" y="182"/>
                      </a:cubicBezTo>
                      <a:cubicBezTo>
                        <a:pt x="844" y="182"/>
                        <a:pt x="844" y="184"/>
                        <a:pt x="842" y="182"/>
                      </a:cubicBezTo>
                      <a:close/>
                      <a:moveTo>
                        <a:pt x="295" y="189"/>
                      </a:moveTo>
                      <a:cubicBezTo>
                        <a:pt x="295" y="184"/>
                        <a:pt x="292" y="184"/>
                        <a:pt x="290" y="184"/>
                      </a:cubicBezTo>
                      <a:cubicBezTo>
                        <a:pt x="289" y="191"/>
                        <a:pt x="292" y="189"/>
                        <a:pt x="295" y="189"/>
                      </a:cubicBezTo>
                      <a:close/>
                      <a:moveTo>
                        <a:pt x="551" y="189"/>
                      </a:moveTo>
                      <a:cubicBezTo>
                        <a:pt x="552" y="184"/>
                        <a:pt x="549" y="186"/>
                        <a:pt x="548" y="184"/>
                      </a:cubicBezTo>
                      <a:cubicBezTo>
                        <a:pt x="548" y="189"/>
                        <a:pt x="549" y="191"/>
                        <a:pt x="551" y="189"/>
                      </a:cubicBezTo>
                      <a:close/>
                      <a:moveTo>
                        <a:pt x="656" y="184"/>
                      </a:moveTo>
                      <a:cubicBezTo>
                        <a:pt x="650" y="181"/>
                        <a:pt x="654" y="190"/>
                        <a:pt x="656" y="184"/>
                      </a:cubicBezTo>
                      <a:cubicBezTo>
                        <a:pt x="656" y="184"/>
                        <a:pt x="656" y="184"/>
                        <a:pt x="656" y="184"/>
                      </a:cubicBezTo>
                      <a:close/>
                      <a:moveTo>
                        <a:pt x="681" y="197"/>
                      </a:moveTo>
                      <a:cubicBezTo>
                        <a:pt x="682" y="197"/>
                        <a:pt x="683" y="197"/>
                        <a:pt x="685" y="197"/>
                      </a:cubicBezTo>
                      <a:cubicBezTo>
                        <a:pt x="684" y="193"/>
                        <a:pt x="683" y="187"/>
                        <a:pt x="685" y="184"/>
                      </a:cubicBezTo>
                      <a:cubicBezTo>
                        <a:pt x="683" y="184"/>
                        <a:pt x="682" y="184"/>
                        <a:pt x="681" y="184"/>
                      </a:cubicBezTo>
                      <a:cubicBezTo>
                        <a:pt x="681" y="191"/>
                        <a:pt x="682" y="191"/>
                        <a:pt x="681" y="197"/>
                      </a:cubicBezTo>
                      <a:close/>
                      <a:moveTo>
                        <a:pt x="701" y="189"/>
                      </a:moveTo>
                      <a:cubicBezTo>
                        <a:pt x="700" y="190"/>
                        <a:pt x="699" y="189"/>
                        <a:pt x="699" y="191"/>
                      </a:cubicBezTo>
                      <a:cubicBezTo>
                        <a:pt x="700" y="191"/>
                        <a:pt x="701" y="192"/>
                        <a:pt x="702" y="193"/>
                      </a:cubicBezTo>
                      <a:cubicBezTo>
                        <a:pt x="701" y="185"/>
                        <a:pt x="705" y="191"/>
                        <a:pt x="705" y="193"/>
                      </a:cubicBezTo>
                      <a:cubicBezTo>
                        <a:pt x="705" y="190"/>
                        <a:pt x="708" y="192"/>
                        <a:pt x="708" y="189"/>
                      </a:cubicBezTo>
                      <a:cubicBezTo>
                        <a:pt x="704" y="192"/>
                        <a:pt x="706" y="181"/>
                        <a:pt x="702" y="184"/>
                      </a:cubicBezTo>
                      <a:cubicBezTo>
                        <a:pt x="702" y="186"/>
                        <a:pt x="702" y="189"/>
                        <a:pt x="701" y="189"/>
                      </a:cubicBezTo>
                      <a:close/>
                      <a:moveTo>
                        <a:pt x="709" y="189"/>
                      </a:moveTo>
                      <a:cubicBezTo>
                        <a:pt x="712" y="192"/>
                        <a:pt x="712" y="181"/>
                        <a:pt x="709" y="184"/>
                      </a:cubicBezTo>
                      <a:cubicBezTo>
                        <a:pt x="709" y="186"/>
                        <a:pt x="709" y="187"/>
                        <a:pt x="709" y="189"/>
                      </a:cubicBezTo>
                      <a:close/>
                      <a:moveTo>
                        <a:pt x="728" y="184"/>
                      </a:moveTo>
                      <a:cubicBezTo>
                        <a:pt x="726" y="185"/>
                        <a:pt x="723" y="181"/>
                        <a:pt x="722" y="186"/>
                      </a:cubicBezTo>
                      <a:cubicBezTo>
                        <a:pt x="724" y="184"/>
                        <a:pt x="728" y="188"/>
                        <a:pt x="728" y="184"/>
                      </a:cubicBezTo>
                      <a:close/>
                      <a:moveTo>
                        <a:pt x="732" y="193"/>
                      </a:moveTo>
                      <a:cubicBezTo>
                        <a:pt x="732" y="190"/>
                        <a:pt x="733" y="183"/>
                        <a:pt x="731" y="184"/>
                      </a:cubicBezTo>
                      <a:cubicBezTo>
                        <a:pt x="730" y="187"/>
                        <a:pt x="731" y="192"/>
                        <a:pt x="732" y="193"/>
                      </a:cubicBezTo>
                      <a:close/>
                      <a:moveTo>
                        <a:pt x="821" y="189"/>
                      </a:moveTo>
                      <a:cubicBezTo>
                        <a:pt x="821" y="187"/>
                        <a:pt x="821" y="186"/>
                        <a:pt x="821" y="184"/>
                      </a:cubicBezTo>
                      <a:cubicBezTo>
                        <a:pt x="820" y="184"/>
                        <a:pt x="818" y="183"/>
                        <a:pt x="817" y="186"/>
                      </a:cubicBezTo>
                      <a:cubicBezTo>
                        <a:pt x="820" y="183"/>
                        <a:pt x="818" y="192"/>
                        <a:pt x="821" y="189"/>
                      </a:cubicBezTo>
                      <a:close/>
                      <a:moveTo>
                        <a:pt x="824" y="189"/>
                      </a:moveTo>
                      <a:cubicBezTo>
                        <a:pt x="827" y="189"/>
                        <a:pt x="829" y="189"/>
                        <a:pt x="832" y="189"/>
                      </a:cubicBezTo>
                      <a:cubicBezTo>
                        <a:pt x="832" y="180"/>
                        <a:pt x="825" y="184"/>
                        <a:pt x="824" y="189"/>
                      </a:cubicBezTo>
                      <a:close/>
                      <a:moveTo>
                        <a:pt x="23" y="191"/>
                      </a:moveTo>
                      <a:cubicBezTo>
                        <a:pt x="24" y="191"/>
                        <a:pt x="26" y="192"/>
                        <a:pt x="26" y="189"/>
                      </a:cubicBezTo>
                      <a:cubicBezTo>
                        <a:pt x="24" y="190"/>
                        <a:pt x="24" y="187"/>
                        <a:pt x="23" y="186"/>
                      </a:cubicBezTo>
                      <a:cubicBezTo>
                        <a:pt x="23" y="187"/>
                        <a:pt x="23" y="189"/>
                        <a:pt x="23" y="191"/>
                      </a:cubicBezTo>
                      <a:close/>
                      <a:moveTo>
                        <a:pt x="47" y="189"/>
                      </a:moveTo>
                      <a:cubicBezTo>
                        <a:pt x="48" y="189"/>
                        <a:pt x="49" y="189"/>
                        <a:pt x="49" y="189"/>
                      </a:cubicBezTo>
                      <a:cubicBezTo>
                        <a:pt x="49" y="188"/>
                        <a:pt x="49" y="187"/>
                        <a:pt x="49" y="186"/>
                      </a:cubicBezTo>
                      <a:cubicBezTo>
                        <a:pt x="49" y="186"/>
                        <a:pt x="48" y="186"/>
                        <a:pt x="47" y="186"/>
                      </a:cubicBezTo>
                      <a:cubicBezTo>
                        <a:pt x="47" y="187"/>
                        <a:pt x="47" y="188"/>
                        <a:pt x="47" y="189"/>
                      </a:cubicBezTo>
                      <a:close/>
                      <a:moveTo>
                        <a:pt x="66" y="193"/>
                      </a:moveTo>
                      <a:cubicBezTo>
                        <a:pt x="74" y="189"/>
                        <a:pt x="68" y="184"/>
                        <a:pt x="66" y="193"/>
                      </a:cubicBezTo>
                      <a:cubicBezTo>
                        <a:pt x="66" y="193"/>
                        <a:pt x="66" y="193"/>
                        <a:pt x="66" y="193"/>
                      </a:cubicBezTo>
                      <a:close/>
                      <a:moveTo>
                        <a:pt x="446" y="189"/>
                      </a:moveTo>
                      <a:cubicBezTo>
                        <a:pt x="447" y="189"/>
                        <a:pt x="447" y="189"/>
                        <a:pt x="448" y="189"/>
                      </a:cubicBezTo>
                      <a:cubicBezTo>
                        <a:pt x="448" y="188"/>
                        <a:pt x="448" y="187"/>
                        <a:pt x="448" y="186"/>
                      </a:cubicBezTo>
                      <a:cubicBezTo>
                        <a:pt x="447" y="186"/>
                        <a:pt x="447" y="186"/>
                        <a:pt x="446" y="186"/>
                      </a:cubicBezTo>
                      <a:cubicBezTo>
                        <a:pt x="446" y="187"/>
                        <a:pt x="446" y="188"/>
                        <a:pt x="446" y="189"/>
                      </a:cubicBezTo>
                      <a:close/>
                      <a:moveTo>
                        <a:pt x="508" y="189"/>
                      </a:moveTo>
                      <a:cubicBezTo>
                        <a:pt x="508" y="189"/>
                        <a:pt x="509" y="189"/>
                        <a:pt x="509" y="189"/>
                      </a:cubicBezTo>
                      <a:cubicBezTo>
                        <a:pt x="509" y="188"/>
                        <a:pt x="509" y="187"/>
                        <a:pt x="509" y="186"/>
                      </a:cubicBezTo>
                      <a:cubicBezTo>
                        <a:pt x="509" y="186"/>
                        <a:pt x="508" y="186"/>
                        <a:pt x="508" y="186"/>
                      </a:cubicBezTo>
                      <a:cubicBezTo>
                        <a:pt x="508" y="187"/>
                        <a:pt x="508" y="188"/>
                        <a:pt x="508" y="189"/>
                      </a:cubicBezTo>
                      <a:close/>
                      <a:moveTo>
                        <a:pt x="583" y="191"/>
                      </a:moveTo>
                      <a:cubicBezTo>
                        <a:pt x="585" y="187"/>
                        <a:pt x="587" y="195"/>
                        <a:pt x="588" y="189"/>
                      </a:cubicBezTo>
                      <a:cubicBezTo>
                        <a:pt x="585" y="192"/>
                        <a:pt x="587" y="183"/>
                        <a:pt x="584" y="186"/>
                      </a:cubicBezTo>
                      <a:cubicBezTo>
                        <a:pt x="586" y="191"/>
                        <a:pt x="580" y="189"/>
                        <a:pt x="583" y="191"/>
                      </a:cubicBezTo>
                      <a:close/>
                      <a:moveTo>
                        <a:pt x="634" y="189"/>
                      </a:moveTo>
                      <a:cubicBezTo>
                        <a:pt x="635" y="189"/>
                        <a:pt x="635" y="191"/>
                        <a:pt x="636" y="191"/>
                      </a:cubicBezTo>
                      <a:cubicBezTo>
                        <a:pt x="636" y="188"/>
                        <a:pt x="636" y="185"/>
                        <a:pt x="634" y="186"/>
                      </a:cubicBezTo>
                      <a:cubicBezTo>
                        <a:pt x="634" y="187"/>
                        <a:pt x="634" y="188"/>
                        <a:pt x="634" y="189"/>
                      </a:cubicBezTo>
                      <a:close/>
                      <a:moveTo>
                        <a:pt x="676" y="189"/>
                      </a:moveTo>
                      <a:cubicBezTo>
                        <a:pt x="676" y="189"/>
                        <a:pt x="677" y="189"/>
                        <a:pt x="677" y="189"/>
                      </a:cubicBezTo>
                      <a:cubicBezTo>
                        <a:pt x="677" y="188"/>
                        <a:pt x="677" y="187"/>
                        <a:pt x="677" y="186"/>
                      </a:cubicBezTo>
                      <a:cubicBezTo>
                        <a:pt x="677" y="186"/>
                        <a:pt x="676" y="186"/>
                        <a:pt x="676" y="186"/>
                      </a:cubicBezTo>
                      <a:cubicBezTo>
                        <a:pt x="676" y="187"/>
                        <a:pt x="676" y="188"/>
                        <a:pt x="676" y="189"/>
                      </a:cubicBezTo>
                      <a:close/>
                      <a:moveTo>
                        <a:pt x="695" y="187"/>
                      </a:moveTo>
                      <a:cubicBezTo>
                        <a:pt x="695" y="185"/>
                        <a:pt x="694" y="186"/>
                        <a:pt x="695" y="189"/>
                      </a:cubicBezTo>
                      <a:cubicBezTo>
                        <a:pt x="698" y="193"/>
                        <a:pt x="699" y="190"/>
                        <a:pt x="695" y="187"/>
                      </a:cubicBezTo>
                      <a:close/>
                      <a:moveTo>
                        <a:pt x="761" y="191"/>
                      </a:moveTo>
                      <a:cubicBezTo>
                        <a:pt x="761" y="187"/>
                        <a:pt x="764" y="190"/>
                        <a:pt x="766" y="189"/>
                      </a:cubicBezTo>
                      <a:cubicBezTo>
                        <a:pt x="767" y="183"/>
                        <a:pt x="763" y="186"/>
                        <a:pt x="761" y="186"/>
                      </a:cubicBezTo>
                      <a:cubicBezTo>
                        <a:pt x="762" y="189"/>
                        <a:pt x="760" y="190"/>
                        <a:pt x="761" y="191"/>
                      </a:cubicBezTo>
                      <a:close/>
                      <a:moveTo>
                        <a:pt x="861" y="189"/>
                      </a:moveTo>
                      <a:cubicBezTo>
                        <a:pt x="862" y="189"/>
                        <a:pt x="863" y="189"/>
                        <a:pt x="863" y="189"/>
                      </a:cubicBezTo>
                      <a:cubicBezTo>
                        <a:pt x="863" y="188"/>
                        <a:pt x="863" y="187"/>
                        <a:pt x="863" y="186"/>
                      </a:cubicBezTo>
                      <a:cubicBezTo>
                        <a:pt x="863" y="186"/>
                        <a:pt x="862" y="186"/>
                        <a:pt x="861" y="186"/>
                      </a:cubicBezTo>
                      <a:cubicBezTo>
                        <a:pt x="861" y="187"/>
                        <a:pt x="861" y="188"/>
                        <a:pt x="861" y="189"/>
                      </a:cubicBezTo>
                      <a:close/>
                      <a:moveTo>
                        <a:pt x="874" y="191"/>
                      </a:moveTo>
                      <a:cubicBezTo>
                        <a:pt x="874" y="187"/>
                        <a:pt x="878" y="192"/>
                        <a:pt x="877" y="186"/>
                      </a:cubicBezTo>
                      <a:cubicBezTo>
                        <a:pt x="874" y="183"/>
                        <a:pt x="872" y="191"/>
                        <a:pt x="874" y="191"/>
                      </a:cubicBezTo>
                      <a:close/>
                      <a:moveTo>
                        <a:pt x="885" y="189"/>
                      </a:moveTo>
                      <a:cubicBezTo>
                        <a:pt x="886" y="189"/>
                        <a:pt x="886" y="189"/>
                        <a:pt x="887" y="189"/>
                      </a:cubicBezTo>
                      <a:cubicBezTo>
                        <a:pt x="887" y="188"/>
                        <a:pt x="887" y="187"/>
                        <a:pt x="887" y="186"/>
                      </a:cubicBezTo>
                      <a:cubicBezTo>
                        <a:pt x="886" y="186"/>
                        <a:pt x="886" y="186"/>
                        <a:pt x="885" y="186"/>
                      </a:cubicBezTo>
                      <a:cubicBezTo>
                        <a:pt x="885" y="187"/>
                        <a:pt x="885" y="188"/>
                        <a:pt x="885" y="189"/>
                      </a:cubicBezTo>
                      <a:close/>
                      <a:moveTo>
                        <a:pt x="65" y="189"/>
                      </a:moveTo>
                      <a:cubicBezTo>
                        <a:pt x="65" y="188"/>
                        <a:pt x="63" y="191"/>
                        <a:pt x="63" y="191"/>
                      </a:cubicBezTo>
                      <a:cubicBezTo>
                        <a:pt x="62" y="195"/>
                        <a:pt x="66" y="191"/>
                        <a:pt x="65" y="189"/>
                      </a:cubicBezTo>
                      <a:close/>
                      <a:moveTo>
                        <a:pt x="878" y="193"/>
                      </a:moveTo>
                      <a:cubicBezTo>
                        <a:pt x="881" y="199"/>
                        <a:pt x="873" y="196"/>
                        <a:pt x="875" y="205"/>
                      </a:cubicBezTo>
                      <a:cubicBezTo>
                        <a:pt x="879" y="201"/>
                        <a:pt x="883" y="207"/>
                        <a:pt x="887" y="203"/>
                      </a:cubicBezTo>
                      <a:cubicBezTo>
                        <a:pt x="888" y="205"/>
                        <a:pt x="888" y="211"/>
                        <a:pt x="890" y="211"/>
                      </a:cubicBezTo>
                      <a:cubicBezTo>
                        <a:pt x="889" y="202"/>
                        <a:pt x="896" y="211"/>
                        <a:pt x="897" y="205"/>
                      </a:cubicBezTo>
                      <a:cubicBezTo>
                        <a:pt x="893" y="203"/>
                        <a:pt x="892" y="192"/>
                        <a:pt x="891" y="203"/>
                      </a:cubicBezTo>
                      <a:cubicBezTo>
                        <a:pt x="890" y="193"/>
                        <a:pt x="878" y="201"/>
                        <a:pt x="880" y="189"/>
                      </a:cubicBezTo>
                      <a:cubicBezTo>
                        <a:pt x="880" y="193"/>
                        <a:pt x="878" y="190"/>
                        <a:pt x="878" y="193"/>
                      </a:cubicBezTo>
                      <a:close/>
                      <a:moveTo>
                        <a:pt x="885" y="207"/>
                      </a:moveTo>
                      <a:cubicBezTo>
                        <a:pt x="884" y="212"/>
                        <a:pt x="889" y="212"/>
                        <a:pt x="888" y="207"/>
                      </a:cubicBezTo>
                      <a:cubicBezTo>
                        <a:pt x="887" y="207"/>
                        <a:pt x="886" y="207"/>
                        <a:pt x="885" y="207"/>
                      </a:cubicBezTo>
                      <a:close/>
                      <a:moveTo>
                        <a:pt x="40" y="213"/>
                      </a:moveTo>
                      <a:cubicBezTo>
                        <a:pt x="39" y="213"/>
                        <a:pt x="39" y="210"/>
                        <a:pt x="37" y="211"/>
                      </a:cubicBezTo>
                      <a:cubicBezTo>
                        <a:pt x="37" y="216"/>
                        <a:pt x="39" y="215"/>
                        <a:pt x="40" y="218"/>
                      </a:cubicBezTo>
                      <a:cubicBezTo>
                        <a:pt x="42" y="213"/>
                        <a:pt x="42" y="212"/>
                        <a:pt x="43" y="207"/>
                      </a:cubicBezTo>
                      <a:cubicBezTo>
                        <a:pt x="43" y="217"/>
                        <a:pt x="49" y="210"/>
                        <a:pt x="50" y="207"/>
                      </a:cubicBezTo>
                      <a:cubicBezTo>
                        <a:pt x="51" y="212"/>
                        <a:pt x="60" y="206"/>
                        <a:pt x="63" y="203"/>
                      </a:cubicBezTo>
                      <a:cubicBezTo>
                        <a:pt x="61" y="204"/>
                        <a:pt x="61" y="200"/>
                        <a:pt x="60" y="199"/>
                      </a:cubicBezTo>
                      <a:cubicBezTo>
                        <a:pt x="60" y="203"/>
                        <a:pt x="59" y="205"/>
                        <a:pt x="57" y="205"/>
                      </a:cubicBezTo>
                      <a:cubicBezTo>
                        <a:pt x="58" y="199"/>
                        <a:pt x="56" y="187"/>
                        <a:pt x="54" y="193"/>
                      </a:cubicBezTo>
                      <a:cubicBezTo>
                        <a:pt x="55" y="193"/>
                        <a:pt x="56" y="195"/>
                        <a:pt x="55" y="199"/>
                      </a:cubicBezTo>
                      <a:cubicBezTo>
                        <a:pt x="52" y="195"/>
                        <a:pt x="53" y="201"/>
                        <a:pt x="51" y="205"/>
                      </a:cubicBezTo>
                      <a:cubicBezTo>
                        <a:pt x="50" y="204"/>
                        <a:pt x="49" y="205"/>
                        <a:pt x="49" y="203"/>
                      </a:cubicBezTo>
                      <a:cubicBezTo>
                        <a:pt x="48" y="196"/>
                        <a:pt x="53" y="200"/>
                        <a:pt x="52" y="193"/>
                      </a:cubicBezTo>
                      <a:cubicBezTo>
                        <a:pt x="48" y="205"/>
                        <a:pt x="37" y="190"/>
                        <a:pt x="40" y="213"/>
                      </a:cubicBezTo>
                      <a:close/>
                      <a:moveTo>
                        <a:pt x="139" y="193"/>
                      </a:moveTo>
                      <a:cubicBezTo>
                        <a:pt x="138" y="198"/>
                        <a:pt x="143" y="199"/>
                        <a:pt x="139" y="203"/>
                      </a:cubicBezTo>
                      <a:cubicBezTo>
                        <a:pt x="140" y="199"/>
                        <a:pt x="139" y="198"/>
                        <a:pt x="137" y="199"/>
                      </a:cubicBezTo>
                      <a:cubicBezTo>
                        <a:pt x="137" y="201"/>
                        <a:pt x="137" y="203"/>
                        <a:pt x="137" y="205"/>
                      </a:cubicBezTo>
                      <a:cubicBezTo>
                        <a:pt x="140" y="203"/>
                        <a:pt x="142" y="211"/>
                        <a:pt x="144" y="205"/>
                      </a:cubicBezTo>
                      <a:cubicBezTo>
                        <a:pt x="141" y="202"/>
                        <a:pt x="148" y="205"/>
                        <a:pt x="146" y="199"/>
                      </a:cubicBezTo>
                      <a:cubicBezTo>
                        <a:pt x="141" y="200"/>
                        <a:pt x="143" y="198"/>
                        <a:pt x="143" y="191"/>
                      </a:cubicBezTo>
                      <a:cubicBezTo>
                        <a:pt x="141" y="191"/>
                        <a:pt x="140" y="192"/>
                        <a:pt x="139" y="193"/>
                      </a:cubicBezTo>
                      <a:close/>
                      <a:moveTo>
                        <a:pt x="606" y="197"/>
                      </a:moveTo>
                      <a:cubicBezTo>
                        <a:pt x="608" y="198"/>
                        <a:pt x="608" y="193"/>
                        <a:pt x="609" y="191"/>
                      </a:cubicBezTo>
                      <a:cubicBezTo>
                        <a:pt x="608" y="191"/>
                        <a:pt x="607" y="191"/>
                        <a:pt x="606" y="191"/>
                      </a:cubicBezTo>
                      <a:cubicBezTo>
                        <a:pt x="606" y="193"/>
                        <a:pt x="606" y="195"/>
                        <a:pt x="606" y="197"/>
                      </a:cubicBezTo>
                      <a:close/>
                      <a:moveTo>
                        <a:pt x="795" y="197"/>
                      </a:moveTo>
                      <a:cubicBezTo>
                        <a:pt x="796" y="197"/>
                        <a:pt x="796" y="197"/>
                        <a:pt x="797" y="197"/>
                      </a:cubicBezTo>
                      <a:cubicBezTo>
                        <a:pt x="797" y="195"/>
                        <a:pt x="797" y="193"/>
                        <a:pt x="797" y="191"/>
                      </a:cubicBezTo>
                      <a:cubicBezTo>
                        <a:pt x="797" y="191"/>
                        <a:pt x="796" y="191"/>
                        <a:pt x="796" y="191"/>
                      </a:cubicBezTo>
                      <a:cubicBezTo>
                        <a:pt x="796" y="194"/>
                        <a:pt x="794" y="194"/>
                        <a:pt x="795" y="197"/>
                      </a:cubicBezTo>
                      <a:close/>
                      <a:moveTo>
                        <a:pt x="80" y="205"/>
                      </a:moveTo>
                      <a:cubicBezTo>
                        <a:pt x="80" y="199"/>
                        <a:pt x="80" y="193"/>
                        <a:pt x="77" y="193"/>
                      </a:cubicBezTo>
                      <a:cubicBezTo>
                        <a:pt x="77" y="200"/>
                        <a:pt x="79" y="201"/>
                        <a:pt x="80" y="205"/>
                      </a:cubicBezTo>
                      <a:close/>
                      <a:moveTo>
                        <a:pt x="356" y="199"/>
                      </a:moveTo>
                      <a:cubicBezTo>
                        <a:pt x="355" y="200"/>
                        <a:pt x="355" y="201"/>
                        <a:pt x="355" y="203"/>
                      </a:cubicBezTo>
                      <a:cubicBezTo>
                        <a:pt x="359" y="205"/>
                        <a:pt x="358" y="198"/>
                        <a:pt x="358" y="193"/>
                      </a:cubicBezTo>
                      <a:cubicBezTo>
                        <a:pt x="356" y="193"/>
                        <a:pt x="355" y="193"/>
                        <a:pt x="353" y="193"/>
                      </a:cubicBezTo>
                      <a:cubicBezTo>
                        <a:pt x="352" y="200"/>
                        <a:pt x="356" y="194"/>
                        <a:pt x="356" y="199"/>
                      </a:cubicBezTo>
                      <a:close/>
                      <a:moveTo>
                        <a:pt x="669" y="197"/>
                      </a:moveTo>
                      <a:cubicBezTo>
                        <a:pt x="670" y="197"/>
                        <a:pt x="670" y="197"/>
                        <a:pt x="671" y="197"/>
                      </a:cubicBezTo>
                      <a:cubicBezTo>
                        <a:pt x="671" y="196"/>
                        <a:pt x="671" y="195"/>
                        <a:pt x="671" y="193"/>
                      </a:cubicBezTo>
                      <a:cubicBezTo>
                        <a:pt x="670" y="193"/>
                        <a:pt x="670" y="193"/>
                        <a:pt x="669" y="193"/>
                      </a:cubicBezTo>
                      <a:cubicBezTo>
                        <a:pt x="669" y="195"/>
                        <a:pt x="669" y="196"/>
                        <a:pt x="669" y="197"/>
                      </a:cubicBezTo>
                      <a:close/>
                      <a:moveTo>
                        <a:pt x="687" y="197"/>
                      </a:moveTo>
                      <a:cubicBezTo>
                        <a:pt x="688" y="197"/>
                        <a:pt x="688" y="197"/>
                        <a:pt x="689" y="197"/>
                      </a:cubicBezTo>
                      <a:cubicBezTo>
                        <a:pt x="689" y="196"/>
                        <a:pt x="689" y="195"/>
                        <a:pt x="689" y="193"/>
                      </a:cubicBezTo>
                      <a:cubicBezTo>
                        <a:pt x="688" y="193"/>
                        <a:pt x="688" y="193"/>
                        <a:pt x="687" y="193"/>
                      </a:cubicBezTo>
                      <a:cubicBezTo>
                        <a:pt x="687" y="195"/>
                        <a:pt x="687" y="196"/>
                        <a:pt x="687" y="197"/>
                      </a:cubicBezTo>
                      <a:close/>
                      <a:moveTo>
                        <a:pt x="64" y="205"/>
                      </a:moveTo>
                      <a:cubicBezTo>
                        <a:pt x="65" y="205"/>
                        <a:pt x="66" y="205"/>
                        <a:pt x="67" y="207"/>
                      </a:cubicBezTo>
                      <a:cubicBezTo>
                        <a:pt x="68" y="201"/>
                        <a:pt x="64" y="204"/>
                        <a:pt x="65" y="197"/>
                      </a:cubicBezTo>
                      <a:cubicBezTo>
                        <a:pt x="64" y="197"/>
                        <a:pt x="63" y="197"/>
                        <a:pt x="63" y="199"/>
                      </a:cubicBezTo>
                      <a:cubicBezTo>
                        <a:pt x="64" y="199"/>
                        <a:pt x="64" y="202"/>
                        <a:pt x="64" y="205"/>
                      </a:cubicBezTo>
                      <a:close/>
                      <a:moveTo>
                        <a:pt x="785" y="197"/>
                      </a:moveTo>
                      <a:cubicBezTo>
                        <a:pt x="785" y="200"/>
                        <a:pt x="784" y="204"/>
                        <a:pt x="786" y="205"/>
                      </a:cubicBezTo>
                      <a:cubicBezTo>
                        <a:pt x="785" y="201"/>
                        <a:pt x="789" y="204"/>
                        <a:pt x="790" y="203"/>
                      </a:cubicBezTo>
                      <a:cubicBezTo>
                        <a:pt x="790" y="200"/>
                        <a:pt x="792" y="198"/>
                        <a:pt x="790" y="197"/>
                      </a:cubicBezTo>
                      <a:cubicBezTo>
                        <a:pt x="789" y="203"/>
                        <a:pt x="787" y="195"/>
                        <a:pt x="785" y="197"/>
                      </a:cubicBezTo>
                      <a:close/>
                      <a:moveTo>
                        <a:pt x="864" y="203"/>
                      </a:moveTo>
                      <a:cubicBezTo>
                        <a:pt x="865" y="203"/>
                        <a:pt x="866" y="203"/>
                        <a:pt x="867" y="203"/>
                      </a:cubicBezTo>
                      <a:cubicBezTo>
                        <a:pt x="867" y="201"/>
                        <a:pt x="867" y="199"/>
                        <a:pt x="867" y="197"/>
                      </a:cubicBezTo>
                      <a:cubicBezTo>
                        <a:pt x="866" y="197"/>
                        <a:pt x="865" y="197"/>
                        <a:pt x="864" y="197"/>
                      </a:cubicBezTo>
                      <a:cubicBezTo>
                        <a:pt x="864" y="199"/>
                        <a:pt x="864" y="201"/>
                        <a:pt x="864" y="203"/>
                      </a:cubicBezTo>
                      <a:close/>
                      <a:moveTo>
                        <a:pt x="903" y="205"/>
                      </a:moveTo>
                      <a:cubicBezTo>
                        <a:pt x="904" y="205"/>
                        <a:pt x="904" y="203"/>
                        <a:pt x="905" y="203"/>
                      </a:cubicBezTo>
                      <a:cubicBezTo>
                        <a:pt x="905" y="205"/>
                        <a:pt x="905" y="208"/>
                        <a:pt x="907" y="207"/>
                      </a:cubicBezTo>
                      <a:cubicBezTo>
                        <a:pt x="907" y="200"/>
                        <a:pt x="906" y="198"/>
                        <a:pt x="904" y="197"/>
                      </a:cubicBezTo>
                      <a:cubicBezTo>
                        <a:pt x="906" y="203"/>
                        <a:pt x="900" y="203"/>
                        <a:pt x="903" y="205"/>
                      </a:cubicBezTo>
                      <a:close/>
                      <a:moveTo>
                        <a:pt x="83" y="203"/>
                      </a:moveTo>
                      <a:cubicBezTo>
                        <a:pt x="83" y="203"/>
                        <a:pt x="84" y="203"/>
                        <a:pt x="85" y="203"/>
                      </a:cubicBezTo>
                      <a:cubicBezTo>
                        <a:pt x="85" y="202"/>
                        <a:pt x="85" y="200"/>
                        <a:pt x="85" y="199"/>
                      </a:cubicBezTo>
                      <a:cubicBezTo>
                        <a:pt x="84" y="199"/>
                        <a:pt x="83" y="199"/>
                        <a:pt x="83" y="199"/>
                      </a:cubicBezTo>
                      <a:cubicBezTo>
                        <a:pt x="83" y="200"/>
                        <a:pt x="83" y="202"/>
                        <a:pt x="83" y="203"/>
                      </a:cubicBezTo>
                      <a:close/>
                      <a:moveTo>
                        <a:pt x="174" y="203"/>
                      </a:moveTo>
                      <a:cubicBezTo>
                        <a:pt x="174" y="203"/>
                        <a:pt x="175" y="203"/>
                        <a:pt x="176" y="203"/>
                      </a:cubicBezTo>
                      <a:cubicBezTo>
                        <a:pt x="176" y="202"/>
                        <a:pt x="176" y="200"/>
                        <a:pt x="176" y="199"/>
                      </a:cubicBezTo>
                      <a:cubicBezTo>
                        <a:pt x="175" y="199"/>
                        <a:pt x="174" y="199"/>
                        <a:pt x="174" y="199"/>
                      </a:cubicBezTo>
                      <a:cubicBezTo>
                        <a:pt x="174" y="200"/>
                        <a:pt x="174" y="202"/>
                        <a:pt x="174" y="203"/>
                      </a:cubicBezTo>
                      <a:close/>
                      <a:moveTo>
                        <a:pt x="243" y="205"/>
                      </a:moveTo>
                      <a:cubicBezTo>
                        <a:pt x="246" y="208"/>
                        <a:pt x="246" y="196"/>
                        <a:pt x="243" y="199"/>
                      </a:cubicBezTo>
                      <a:cubicBezTo>
                        <a:pt x="243" y="201"/>
                        <a:pt x="243" y="203"/>
                        <a:pt x="243" y="205"/>
                      </a:cubicBezTo>
                      <a:close/>
                      <a:moveTo>
                        <a:pt x="449" y="203"/>
                      </a:moveTo>
                      <a:cubicBezTo>
                        <a:pt x="450" y="203"/>
                        <a:pt x="451" y="203"/>
                        <a:pt x="452" y="203"/>
                      </a:cubicBezTo>
                      <a:cubicBezTo>
                        <a:pt x="452" y="202"/>
                        <a:pt x="452" y="200"/>
                        <a:pt x="452" y="199"/>
                      </a:cubicBezTo>
                      <a:cubicBezTo>
                        <a:pt x="451" y="199"/>
                        <a:pt x="450" y="199"/>
                        <a:pt x="449" y="199"/>
                      </a:cubicBezTo>
                      <a:cubicBezTo>
                        <a:pt x="449" y="200"/>
                        <a:pt x="449" y="202"/>
                        <a:pt x="449" y="203"/>
                      </a:cubicBezTo>
                      <a:close/>
                      <a:moveTo>
                        <a:pt x="695" y="203"/>
                      </a:moveTo>
                      <a:cubicBezTo>
                        <a:pt x="695" y="203"/>
                        <a:pt x="695" y="203"/>
                        <a:pt x="695" y="203"/>
                      </a:cubicBezTo>
                      <a:cubicBezTo>
                        <a:pt x="692" y="195"/>
                        <a:pt x="699" y="211"/>
                        <a:pt x="695" y="203"/>
                      </a:cubicBezTo>
                      <a:close/>
                      <a:moveTo>
                        <a:pt x="715" y="203"/>
                      </a:moveTo>
                      <a:cubicBezTo>
                        <a:pt x="716" y="203"/>
                        <a:pt x="717" y="203"/>
                        <a:pt x="718" y="203"/>
                      </a:cubicBezTo>
                      <a:cubicBezTo>
                        <a:pt x="718" y="202"/>
                        <a:pt x="718" y="200"/>
                        <a:pt x="718" y="199"/>
                      </a:cubicBezTo>
                      <a:cubicBezTo>
                        <a:pt x="717" y="199"/>
                        <a:pt x="716" y="199"/>
                        <a:pt x="715" y="199"/>
                      </a:cubicBezTo>
                      <a:cubicBezTo>
                        <a:pt x="715" y="200"/>
                        <a:pt x="715" y="202"/>
                        <a:pt x="715" y="203"/>
                      </a:cubicBezTo>
                      <a:close/>
                      <a:moveTo>
                        <a:pt x="739" y="203"/>
                      </a:moveTo>
                      <a:cubicBezTo>
                        <a:pt x="739" y="203"/>
                        <a:pt x="740" y="203"/>
                        <a:pt x="741" y="203"/>
                      </a:cubicBezTo>
                      <a:cubicBezTo>
                        <a:pt x="741" y="202"/>
                        <a:pt x="741" y="200"/>
                        <a:pt x="741" y="199"/>
                      </a:cubicBezTo>
                      <a:cubicBezTo>
                        <a:pt x="740" y="199"/>
                        <a:pt x="739" y="199"/>
                        <a:pt x="739" y="199"/>
                      </a:cubicBezTo>
                      <a:cubicBezTo>
                        <a:pt x="739" y="200"/>
                        <a:pt x="739" y="202"/>
                        <a:pt x="739" y="203"/>
                      </a:cubicBezTo>
                      <a:close/>
                      <a:moveTo>
                        <a:pt x="747" y="203"/>
                      </a:moveTo>
                      <a:cubicBezTo>
                        <a:pt x="747" y="203"/>
                        <a:pt x="748" y="203"/>
                        <a:pt x="749" y="203"/>
                      </a:cubicBezTo>
                      <a:cubicBezTo>
                        <a:pt x="749" y="202"/>
                        <a:pt x="749" y="200"/>
                        <a:pt x="749" y="199"/>
                      </a:cubicBezTo>
                      <a:cubicBezTo>
                        <a:pt x="748" y="199"/>
                        <a:pt x="747" y="199"/>
                        <a:pt x="747" y="199"/>
                      </a:cubicBezTo>
                      <a:cubicBezTo>
                        <a:pt x="747" y="200"/>
                        <a:pt x="747" y="202"/>
                        <a:pt x="747" y="203"/>
                      </a:cubicBezTo>
                      <a:close/>
                      <a:moveTo>
                        <a:pt x="775" y="203"/>
                      </a:moveTo>
                      <a:cubicBezTo>
                        <a:pt x="776" y="203"/>
                        <a:pt x="777" y="203"/>
                        <a:pt x="778" y="203"/>
                      </a:cubicBezTo>
                      <a:cubicBezTo>
                        <a:pt x="778" y="202"/>
                        <a:pt x="778" y="200"/>
                        <a:pt x="778" y="199"/>
                      </a:cubicBezTo>
                      <a:cubicBezTo>
                        <a:pt x="777" y="199"/>
                        <a:pt x="776" y="199"/>
                        <a:pt x="775" y="199"/>
                      </a:cubicBezTo>
                      <a:cubicBezTo>
                        <a:pt x="775" y="200"/>
                        <a:pt x="775" y="202"/>
                        <a:pt x="775" y="203"/>
                      </a:cubicBezTo>
                      <a:close/>
                      <a:moveTo>
                        <a:pt x="868" y="203"/>
                      </a:moveTo>
                      <a:cubicBezTo>
                        <a:pt x="869" y="203"/>
                        <a:pt x="870" y="203"/>
                        <a:pt x="870" y="203"/>
                      </a:cubicBezTo>
                      <a:cubicBezTo>
                        <a:pt x="870" y="202"/>
                        <a:pt x="870" y="200"/>
                        <a:pt x="870" y="199"/>
                      </a:cubicBezTo>
                      <a:cubicBezTo>
                        <a:pt x="870" y="199"/>
                        <a:pt x="869" y="199"/>
                        <a:pt x="868" y="199"/>
                      </a:cubicBezTo>
                      <a:cubicBezTo>
                        <a:pt x="868" y="200"/>
                        <a:pt x="868" y="202"/>
                        <a:pt x="868" y="203"/>
                      </a:cubicBezTo>
                      <a:close/>
                      <a:moveTo>
                        <a:pt x="93" y="207"/>
                      </a:moveTo>
                      <a:cubicBezTo>
                        <a:pt x="94" y="207"/>
                        <a:pt x="95" y="207"/>
                        <a:pt x="95" y="207"/>
                      </a:cubicBezTo>
                      <a:cubicBezTo>
                        <a:pt x="95" y="206"/>
                        <a:pt x="95" y="204"/>
                        <a:pt x="95" y="203"/>
                      </a:cubicBezTo>
                      <a:cubicBezTo>
                        <a:pt x="95" y="203"/>
                        <a:pt x="94" y="203"/>
                        <a:pt x="93" y="203"/>
                      </a:cubicBezTo>
                      <a:cubicBezTo>
                        <a:pt x="93" y="204"/>
                        <a:pt x="93" y="206"/>
                        <a:pt x="93" y="207"/>
                      </a:cubicBezTo>
                      <a:close/>
                      <a:moveTo>
                        <a:pt x="389" y="205"/>
                      </a:moveTo>
                      <a:cubicBezTo>
                        <a:pt x="396" y="209"/>
                        <a:pt x="394" y="199"/>
                        <a:pt x="389" y="205"/>
                      </a:cubicBezTo>
                      <a:cubicBezTo>
                        <a:pt x="389" y="205"/>
                        <a:pt x="389" y="205"/>
                        <a:pt x="389" y="205"/>
                      </a:cubicBezTo>
                      <a:close/>
                      <a:moveTo>
                        <a:pt x="807" y="211"/>
                      </a:moveTo>
                      <a:cubicBezTo>
                        <a:pt x="807" y="208"/>
                        <a:pt x="807" y="206"/>
                        <a:pt x="806" y="207"/>
                      </a:cubicBezTo>
                      <a:cubicBezTo>
                        <a:pt x="806" y="209"/>
                        <a:pt x="806" y="211"/>
                        <a:pt x="806" y="213"/>
                      </a:cubicBezTo>
                      <a:cubicBezTo>
                        <a:pt x="808" y="212"/>
                        <a:pt x="810" y="212"/>
                        <a:pt x="810" y="207"/>
                      </a:cubicBezTo>
                      <a:cubicBezTo>
                        <a:pt x="808" y="206"/>
                        <a:pt x="808" y="209"/>
                        <a:pt x="807" y="211"/>
                      </a:cubicBezTo>
                      <a:close/>
                      <a:moveTo>
                        <a:pt x="806" y="203"/>
                      </a:moveTo>
                      <a:cubicBezTo>
                        <a:pt x="804" y="203"/>
                        <a:pt x="803" y="203"/>
                        <a:pt x="802" y="203"/>
                      </a:cubicBezTo>
                      <a:cubicBezTo>
                        <a:pt x="801" y="210"/>
                        <a:pt x="803" y="211"/>
                        <a:pt x="805" y="215"/>
                      </a:cubicBezTo>
                      <a:cubicBezTo>
                        <a:pt x="804" y="209"/>
                        <a:pt x="806" y="208"/>
                        <a:pt x="806" y="203"/>
                      </a:cubicBezTo>
                      <a:close/>
                      <a:moveTo>
                        <a:pt x="828" y="209"/>
                      </a:moveTo>
                      <a:cubicBezTo>
                        <a:pt x="828" y="205"/>
                        <a:pt x="826" y="205"/>
                        <a:pt x="824" y="203"/>
                      </a:cubicBezTo>
                      <a:cubicBezTo>
                        <a:pt x="824" y="207"/>
                        <a:pt x="828" y="211"/>
                        <a:pt x="828" y="209"/>
                      </a:cubicBezTo>
                      <a:close/>
                      <a:moveTo>
                        <a:pt x="864" y="205"/>
                      </a:moveTo>
                      <a:cubicBezTo>
                        <a:pt x="863" y="205"/>
                        <a:pt x="863" y="202"/>
                        <a:pt x="861" y="203"/>
                      </a:cubicBezTo>
                      <a:cubicBezTo>
                        <a:pt x="860" y="208"/>
                        <a:pt x="865" y="209"/>
                        <a:pt x="864" y="205"/>
                      </a:cubicBezTo>
                      <a:close/>
                      <a:moveTo>
                        <a:pt x="80" y="207"/>
                      </a:moveTo>
                      <a:cubicBezTo>
                        <a:pt x="80" y="208"/>
                        <a:pt x="80" y="209"/>
                        <a:pt x="80" y="211"/>
                      </a:cubicBezTo>
                      <a:cubicBezTo>
                        <a:pt x="81" y="211"/>
                        <a:pt x="81" y="213"/>
                        <a:pt x="83" y="213"/>
                      </a:cubicBezTo>
                      <a:cubicBezTo>
                        <a:pt x="81" y="208"/>
                        <a:pt x="85" y="205"/>
                        <a:pt x="83" y="205"/>
                      </a:cubicBezTo>
                      <a:cubicBezTo>
                        <a:pt x="82" y="207"/>
                        <a:pt x="81" y="207"/>
                        <a:pt x="80" y="207"/>
                      </a:cubicBezTo>
                      <a:close/>
                      <a:moveTo>
                        <a:pt x="101" y="213"/>
                      </a:moveTo>
                      <a:cubicBezTo>
                        <a:pt x="100" y="213"/>
                        <a:pt x="100" y="210"/>
                        <a:pt x="100" y="213"/>
                      </a:cubicBezTo>
                      <a:cubicBezTo>
                        <a:pt x="102" y="219"/>
                        <a:pt x="104" y="207"/>
                        <a:pt x="106" y="213"/>
                      </a:cubicBezTo>
                      <a:cubicBezTo>
                        <a:pt x="106" y="210"/>
                        <a:pt x="106" y="205"/>
                        <a:pt x="105" y="205"/>
                      </a:cubicBezTo>
                      <a:cubicBezTo>
                        <a:pt x="105" y="207"/>
                        <a:pt x="104" y="207"/>
                        <a:pt x="102" y="207"/>
                      </a:cubicBezTo>
                      <a:cubicBezTo>
                        <a:pt x="102" y="209"/>
                        <a:pt x="103" y="212"/>
                        <a:pt x="101" y="213"/>
                      </a:cubicBezTo>
                      <a:close/>
                      <a:moveTo>
                        <a:pt x="439" y="211"/>
                      </a:moveTo>
                      <a:cubicBezTo>
                        <a:pt x="442" y="213"/>
                        <a:pt x="443" y="205"/>
                        <a:pt x="442" y="205"/>
                      </a:cubicBezTo>
                      <a:cubicBezTo>
                        <a:pt x="442" y="209"/>
                        <a:pt x="438" y="204"/>
                        <a:pt x="439" y="211"/>
                      </a:cubicBezTo>
                      <a:close/>
                      <a:moveTo>
                        <a:pt x="867" y="213"/>
                      </a:moveTo>
                      <a:cubicBezTo>
                        <a:pt x="870" y="213"/>
                        <a:pt x="872" y="212"/>
                        <a:pt x="871" y="205"/>
                      </a:cubicBezTo>
                      <a:cubicBezTo>
                        <a:pt x="869" y="204"/>
                        <a:pt x="869" y="208"/>
                        <a:pt x="867" y="205"/>
                      </a:cubicBezTo>
                      <a:cubicBezTo>
                        <a:pt x="867" y="207"/>
                        <a:pt x="867" y="210"/>
                        <a:pt x="867" y="213"/>
                      </a:cubicBezTo>
                      <a:close/>
                      <a:moveTo>
                        <a:pt x="75" y="211"/>
                      </a:moveTo>
                      <a:cubicBezTo>
                        <a:pt x="76" y="211"/>
                        <a:pt x="77" y="211"/>
                        <a:pt x="77" y="211"/>
                      </a:cubicBezTo>
                      <a:cubicBezTo>
                        <a:pt x="77" y="209"/>
                        <a:pt x="77" y="208"/>
                        <a:pt x="77" y="207"/>
                      </a:cubicBezTo>
                      <a:cubicBezTo>
                        <a:pt x="77" y="207"/>
                        <a:pt x="76" y="207"/>
                        <a:pt x="75" y="207"/>
                      </a:cubicBezTo>
                      <a:cubicBezTo>
                        <a:pt x="75" y="208"/>
                        <a:pt x="75" y="209"/>
                        <a:pt x="75" y="211"/>
                      </a:cubicBezTo>
                      <a:close/>
                      <a:moveTo>
                        <a:pt x="91" y="213"/>
                      </a:moveTo>
                      <a:cubicBezTo>
                        <a:pt x="91" y="210"/>
                        <a:pt x="91" y="207"/>
                        <a:pt x="90" y="207"/>
                      </a:cubicBezTo>
                      <a:cubicBezTo>
                        <a:pt x="89" y="216"/>
                        <a:pt x="89" y="205"/>
                        <a:pt x="87" y="207"/>
                      </a:cubicBezTo>
                      <a:cubicBezTo>
                        <a:pt x="87" y="212"/>
                        <a:pt x="89" y="212"/>
                        <a:pt x="91" y="213"/>
                      </a:cubicBezTo>
                      <a:close/>
                      <a:moveTo>
                        <a:pt x="117" y="211"/>
                      </a:moveTo>
                      <a:cubicBezTo>
                        <a:pt x="117" y="211"/>
                        <a:pt x="118" y="211"/>
                        <a:pt x="119" y="211"/>
                      </a:cubicBezTo>
                      <a:cubicBezTo>
                        <a:pt x="119" y="209"/>
                        <a:pt x="119" y="208"/>
                        <a:pt x="119" y="207"/>
                      </a:cubicBezTo>
                      <a:cubicBezTo>
                        <a:pt x="118" y="207"/>
                        <a:pt x="117" y="207"/>
                        <a:pt x="117" y="207"/>
                      </a:cubicBezTo>
                      <a:cubicBezTo>
                        <a:pt x="117" y="208"/>
                        <a:pt x="117" y="209"/>
                        <a:pt x="117" y="211"/>
                      </a:cubicBezTo>
                      <a:close/>
                      <a:moveTo>
                        <a:pt x="160" y="211"/>
                      </a:moveTo>
                      <a:cubicBezTo>
                        <a:pt x="161" y="211"/>
                        <a:pt x="161" y="211"/>
                        <a:pt x="162" y="211"/>
                      </a:cubicBezTo>
                      <a:cubicBezTo>
                        <a:pt x="162" y="209"/>
                        <a:pt x="162" y="208"/>
                        <a:pt x="162" y="207"/>
                      </a:cubicBezTo>
                      <a:cubicBezTo>
                        <a:pt x="161" y="207"/>
                        <a:pt x="161" y="207"/>
                        <a:pt x="160" y="207"/>
                      </a:cubicBezTo>
                      <a:cubicBezTo>
                        <a:pt x="160" y="208"/>
                        <a:pt x="160" y="209"/>
                        <a:pt x="160" y="211"/>
                      </a:cubicBezTo>
                      <a:close/>
                      <a:moveTo>
                        <a:pt x="325" y="211"/>
                      </a:moveTo>
                      <a:cubicBezTo>
                        <a:pt x="326" y="211"/>
                        <a:pt x="327" y="211"/>
                        <a:pt x="328" y="211"/>
                      </a:cubicBezTo>
                      <a:cubicBezTo>
                        <a:pt x="328" y="209"/>
                        <a:pt x="328" y="208"/>
                        <a:pt x="328" y="207"/>
                      </a:cubicBezTo>
                      <a:cubicBezTo>
                        <a:pt x="327" y="207"/>
                        <a:pt x="326" y="207"/>
                        <a:pt x="325" y="207"/>
                      </a:cubicBezTo>
                      <a:cubicBezTo>
                        <a:pt x="325" y="208"/>
                        <a:pt x="325" y="209"/>
                        <a:pt x="325" y="211"/>
                      </a:cubicBezTo>
                      <a:close/>
                      <a:moveTo>
                        <a:pt x="363" y="211"/>
                      </a:moveTo>
                      <a:cubicBezTo>
                        <a:pt x="364" y="211"/>
                        <a:pt x="364" y="211"/>
                        <a:pt x="365" y="211"/>
                      </a:cubicBezTo>
                      <a:cubicBezTo>
                        <a:pt x="365" y="209"/>
                        <a:pt x="365" y="208"/>
                        <a:pt x="365" y="207"/>
                      </a:cubicBezTo>
                      <a:cubicBezTo>
                        <a:pt x="364" y="207"/>
                        <a:pt x="364" y="207"/>
                        <a:pt x="363" y="207"/>
                      </a:cubicBezTo>
                      <a:cubicBezTo>
                        <a:pt x="363" y="208"/>
                        <a:pt x="363" y="209"/>
                        <a:pt x="363" y="211"/>
                      </a:cubicBezTo>
                      <a:close/>
                      <a:moveTo>
                        <a:pt x="558" y="213"/>
                      </a:moveTo>
                      <a:cubicBezTo>
                        <a:pt x="558" y="210"/>
                        <a:pt x="558" y="207"/>
                        <a:pt x="557" y="207"/>
                      </a:cubicBezTo>
                      <a:cubicBezTo>
                        <a:pt x="557" y="215"/>
                        <a:pt x="555" y="208"/>
                        <a:pt x="555" y="207"/>
                      </a:cubicBezTo>
                      <a:cubicBezTo>
                        <a:pt x="555" y="211"/>
                        <a:pt x="553" y="211"/>
                        <a:pt x="553" y="213"/>
                      </a:cubicBezTo>
                      <a:cubicBezTo>
                        <a:pt x="556" y="210"/>
                        <a:pt x="555" y="212"/>
                        <a:pt x="558" y="213"/>
                      </a:cubicBezTo>
                      <a:close/>
                      <a:moveTo>
                        <a:pt x="562" y="215"/>
                      </a:moveTo>
                      <a:cubicBezTo>
                        <a:pt x="563" y="214"/>
                        <a:pt x="565" y="215"/>
                        <a:pt x="565" y="211"/>
                      </a:cubicBezTo>
                      <a:cubicBezTo>
                        <a:pt x="564" y="211"/>
                        <a:pt x="563" y="211"/>
                        <a:pt x="563" y="211"/>
                      </a:cubicBezTo>
                      <a:cubicBezTo>
                        <a:pt x="563" y="213"/>
                        <a:pt x="562" y="213"/>
                        <a:pt x="562" y="215"/>
                      </a:cubicBezTo>
                      <a:close/>
                      <a:moveTo>
                        <a:pt x="563" y="207"/>
                      </a:moveTo>
                      <a:cubicBezTo>
                        <a:pt x="562" y="207"/>
                        <a:pt x="562" y="207"/>
                        <a:pt x="561" y="207"/>
                      </a:cubicBezTo>
                      <a:cubicBezTo>
                        <a:pt x="561" y="208"/>
                        <a:pt x="561" y="209"/>
                        <a:pt x="561" y="211"/>
                      </a:cubicBezTo>
                      <a:cubicBezTo>
                        <a:pt x="562" y="211"/>
                        <a:pt x="562" y="211"/>
                        <a:pt x="563" y="211"/>
                      </a:cubicBezTo>
                      <a:cubicBezTo>
                        <a:pt x="563" y="209"/>
                        <a:pt x="563" y="208"/>
                        <a:pt x="563" y="207"/>
                      </a:cubicBezTo>
                      <a:close/>
                      <a:moveTo>
                        <a:pt x="754" y="211"/>
                      </a:moveTo>
                      <a:cubicBezTo>
                        <a:pt x="755" y="211"/>
                        <a:pt x="755" y="211"/>
                        <a:pt x="756" y="211"/>
                      </a:cubicBezTo>
                      <a:cubicBezTo>
                        <a:pt x="756" y="209"/>
                        <a:pt x="756" y="208"/>
                        <a:pt x="756" y="207"/>
                      </a:cubicBezTo>
                      <a:cubicBezTo>
                        <a:pt x="755" y="207"/>
                        <a:pt x="755" y="207"/>
                        <a:pt x="754" y="207"/>
                      </a:cubicBezTo>
                      <a:cubicBezTo>
                        <a:pt x="754" y="208"/>
                        <a:pt x="754" y="209"/>
                        <a:pt x="754" y="211"/>
                      </a:cubicBezTo>
                      <a:close/>
                      <a:moveTo>
                        <a:pt x="774" y="215"/>
                      </a:moveTo>
                      <a:cubicBezTo>
                        <a:pt x="774" y="212"/>
                        <a:pt x="774" y="209"/>
                        <a:pt x="774" y="207"/>
                      </a:cubicBezTo>
                      <a:cubicBezTo>
                        <a:pt x="773" y="207"/>
                        <a:pt x="772" y="207"/>
                        <a:pt x="770" y="207"/>
                      </a:cubicBezTo>
                      <a:cubicBezTo>
                        <a:pt x="770" y="212"/>
                        <a:pt x="772" y="214"/>
                        <a:pt x="774" y="215"/>
                      </a:cubicBezTo>
                      <a:close/>
                      <a:moveTo>
                        <a:pt x="882" y="218"/>
                      </a:moveTo>
                      <a:cubicBezTo>
                        <a:pt x="881" y="211"/>
                        <a:pt x="885" y="214"/>
                        <a:pt x="884" y="207"/>
                      </a:cubicBezTo>
                      <a:cubicBezTo>
                        <a:pt x="882" y="206"/>
                        <a:pt x="880" y="217"/>
                        <a:pt x="882" y="218"/>
                      </a:cubicBezTo>
                      <a:close/>
                      <a:moveTo>
                        <a:pt x="87" y="213"/>
                      </a:moveTo>
                      <a:cubicBezTo>
                        <a:pt x="86" y="212"/>
                        <a:pt x="85" y="210"/>
                        <a:pt x="83" y="211"/>
                      </a:cubicBezTo>
                      <a:cubicBezTo>
                        <a:pt x="82" y="216"/>
                        <a:pt x="87" y="216"/>
                        <a:pt x="87" y="213"/>
                      </a:cubicBezTo>
                      <a:close/>
                      <a:moveTo>
                        <a:pt x="505" y="211"/>
                      </a:moveTo>
                      <a:cubicBezTo>
                        <a:pt x="505" y="211"/>
                        <a:pt x="505" y="212"/>
                        <a:pt x="505" y="213"/>
                      </a:cubicBezTo>
                      <a:cubicBezTo>
                        <a:pt x="500" y="220"/>
                        <a:pt x="511" y="206"/>
                        <a:pt x="505" y="211"/>
                      </a:cubicBezTo>
                      <a:close/>
                      <a:moveTo>
                        <a:pt x="542" y="218"/>
                      </a:moveTo>
                      <a:cubicBezTo>
                        <a:pt x="541" y="214"/>
                        <a:pt x="544" y="211"/>
                        <a:pt x="542" y="211"/>
                      </a:cubicBezTo>
                      <a:cubicBezTo>
                        <a:pt x="542" y="212"/>
                        <a:pt x="540" y="218"/>
                        <a:pt x="542" y="218"/>
                      </a:cubicBezTo>
                      <a:close/>
                      <a:moveTo>
                        <a:pt x="632" y="215"/>
                      </a:moveTo>
                      <a:cubicBezTo>
                        <a:pt x="632" y="211"/>
                        <a:pt x="635" y="213"/>
                        <a:pt x="635" y="211"/>
                      </a:cubicBezTo>
                      <a:cubicBezTo>
                        <a:pt x="633" y="209"/>
                        <a:pt x="630" y="214"/>
                        <a:pt x="632" y="215"/>
                      </a:cubicBezTo>
                      <a:close/>
                      <a:moveTo>
                        <a:pt x="845" y="215"/>
                      </a:moveTo>
                      <a:cubicBezTo>
                        <a:pt x="844" y="221"/>
                        <a:pt x="847" y="221"/>
                        <a:pt x="848" y="222"/>
                      </a:cubicBezTo>
                      <a:cubicBezTo>
                        <a:pt x="847" y="218"/>
                        <a:pt x="850" y="208"/>
                        <a:pt x="848" y="213"/>
                      </a:cubicBezTo>
                      <a:cubicBezTo>
                        <a:pt x="848" y="215"/>
                        <a:pt x="847" y="215"/>
                        <a:pt x="845" y="215"/>
                      </a:cubicBezTo>
                      <a:close/>
                      <a:moveTo>
                        <a:pt x="64" y="215"/>
                      </a:moveTo>
                      <a:cubicBezTo>
                        <a:pt x="67" y="212"/>
                        <a:pt x="67" y="226"/>
                        <a:pt x="70" y="218"/>
                      </a:cubicBezTo>
                      <a:cubicBezTo>
                        <a:pt x="69" y="218"/>
                        <a:pt x="69" y="215"/>
                        <a:pt x="69" y="213"/>
                      </a:cubicBezTo>
                      <a:cubicBezTo>
                        <a:pt x="67" y="213"/>
                        <a:pt x="61" y="212"/>
                        <a:pt x="64" y="215"/>
                      </a:cubicBezTo>
                      <a:close/>
                      <a:moveTo>
                        <a:pt x="79" y="215"/>
                      </a:moveTo>
                      <a:cubicBezTo>
                        <a:pt x="79" y="218"/>
                        <a:pt x="79" y="221"/>
                        <a:pt x="81" y="220"/>
                      </a:cubicBezTo>
                      <a:cubicBezTo>
                        <a:pt x="83" y="208"/>
                        <a:pt x="70" y="215"/>
                        <a:pt x="79" y="215"/>
                      </a:cubicBezTo>
                      <a:close/>
                      <a:moveTo>
                        <a:pt x="268" y="215"/>
                      </a:moveTo>
                      <a:cubicBezTo>
                        <a:pt x="271" y="224"/>
                        <a:pt x="271" y="208"/>
                        <a:pt x="268" y="215"/>
                      </a:cubicBezTo>
                      <a:cubicBezTo>
                        <a:pt x="268" y="215"/>
                        <a:pt x="268" y="215"/>
                        <a:pt x="268" y="215"/>
                      </a:cubicBezTo>
                      <a:close/>
                      <a:moveTo>
                        <a:pt x="537" y="218"/>
                      </a:moveTo>
                      <a:cubicBezTo>
                        <a:pt x="538" y="214"/>
                        <a:pt x="534" y="211"/>
                        <a:pt x="535" y="215"/>
                      </a:cubicBezTo>
                      <a:cubicBezTo>
                        <a:pt x="536" y="215"/>
                        <a:pt x="535" y="219"/>
                        <a:pt x="537" y="218"/>
                      </a:cubicBezTo>
                      <a:close/>
                      <a:moveTo>
                        <a:pt x="582" y="218"/>
                      </a:moveTo>
                      <a:cubicBezTo>
                        <a:pt x="583" y="213"/>
                        <a:pt x="579" y="210"/>
                        <a:pt x="579" y="215"/>
                      </a:cubicBezTo>
                      <a:cubicBezTo>
                        <a:pt x="581" y="214"/>
                        <a:pt x="581" y="217"/>
                        <a:pt x="582" y="218"/>
                      </a:cubicBezTo>
                      <a:close/>
                      <a:moveTo>
                        <a:pt x="705" y="213"/>
                      </a:moveTo>
                      <a:cubicBezTo>
                        <a:pt x="703" y="214"/>
                        <a:pt x="699" y="210"/>
                        <a:pt x="699" y="215"/>
                      </a:cubicBezTo>
                      <a:cubicBezTo>
                        <a:pt x="701" y="213"/>
                        <a:pt x="705" y="217"/>
                        <a:pt x="705" y="213"/>
                      </a:cubicBezTo>
                      <a:close/>
                      <a:moveTo>
                        <a:pt x="776" y="218"/>
                      </a:moveTo>
                      <a:cubicBezTo>
                        <a:pt x="778" y="221"/>
                        <a:pt x="778" y="210"/>
                        <a:pt x="776" y="213"/>
                      </a:cubicBezTo>
                      <a:cubicBezTo>
                        <a:pt x="776" y="215"/>
                        <a:pt x="776" y="216"/>
                        <a:pt x="776" y="218"/>
                      </a:cubicBezTo>
                      <a:close/>
                      <a:moveTo>
                        <a:pt x="1108" y="218"/>
                      </a:moveTo>
                      <a:cubicBezTo>
                        <a:pt x="1109" y="218"/>
                        <a:pt x="1110" y="218"/>
                        <a:pt x="1111" y="218"/>
                      </a:cubicBezTo>
                      <a:cubicBezTo>
                        <a:pt x="1110" y="216"/>
                        <a:pt x="1111" y="213"/>
                        <a:pt x="1110" y="213"/>
                      </a:cubicBezTo>
                      <a:cubicBezTo>
                        <a:pt x="1110" y="216"/>
                        <a:pt x="1107" y="214"/>
                        <a:pt x="1108" y="218"/>
                      </a:cubicBezTo>
                      <a:close/>
                      <a:moveTo>
                        <a:pt x="57" y="218"/>
                      </a:moveTo>
                      <a:cubicBezTo>
                        <a:pt x="58" y="218"/>
                        <a:pt x="58" y="218"/>
                        <a:pt x="59" y="218"/>
                      </a:cubicBezTo>
                      <a:cubicBezTo>
                        <a:pt x="59" y="217"/>
                        <a:pt x="59" y="216"/>
                        <a:pt x="59" y="215"/>
                      </a:cubicBezTo>
                      <a:cubicBezTo>
                        <a:pt x="58" y="215"/>
                        <a:pt x="58" y="215"/>
                        <a:pt x="57" y="215"/>
                      </a:cubicBezTo>
                      <a:cubicBezTo>
                        <a:pt x="57" y="216"/>
                        <a:pt x="57" y="217"/>
                        <a:pt x="57" y="218"/>
                      </a:cubicBezTo>
                      <a:close/>
                      <a:moveTo>
                        <a:pt x="100" y="220"/>
                      </a:moveTo>
                      <a:cubicBezTo>
                        <a:pt x="96" y="222"/>
                        <a:pt x="96" y="215"/>
                        <a:pt x="93" y="215"/>
                      </a:cubicBezTo>
                      <a:cubicBezTo>
                        <a:pt x="92" y="222"/>
                        <a:pt x="99" y="223"/>
                        <a:pt x="100" y="220"/>
                      </a:cubicBezTo>
                      <a:close/>
                      <a:moveTo>
                        <a:pt x="516" y="218"/>
                      </a:moveTo>
                      <a:cubicBezTo>
                        <a:pt x="516" y="218"/>
                        <a:pt x="517" y="218"/>
                        <a:pt x="518" y="218"/>
                      </a:cubicBezTo>
                      <a:cubicBezTo>
                        <a:pt x="518" y="217"/>
                        <a:pt x="518" y="216"/>
                        <a:pt x="518" y="215"/>
                      </a:cubicBezTo>
                      <a:cubicBezTo>
                        <a:pt x="517" y="215"/>
                        <a:pt x="516" y="215"/>
                        <a:pt x="516" y="215"/>
                      </a:cubicBezTo>
                      <a:cubicBezTo>
                        <a:pt x="516" y="216"/>
                        <a:pt x="516" y="217"/>
                        <a:pt x="516" y="218"/>
                      </a:cubicBezTo>
                      <a:close/>
                      <a:moveTo>
                        <a:pt x="546" y="218"/>
                      </a:moveTo>
                      <a:cubicBezTo>
                        <a:pt x="546" y="218"/>
                        <a:pt x="547" y="218"/>
                        <a:pt x="547" y="218"/>
                      </a:cubicBezTo>
                      <a:cubicBezTo>
                        <a:pt x="547" y="217"/>
                        <a:pt x="547" y="216"/>
                        <a:pt x="547" y="215"/>
                      </a:cubicBezTo>
                      <a:cubicBezTo>
                        <a:pt x="547" y="215"/>
                        <a:pt x="546" y="215"/>
                        <a:pt x="546" y="215"/>
                      </a:cubicBezTo>
                      <a:cubicBezTo>
                        <a:pt x="546" y="216"/>
                        <a:pt x="546" y="217"/>
                        <a:pt x="546" y="218"/>
                      </a:cubicBezTo>
                      <a:close/>
                      <a:moveTo>
                        <a:pt x="549" y="220"/>
                      </a:moveTo>
                      <a:cubicBezTo>
                        <a:pt x="552" y="223"/>
                        <a:pt x="552" y="212"/>
                        <a:pt x="549" y="215"/>
                      </a:cubicBezTo>
                      <a:cubicBezTo>
                        <a:pt x="549" y="216"/>
                        <a:pt x="549" y="218"/>
                        <a:pt x="549" y="220"/>
                      </a:cubicBezTo>
                      <a:close/>
                      <a:moveTo>
                        <a:pt x="695" y="218"/>
                      </a:moveTo>
                      <a:cubicBezTo>
                        <a:pt x="696" y="218"/>
                        <a:pt x="697" y="218"/>
                        <a:pt x="697" y="218"/>
                      </a:cubicBezTo>
                      <a:cubicBezTo>
                        <a:pt x="697" y="217"/>
                        <a:pt x="697" y="216"/>
                        <a:pt x="697" y="215"/>
                      </a:cubicBezTo>
                      <a:cubicBezTo>
                        <a:pt x="697" y="215"/>
                        <a:pt x="696" y="215"/>
                        <a:pt x="695" y="215"/>
                      </a:cubicBezTo>
                      <a:cubicBezTo>
                        <a:pt x="695" y="216"/>
                        <a:pt x="695" y="217"/>
                        <a:pt x="695" y="218"/>
                      </a:cubicBezTo>
                      <a:close/>
                      <a:moveTo>
                        <a:pt x="788" y="218"/>
                      </a:moveTo>
                      <a:cubicBezTo>
                        <a:pt x="789" y="218"/>
                        <a:pt x="790" y="218"/>
                        <a:pt x="790" y="218"/>
                      </a:cubicBezTo>
                      <a:cubicBezTo>
                        <a:pt x="790" y="217"/>
                        <a:pt x="790" y="216"/>
                        <a:pt x="790" y="215"/>
                      </a:cubicBezTo>
                      <a:cubicBezTo>
                        <a:pt x="790" y="215"/>
                        <a:pt x="789" y="215"/>
                        <a:pt x="788" y="215"/>
                      </a:cubicBezTo>
                      <a:cubicBezTo>
                        <a:pt x="788" y="216"/>
                        <a:pt x="788" y="217"/>
                        <a:pt x="788" y="218"/>
                      </a:cubicBezTo>
                      <a:close/>
                      <a:moveTo>
                        <a:pt x="870" y="220"/>
                      </a:moveTo>
                      <a:cubicBezTo>
                        <a:pt x="871" y="220"/>
                        <a:pt x="872" y="220"/>
                        <a:pt x="873" y="220"/>
                      </a:cubicBezTo>
                      <a:cubicBezTo>
                        <a:pt x="873" y="217"/>
                        <a:pt x="873" y="214"/>
                        <a:pt x="871" y="215"/>
                      </a:cubicBezTo>
                      <a:cubicBezTo>
                        <a:pt x="871" y="217"/>
                        <a:pt x="871" y="219"/>
                        <a:pt x="870" y="220"/>
                      </a:cubicBezTo>
                      <a:close/>
                      <a:moveTo>
                        <a:pt x="994" y="230"/>
                      </a:moveTo>
                      <a:cubicBezTo>
                        <a:pt x="994" y="227"/>
                        <a:pt x="995" y="220"/>
                        <a:pt x="992" y="222"/>
                      </a:cubicBezTo>
                      <a:cubicBezTo>
                        <a:pt x="991" y="224"/>
                        <a:pt x="991" y="228"/>
                        <a:pt x="991" y="232"/>
                      </a:cubicBezTo>
                      <a:cubicBezTo>
                        <a:pt x="995" y="233"/>
                        <a:pt x="996" y="242"/>
                        <a:pt x="998" y="247"/>
                      </a:cubicBezTo>
                      <a:cubicBezTo>
                        <a:pt x="998" y="238"/>
                        <a:pt x="997" y="232"/>
                        <a:pt x="994" y="230"/>
                      </a:cubicBezTo>
                      <a:close/>
                      <a:moveTo>
                        <a:pt x="1009" y="215"/>
                      </a:moveTo>
                      <a:cubicBezTo>
                        <a:pt x="1008" y="217"/>
                        <a:pt x="1009" y="220"/>
                        <a:pt x="1008" y="220"/>
                      </a:cubicBezTo>
                      <a:cubicBezTo>
                        <a:pt x="1008" y="217"/>
                        <a:pt x="1004" y="218"/>
                        <a:pt x="1005" y="222"/>
                      </a:cubicBezTo>
                      <a:cubicBezTo>
                        <a:pt x="1007" y="223"/>
                        <a:pt x="1010" y="220"/>
                        <a:pt x="1010" y="224"/>
                      </a:cubicBezTo>
                      <a:cubicBezTo>
                        <a:pt x="1009" y="230"/>
                        <a:pt x="1004" y="226"/>
                        <a:pt x="1003" y="232"/>
                      </a:cubicBezTo>
                      <a:cubicBezTo>
                        <a:pt x="1003" y="228"/>
                        <a:pt x="1003" y="224"/>
                        <a:pt x="1003" y="220"/>
                      </a:cubicBezTo>
                      <a:cubicBezTo>
                        <a:pt x="999" y="218"/>
                        <a:pt x="1003" y="232"/>
                        <a:pt x="1000" y="232"/>
                      </a:cubicBezTo>
                      <a:cubicBezTo>
                        <a:pt x="1001" y="227"/>
                        <a:pt x="997" y="223"/>
                        <a:pt x="997" y="228"/>
                      </a:cubicBezTo>
                      <a:cubicBezTo>
                        <a:pt x="997" y="236"/>
                        <a:pt x="1002" y="235"/>
                        <a:pt x="1000" y="243"/>
                      </a:cubicBezTo>
                      <a:cubicBezTo>
                        <a:pt x="1006" y="233"/>
                        <a:pt x="1018" y="253"/>
                        <a:pt x="1024" y="234"/>
                      </a:cubicBezTo>
                      <a:cubicBezTo>
                        <a:pt x="1025" y="234"/>
                        <a:pt x="1026" y="234"/>
                        <a:pt x="1028" y="234"/>
                      </a:cubicBezTo>
                      <a:cubicBezTo>
                        <a:pt x="1027" y="219"/>
                        <a:pt x="1015" y="232"/>
                        <a:pt x="1011" y="226"/>
                      </a:cubicBezTo>
                      <a:cubicBezTo>
                        <a:pt x="1015" y="228"/>
                        <a:pt x="1014" y="213"/>
                        <a:pt x="1014" y="216"/>
                      </a:cubicBezTo>
                      <a:cubicBezTo>
                        <a:pt x="1014" y="220"/>
                        <a:pt x="1012" y="211"/>
                        <a:pt x="1009" y="215"/>
                      </a:cubicBezTo>
                      <a:close/>
                      <a:moveTo>
                        <a:pt x="1024" y="218"/>
                      </a:moveTo>
                      <a:cubicBezTo>
                        <a:pt x="1024" y="221"/>
                        <a:pt x="1023" y="218"/>
                        <a:pt x="1023" y="215"/>
                      </a:cubicBezTo>
                      <a:cubicBezTo>
                        <a:pt x="1022" y="215"/>
                        <a:pt x="1021" y="215"/>
                        <a:pt x="1020" y="215"/>
                      </a:cubicBezTo>
                      <a:cubicBezTo>
                        <a:pt x="1021" y="223"/>
                        <a:pt x="1015" y="220"/>
                        <a:pt x="1018" y="220"/>
                      </a:cubicBezTo>
                      <a:cubicBezTo>
                        <a:pt x="1019" y="225"/>
                        <a:pt x="1022" y="216"/>
                        <a:pt x="1021" y="226"/>
                      </a:cubicBezTo>
                      <a:cubicBezTo>
                        <a:pt x="1022" y="226"/>
                        <a:pt x="1023" y="226"/>
                        <a:pt x="1024" y="226"/>
                      </a:cubicBezTo>
                      <a:cubicBezTo>
                        <a:pt x="1023" y="223"/>
                        <a:pt x="1027" y="220"/>
                        <a:pt x="1024" y="218"/>
                      </a:cubicBezTo>
                      <a:close/>
                      <a:moveTo>
                        <a:pt x="1037" y="220"/>
                      </a:moveTo>
                      <a:cubicBezTo>
                        <a:pt x="1038" y="224"/>
                        <a:pt x="1038" y="220"/>
                        <a:pt x="1040" y="220"/>
                      </a:cubicBezTo>
                      <a:cubicBezTo>
                        <a:pt x="1040" y="218"/>
                        <a:pt x="1040" y="216"/>
                        <a:pt x="1040" y="215"/>
                      </a:cubicBezTo>
                      <a:cubicBezTo>
                        <a:pt x="1039" y="215"/>
                        <a:pt x="1038" y="215"/>
                        <a:pt x="1037" y="215"/>
                      </a:cubicBezTo>
                      <a:cubicBezTo>
                        <a:pt x="1038" y="217"/>
                        <a:pt x="1037" y="219"/>
                        <a:pt x="1037" y="220"/>
                      </a:cubicBezTo>
                      <a:close/>
                      <a:moveTo>
                        <a:pt x="1055" y="218"/>
                      </a:moveTo>
                      <a:cubicBezTo>
                        <a:pt x="1055" y="218"/>
                        <a:pt x="1056" y="218"/>
                        <a:pt x="1056" y="218"/>
                      </a:cubicBezTo>
                      <a:cubicBezTo>
                        <a:pt x="1056" y="217"/>
                        <a:pt x="1056" y="216"/>
                        <a:pt x="1056" y="215"/>
                      </a:cubicBezTo>
                      <a:cubicBezTo>
                        <a:pt x="1056" y="215"/>
                        <a:pt x="1055" y="215"/>
                        <a:pt x="1055" y="215"/>
                      </a:cubicBezTo>
                      <a:cubicBezTo>
                        <a:pt x="1055" y="216"/>
                        <a:pt x="1055" y="217"/>
                        <a:pt x="1055" y="218"/>
                      </a:cubicBezTo>
                      <a:close/>
                      <a:moveTo>
                        <a:pt x="1058" y="218"/>
                      </a:moveTo>
                      <a:cubicBezTo>
                        <a:pt x="1059" y="218"/>
                        <a:pt x="1059" y="218"/>
                        <a:pt x="1060" y="218"/>
                      </a:cubicBezTo>
                      <a:cubicBezTo>
                        <a:pt x="1060" y="217"/>
                        <a:pt x="1060" y="216"/>
                        <a:pt x="1060" y="215"/>
                      </a:cubicBezTo>
                      <a:cubicBezTo>
                        <a:pt x="1059" y="215"/>
                        <a:pt x="1059" y="215"/>
                        <a:pt x="1058" y="215"/>
                      </a:cubicBezTo>
                      <a:cubicBezTo>
                        <a:pt x="1058" y="216"/>
                        <a:pt x="1058" y="217"/>
                        <a:pt x="1058" y="218"/>
                      </a:cubicBezTo>
                      <a:close/>
                      <a:moveTo>
                        <a:pt x="1061" y="220"/>
                      </a:moveTo>
                      <a:cubicBezTo>
                        <a:pt x="1064" y="223"/>
                        <a:pt x="1064" y="212"/>
                        <a:pt x="1061" y="215"/>
                      </a:cubicBezTo>
                      <a:cubicBezTo>
                        <a:pt x="1061" y="216"/>
                        <a:pt x="1061" y="218"/>
                        <a:pt x="1061" y="220"/>
                      </a:cubicBezTo>
                      <a:close/>
                      <a:moveTo>
                        <a:pt x="46" y="220"/>
                      </a:moveTo>
                      <a:cubicBezTo>
                        <a:pt x="39" y="221"/>
                        <a:pt x="51" y="220"/>
                        <a:pt x="46" y="220"/>
                      </a:cubicBezTo>
                      <a:cubicBezTo>
                        <a:pt x="46" y="220"/>
                        <a:pt x="46" y="220"/>
                        <a:pt x="46" y="220"/>
                      </a:cubicBezTo>
                      <a:close/>
                      <a:moveTo>
                        <a:pt x="123" y="220"/>
                      </a:moveTo>
                      <a:cubicBezTo>
                        <a:pt x="124" y="216"/>
                        <a:pt x="118" y="220"/>
                        <a:pt x="121" y="220"/>
                      </a:cubicBezTo>
                      <a:cubicBezTo>
                        <a:pt x="123" y="220"/>
                        <a:pt x="125" y="224"/>
                        <a:pt x="123" y="220"/>
                      </a:cubicBezTo>
                      <a:close/>
                      <a:moveTo>
                        <a:pt x="808" y="224"/>
                      </a:moveTo>
                      <a:cubicBezTo>
                        <a:pt x="808" y="222"/>
                        <a:pt x="808" y="217"/>
                        <a:pt x="807" y="220"/>
                      </a:cubicBezTo>
                      <a:cubicBezTo>
                        <a:pt x="807" y="223"/>
                        <a:pt x="808" y="228"/>
                        <a:pt x="808" y="224"/>
                      </a:cubicBezTo>
                      <a:close/>
                      <a:moveTo>
                        <a:pt x="50" y="226"/>
                      </a:moveTo>
                      <a:cubicBezTo>
                        <a:pt x="53" y="229"/>
                        <a:pt x="53" y="217"/>
                        <a:pt x="50" y="220"/>
                      </a:cubicBezTo>
                      <a:cubicBezTo>
                        <a:pt x="50" y="222"/>
                        <a:pt x="50" y="224"/>
                        <a:pt x="50" y="226"/>
                      </a:cubicBezTo>
                      <a:close/>
                      <a:moveTo>
                        <a:pt x="790" y="222"/>
                      </a:moveTo>
                      <a:cubicBezTo>
                        <a:pt x="790" y="222"/>
                        <a:pt x="790" y="222"/>
                        <a:pt x="790" y="222"/>
                      </a:cubicBezTo>
                      <a:cubicBezTo>
                        <a:pt x="786" y="214"/>
                        <a:pt x="794" y="230"/>
                        <a:pt x="790" y="222"/>
                      </a:cubicBezTo>
                      <a:close/>
                      <a:moveTo>
                        <a:pt x="843" y="222"/>
                      </a:moveTo>
                      <a:cubicBezTo>
                        <a:pt x="847" y="230"/>
                        <a:pt x="840" y="214"/>
                        <a:pt x="843" y="222"/>
                      </a:cubicBezTo>
                      <a:cubicBezTo>
                        <a:pt x="843" y="222"/>
                        <a:pt x="843" y="222"/>
                        <a:pt x="843" y="222"/>
                      </a:cubicBezTo>
                      <a:close/>
                      <a:moveTo>
                        <a:pt x="962" y="228"/>
                      </a:moveTo>
                      <a:cubicBezTo>
                        <a:pt x="965" y="225"/>
                        <a:pt x="965" y="228"/>
                        <a:pt x="968" y="228"/>
                      </a:cubicBezTo>
                      <a:cubicBezTo>
                        <a:pt x="968" y="225"/>
                        <a:pt x="968" y="221"/>
                        <a:pt x="967" y="220"/>
                      </a:cubicBezTo>
                      <a:cubicBezTo>
                        <a:pt x="965" y="223"/>
                        <a:pt x="963" y="223"/>
                        <a:pt x="962" y="228"/>
                      </a:cubicBezTo>
                      <a:close/>
                      <a:moveTo>
                        <a:pt x="360" y="226"/>
                      </a:moveTo>
                      <a:cubicBezTo>
                        <a:pt x="360" y="226"/>
                        <a:pt x="361" y="226"/>
                        <a:pt x="361" y="226"/>
                      </a:cubicBezTo>
                      <a:cubicBezTo>
                        <a:pt x="361" y="225"/>
                        <a:pt x="361" y="224"/>
                        <a:pt x="361" y="222"/>
                      </a:cubicBezTo>
                      <a:cubicBezTo>
                        <a:pt x="361" y="222"/>
                        <a:pt x="360" y="222"/>
                        <a:pt x="360" y="222"/>
                      </a:cubicBezTo>
                      <a:cubicBezTo>
                        <a:pt x="360" y="224"/>
                        <a:pt x="360" y="225"/>
                        <a:pt x="360" y="226"/>
                      </a:cubicBezTo>
                      <a:close/>
                      <a:moveTo>
                        <a:pt x="666" y="226"/>
                      </a:moveTo>
                      <a:cubicBezTo>
                        <a:pt x="666" y="226"/>
                        <a:pt x="667" y="226"/>
                        <a:pt x="667" y="226"/>
                      </a:cubicBezTo>
                      <a:cubicBezTo>
                        <a:pt x="667" y="225"/>
                        <a:pt x="667" y="224"/>
                        <a:pt x="667" y="222"/>
                      </a:cubicBezTo>
                      <a:cubicBezTo>
                        <a:pt x="667" y="222"/>
                        <a:pt x="666" y="222"/>
                        <a:pt x="666" y="222"/>
                      </a:cubicBezTo>
                      <a:cubicBezTo>
                        <a:pt x="666" y="224"/>
                        <a:pt x="666" y="225"/>
                        <a:pt x="666" y="226"/>
                      </a:cubicBezTo>
                      <a:close/>
                      <a:moveTo>
                        <a:pt x="877" y="226"/>
                      </a:moveTo>
                      <a:cubicBezTo>
                        <a:pt x="876" y="226"/>
                        <a:pt x="874" y="226"/>
                        <a:pt x="874" y="228"/>
                      </a:cubicBezTo>
                      <a:cubicBezTo>
                        <a:pt x="875" y="228"/>
                        <a:pt x="877" y="228"/>
                        <a:pt x="878" y="228"/>
                      </a:cubicBezTo>
                      <a:cubicBezTo>
                        <a:pt x="878" y="226"/>
                        <a:pt x="878" y="223"/>
                        <a:pt x="877" y="222"/>
                      </a:cubicBezTo>
                      <a:cubicBezTo>
                        <a:pt x="877" y="224"/>
                        <a:pt x="877" y="225"/>
                        <a:pt x="877" y="226"/>
                      </a:cubicBezTo>
                      <a:close/>
                      <a:moveTo>
                        <a:pt x="881" y="226"/>
                      </a:moveTo>
                      <a:cubicBezTo>
                        <a:pt x="880" y="226"/>
                        <a:pt x="881" y="221"/>
                        <a:pt x="879" y="222"/>
                      </a:cubicBezTo>
                      <a:cubicBezTo>
                        <a:pt x="878" y="226"/>
                        <a:pt x="882" y="230"/>
                        <a:pt x="881" y="226"/>
                      </a:cubicBezTo>
                      <a:close/>
                      <a:moveTo>
                        <a:pt x="925" y="236"/>
                      </a:moveTo>
                      <a:cubicBezTo>
                        <a:pt x="925" y="236"/>
                        <a:pt x="926" y="236"/>
                        <a:pt x="926" y="236"/>
                      </a:cubicBezTo>
                      <a:cubicBezTo>
                        <a:pt x="926" y="234"/>
                        <a:pt x="926" y="233"/>
                        <a:pt x="926" y="232"/>
                      </a:cubicBezTo>
                      <a:cubicBezTo>
                        <a:pt x="926" y="232"/>
                        <a:pt x="925" y="232"/>
                        <a:pt x="925" y="232"/>
                      </a:cubicBezTo>
                      <a:cubicBezTo>
                        <a:pt x="925" y="233"/>
                        <a:pt x="925" y="234"/>
                        <a:pt x="925" y="236"/>
                      </a:cubicBezTo>
                      <a:close/>
                      <a:moveTo>
                        <a:pt x="925" y="228"/>
                      </a:moveTo>
                      <a:cubicBezTo>
                        <a:pt x="923" y="226"/>
                        <a:pt x="921" y="226"/>
                        <a:pt x="920" y="222"/>
                      </a:cubicBezTo>
                      <a:cubicBezTo>
                        <a:pt x="920" y="225"/>
                        <a:pt x="921" y="232"/>
                        <a:pt x="919" y="232"/>
                      </a:cubicBezTo>
                      <a:cubicBezTo>
                        <a:pt x="917" y="226"/>
                        <a:pt x="918" y="234"/>
                        <a:pt x="915" y="228"/>
                      </a:cubicBezTo>
                      <a:cubicBezTo>
                        <a:pt x="916" y="235"/>
                        <a:pt x="911" y="228"/>
                        <a:pt x="912" y="236"/>
                      </a:cubicBezTo>
                      <a:cubicBezTo>
                        <a:pt x="916" y="231"/>
                        <a:pt x="922" y="241"/>
                        <a:pt x="925" y="228"/>
                      </a:cubicBezTo>
                      <a:close/>
                      <a:moveTo>
                        <a:pt x="958" y="226"/>
                      </a:moveTo>
                      <a:cubicBezTo>
                        <a:pt x="959" y="226"/>
                        <a:pt x="959" y="226"/>
                        <a:pt x="960" y="226"/>
                      </a:cubicBezTo>
                      <a:cubicBezTo>
                        <a:pt x="960" y="225"/>
                        <a:pt x="960" y="224"/>
                        <a:pt x="960" y="222"/>
                      </a:cubicBezTo>
                      <a:cubicBezTo>
                        <a:pt x="959" y="222"/>
                        <a:pt x="959" y="222"/>
                        <a:pt x="958" y="222"/>
                      </a:cubicBezTo>
                      <a:cubicBezTo>
                        <a:pt x="958" y="224"/>
                        <a:pt x="958" y="225"/>
                        <a:pt x="958" y="226"/>
                      </a:cubicBezTo>
                      <a:close/>
                      <a:moveTo>
                        <a:pt x="112" y="236"/>
                      </a:moveTo>
                      <a:cubicBezTo>
                        <a:pt x="114" y="235"/>
                        <a:pt x="116" y="236"/>
                        <a:pt x="116" y="234"/>
                      </a:cubicBezTo>
                      <a:cubicBezTo>
                        <a:pt x="113" y="236"/>
                        <a:pt x="111" y="220"/>
                        <a:pt x="111" y="228"/>
                      </a:cubicBezTo>
                      <a:cubicBezTo>
                        <a:pt x="113" y="228"/>
                        <a:pt x="112" y="233"/>
                        <a:pt x="112" y="236"/>
                      </a:cubicBezTo>
                      <a:close/>
                      <a:moveTo>
                        <a:pt x="150" y="232"/>
                      </a:moveTo>
                      <a:cubicBezTo>
                        <a:pt x="152" y="232"/>
                        <a:pt x="154" y="232"/>
                        <a:pt x="156" y="232"/>
                      </a:cubicBezTo>
                      <a:cubicBezTo>
                        <a:pt x="156" y="225"/>
                        <a:pt x="150" y="225"/>
                        <a:pt x="150" y="232"/>
                      </a:cubicBezTo>
                      <a:close/>
                      <a:moveTo>
                        <a:pt x="887" y="226"/>
                      </a:moveTo>
                      <a:cubicBezTo>
                        <a:pt x="886" y="238"/>
                        <a:pt x="891" y="227"/>
                        <a:pt x="887" y="226"/>
                      </a:cubicBezTo>
                      <a:cubicBezTo>
                        <a:pt x="887" y="226"/>
                        <a:pt x="887" y="226"/>
                        <a:pt x="887" y="226"/>
                      </a:cubicBezTo>
                      <a:close/>
                      <a:moveTo>
                        <a:pt x="53" y="228"/>
                      </a:moveTo>
                      <a:cubicBezTo>
                        <a:pt x="53" y="229"/>
                        <a:pt x="53" y="231"/>
                        <a:pt x="53" y="232"/>
                      </a:cubicBezTo>
                      <a:cubicBezTo>
                        <a:pt x="52" y="232"/>
                        <a:pt x="52" y="232"/>
                        <a:pt x="52" y="234"/>
                      </a:cubicBezTo>
                      <a:cubicBezTo>
                        <a:pt x="55" y="234"/>
                        <a:pt x="59" y="235"/>
                        <a:pt x="59" y="228"/>
                      </a:cubicBezTo>
                      <a:cubicBezTo>
                        <a:pt x="57" y="230"/>
                        <a:pt x="54" y="235"/>
                        <a:pt x="53" y="228"/>
                      </a:cubicBezTo>
                      <a:close/>
                      <a:moveTo>
                        <a:pt x="130" y="232"/>
                      </a:moveTo>
                      <a:cubicBezTo>
                        <a:pt x="131" y="232"/>
                        <a:pt x="132" y="232"/>
                        <a:pt x="132" y="232"/>
                      </a:cubicBezTo>
                      <a:cubicBezTo>
                        <a:pt x="132" y="231"/>
                        <a:pt x="132" y="229"/>
                        <a:pt x="132" y="228"/>
                      </a:cubicBezTo>
                      <a:cubicBezTo>
                        <a:pt x="132" y="228"/>
                        <a:pt x="131" y="228"/>
                        <a:pt x="130" y="228"/>
                      </a:cubicBezTo>
                      <a:cubicBezTo>
                        <a:pt x="130" y="229"/>
                        <a:pt x="130" y="231"/>
                        <a:pt x="130" y="232"/>
                      </a:cubicBezTo>
                      <a:close/>
                      <a:moveTo>
                        <a:pt x="205" y="232"/>
                      </a:moveTo>
                      <a:cubicBezTo>
                        <a:pt x="204" y="232"/>
                        <a:pt x="201" y="230"/>
                        <a:pt x="202" y="236"/>
                      </a:cubicBezTo>
                      <a:cubicBezTo>
                        <a:pt x="204" y="237"/>
                        <a:pt x="204" y="232"/>
                        <a:pt x="206" y="234"/>
                      </a:cubicBezTo>
                      <a:cubicBezTo>
                        <a:pt x="206" y="232"/>
                        <a:pt x="206" y="228"/>
                        <a:pt x="205" y="228"/>
                      </a:cubicBezTo>
                      <a:cubicBezTo>
                        <a:pt x="205" y="229"/>
                        <a:pt x="205" y="231"/>
                        <a:pt x="205" y="232"/>
                      </a:cubicBezTo>
                      <a:close/>
                      <a:moveTo>
                        <a:pt x="257" y="232"/>
                      </a:moveTo>
                      <a:cubicBezTo>
                        <a:pt x="257" y="232"/>
                        <a:pt x="258" y="232"/>
                        <a:pt x="259" y="232"/>
                      </a:cubicBezTo>
                      <a:cubicBezTo>
                        <a:pt x="259" y="231"/>
                        <a:pt x="259" y="229"/>
                        <a:pt x="259" y="228"/>
                      </a:cubicBezTo>
                      <a:cubicBezTo>
                        <a:pt x="258" y="228"/>
                        <a:pt x="257" y="228"/>
                        <a:pt x="257" y="228"/>
                      </a:cubicBezTo>
                      <a:cubicBezTo>
                        <a:pt x="257" y="229"/>
                        <a:pt x="257" y="231"/>
                        <a:pt x="257" y="232"/>
                      </a:cubicBezTo>
                      <a:close/>
                      <a:moveTo>
                        <a:pt x="288" y="232"/>
                      </a:moveTo>
                      <a:cubicBezTo>
                        <a:pt x="289" y="232"/>
                        <a:pt x="290" y="232"/>
                        <a:pt x="290" y="232"/>
                      </a:cubicBezTo>
                      <a:cubicBezTo>
                        <a:pt x="290" y="231"/>
                        <a:pt x="290" y="229"/>
                        <a:pt x="290" y="228"/>
                      </a:cubicBezTo>
                      <a:cubicBezTo>
                        <a:pt x="290" y="228"/>
                        <a:pt x="289" y="228"/>
                        <a:pt x="288" y="228"/>
                      </a:cubicBezTo>
                      <a:cubicBezTo>
                        <a:pt x="288" y="229"/>
                        <a:pt x="288" y="231"/>
                        <a:pt x="288" y="232"/>
                      </a:cubicBezTo>
                      <a:close/>
                      <a:moveTo>
                        <a:pt x="314" y="232"/>
                      </a:moveTo>
                      <a:cubicBezTo>
                        <a:pt x="312" y="232"/>
                        <a:pt x="313" y="229"/>
                        <a:pt x="312" y="228"/>
                      </a:cubicBezTo>
                      <a:cubicBezTo>
                        <a:pt x="309" y="236"/>
                        <a:pt x="312" y="233"/>
                        <a:pt x="314" y="232"/>
                      </a:cubicBezTo>
                      <a:close/>
                      <a:moveTo>
                        <a:pt x="848" y="234"/>
                      </a:moveTo>
                      <a:cubicBezTo>
                        <a:pt x="848" y="231"/>
                        <a:pt x="847" y="226"/>
                        <a:pt x="847" y="230"/>
                      </a:cubicBezTo>
                      <a:cubicBezTo>
                        <a:pt x="847" y="233"/>
                        <a:pt x="848" y="238"/>
                        <a:pt x="848" y="234"/>
                      </a:cubicBezTo>
                      <a:close/>
                      <a:moveTo>
                        <a:pt x="869" y="234"/>
                      </a:moveTo>
                      <a:cubicBezTo>
                        <a:pt x="871" y="237"/>
                        <a:pt x="871" y="225"/>
                        <a:pt x="869" y="228"/>
                      </a:cubicBezTo>
                      <a:cubicBezTo>
                        <a:pt x="869" y="230"/>
                        <a:pt x="869" y="232"/>
                        <a:pt x="869" y="234"/>
                      </a:cubicBezTo>
                      <a:close/>
                      <a:moveTo>
                        <a:pt x="905" y="234"/>
                      </a:moveTo>
                      <a:cubicBezTo>
                        <a:pt x="906" y="227"/>
                        <a:pt x="904" y="228"/>
                        <a:pt x="901" y="228"/>
                      </a:cubicBezTo>
                      <a:cubicBezTo>
                        <a:pt x="901" y="233"/>
                        <a:pt x="902" y="234"/>
                        <a:pt x="905" y="234"/>
                      </a:cubicBezTo>
                      <a:close/>
                      <a:moveTo>
                        <a:pt x="988" y="234"/>
                      </a:moveTo>
                      <a:cubicBezTo>
                        <a:pt x="990" y="237"/>
                        <a:pt x="990" y="225"/>
                        <a:pt x="988" y="228"/>
                      </a:cubicBezTo>
                      <a:cubicBezTo>
                        <a:pt x="988" y="230"/>
                        <a:pt x="988" y="232"/>
                        <a:pt x="988" y="234"/>
                      </a:cubicBezTo>
                      <a:close/>
                      <a:moveTo>
                        <a:pt x="107" y="236"/>
                      </a:moveTo>
                      <a:cubicBezTo>
                        <a:pt x="108" y="236"/>
                        <a:pt x="109" y="234"/>
                        <a:pt x="110" y="232"/>
                      </a:cubicBezTo>
                      <a:cubicBezTo>
                        <a:pt x="108" y="232"/>
                        <a:pt x="106" y="232"/>
                        <a:pt x="107" y="236"/>
                      </a:cubicBezTo>
                      <a:close/>
                      <a:moveTo>
                        <a:pt x="256" y="232"/>
                      </a:moveTo>
                      <a:cubicBezTo>
                        <a:pt x="254" y="232"/>
                        <a:pt x="252" y="231"/>
                        <a:pt x="252" y="234"/>
                      </a:cubicBezTo>
                      <a:cubicBezTo>
                        <a:pt x="254" y="234"/>
                        <a:pt x="256" y="235"/>
                        <a:pt x="256" y="232"/>
                      </a:cubicBezTo>
                      <a:close/>
                      <a:moveTo>
                        <a:pt x="788" y="236"/>
                      </a:moveTo>
                      <a:cubicBezTo>
                        <a:pt x="789" y="236"/>
                        <a:pt x="790" y="236"/>
                        <a:pt x="790" y="236"/>
                      </a:cubicBezTo>
                      <a:cubicBezTo>
                        <a:pt x="790" y="234"/>
                        <a:pt x="790" y="233"/>
                        <a:pt x="790" y="232"/>
                      </a:cubicBezTo>
                      <a:cubicBezTo>
                        <a:pt x="790" y="232"/>
                        <a:pt x="789" y="232"/>
                        <a:pt x="788" y="232"/>
                      </a:cubicBezTo>
                      <a:cubicBezTo>
                        <a:pt x="788" y="233"/>
                        <a:pt x="788" y="234"/>
                        <a:pt x="788" y="236"/>
                      </a:cubicBezTo>
                      <a:close/>
                      <a:moveTo>
                        <a:pt x="908" y="236"/>
                      </a:moveTo>
                      <a:cubicBezTo>
                        <a:pt x="908" y="235"/>
                        <a:pt x="908" y="233"/>
                        <a:pt x="908" y="234"/>
                      </a:cubicBezTo>
                      <a:cubicBezTo>
                        <a:pt x="908" y="237"/>
                        <a:pt x="908" y="241"/>
                        <a:pt x="910" y="240"/>
                      </a:cubicBezTo>
                      <a:cubicBezTo>
                        <a:pt x="910" y="237"/>
                        <a:pt x="910" y="234"/>
                        <a:pt x="910" y="232"/>
                      </a:cubicBezTo>
                      <a:cubicBezTo>
                        <a:pt x="908" y="230"/>
                        <a:pt x="905" y="235"/>
                        <a:pt x="908" y="236"/>
                      </a:cubicBezTo>
                      <a:close/>
                      <a:moveTo>
                        <a:pt x="245" y="236"/>
                      </a:moveTo>
                      <a:cubicBezTo>
                        <a:pt x="244" y="242"/>
                        <a:pt x="247" y="239"/>
                        <a:pt x="249" y="240"/>
                      </a:cubicBezTo>
                      <a:cubicBezTo>
                        <a:pt x="249" y="238"/>
                        <a:pt x="249" y="236"/>
                        <a:pt x="249" y="234"/>
                      </a:cubicBezTo>
                      <a:cubicBezTo>
                        <a:pt x="247" y="234"/>
                        <a:pt x="246" y="234"/>
                        <a:pt x="245" y="236"/>
                      </a:cubicBezTo>
                      <a:close/>
                      <a:moveTo>
                        <a:pt x="396" y="236"/>
                      </a:moveTo>
                      <a:cubicBezTo>
                        <a:pt x="396" y="239"/>
                        <a:pt x="397" y="241"/>
                        <a:pt x="397" y="236"/>
                      </a:cubicBezTo>
                      <a:cubicBezTo>
                        <a:pt x="402" y="236"/>
                        <a:pt x="397" y="231"/>
                        <a:pt x="396" y="236"/>
                      </a:cubicBezTo>
                      <a:close/>
                      <a:moveTo>
                        <a:pt x="103" y="240"/>
                      </a:moveTo>
                      <a:cubicBezTo>
                        <a:pt x="104" y="240"/>
                        <a:pt x="104" y="240"/>
                        <a:pt x="105" y="240"/>
                      </a:cubicBezTo>
                      <a:cubicBezTo>
                        <a:pt x="105" y="238"/>
                        <a:pt x="105" y="237"/>
                        <a:pt x="105" y="236"/>
                      </a:cubicBezTo>
                      <a:cubicBezTo>
                        <a:pt x="104" y="236"/>
                        <a:pt x="104" y="236"/>
                        <a:pt x="103" y="236"/>
                      </a:cubicBezTo>
                      <a:cubicBezTo>
                        <a:pt x="103" y="237"/>
                        <a:pt x="103" y="238"/>
                        <a:pt x="103" y="240"/>
                      </a:cubicBezTo>
                      <a:close/>
                      <a:moveTo>
                        <a:pt x="147" y="236"/>
                      </a:moveTo>
                      <a:cubicBezTo>
                        <a:pt x="143" y="233"/>
                        <a:pt x="145" y="241"/>
                        <a:pt x="143" y="242"/>
                      </a:cubicBezTo>
                      <a:cubicBezTo>
                        <a:pt x="143" y="240"/>
                        <a:pt x="143" y="239"/>
                        <a:pt x="142" y="240"/>
                      </a:cubicBezTo>
                      <a:cubicBezTo>
                        <a:pt x="142" y="243"/>
                        <a:pt x="142" y="247"/>
                        <a:pt x="143" y="247"/>
                      </a:cubicBezTo>
                      <a:cubicBezTo>
                        <a:pt x="143" y="244"/>
                        <a:pt x="144" y="243"/>
                        <a:pt x="144" y="247"/>
                      </a:cubicBezTo>
                      <a:cubicBezTo>
                        <a:pt x="145" y="247"/>
                        <a:pt x="147" y="247"/>
                        <a:pt x="148" y="247"/>
                      </a:cubicBezTo>
                      <a:cubicBezTo>
                        <a:pt x="148" y="244"/>
                        <a:pt x="150" y="242"/>
                        <a:pt x="148" y="242"/>
                      </a:cubicBezTo>
                      <a:cubicBezTo>
                        <a:pt x="146" y="247"/>
                        <a:pt x="145" y="240"/>
                        <a:pt x="147" y="236"/>
                      </a:cubicBezTo>
                      <a:close/>
                      <a:moveTo>
                        <a:pt x="153" y="240"/>
                      </a:moveTo>
                      <a:cubicBezTo>
                        <a:pt x="152" y="239"/>
                        <a:pt x="152" y="235"/>
                        <a:pt x="150" y="236"/>
                      </a:cubicBezTo>
                      <a:cubicBezTo>
                        <a:pt x="149" y="240"/>
                        <a:pt x="153" y="243"/>
                        <a:pt x="153" y="240"/>
                      </a:cubicBezTo>
                      <a:close/>
                      <a:moveTo>
                        <a:pt x="166" y="240"/>
                      </a:moveTo>
                      <a:cubicBezTo>
                        <a:pt x="167" y="240"/>
                        <a:pt x="168" y="240"/>
                        <a:pt x="169" y="240"/>
                      </a:cubicBezTo>
                      <a:cubicBezTo>
                        <a:pt x="169" y="238"/>
                        <a:pt x="169" y="237"/>
                        <a:pt x="169" y="236"/>
                      </a:cubicBezTo>
                      <a:cubicBezTo>
                        <a:pt x="168" y="236"/>
                        <a:pt x="167" y="236"/>
                        <a:pt x="166" y="236"/>
                      </a:cubicBezTo>
                      <a:cubicBezTo>
                        <a:pt x="166" y="237"/>
                        <a:pt x="166" y="238"/>
                        <a:pt x="166" y="240"/>
                      </a:cubicBezTo>
                      <a:close/>
                      <a:moveTo>
                        <a:pt x="194" y="240"/>
                      </a:moveTo>
                      <a:cubicBezTo>
                        <a:pt x="194" y="240"/>
                        <a:pt x="195" y="240"/>
                        <a:pt x="195" y="240"/>
                      </a:cubicBezTo>
                      <a:cubicBezTo>
                        <a:pt x="195" y="238"/>
                        <a:pt x="195" y="237"/>
                        <a:pt x="195" y="236"/>
                      </a:cubicBezTo>
                      <a:cubicBezTo>
                        <a:pt x="195" y="236"/>
                        <a:pt x="194" y="236"/>
                        <a:pt x="194" y="236"/>
                      </a:cubicBezTo>
                      <a:cubicBezTo>
                        <a:pt x="194" y="237"/>
                        <a:pt x="194" y="238"/>
                        <a:pt x="194" y="240"/>
                      </a:cubicBezTo>
                      <a:close/>
                      <a:moveTo>
                        <a:pt x="296" y="240"/>
                      </a:moveTo>
                      <a:cubicBezTo>
                        <a:pt x="297" y="240"/>
                        <a:pt x="298" y="240"/>
                        <a:pt x="298" y="240"/>
                      </a:cubicBezTo>
                      <a:cubicBezTo>
                        <a:pt x="298" y="238"/>
                        <a:pt x="298" y="237"/>
                        <a:pt x="298" y="236"/>
                      </a:cubicBezTo>
                      <a:cubicBezTo>
                        <a:pt x="298" y="236"/>
                        <a:pt x="297" y="236"/>
                        <a:pt x="296" y="236"/>
                      </a:cubicBezTo>
                      <a:cubicBezTo>
                        <a:pt x="296" y="237"/>
                        <a:pt x="296" y="238"/>
                        <a:pt x="296" y="240"/>
                      </a:cubicBezTo>
                      <a:close/>
                      <a:moveTo>
                        <a:pt x="305" y="240"/>
                      </a:moveTo>
                      <a:cubicBezTo>
                        <a:pt x="305" y="233"/>
                        <a:pt x="301" y="237"/>
                        <a:pt x="299" y="236"/>
                      </a:cubicBezTo>
                      <a:cubicBezTo>
                        <a:pt x="298" y="243"/>
                        <a:pt x="303" y="238"/>
                        <a:pt x="305" y="240"/>
                      </a:cubicBezTo>
                      <a:close/>
                      <a:moveTo>
                        <a:pt x="369" y="240"/>
                      </a:moveTo>
                      <a:cubicBezTo>
                        <a:pt x="370" y="240"/>
                        <a:pt x="370" y="240"/>
                        <a:pt x="371" y="240"/>
                      </a:cubicBezTo>
                      <a:cubicBezTo>
                        <a:pt x="371" y="238"/>
                        <a:pt x="371" y="237"/>
                        <a:pt x="371" y="236"/>
                      </a:cubicBezTo>
                      <a:cubicBezTo>
                        <a:pt x="370" y="236"/>
                        <a:pt x="370" y="236"/>
                        <a:pt x="369" y="236"/>
                      </a:cubicBezTo>
                      <a:cubicBezTo>
                        <a:pt x="369" y="237"/>
                        <a:pt x="369" y="238"/>
                        <a:pt x="369" y="240"/>
                      </a:cubicBezTo>
                      <a:close/>
                      <a:moveTo>
                        <a:pt x="431" y="240"/>
                      </a:moveTo>
                      <a:cubicBezTo>
                        <a:pt x="432" y="240"/>
                        <a:pt x="432" y="241"/>
                        <a:pt x="433" y="242"/>
                      </a:cubicBezTo>
                      <a:cubicBezTo>
                        <a:pt x="433" y="239"/>
                        <a:pt x="433" y="235"/>
                        <a:pt x="431" y="236"/>
                      </a:cubicBezTo>
                      <a:cubicBezTo>
                        <a:pt x="431" y="237"/>
                        <a:pt x="431" y="238"/>
                        <a:pt x="431" y="240"/>
                      </a:cubicBezTo>
                      <a:close/>
                      <a:moveTo>
                        <a:pt x="885" y="240"/>
                      </a:moveTo>
                      <a:cubicBezTo>
                        <a:pt x="886" y="240"/>
                        <a:pt x="886" y="240"/>
                        <a:pt x="887" y="240"/>
                      </a:cubicBezTo>
                      <a:cubicBezTo>
                        <a:pt x="887" y="238"/>
                        <a:pt x="887" y="237"/>
                        <a:pt x="887" y="236"/>
                      </a:cubicBezTo>
                      <a:cubicBezTo>
                        <a:pt x="886" y="236"/>
                        <a:pt x="886" y="236"/>
                        <a:pt x="885" y="236"/>
                      </a:cubicBezTo>
                      <a:cubicBezTo>
                        <a:pt x="885" y="237"/>
                        <a:pt x="885" y="238"/>
                        <a:pt x="885" y="240"/>
                      </a:cubicBezTo>
                      <a:close/>
                      <a:moveTo>
                        <a:pt x="991" y="240"/>
                      </a:moveTo>
                      <a:cubicBezTo>
                        <a:pt x="992" y="240"/>
                        <a:pt x="993" y="240"/>
                        <a:pt x="993" y="240"/>
                      </a:cubicBezTo>
                      <a:cubicBezTo>
                        <a:pt x="993" y="238"/>
                        <a:pt x="993" y="237"/>
                        <a:pt x="993" y="236"/>
                      </a:cubicBezTo>
                      <a:cubicBezTo>
                        <a:pt x="993" y="236"/>
                        <a:pt x="992" y="236"/>
                        <a:pt x="991" y="236"/>
                      </a:cubicBezTo>
                      <a:cubicBezTo>
                        <a:pt x="991" y="237"/>
                        <a:pt x="991" y="238"/>
                        <a:pt x="991" y="240"/>
                      </a:cubicBezTo>
                      <a:close/>
                      <a:moveTo>
                        <a:pt x="1024" y="240"/>
                      </a:moveTo>
                      <a:cubicBezTo>
                        <a:pt x="1025" y="240"/>
                        <a:pt x="1026" y="240"/>
                        <a:pt x="1027" y="240"/>
                      </a:cubicBezTo>
                      <a:cubicBezTo>
                        <a:pt x="1027" y="238"/>
                        <a:pt x="1027" y="237"/>
                        <a:pt x="1027" y="236"/>
                      </a:cubicBezTo>
                      <a:cubicBezTo>
                        <a:pt x="1026" y="236"/>
                        <a:pt x="1025" y="236"/>
                        <a:pt x="1024" y="236"/>
                      </a:cubicBezTo>
                      <a:cubicBezTo>
                        <a:pt x="1024" y="237"/>
                        <a:pt x="1024" y="238"/>
                        <a:pt x="1024" y="240"/>
                      </a:cubicBezTo>
                      <a:close/>
                      <a:moveTo>
                        <a:pt x="157" y="242"/>
                      </a:moveTo>
                      <a:cubicBezTo>
                        <a:pt x="162" y="243"/>
                        <a:pt x="155" y="241"/>
                        <a:pt x="157" y="242"/>
                      </a:cubicBezTo>
                      <a:cubicBezTo>
                        <a:pt x="157" y="242"/>
                        <a:pt x="157" y="242"/>
                        <a:pt x="157" y="242"/>
                      </a:cubicBezTo>
                      <a:close/>
                      <a:moveTo>
                        <a:pt x="472" y="240"/>
                      </a:moveTo>
                      <a:cubicBezTo>
                        <a:pt x="467" y="237"/>
                        <a:pt x="470" y="246"/>
                        <a:pt x="472" y="240"/>
                      </a:cubicBezTo>
                      <a:cubicBezTo>
                        <a:pt x="472" y="240"/>
                        <a:pt x="472" y="240"/>
                        <a:pt x="472" y="240"/>
                      </a:cubicBezTo>
                      <a:close/>
                      <a:moveTo>
                        <a:pt x="499" y="243"/>
                      </a:moveTo>
                      <a:cubicBezTo>
                        <a:pt x="500" y="243"/>
                        <a:pt x="501" y="241"/>
                        <a:pt x="501" y="240"/>
                      </a:cubicBezTo>
                      <a:cubicBezTo>
                        <a:pt x="500" y="239"/>
                        <a:pt x="496" y="243"/>
                        <a:pt x="499" y="243"/>
                      </a:cubicBezTo>
                      <a:close/>
                      <a:moveTo>
                        <a:pt x="904" y="243"/>
                      </a:moveTo>
                      <a:cubicBezTo>
                        <a:pt x="905" y="243"/>
                        <a:pt x="907" y="244"/>
                        <a:pt x="907" y="240"/>
                      </a:cubicBezTo>
                      <a:cubicBezTo>
                        <a:pt x="906" y="240"/>
                        <a:pt x="905" y="240"/>
                        <a:pt x="905" y="240"/>
                      </a:cubicBezTo>
                      <a:cubicBezTo>
                        <a:pt x="905" y="242"/>
                        <a:pt x="904" y="242"/>
                        <a:pt x="904" y="243"/>
                      </a:cubicBezTo>
                      <a:close/>
                      <a:moveTo>
                        <a:pt x="1054" y="243"/>
                      </a:moveTo>
                      <a:cubicBezTo>
                        <a:pt x="1056" y="239"/>
                        <a:pt x="1051" y="238"/>
                        <a:pt x="1051" y="242"/>
                      </a:cubicBezTo>
                      <a:cubicBezTo>
                        <a:pt x="1051" y="241"/>
                        <a:pt x="1054" y="243"/>
                        <a:pt x="1054" y="243"/>
                      </a:cubicBezTo>
                      <a:close/>
                      <a:moveTo>
                        <a:pt x="142" y="255"/>
                      </a:moveTo>
                      <a:cubicBezTo>
                        <a:pt x="142" y="260"/>
                        <a:pt x="138" y="254"/>
                        <a:pt x="139" y="261"/>
                      </a:cubicBezTo>
                      <a:cubicBezTo>
                        <a:pt x="140" y="265"/>
                        <a:pt x="142" y="258"/>
                        <a:pt x="143" y="263"/>
                      </a:cubicBezTo>
                      <a:cubicBezTo>
                        <a:pt x="142" y="257"/>
                        <a:pt x="144" y="258"/>
                        <a:pt x="144" y="253"/>
                      </a:cubicBezTo>
                      <a:cubicBezTo>
                        <a:pt x="142" y="252"/>
                        <a:pt x="140" y="249"/>
                        <a:pt x="140" y="242"/>
                      </a:cubicBezTo>
                      <a:cubicBezTo>
                        <a:pt x="136" y="243"/>
                        <a:pt x="132" y="245"/>
                        <a:pt x="129" y="249"/>
                      </a:cubicBezTo>
                      <a:cubicBezTo>
                        <a:pt x="130" y="250"/>
                        <a:pt x="131" y="251"/>
                        <a:pt x="130" y="253"/>
                      </a:cubicBezTo>
                      <a:cubicBezTo>
                        <a:pt x="132" y="249"/>
                        <a:pt x="137" y="250"/>
                        <a:pt x="139" y="247"/>
                      </a:cubicBezTo>
                      <a:cubicBezTo>
                        <a:pt x="138" y="255"/>
                        <a:pt x="142" y="251"/>
                        <a:pt x="142" y="255"/>
                      </a:cubicBezTo>
                      <a:close/>
                      <a:moveTo>
                        <a:pt x="176" y="242"/>
                      </a:moveTo>
                      <a:cubicBezTo>
                        <a:pt x="170" y="239"/>
                        <a:pt x="174" y="247"/>
                        <a:pt x="176" y="242"/>
                      </a:cubicBezTo>
                      <a:cubicBezTo>
                        <a:pt x="176" y="242"/>
                        <a:pt x="176" y="242"/>
                        <a:pt x="176" y="242"/>
                      </a:cubicBezTo>
                      <a:close/>
                      <a:moveTo>
                        <a:pt x="366" y="255"/>
                      </a:moveTo>
                      <a:cubicBezTo>
                        <a:pt x="369" y="254"/>
                        <a:pt x="369" y="236"/>
                        <a:pt x="365" y="243"/>
                      </a:cubicBezTo>
                      <a:cubicBezTo>
                        <a:pt x="368" y="244"/>
                        <a:pt x="363" y="253"/>
                        <a:pt x="366" y="255"/>
                      </a:cubicBezTo>
                      <a:close/>
                      <a:moveTo>
                        <a:pt x="912" y="247"/>
                      </a:moveTo>
                      <a:cubicBezTo>
                        <a:pt x="915" y="250"/>
                        <a:pt x="915" y="239"/>
                        <a:pt x="912" y="242"/>
                      </a:cubicBezTo>
                      <a:cubicBezTo>
                        <a:pt x="912" y="243"/>
                        <a:pt x="912" y="245"/>
                        <a:pt x="912" y="247"/>
                      </a:cubicBezTo>
                      <a:close/>
                      <a:moveTo>
                        <a:pt x="1028" y="255"/>
                      </a:moveTo>
                      <a:cubicBezTo>
                        <a:pt x="1031" y="248"/>
                        <a:pt x="1027" y="247"/>
                        <a:pt x="1030" y="242"/>
                      </a:cubicBezTo>
                      <a:cubicBezTo>
                        <a:pt x="1027" y="241"/>
                        <a:pt x="1025" y="252"/>
                        <a:pt x="1028" y="255"/>
                      </a:cubicBezTo>
                      <a:close/>
                      <a:moveTo>
                        <a:pt x="1044" y="253"/>
                      </a:moveTo>
                      <a:cubicBezTo>
                        <a:pt x="1043" y="247"/>
                        <a:pt x="1045" y="247"/>
                        <a:pt x="1045" y="242"/>
                      </a:cubicBezTo>
                      <a:cubicBezTo>
                        <a:pt x="1043" y="243"/>
                        <a:pt x="1040" y="239"/>
                        <a:pt x="1040" y="243"/>
                      </a:cubicBezTo>
                      <a:cubicBezTo>
                        <a:pt x="1042" y="246"/>
                        <a:pt x="1043" y="250"/>
                        <a:pt x="1044" y="253"/>
                      </a:cubicBezTo>
                      <a:close/>
                      <a:moveTo>
                        <a:pt x="96" y="253"/>
                      </a:moveTo>
                      <a:cubicBezTo>
                        <a:pt x="95" y="246"/>
                        <a:pt x="99" y="250"/>
                        <a:pt x="99" y="243"/>
                      </a:cubicBezTo>
                      <a:cubicBezTo>
                        <a:pt x="98" y="243"/>
                        <a:pt x="96" y="243"/>
                        <a:pt x="95" y="243"/>
                      </a:cubicBezTo>
                      <a:cubicBezTo>
                        <a:pt x="96" y="246"/>
                        <a:pt x="94" y="254"/>
                        <a:pt x="96" y="253"/>
                      </a:cubicBezTo>
                      <a:close/>
                      <a:moveTo>
                        <a:pt x="266" y="249"/>
                      </a:moveTo>
                      <a:cubicBezTo>
                        <a:pt x="266" y="244"/>
                        <a:pt x="265" y="242"/>
                        <a:pt x="263" y="243"/>
                      </a:cubicBezTo>
                      <a:cubicBezTo>
                        <a:pt x="262" y="249"/>
                        <a:pt x="265" y="247"/>
                        <a:pt x="266" y="249"/>
                      </a:cubicBezTo>
                      <a:close/>
                      <a:moveTo>
                        <a:pt x="296" y="247"/>
                      </a:moveTo>
                      <a:cubicBezTo>
                        <a:pt x="296" y="247"/>
                        <a:pt x="297" y="247"/>
                        <a:pt x="298" y="247"/>
                      </a:cubicBezTo>
                      <a:cubicBezTo>
                        <a:pt x="298" y="246"/>
                        <a:pt x="298" y="245"/>
                        <a:pt x="298" y="243"/>
                      </a:cubicBezTo>
                      <a:cubicBezTo>
                        <a:pt x="297" y="243"/>
                        <a:pt x="296" y="243"/>
                        <a:pt x="296" y="243"/>
                      </a:cubicBezTo>
                      <a:cubicBezTo>
                        <a:pt x="296" y="245"/>
                        <a:pt x="296" y="246"/>
                        <a:pt x="296" y="247"/>
                      </a:cubicBezTo>
                      <a:close/>
                      <a:moveTo>
                        <a:pt x="313" y="251"/>
                      </a:moveTo>
                      <a:cubicBezTo>
                        <a:pt x="311" y="255"/>
                        <a:pt x="306" y="261"/>
                        <a:pt x="312" y="263"/>
                      </a:cubicBezTo>
                      <a:cubicBezTo>
                        <a:pt x="312" y="255"/>
                        <a:pt x="314" y="245"/>
                        <a:pt x="316" y="253"/>
                      </a:cubicBezTo>
                      <a:cubicBezTo>
                        <a:pt x="315" y="248"/>
                        <a:pt x="317" y="246"/>
                        <a:pt x="315" y="243"/>
                      </a:cubicBezTo>
                      <a:cubicBezTo>
                        <a:pt x="315" y="254"/>
                        <a:pt x="312" y="242"/>
                        <a:pt x="309" y="243"/>
                      </a:cubicBezTo>
                      <a:cubicBezTo>
                        <a:pt x="308" y="251"/>
                        <a:pt x="313" y="245"/>
                        <a:pt x="313" y="251"/>
                      </a:cubicBezTo>
                      <a:close/>
                      <a:moveTo>
                        <a:pt x="323" y="247"/>
                      </a:moveTo>
                      <a:cubicBezTo>
                        <a:pt x="322" y="245"/>
                        <a:pt x="321" y="242"/>
                        <a:pt x="318" y="243"/>
                      </a:cubicBezTo>
                      <a:cubicBezTo>
                        <a:pt x="317" y="249"/>
                        <a:pt x="323" y="249"/>
                        <a:pt x="323" y="247"/>
                      </a:cubicBezTo>
                      <a:close/>
                      <a:moveTo>
                        <a:pt x="352" y="253"/>
                      </a:moveTo>
                      <a:cubicBezTo>
                        <a:pt x="351" y="250"/>
                        <a:pt x="350" y="244"/>
                        <a:pt x="348" y="243"/>
                      </a:cubicBezTo>
                      <a:cubicBezTo>
                        <a:pt x="348" y="245"/>
                        <a:pt x="348" y="247"/>
                        <a:pt x="348" y="249"/>
                      </a:cubicBezTo>
                      <a:cubicBezTo>
                        <a:pt x="351" y="247"/>
                        <a:pt x="349" y="256"/>
                        <a:pt x="352" y="253"/>
                      </a:cubicBezTo>
                      <a:close/>
                      <a:moveTo>
                        <a:pt x="503" y="249"/>
                      </a:moveTo>
                      <a:cubicBezTo>
                        <a:pt x="503" y="246"/>
                        <a:pt x="505" y="248"/>
                        <a:pt x="505" y="243"/>
                      </a:cubicBezTo>
                      <a:cubicBezTo>
                        <a:pt x="503" y="242"/>
                        <a:pt x="502" y="250"/>
                        <a:pt x="503" y="249"/>
                      </a:cubicBezTo>
                      <a:close/>
                      <a:moveTo>
                        <a:pt x="526" y="247"/>
                      </a:moveTo>
                      <a:cubicBezTo>
                        <a:pt x="526" y="247"/>
                        <a:pt x="527" y="247"/>
                        <a:pt x="528" y="247"/>
                      </a:cubicBezTo>
                      <a:cubicBezTo>
                        <a:pt x="528" y="246"/>
                        <a:pt x="528" y="245"/>
                        <a:pt x="528" y="243"/>
                      </a:cubicBezTo>
                      <a:cubicBezTo>
                        <a:pt x="527" y="243"/>
                        <a:pt x="526" y="243"/>
                        <a:pt x="526" y="243"/>
                      </a:cubicBezTo>
                      <a:cubicBezTo>
                        <a:pt x="526" y="245"/>
                        <a:pt x="526" y="246"/>
                        <a:pt x="526" y="247"/>
                      </a:cubicBezTo>
                      <a:close/>
                      <a:moveTo>
                        <a:pt x="669" y="249"/>
                      </a:moveTo>
                      <a:cubicBezTo>
                        <a:pt x="670" y="249"/>
                        <a:pt x="670" y="249"/>
                        <a:pt x="671" y="249"/>
                      </a:cubicBezTo>
                      <a:cubicBezTo>
                        <a:pt x="671" y="247"/>
                        <a:pt x="672" y="247"/>
                        <a:pt x="672" y="243"/>
                      </a:cubicBezTo>
                      <a:cubicBezTo>
                        <a:pt x="671" y="243"/>
                        <a:pt x="670" y="243"/>
                        <a:pt x="669" y="243"/>
                      </a:cubicBezTo>
                      <a:cubicBezTo>
                        <a:pt x="669" y="245"/>
                        <a:pt x="669" y="247"/>
                        <a:pt x="669" y="249"/>
                      </a:cubicBezTo>
                      <a:close/>
                      <a:moveTo>
                        <a:pt x="988" y="247"/>
                      </a:moveTo>
                      <a:cubicBezTo>
                        <a:pt x="988" y="247"/>
                        <a:pt x="989" y="247"/>
                        <a:pt x="990" y="247"/>
                      </a:cubicBezTo>
                      <a:cubicBezTo>
                        <a:pt x="990" y="246"/>
                        <a:pt x="990" y="245"/>
                        <a:pt x="990" y="243"/>
                      </a:cubicBezTo>
                      <a:cubicBezTo>
                        <a:pt x="989" y="243"/>
                        <a:pt x="988" y="243"/>
                        <a:pt x="988" y="243"/>
                      </a:cubicBezTo>
                      <a:cubicBezTo>
                        <a:pt x="988" y="245"/>
                        <a:pt x="988" y="246"/>
                        <a:pt x="988" y="247"/>
                      </a:cubicBezTo>
                      <a:close/>
                      <a:moveTo>
                        <a:pt x="1019" y="255"/>
                      </a:moveTo>
                      <a:cubicBezTo>
                        <a:pt x="1023" y="261"/>
                        <a:pt x="1021" y="239"/>
                        <a:pt x="1020" y="245"/>
                      </a:cubicBezTo>
                      <a:cubicBezTo>
                        <a:pt x="1021" y="252"/>
                        <a:pt x="1020" y="253"/>
                        <a:pt x="1019" y="255"/>
                      </a:cubicBezTo>
                      <a:close/>
                      <a:moveTo>
                        <a:pt x="179" y="253"/>
                      </a:moveTo>
                      <a:cubicBezTo>
                        <a:pt x="183" y="255"/>
                        <a:pt x="184" y="251"/>
                        <a:pt x="185" y="247"/>
                      </a:cubicBezTo>
                      <a:cubicBezTo>
                        <a:pt x="184" y="251"/>
                        <a:pt x="179" y="246"/>
                        <a:pt x="179" y="253"/>
                      </a:cubicBezTo>
                      <a:close/>
                      <a:moveTo>
                        <a:pt x="249" y="249"/>
                      </a:moveTo>
                      <a:cubicBezTo>
                        <a:pt x="248" y="255"/>
                        <a:pt x="251" y="255"/>
                        <a:pt x="253" y="255"/>
                      </a:cubicBezTo>
                      <a:cubicBezTo>
                        <a:pt x="253" y="252"/>
                        <a:pt x="253" y="248"/>
                        <a:pt x="252" y="247"/>
                      </a:cubicBezTo>
                      <a:cubicBezTo>
                        <a:pt x="252" y="250"/>
                        <a:pt x="250" y="249"/>
                        <a:pt x="249" y="249"/>
                      </a:cubicBezTo>
                      <a:close/>
                      <a:moveTo>
                        <a:pt x="260" y="257"/>
                      </a:moveTo>
                      <a:cubicBezTo>
                        <a:pt x="261" y="252"/>
                        <a:pt x="258" y="243"/>
                        <a:pt x="256" y="249"/>
                      </a:cubicBezTo>
                      <a:cubicBezTo>
                        <a:pt x="257" y="252"/>
                        <a:pt x="259" y="255"/>
                        <a:pt x="260" y="257"/>
                      </a:cubicBezTo>
                      <a:close/>
                      <a:moveTo>
                        <a:pt x="405" y="247"/>
                      </a:moveTo>
                      <a:cubicBezTo>
                        <a:pt x="399" y="245"/>
                        <a:pt x="403" y="253"/>
                        <a:pt x="405" y="247"/>
                      </a:cubicBezTo>
                      <a:cubicBezTo>
                        <a:pt x="405" y="247"/>
                        <a:pt x="405" y="247"/>
                        <a:pt x="405" y="247"/>
                      </a:cubicBezTo>
                      <a:close/>
                      <a:moveTo>
                        <a:pt x="189" y="253"/>
                      </a:moveTo>
                      <a:cubicBezTo>
                        <a:pt x="190" y="253"/>
                        <a:pt x="191" y="253"/>
                        <a:pt x="192" y="253"/>
                      </a:cubicBezTo>
                      <a:cubicBezTo>
                        <a:pt x="192" y="252"/>
                        <a:pt x="192" y="251"/>
                        <a:pt x="192" y="249"/>
                      </a:cubicBezTo>
                      <a:cubicBezTo>
                        <a:pt x="191" y="249"/>
                        <a:pt x="190" y="249"/>
                        <a:pt x="189" y="249"/>
                      </a:cubicBezTo>
                      <a:cubicBezTo>
                        <a:pt x="189" y="251"/>
                        <a:pt x="189" y="252"/>
                        <a:pt x="189" y="253"/>
                      </a:cubicBezTo>
                      <a:close/>
                      <a:moveTo>
                        <a:pt x="236" y="255"/>
                      </a:moveTo>
                      <a:cubicBezTo>
                        <a:pt x="236" y="254"/>
                        <a:pt x="236" y="253"/>
                        <a:pt x="237" y="253"/>
                      </a:cubicBezTo>
                      <a:cubicBezTo>
                        <a:pt x="237" y="251"/>
                        <a:pt x="237" y="249"/>
                        <a:pt x="235" y="249"/>
                      </a:cubicBezTo>
                      <a:cubicBezTo>
                        <a:pt x="235" y="252"/>
                        <a:pt x="235" y="255"/>
                        <a:pt x="236" y="255"/>
                      </a:cubicBezTo>
                      <a:close/>
                      <a:moveTo>
                        <a:pt x="239" y="255"/>
                      </a:moveTo>
                      <a:cubicBezTo>
                        <a:pt x="240" y="255"/>
                        <a:pt x="240" y="255"/>
                        <a:pt x="241" y="255"/>
                      </a:cubicBezTo>
                      <a:cubicBezTo>
                        <a:pt x="241" y="252"/>
                        <a:pt x="242" y="248"/>
                        <a:pt x="240" y="249"/>
                      </a:cubicBezTo>
                      <a:cubicBezTo>
                        <a:pt x="240" y="252"/>
                        <a:pt x="239" y="254"/>
                        <a:pt x="239" y="255"/>
                      </a:cubicBezTo>
                      <a:close/>
                      <a:moveTo>
                        <a:pt x="267" y="253"/>
                      </a:moveTo>
                      <a:cubicBezTo>
                        <a:pt x="267" y="253"/>
                        <a:pt x="268" y="253"/>
                        <a:pt x="268" y="253"/>
                      </a:cubicBezTo>
                      <a:cubicBezTo>
                        <a:pt x="268" y="252"/>
                        <a:pt x="268" y="251"/>
                        <a:pt x="268" y="249"/>
                      </a:cubicBezTo>
                      <a:cubicBezTo>
                        <a:pt x="268" y="249"/>
                        <a:pt x="267" y="249"/>
                        <a:pt x="267" y="249"/>
                      </a:cubicBezTo>
                      <a:cubicBezTo>
                        <a:pt x="267" y="251"/>
                        <a:pt x="267" y="252"/>
                        <a:pt x="267" y="253"/>
                      </a:cubicBezTo>
                      <a:close/>
                      <a:moveTo>
                        <a:pt x="273" y="257"/>
                      </a:moveTo>
                      <a:cubicBezTo>
                        <a:pt x="275" y="254"/>
                        <a:pt x="280" y="257"/>
                        <a:pt x="279" y="249"/>
                      </a:cubicBezTo>
                      <a:cubicBezTo>
                        <a:pt x="277" y="251"/>
                        <a:pt x="274" y="252"/>
                        <a:pt x="273" y="257"/>
                      </a:cubicBezTo>
                      <a:close/>
                      <a:moveTo>
                        <a:pt x="290" y="253"/>
                      </a:moveTo>
                      <a:cubicBezTo>
                        <a:pt x="291" y="253"/>
                        <a:pt x="291" y="253"/>
                        <a:pt x="292" y="253"/>
                      </a:cubicBezTo>
                      <a:cubicBezTo>
                        <a:pt x="292" y="252"/>
                        <a:pt x="292" y="251"/>
                        <a:pt x="292" y="249"/>
                      </a:cubicBezTo>
                      <a:cubicBezTo>
                        <a:pt x="291" y="249"/>
                        <a:pt x="291" y="249"/>
                        <a:pt x="290" y="249"/>
                      </a:cubicBezTo>
                      <a:cubicBezTo>
                        <a:pt x="290" y="251"/>
                        <a:pt x="290" y="252"/>
                        <a:pt x="290" y="253"/>
                      </a:cubicBezTo>
                      <a:close/>
                      <a:moveTo>
                        <a:pt x="306" y="253"/>
                      </a:moveTo>
                      <a:cubicBezTo>
                        <a:pt x="307" y="253"/>
                        <a:pt x="308" y="253"/>
                        <a:pt x="308" y="253"/>
                      </a:cubicBezTo>
                      <a:cubicBezTo>
                        <a:pt x="308" y="252"/>
                        <a:pt x="308" y="251"/>
                        <a:pt x="308" y="249"/>
                      </a:cubicBezTo>
                      <a:cubicBezTo>
                        <a:pt x="308" y="249"/>
                        <a:pt x="307" y="249"/>
                        <a:pt x="306" y="249"/>
                      </a:cubicBezTo>
                      <a:cubicBezTo>
                        <a:pt x="306" y="251"/>
                        <a:pt x="306" y="252"/>
                        <a:pt x="306" y="253"/>
                      </a:cubicBezTo>
                      <a:close/>
                      <a:moveTo>
                        <a:pt x="285" y="257"/>
                      </a:moveTo>
                      <a:cubicBezTo>
                        <a:pt x="284" y="257"/>
                        <a:pt x="283" y="258"/>
                        <a:pt x="283" y="261"/>
                      </a:cubicBezTo>
                      <a:cubicBezTo>
                        <a:pt x="286" y="263"/>
                        <a:pt x="286" y="258"/>
                        <a:pt x="287" y="255"/>
                      </a:cubicBezTo>
                      <a:cubicBezTo>
                        <a:pt x="285" y="254"/>
                        <a:pt x="281" y="251"/>
                        <a:pt x="283" y="255"/>
                      </a:cubicBezTo>
                      <a:cubicBezTo>
                        <a:pt x="284" y="256"/>
                        <a:pt x="285" y="255"/>
                        <a:pt x="285" y="257"/>
                      </a:cubicBezTo>
                      <a:close/>
                      <a:moveTo>
                        <a:pt x="372" y="263"/>
                      </a:moveTo>
                      <a:cubicBezTo>
                        <a:pt x="370" y="263"/>
                        <a:pt x="372" y="256"/>
                        <a:pt x="371" y="253"/>
                      </a:cubicBezTo>
                      <a:cubicBezTo>
                        <a:pt x="369" y="252"/>
                        <a:pt x="368" y="257"/>
                        <a:pt x="369" y="263"/>
                      </a:cubicBezTo>
                      <a:cubicBezTo>
                        <a:pt x="371" y="260"/>
                        <a:pt x="372" y="268"/>
                        <a:pt x="372" y="263"/>
                      </a:cubicBezTo>
                      <a:close/>
                      <a:moveTo>
                        <a:pt x="443" y="257"/>
                      </a:moveTo>
                      <a:cubicBezTo>
                        <a:pt x="443" y="257"/>
                        <a:pt x="444" y="257"/>
                        <a:pt x="444" y="257"/>
                      </a:cubicBezTo>
                      <a:cubicBezTo>
                        <a:pt x="444" y="256"/>
                        <a:pt x="444" y="254"/>
                        <a:pt x="444" y="253"/>
                      </a:cubicBezTo>
                      <a:cubicBezTo>
                        <a:pt x="444" y="253"/>
                        <a:pt x="443" y="253"/>
                        <a:pt x="443" y="253"/>
                      </a:cubicBezTo>
                      <a:cubicBezTo>
                        <a:pt x="443" y="254"/>
                        <a:pt x="443" y="256"/>
                        <a:pt x="443" y="257"/>
                      </a:cubicBezTo>
                      <a:close/>
                      <a:moveTo>
                        <a:pt x="1018" y="271"/>
                      </a:moveTo>
                      <a:cubicBezTo>
                        <a:pt x="1017" y="270"/>
                        <a:pt x="1017" y="270"/>
                        <a:pt x="1017" y="269"/>
                      </a:cubicBezTo>
                      <a:cubicBezTo>
                        <a:pt x="1019" y="269"/>
                        <a:pt x="1018" y="249"/>
                        <a:pt x="1017" y="255"/>
                      </a:cubicBezTo>
                      <a:cubicBezTo>
                        <a:pt x="1016" y="258"/>
                        <a:pt x="1018" y="265"/>
                        <a:pt x="1016" y="265"/>
                      </a:cubicBezTo>
                      <a:cubicBezTo>
                        <a:pt x="1014" y="263"/>
                        <a:pt x="1012" y="261"/>
                        <a:pt x="1010" y="257"/>
                      </a:cubicBezTo>
                      <a:cubicBezTo>
                        <a:pt x="1012" y="263"/>
                        <a:pt x="1007" y="259"/>
                        <a:pt x="1009" y="265"/>
                      </a:cubicBezTo>
                      <a:cubicBezTo>
                        <a:pt x="1013" y="261"/>
                        <a:pt x="1010" y="272"/>
                        <a:pt x="1011" y="274"/>
                      </a:cubicBezTo>
                      <a:cubicBezTo>
                        <a:pt x="1012" y="276"/>
                        <a:pt x="1014" y="275"/>
                        <a:pt x="1015" y="278"/>
                      </a:cubicBezTo>
                      <a:cubicBezTo>
                        <a:pt x="1015" y="280"/>
                        <a:pt x="1015" y="283"/>
                        <a:pt x="1017" y="282"/>
                      </a:cubicBezTo>
                      <a:cubicBezTo>
                        <a:pt x="1016" y="271"/>
                        <a:pt x="1021" y="277"/>
                        <a:pt x="1020" y="263"/>
                      </a:cubicBezTo>
                      <a:cubicBezTo>
                        <a:pt x="1017" y="260"/>
                        <a:pt x="1020" y="271"/>
                        <a:pt x="1018" y="271"/>
                      </a:cubicBezTo>
                      <a:close/>
                      <a:moveTo>
                        <a:pt x="184" y="261"/>
                      </a:moveTo>
                      <a:cubicBezTo>
                        <a:pt x="184" y="257"/>
                        <a:pt x="180" y="253"/>
                        <a:pt x="180" y="257"/>
                      </a:cubicBezTo>
                      <a:cubicBezTo>
                        <a:pt x="183" y="255"/>
                        <a:pt x="181" y="263"/>
                        <a:pt x="184" y="261"/>
                      </a:cubicBezTo>
                      <a:close/>
                      <a:moveTo>
                        <a:pt x="277" y="265"/>
                      </a:moveTo>
                      <a:cubicBezTo>
                        <a:pt x="282" y="266"/>
                        <a:pt x="277" y="269"/>
                        <a:pt x="277" y="271"/>
                      </a:cubicBezTo>
                      <a:cubicBezTo>
                        <a:pt x="278" y="271"/>
                        <a:pt x="279" y="271"/>
                        <a:pt x="278" y="274"/>
                      </a:cubicBezTo>
                      <a:cubicBezTo>
                        <a:pt x="281" y="273"/>
                        <a:pt x="281" y="268"/>
                        <a:pt x="283" y="274"/>
                      </a:cubicBezTo>
                      <a:cubicBezTo>
                        <a:pt x="284" y="264"/>
                        <a:pt x="286" y="279"/>
                        <a:pt x="290" y="274"/>
                      </a:cubicBezTo>
                      <a:cubicBezTo>
                        <a:pt x="290" y="270"/>
                        <a:pt x="289" y="266"/>
                        <a:pt x="288" y="263"/>
                      </a:cubicBezTo>
                      <a:cubicBezTo>
                        <a:pt x="286" y="262"/>
                        <a:pt x="285" y="266"/>
                        <a:pt x="284" y="269"/>
                      </a:cubicBezTo>
                      <a:cubicBezTo>
                        <a:pt x="282" y="268"/>
                        <a:pt x="280" y="269"/>
                        <a:pt x="280" y="267"/>
                      </a:cubicBezTo>
                      <a:cubicBezTo>
                        <a:pt x="279" y="263"/>
                        <a:pt x="285" y="265"/>
                        <a:pt x="282" y="263"/>
                      </a:cubicBezTo>
                      <a:cubicBezTo>
                        <a:pt x="281" y="266"/>
                        <a:pt x="276" y="261"/>
                        <a:pt x="277" y="265"/>
                      </a:cubicBezTo>
                      <a:close/>
                      <a:moveTo>
                        <a:pt x="295" y="255"/>
                      </a:moveTo>
                      <a:cubicBezTo>
                        <a:pt x="292" y="259"/>
                        <a:pt x="290" y="253"/>
                        <a:pt x="288" y="257"/>
                      </a:cubicBezTo>
                      <a:cubicBezTo>
                        <a:pt x="289" y="262"/>
                        <a:pt x="290" y="268"/>
                        <a:pt x="292" y="274"/>
                      </a:cubicBezTo>
                      <a:cubicBezTo>
                        <a:pt x="296" y="274"/>
                        <a:pt x="300" y="271"/>
                        <a:pt x="302" y="265"/>
                      </a:cubicBezTo>
                      <a:cubicBezTo>
                        <a:pt x="299" y="263"/>
                        <a:pt x="300" y="264"/>
                        <a:pt x="296" y="263"/>
                      </a:cubicBezTo>
                      <a:cubicBezTo>
                        <a:pt x="294" y="264"/>
                        <a:pt x="296" y="272"/>
                        <a:pt x="293" y="271"/>
                      </a:cubicBezTo>
                      <a:cubicBezTo>
                        <a:pt x="294" y="259"/>
                        <a:pt x="293" y="266"/>
                        <a:pt x="295" y="255"/>
                      </a:cubicBezTo>
                      <a:close/>
                      <a:moveTo>
                        <a:pt x="398" y="261"/>
                      </a:moveTo>
                      <a:cubicBezTo>
                        <a:pt x="397" y="261"/>
                        <a:pt x="396" y="261"/>
                        <a:pt x="396" y="263"/>
                      </a:cubicBezTo>
                      <a:cubicBezTo>
                        <a:pt x="401" y="263"/>
                        <a:pt x="396" y="263"/>
                        <a:pt x="397" y="269"/>
                      </a:cubicBezTo>
                      <a:cubicBezTo>
                        <a:pt x="399" y="268"/>
                        <a:pt x="400" y="264"/>
                        <a:pt x="401" y="263"/>
                      </a:cubicBezTo>
                      <a:cubicBezTo>
                        <a:pt x="400" y="263"/>
                        <a:pt x="399" y="263"/>
                        <a:pt x="398" y="261"/>
                      </a:cubicBezTo>
                      <a:cubicBezTo>
                        <a:pt x="401" y="262"/>
                        <a:pt x="401" y="257"/>
                        <a:pt x="403" y="255"/>
                      </a:cubicBezTo>
                      <a:cubicBezTo>
                        <a:pt x="401" y="254"/>
                        <a:pt x="399" y="255"/>
                        <a:pt x="398" y="257"/>
                      </a:cubicBezTo>
                      <a:cubicBezTo>
                        <a:pt x="398" y="259"/>
                        <a:pt x="398" y="261"/>
                        <a:pt x="398" y="261"/>
                      </a:cubicBezTo>
                      <a:close/>
                      <a:moveTo>
                        <a:pt x="403" y="274"/>
                      </a:moveTo>
                      <a:cubicBezTo>
                        <a:pt x="403" y="272"/>
                        <a:pt x="403" y="270"/>
                        <a:pt x="402" y="269"/>
                      </a:cubicBezTo>
                      <a:cubicBezTo>
                        <a:pt x="404" y="269"/>
                        <a:pt x="410" y="273"/>
                        <a:pt x="408" y="269"/>
                      </a:cubicBezTo>
                      <a:cubicBezTo>
                        <a:pt x="402" y="267"/>
                        <a:pt x="409" y="261"/>
                        <a:pt x="408" y="255"/>
                      </a:cubicBezTo>
                      <a:cubicBezTo>
                        <a:pt x="404" y="256"/>
                        <a:pt x="399" y="268"/>
                        <a:pt x="403" y="274"/>
                      </a:cubicBezTo>
                      <a:close/>
                      <a:moveTo>
                        <a:pt x="421" y="263"/>
                      </a:moveTo>
                      <a:cubicBezTo>
                        <a:pt x="418" y="263"/>
                        <a:pt x="416" y="248"/>
                        <a:pt x="415" y="261"/>
                      </a:cubicBezTo>
                      <a:cubicBezTo>
                        <a:pt x="418" y="257"/>
                        <a:pt x="419" y="270"/>
                        <a:pt x="421" y="263"/>
                      </a:cubicBezTo>
                      <a:close/>
                      <a:moveTo>
                        <a:pt x="490" y="261"/>
                      </a:moveTo>
                      <a:cubicBezTo>
                        <a:pt x="491" y="261"/>
                        <a:pt x="491" y="261"/>
                        <a:pt x="492" y="261"/>
                      </a:cubicBezTo>
                      <a:cubicBezTo>
                        <a:pt x="492" y="257"/>
                        <a:pt x="492" y="255"/>
                        <a:pt x="490" y="255"/>
                      </a:cubicBezTo>
                      <a:cubicBezTo>
                        <a:pt x="490" y="257"/>
                        <a:pt x="490" y="259"/>
                        <a:pt x="490" y="261"/>
                      </a:cubicBezTo>
                      <a:close/>
                      <a:moveTo>
                        <a:pt x="985" y="257"/>
                      </a:moveTo>
                      <a:cubicBezTo>
                        <a:pt x="985" y="261"/>
                        <a:pt x="984" y="261"/>
                        <a:pt x="983" y="263"/>
                      </a:cubicBezTo>
                      <a:cubicBezTo>
                        <a:pt x="988" y="259"/>
                        <a:pt x="987" y="270"/>
                        <a:pt x="990" y="271"/>
                      </a:cubicBezTo>
                      <a:cubicBezTo>
                        <a:pt x="993" y="270"/>
                        <a:pt x="988" y="262"/>
                        <a:pt x="991" y="263"/>
                      </a:cubicBezTo>
                      <a:cubicBezTo>
                        <a:pt x="992" y="263"/>
                        <a:pt x="992" y="266"/>
                        <a:pt x="991" y="269"/>
                      </a:cubicBezTo>
                      <a:cubicBezTo>
                        <a:pt x="994" y="269"/>
                        <a:pt x="994" y="265"/>
                        <a:pt x="994" y="261"/>
                      </a:cubicBezTo>
                      <a:cubicBezTo>
                        <a:pt x="990" y="265"/>
                        <a:pt x="993" y="253"/>
                        <a:pt x="990" y="255"/>
                      </a:cubicBezTo>
                      <a:cubicBezTo>
                        <a:pt x="990" y="266"/>
                        <a:pt x="987" y="258"/>
                        <a:pt x="985" y="257"/>
                      </a:cubicBezTo>
                      <a:close/>
                      <a:moveTo>
                        <a:pt x="998" y="261"/>
                      </a:moveTo>
                      <a:cubicBezTo>
                        <a:pt x="1001" y="255"/>
                        <a:pt x="998" y="253"/>
                        <a:pt x="995" y="257"/>
                      </a:cubicBezTo>
                      <a:cubicBezTo>
                        <a:pt x="997" y="256"/>
                        <a:pt x="997" y="260"/>
                        <a:pt x="998" y="261"/>
                      </a:cubicBezTo>
                      <a:close/>
                      <a:moveTo>
                        <a:pt x="1005" y="263"/>
                      </a:moveTo>
                      <a:cubicBezTo>
                        <a:pt x="1003" y="269"/>
                        <a:pt x="1008" y="274"/>
                        <a:pt x="1009" y="282"/>
                      </a:cubicBezTo>
                      <a:cubicBezTo>
                        <a:pt x="1010" y="270"/>
                        <a:pt x="1005" y="270"/>
                        <a:pt x="1007" y="257"/>
                      </a:cubicBezTo>
                      <a:cubicBezTo>
                        <a:pt x="1005" y="257"/>
                        <a:pt x="1004" y="254"/>
                        <a:pt x="1001" y="255"/>
                      </a:cubicBezTo>
                      <a:cubicBezTo>
                        <a:pt x="1001" y="258"/>
                        <a:pt x="1001" y="260"/>
                        <a:pt x="1001" y="263"/>
                      </a:cubicBezTo>
                      <a:cubicBezTo>
                        <a:pt x="1003" y="265"/>
                        <a:pt x="1004" y="257"/>
                        <a:pt x="1005" y="263"/>
                      </a:cubicBezTo>
                      <a:close/>
                      <a:moveTo>
                        <a:pt x="147" y="263"/>
                      </a:moveTo>
                      <a:cubicBezTo>
                        <a:pt x="149" y="266"/>
                        <a:pt x="149" y="254"/>
                        <a:pt x="147" y="257"/>
                      </a:cubicBezTo>
                      <a:cubicBezTo>
                        <a:pt x="147" y="259"/>
                        <a:pt x="147" y="261"/>
                        <a:pt x="147" y="263"/>
                      </a:cubicBezTo>
                      <a:close/>
                      <a:moveTo>
                        <a:pt x="277" y="261"/>
                      </a:moveTo>
                      <a:cubicBezTo>
                        <a:pt x="278" y="261"/>
                        <a:pt x="279" y="261"/>
                        <a:pt x="280" y="261"/>
                      </a:cubicBezTo>
                      <a:cubicBezTo>
                        <a:pt x="280" y="260"/>
                        <a:pt x="280" y="258"/>
                        <a:pt x="280" y="257"/>
                      </a:cubicBezTo>
                      <a:cubicBezTo>
                        <a:pt x="279" y="257"/>
                        <a:pt x="278" y="257"/>
                        <a:pt x="277" y="257"/>
                      </a:cubicBezTo>
                      <a:cubicBezTo>
                        <a:pt x="277" y="258"/>
                        <a:pt x="277" y="260"/>
                        <a:pt x="277" y="261"/>
                      </a:cubicBezTo>
                      <a:close/>
                      <a:moveTo>
                        <a:pt x="339" y="274"/>
                      </a:moveTo>
                      <a:cubicBezTo>
                        <a:pt x="343" y="277"/>
                        <a:pt x="344" y="258"/>
                        <a:pt x="341" y="257"/>
                      </a:cubicBezTo>
                      <a:cubicBezTo>
                        <a:pt x="338" y="256"/>
                        <a:pt x="342" y="268"/>
                        <a:pt x="338" y="265"/>
                      </a:cubicBezTo>
                      <a:cubicBezTo>
                        <a:pt x="339" y="262"/>
                        <a:pt x="339" y="257"/>
                        <a:pt x="336" y="257"/>
                      </a:cubicBezTo>
                      <a:cubicBezTo>
                        <a:pt x="336" y="265"/>
                        <a:pt x="336" y="263"/>
                        <a:pt x="336" y="271"/>
                      </a:cubicBezTo>
                      <a:cubicBezTo>
                        <a:pt x="340" y="273"/>
                        <a:pt x="339" y="264"/>
                        <a:pt x="342" y="265"/>
                      </a:cubicBezTo>
                      <a:cubicBezTo>
                        <a:pt x="342" y="266"/>
                        <a:pt x="342" y="267"/>
                        <a:pt x="342" y="269"/>
                      </a:cubicBezTo>
                      <a:cubicBezTo>
                        <a:pt x="340" y="268"/>
                        <a:pt x="339" y="270"/>
                        <a:pt x="339" y="274"/>
                      </a:cubicBezTo>
                      <a:close/>
                      <a:moveTo>
                        <a:pt x="381" y="257"/>
                      </a:moveTo>
                      <a:cubicBezTo>
                        <a:pt x="382" y="269"/>
                        <a:pt x="387" y="259"/>
                        <a:pt x="381" y="257"/>
                      </a:cubicBezTo>
                      <a:cubicBezTo>
                        <a:pt x="381" y="257"/>
                        <a:pt x="381" y="257"/>
                        <a:pt x="381" y="257"/>
                      </a:cubicBezTo>
                      <a:close/>
                      <a:moveTo>
                        <a:pt x="439" y="261"/>
                      </a:moveTo>
                      <a:cubicBezTo>
                        <a:pt x="440" y="261"/>
                        <a:pt x="441" y="261"/>
                        <a:pt x="442" y="261"/>
                      </a:cubicBezTo>
                      <a:cubicBezTo>
                        <a:pt x="442" y="260"/>
                        <a:pt x="442" y="258"/>
                        <a:pt x="442" y="257"/>
                      </a:cubicBezTo>
                      <a:cubicBezTo>
                        <a:pt x="441" y="257"/>
                        <a:pt x="440" y="257"/>
                        <a:pt x="439" y="257"/>
                      </a:cubicBezTo>
                      <a:cubicBezTo>
                        <a:pt x="439" y="258"/>
                        <a:pt x="439" y="260"/>
                        <a:pt x="439" y="261"/>
                      </a:cubicBezTo>
                      <a:close/>
                      <a:moveTo>
                        <a:pt x="455" y="261"/>
                      </a:moveTo>
                      <a:cubicBezTo>
                        <a:pt x="457" y="261"/>
                        <a:pt x="458" y="261"/>
                        <a:pt x="459" y="261"/>
                      </a:cubicBezTo>
                      <a:cubicBezTo>
                        <a:pt x="459" y="260"/>
                        <a:pt x="459" y="258"/>
                        <a:pt x="459" y="257"/>
                      </a:cubicBezTo>
                      <a:cubicBezTo>
                        <a:pt x="458" y="257"/>
                        <a:pt x="457" y="257"/>
                        <a:pt x="455" y="257"/>
                      </a:cubicBezTo>
                      <a:cubicBezTo>
                        <a:pt x="455" y="258"/>
                        <a:pt x="455" y="260"/>
                        <a:pt x="455" y="261"/>
                      </a:cubicBezTo>
                      <a:close/>
                      <a:moveTo>
                        <a:pt x="460" y="261"/>
                      </a:moveTo>
                      <a:cubicBezTo>
                        <a:pt x="460" y="261"/>
                        <a:pt x="461" y="261"/>
                        <a:pt x="462" y="261"/>
                      </a:cubicBezTo>
                      <a:cubicBezTo>
                        <a:pt x="462" y="260"/>
                        <a:pt x="462" y="258"/>
                        <a:pt x="462" y="257"/>
                      </a:cubicBezTo>
                      <a:cubicBezTo>
                        <a:pt x="461" y="257"/>
                        <a:pt x="460" y="257"/>
                        <a:pt x="460" y="257"/>
                      </a:cubicBezTo>
                      <a:cubicBezTo>
                        <a:pt x="460" y="258"/>
                        <a:pt x="460" y="260"/>
                        <a:pt x="460" y="261"/>
                      </a:cubicBezTo>
                      <a:close/>
                      <a:moveTo>
                        <a:pt x="466" y="261"/>
                      </a:moveTo>
                      <a:cubicBezTo>
                        <a:pt x="467" y="261"/>
                        <a:pt x="467" y="261"/>
                        <a:pt x="468" y="261"/>
                      </a:cubicBezTo>
                      <a:cubicBezTo>
                        <a:pt x="468" y="260"/>
                        <a:pt x="468" y="258"/>
                        <a:pt x="468" y="257"/>
                      </a:cubicBezTo>
                      <a:cubicBezTo>
                        <a:pt x="467" y="257"/>
                        <a:pt x="467" y="257"/>
                        <a:pt x="466" y="257"/>
                      </a:cubicBezTo>
                      <a:cubicBezTo>
                        <a:pt x="466" y="258"/>
                        <a:pt x="466" y="260"/>
                        <a:pt x="466" y="261"/>
                      </a:cubicBezTo>
                      <a:close/>
                      <a:moveTo>
                        <a:pt x="472" y="263"/>
                      </a:moveTo>
                      <a:cubicBezTo>
                        <a:pt x="473" y="260"/>
                        <a:pt x="475" y="261"/>
                        <a:pt x="474" y="257"/>
                      </a:cubicBezTo>
                      <a:cubicBezTo>
                        <a:pt x="473" y="257"/>
                        <a:pt x="472" y="257"/>
                        <a:pt x="472" y="257"/>
                      </a:cubicBezTo>
                      <a:cubicBezTo>
                        <a:pt x="472" y="259"/>
                        <a:pt x="471" y="263"/>
                        <a:pt x="472" y="263"/>
                      </a:cubicBezTo>
                      <a:close/>
                      <a:moveTo>
                        <a:pt x="478" y="271"/>
                      </a:moveTo>
                      <a:cubicBezTo>
                        <a:pt x="477" y="270"/>
                        <a:pt x="481" y="257"/>
                        <a:pt x="477" y="257"/>
                      </a:cubicBezTo>
                      <a:cubicBezTo>
                        <a:pt x="476" y="257"/>
                        <a:pt x="475" y="273"/>
                        <a:pt x="478" y="271"/>
                      </a:cubicBezTo>
                      <a:close/>
                      <a:moveTo>
                        <a:pt x="595" y="261"/>
                      </a:moveTo>
                      <a:cubicBezTo>
                        <a:pt x="596" y="261"/>
                        <a:pt x="597" y="261"/>
                        <a:pt x="598" y="261"/>
                      </a:cubicBezTo>
                      <a:cubicBezTo>
                        <a:pt x="598" y="260"/>
                        <a:pt x="598" y="258"/>
                        <a:pt x="598" y="257"/>
                      </a:cubicBezTo>
                      <a:cubicBezTo>
                        <a:pt x="597" y="257"/>
                        <a:pt x="596" y="257"/>
                        <a:pt x="595" y="257"/>
                      </a:cubicBezTo>
                      <a:cubicBezTo>
                        <a:pt x="595" y="258"/>
                        <a:pt x="595" y="260"/>
                        <a:pt x="595" y="261"/>
                      </a:cubicBezTo>
                      <a:close/>
                      <a:moveTo>
                        <a:pt x="639" y="261"/>
                      </a:moveTo>
                      <a:cubicBezTo>
                        <a:pt x="640" y="261"/>
                        <a:pt x="641" y="261"/>
                        <a:pt x="641" y="261"/>
                      </a:cubicBezTo>
                      <a:cubicBezTo>
                        <a:pt x="641" y="260"/>
                        <a:pt x="641" y="258"/>
                        <a:pt x="641" y="257"/>
                      </a:cubicBezTo>
                      <a:cubicBezTo>
                        <a:pt x="641" y="257"/>
                        <a:pt x="640" y="257"/>
                        <a:pt x="639" y="257"/>
                      </a:cubicBezTo>
                      <a:cubicBezTo>
                        <a:pt x="639" y="258"/>
                        <a:pt x="639" y="260"/>
                        <a:pt x="639" y="261"/>
                      </a:cubicBezTo>
                      <a:close/>
                      <a:moveTo>
                        <a:pt x="691" y="261"/>
                      </a:moveTo>
                      <a:cubicBezTo>
                        <a:pt x="691" y="261"/>
                        <a:pt x="692" y="261"/>
                        <a:pt x="693" y="261"/>
                      </a:cubicBezTo>
                      <a:cubicBezTo>
                        <a:pt x="693" y="260"/>
                        <a:pt x="693" y="258"/>
                        <a:pt x="693" y="257"/>
                      </a:cubicBezTo>
                      <a:cubicBezTo>
                        <a:pt x="692" y="257"/>
                        <a:pt x="691" y="257"/>
                        <a:pt x="691" y="257"/>
                      </a:cubicBezTo>
                      <a:cubicBezTo>
                        <a:pt x="691" y="258"/>
                        <a:pt x="691" y="260"/>
                        <a:pt x="691" y="261"/>
                      </a:cubicBezTo>
                      <a:close/>
                      <a:moveTo>
                        <a:pt x="925" y="261"/>
                      </a:moveTo>
                      <a:cubicBezTo>
                        <a:pt x="925" y="261"/>
                        <a:pt x="926" y="261"/>
                        <a:pt x="926" y="261"/>
                      </a:cubicBezTo>
                      <a:cubicBezTo>
                        <a:pt x="926" y="260"/>
                        <a:pt x="926" y="258"/>
                        <a:pt x="926" y="257"/>
                      </a:cubicBezTo>
                      <a:cubicBezTo>
                        <a:pt x="926" y="257"/>
                        <a:pt x="925" y="257"/>
                        <a:pt x="925" y="257"/>
                      </a:cubicBezTo>
                      <a:cubicBezTo>
                        <a:pt x="925" y="258"/>
                        <a:pt x="925" y="260"/>
                        <a:pt x="925" y="261"/>
                      </a:cubicBezTo>
                      <a:close/>
                      <a:moveTo>
                        <a:pt x="348" y="269"/>
                      </a:moveTo>
                      <a:cubicBezTo>
                        <a:pt x="345" y="268"/>
                        <a:pt x="342" y="268"/>
                        <a:pt x="342" y="276"/>
                      </a:cubicBezTo>
                      <a:cubicBezTo>
                        <a:pt x="344" y="275"/>
                        <a:pt x="348" y="279"/>
                        <a:pt x="348" y="274"/>
                      </a:cubicBezTo>
                      <a:cubicBezTo>
                        <a:pt x="347" y="274"/>
                        <a:pt x="346" y="274"/>
                        <a:pt x="346" y="271"/>
                      </a:cubicBezTo>
                      <a:cubicBezTo>
                        <a:pt x="347" y="271"/>
                        <a:pt x="348" y="270"/>
                        <a:pt x="349" y="269"/>
                      </a:cubicBezTo>
                      <a:cubicBezTo>
                        <a:pt x="348" y="274"/>
                        <a:pt x="349" y="276"/>
                        <a:pt x="352" y="274"/>
                      </a:cubicBezTo>
                      <a:cubicBezTo>
                        <a:pt x="353" y="265"/>
                        <a:pt x="343" y="259"/>
                        <a:pt x="344" y="263"/>
                      </a:cubicBezTo>
                      <a:cubicBezTo>
                        <a:pt x="345" y="266"/>
                        <a:pt x="349" y="262"/>
                        <a:pt x="348" y="269"/>
                      </a:cubicBezTo>
                      <a:close/>
                      <a:moveTo>
                        <a:pt x="377" y="261"/>
                      </a:moveTo>
                      <a:cubicBezTo>
                        <a:pt x="375" y="261"/>
                        <a:pt x="373" y="260"/>
                        <a:pt x="373" y="263"/>
                      </a:cubicBezTo>
                      <a:cubicBezTo>
                        <a:pt x="375" y="262"/>
                        <a:pt x="377" y="264"/>
                        <a:pt x="377" y="261"/>
                      </a:cubicBezTo>
                      <a:close/>
                      <a:moveTo>
                        <a:pt x="482" y="263"/>
                      </a:moveTo>
                      <a:cubicBezTo>
                        <a:pt x="481" y="263"/>
                        <a:pt x="481" y="260"/>
                        <a:pt x="480" y="261"/>
                      </a:cubicBezTo>
                      <a:cubicBezTo>
                        <a:pt x="478" y="266"/>
                        <a:pt x="483" y="267"/>
                        <a:pt x="482" y="263"/>
                      </a:cubicBezTo>
                      <a:close/>
                      <a:moveTo>
                        <a:pt x="503" y="276"/>
                      </a:moveTo>
                      <a:cubicBezTo>
                        <a:pt x="505" y="275"/>
                        <a:pt x="509" y="276"/>
                        <a:pt x="509" y="271"/>
                      </a:cubicBezTo>
                      <a:cubicBezTo>
                        <a:pt x="506" y="268"/>
                        <a:pt x="506" y="274"/>
                        <a:pt x="505" y="274"/>
                      </a:cubicBezTo>
                      <a:cubicBezTo>
                        <a:pt x="504" y="269"/>
                        <a:pt x="502" y="266"/>
                        <a:pt x="505" y="263"/>
                      </a:cubicBezTo>
                      <a:cubicBezTo>
                        <a:pt x="503" y="265"/>
                        <a:pt x="502" y="257"/>
                        <a:pt x="501" y="263"/>
                      </a:cubicBezTo>
                      <a:cubicBezTo>
                        <a:pt x="504" y="264"/>
                        <a:pt x="499" y="279"/>
                        <a:pt x="502" y="274"/>
                      </a:cubicBezTo>
                      <a:cubicBezTo>
                        <a:pt x="502" y="267"/>
                        <a:pt x="504" y="272"/>
                        <a:pt x="503" y="276"/>
                      </a:cubicBezTo>
                      <a:close/>
                      <a:moveTo>
                        <a:pt x="928" y="265"/>
                      </a:moveTo>
                      <a:cubicBezTo>
                        <a:pt x="929" y="265"/>
                        <a:pt x="930" y="265"/>
                        <a:pt x="931" y="265"/>
                      </a:cubicBezTo>
                      <a:cubicBezTo>
                        <a:pt x="931" y="263"/>
                        <a:pt x="931" y="262"/>
                        <a:pt x="931" y="261"/>
                      </a:cubicBezTo>
                      <a:cubicBezTo>
                        <a:pt x="930" y="261"/>
                        <a:pt x="929" y="261"/>
                        <a:pt x="928" y="261"/>
                      </a:cubicBezTo>
                      <a:cubicBezTo>
                        <a:pt x="928" y="262"/>
                        <a:pt x="928" y="263"/>
                        <a:pt x="928" y="265"/>
                      </a:cubicBezTo>
                      <a:close/>
                      <a:moveTo>
                        <a:pt x="1025" y="271"/>
                      </a:moveTo>
                      <a:cubicBezTo>
                        <a:pt x="1025" y="268"/>
                        <a:pt x="1028" y="269"/>
                        <a:pt x="1027" y="263"/>
                      </a:cubicBezTo>
                      <a:cubicBezTo>
                        <a:pt x="1025" y="264"/>
                        <a:pt x="1024" y="260"/>
                        <a:pt x="1024" y="263"/>
                      </a:cubicBezTo>
                      <a:cubicBezTo>
                        <a:pt x="1027" y="263"/>
                        <a:pt x="1022" y="271"/>
                        <a:pt x="1025" y="271"/>
                      </a:cubicBezTo>
                      <a:close/>
                      <a:moveTo>
                        <a:pt x="411" y="269"/>
                      </a:moveTo>
                      <a:cubicBezTo>
                        <a:pt x="414" y="270"/>
                        <a:pt x="415" y="267"/>
                        <a:pt x="416" y="265"/>
                      </a:cubicBezTo>
                      <a:cubicBezTo>
                        <a:pt x="419" y="280"/>
                        <a:pt x="420" y="269"/>
                        <a:pt x="415" y="263"/>
                      </a:cubicBezTo>
                      <a:cubicBezTo>
                        <a:pt x="415" y="268"/>
                        <a:pt x="410" y="261"/>
                        <a:pt x="411" y="269"/>
                      </a:cubicBezTo>
                      <a:close/>
                      <a:moveTo>
                        <a:pt x="656" y="269"/>
                      </a:moveTo>
                      <a:cubicBezTo>
                        <a:pt x="658" y="271"/>
                        <a:pt x="658" y="260"/>
                        <a:pt x="656" y="263"/>
                      </a:cubicBezTo>
                      <a:cubicBezTo>
                        <a:pt x="656" y="265"/>
                        <a:pt x="656" y="267"/>
                        <a:pt x="656" y="269"/>
                      </a:cubicBezTo>
                      <a:close/>
                      <a:moveTo>
                        <a:pt x="925" y="269"/>
                      </a:moveTo>
                      <a:cubicBezTo>
                        <a:pt x="926" y="269"/>
                        <a:pt x="926" y="269"/>
                        <a:pt x="927" y="269"/>
                      </a:cubicBezTo>
                      <a:cubicBezTo>
                        <a:pt x="927" y="266"/>
                        <a:pt x="928" y="263"/>
                        <a:pt x="926" y="263"/>
                      </a:cubicBezTo>
                      <a:cubicBezTo>
                        <a:pt x="926" y="266"/>
                        <a:pt x="924" y="264"/>
                        <a:pt x="925" y="269"/>
                      </a:cubicBezTo>
                      <a:close/>
                      <a:moveTo>
                        <a:pt x="958" y="269"/>
                      </a:moveTo>
                      <a:cubicBezTo>
                        <a:pt x="959" y="269"/>
                        <a:pt x="960" y="269"/>
                        <a:pt x="961" y="269"/>
                      </a:cubicBezTo>
                      <a:cubicBezTo>
                        <a:pt x="961" y="264"/>
                        <a:pt x="960" y="262"/>
                        <a:pt x="958" y="263"/>
                      </a:cubicBezTo>
                      <a:cubicBezTo>
                        <a:pt x="958" y="265"/>
                        <a:pt x="958" y="267"/>
                        <a:pt x="958" y="269"/>
                      </a:cubicBezTo>
                      <a:close/>
                      <a:moveTo>
                        <a:pt x="310" y="276"/>
                      </a:moveTo>
                      <a:cubicBezTo>
                        <a:pt x="312" y="274"/>
                        <a:pt x="312" y="271"/>
                        <a:pt x="312" y="265"/>
                      </a:cubicBezTo>
                      <a:cubicBezTo>
                        <a:pt x="311" y="265"/>
                        <a:pt x="309" y="265"/>
                        <a:pt x="308" y="265"/>
                      </a:cubicBezTo>
                      <a:cubicBezTo>
                        <a:pt x="309" y="268"/>
                        <a:pt x="308" y="274"/>
                        <a:pt x="310" y="276"/>
                      </a:cubicBezTo>
                      <a:close/>
                      <a:moveTo>
                        <a:pt x="305" y="265"/>
                      </a:moveTo>
                      <a:cubicBezTo>
                        <a:pt x="305" y="269"/>
                        <a:pt x="303" y="269"/>
                        <a:pt x="303" y="271"/>
                      </a:cubicBezTo>
                      <a:cubicBezTo>
                        <a:pt x="306" y="268"/>
                        <a:pt x="306" y="275"/>
                        <a:pt x="308" y="274"/>
                      </a:cubicBezTo>
                      <a:cubicBezTo>
                        <a:pt x="308" y="272"/>
                        <a:pt x="308" y="271"/>
                        <a:pt x="308" y="269"/>
                      </a:cubicBezTo>
                      <a:cubicBezTo>
                        <a:pt x="305" y="271"/>
                        <a:pt x="306" y="266"/>
                        <a:pt x="305" y="265"/>
                      </a:cubicBezTo>
                      <a:close/>
                      <a:moveTo>
                        <a:pt x="315" y="274"/>
                      </a:moveTo>
                      <a:cubicBezTo>
                        <a:pt x="316" y="268"/>
                        <a:pt x="314" y="268"/>
                        <a:pt x="313" y="265"/>
                      </a:cubicBezTo>
                      <a:cubicBezTo>
                        <a:pt x="313" y="270"/>
                        <a:pt x="312" y="277"/>
                        <a:pt x="315" y="274"/>
                      </a:cubicBezTo>
                      <a:close/>
                      <a:moveTo>
                        <a:pt x="373" y="269"/>
                      </a:moveTo>
                      <a:cubicBezTo>
                        <a:pt x="374" y="269"/>
                        <a:pt x="374" y="269"/>
                        <a:pt x="375" y="269"/>
                      </a:cubicBezTo>
                      <a:cubicBezTo>
                        <a:pt x="375" y="267"/>
                        <a:pt x="375" y="266"/>
                        <a:pt x="375" y="265"/>
                      </a:cubicBezTo>
                      <a:cubicBezTo>
                        <a:pt x="374" y="265"/>
                        <a:pt x="374" y="265"/>
                        <a:pt x="373" y="265"/>
                      </a:cubicBezTo>
                      <a:cubicBezTo>
                        <a:pt x="373" y="266"/>
                        <a:pt x="373" y="267"/>
                        <a:pt x="373" y="269"/>
                      </a:cubicBezTo>
                      <a:close/>
                      <a:moveTo>
                        <a:pt x="446" y="271"/>
                      </a:moveTo>
                      <a:cubicBezTo>
                        <a:pt x="449" y="273"/>
                        <a:pt x="449" y="262"/>
                        <a:pt x="446" y="265"/>
                      </a:cubicBezTo>
                      <a:cubicBezTo>
                        <a:pt x="446" y="267"/>
                        <a:pt x="446" y="269"/>
                        <a:pt x="446" y="271"/>
                      </a:cubicBezTo>
                      <a:close/>
                      <a:moveTo>
                        <a:pt x="463" y="269"/>
                      </a:moveTo>
                      <a:cubicBezTo>
                        <a:pt x="463" y="269"/>
                        <a:pt x="464" y="269"/>
                        <a:pt x="465" y="269"/>
                      </a:cubicBezTo>
                      <a:cubicBezTo>
                        <a:pt x="465" y="267"/>
                        <a:pt x="465" y="266"/>
                        <a:pt x="465" y="265"/>
                      </a:cubicBezTo>
                      <a:cubicBezTo>
                        <a:pt x="464" y="265"/>
                        <a:pt x="463" y="265"/>
                        <a:pt x="463" y="265"/>
                      </a:cubicBezTo>
                      <a:cubicBezTo>
                        <a:pt x="463" y="266"/>
                        <a:pt x="463" y="267"/>
                        <a:pt x="463" y="269"/>
                      </a:cubicBezTo>
                      <a:close/>
                      <a:moveTo>
                        <a:pt x="470" y="269"/>
                      </a:moveTo>
                      <a:cubicBezTo>
                        <a:pt x="468" y="268"/>
                        <a:pt x="469" y="263"/>
                        <a:pt x="466" y="265"/>
                      </a:cubicBezTo>
                      <a:cubicBezTo>
                        <a:pt x="465" y="269"/>
                        <a:pt x="469" y="273"/>
                        <a:pt x="470" y="269"/>
                      </a:cubicBezTo>
                      <a:close/>
                      <a:moveTo>
                        <a:pt x="549" y="269"/>
                      </a:moveTo>
                      <a:cubicBezTo>
                        <a:pt x="550" y="269"/>
                        <a:pt x="550" y="269"/>
                        <a:pt x="551" y="269"/>
                      </a:cubicBezTo>
                      <a:cubicBezTo>
                        <a:pt x="551" y="267"/>
                        <a:pt x="551" y="266"/>
                        <a:pt x="551" y="265"/>
                      </a:cubicBezTo>
                      <a:cubicBezTo>
                        <a:pt x="550" y="265"/>
                        <a:pt x="550" y="265"/>
                        <a:pt x="549" y="265"/>
                      </a:cubicBezTo>
                      <a:cubicBezTo>
                        <a:pt x="549" y="266"/>
                        <a:pt x="549" y="267"/>
                        <a:pt x="549" y="269"/>
                      </a:cubicBezTo>
                      <a:close/>
                      <a:moveTo>
                        <a:pt x="569" y="269"/>
                      </a:moveTo>
                      <a:cubicBezTo>
                        <a:pt x="570" y="269"/>
                        <a:pt x="570" y="269"/>
                        <a:pt x="571" y="269"/>
                      </a:cubicBezTo>
                      <a:cubicBezTo>
                        <a:pt x="571" y="267"/>
                        <a:pt x="571" y="266"/>
                        <a:pt x="571" y="265"/>
                      </a:cubicBezTo>
                      <a:cubicBezTo>
                        <a:pt x="570" y="265"/>
                        <a:pt x="570" y="265"/>
                        <a:pt x="569" y="265"/>
                      </a:cubicBezTo>
                      <a:cubicBezTo>
                        <a:pt x="569" y="266"/>
                        <a:pt x="569" y="267"/>
                        <a:pt x="569" y="269"/>
                      </a:cubicBezTo>
                      <a:close/>
                      <a:moveTo>
                        <a:pt x="655" y="271"/>
                      </a:moveTo>
                      <a:cubicBezTo>
                        <a:pt x="655" y="266"/>
                        <a:pt x="654" y="264"/>
                        <a:pt x="652" y="265"/>
                      </a:cubicBezTo>
                      <a:cubicBezTo>
                        <a:pt x="651" y="270"/>
                        <a:pt x="654" y="268"/>
                        <a:pt x="655" y="271"/>
                      </a:cubicBezTo>
                      <a:close/>
                      <a:moveTo>
                        <a:pt x="827" y="269"/>
                      </a:moveTo>
                      <a:cubicBezTo>
                        <a:pt x="828" y="269"/>
                        <a:pt x="828" y="269"/>
                        <a:pt x="829" y="269"/>
                      </a:cubicBezTo>
                      <a:cubicBezTo>
                        <a:pt x="829" y="267"/>
                        <a:pt x="829" y="266"/>
                        <a:pt x="829" y="265"/>
                      </a:cubicBezTo>
                      <a:cubicBezTo>
                        <a:pt x="828" y="265"/>
                        <a:pt x="828" y="265"/>
                        <a:pt x="827" y="265"/>
                      </a:cubicBezTo>
                      <a:cubicBezTo>
                        <a:pt x="827" y="266"/>
                        <a:pt x="827" y="267"/>
                        <a:pt x="827" y="269"/>
                      </a:cubicBezTo>
                      <a:close/>
                      <a:moveTo>
                        <a:pt x="382" y="276"/>
                      </a:moveTo>
                      <a:cubicBezTo>
                        <a:pt x="382" y="274"/>
                        <a:pt x="384" y="274"/>
                        <a:pt x="385" y="274"/>
                      </a:cubicBezTo>
                      <a:cubicBezTo>
                        <a:pt x="386" y="269"/>
                        <a:pt x="383" y="271"/>
                        <a:pt x="382" y="269"/>
                      </a:cubicBezTo>
                      <a:cubicBezTo>
                        <a:pt x="382" y="270"/>
                        <a:pt x="380" y="276"/>
                        <a:pt x="382" y="276"/>
                      </a:cubicBezTo>
                      <a:close/>
                      <a:moveTo>
                        <a:pt x="421" y="271"/>
                      </a:moveTo>
                      <a:cubicBezTo>
                        <a:pt x="423" y="283"/>
                        <a:pt x="427" y="273"/>
                        <a:pt x="432" y="276"/>
                      </a:cubicBezTo>
                      <a:cubicBezTo>
                        <a:pt x="433" y="269"/>
                        <a:pt x="429" y="271"/>
                        <a:pt x="428" y="269"/>
                      </a:cubicBezTo>
                      <a:cubicBezTo>
                        <a:pt x="428" y="281"/>
                        <a:pt x="423" y="274"/>
                        <a:pt x="421" y="271"/>
                      </a:cubicBezTo>
                      <a:close/>
                      <a:moveTo>
                        <a:pt x="438" y="274"/>
                      </a:moveTo>
                      <a:cubicBezTo>
                        <a:pt x="439" y="270"/>
                        <a:pt x="434" y="268"/>
                        <a:pt x="435" y="271"/>
                      </a:cubicBezTo>
                      <a:cubicBezTo>
                        <a:pt x="436" y="271"/>
                        <a:pt x="435" y="277"/>
                        <a:pt x="438" y="274"/>
                      </a:cubicBezTo>
                      <a:close/>
                      <a:moveTo>
                        <a:pt x="439" y="274"/>
                      </a:moveTo>
                      <a:cubicBezTo>
                        <a:pt x="440" y="274"/>
                        <a:pt x="441" y="274"/>
                        <a:pt x="442" y="274"/>
                      </a:cubicBezTo>
                      <a:cubicBezTo>
                        <a:pt x="442" y="272"/>
                        <a:pt x="442" y="271"/>
                        <a:pt x="442" y="269"/>
                      </a:cubicBezTo>
                      <a:cubicBezTo>
                        <a:pt x="441" y="269"/>
                        <a:pt x="441" y="269"/>
                        <a:pt x="440" y="269"/>
                      </a:cubicBezTo>
                      <a:cubicBezTo>
                        <a:pt x="440" y="271"/>
                        <a:pt x="439" y="271"/>
                        <a:pt x="439" y="274"/>
                      </a:cubicBezTo>
                      <a:close/>
                      <a:moveTo>
                        <a:pt x="574" y="274"/>
                      </a:moveTo>
                      <a:cubicBezTo>
                        <a:pt x="574" y="272"/>
                        <a:pt x="574" y="271"/>
                        <a:pt x="574" y="269"/>
                      </a:cubicBezTo>
                      <a:cubicBezTo>
                        <a:pt x="573" y="269"/>
                        <a:pt x="572" y="268"/>
                        <a:pt x="572" y="271"/>
                      </a:cubicBezTo>
                      <a:cubicBezTo>
                        <a:pt x="573" y="271"/>
                        <a:pt x="572" y="275"/>
                        <a:pt x="574" y="274"/>
                      </a:cubicBezTo>
                      <a:close/>
                      <a:moveTo>
                        <a:pt x="595" y="276"/>
                      </a:moveTo>
                      <a:cubicBezTo>
                        <a:pt x="592" y="275"/>
                        <a:pt x="592" y="280"/>
                        <a:pt x="595" y="278"/>
                      </a:cubicBezTo>
                      <a:cubicBezTo>
                        <a:pt x="597" y="276"/>
                        <a:pt x="594" y="272"/>
                        <a:pt x="596" y="271"/>
                      </a:cubicBezTo>
                      <a:cubicBezTo>
                        <a:pt x="598" y="271"/>
                        <a:pt x="601" y="280"/>
                        <a:pt x="602" y="274"/>
                      </a:cubicBezTo>
                      <a:cubicBezTo>
                        <a:pt x="600" y="273"/>
                        <a:pt x="599" y="268"/>
                        <a:pt x="595" y="269"/>
                      </a:cubicBezTo>
                      <a:cubicBezTo>
                        <a:pt x="594" y="271"/>
                        <a:pt x="594" y="273"/>
                        <a:pt x="595" y="276"/>
                      </a:cubicBezTo>
                      <a:close/>
                      <a:moveTo>
                        <a:pt x="639" y="274"/>
                      </a:moveTo>
                      <a:cubicBezTo>
                        <a:pt x="639" y="272"/>
                        <a:pt x="638" y="267"/>
                        <a:pt x="638" y="271"/>
                      </a:cubicBezTo>
                      <a:cubicBezTo>
                        <a:pt x="637" y="273"/>
                        <a:pt x="638" y="278"/>
                        <a:pt x="639" y="274"/>
                      </a:cubicBezTo>
                      <a:close/>
                      <a:moveTo>
                        <a:pt x="708" y="274"/>
                      </a:moveTo>
                      <a:cubicBezTo>
                        <a:pt x="709" y="274"/>
                        <a:pt x="710" y="274"/>
                        <a:pt x="711" y="274"/>
                      </a:cubicBezTo>
                      <a:cubicBezTo>
                        <a:pt x="711" y="272"/>
                        <a:pt x="711" y="271"/>
                        <a:pt x="711" y="269"/>
                      </a:cubicBezTo>
                      <a:cubicBezTo>
                        <a:pt x="710" y="269"/>
                        <a:pt x="709" y="269"/>
                        <a:pt x="708" y="269"/>
                      </a:cubicBezTo>
                      <a:cubicBezTo>
                        <a:pt x="708" y="271"/>
                        <a:pt x="708" y="272"/>
                        <a:pt x="708" y="274"/>
                      </a:cubicBezTo>
                      <a:close/>
                      <a:moveTo>
                        <a:pt x="316" y="274"/>
                      </a:moveTo>
                      <a:cubicBezTo>
                        <a:pt x="317" y="274"/>
                        <a:pt x="318" y="274"/>
                        <a:pt x="319" y="274"/>
                      </a:cubicBezTo>
                      <a:cubicBezTo>
                        <a:pt x="319" y="273"/>
                        <a:pt x="319" y="272"/>
                        <a:pt x="319" y="271"/>
                      </a:cubicBezTo>
                      <a:cubicBezTo>
                        <a:pt x="318" y="271"/>
                        <a:pt x="317" y="271"/>
                        <a:pt x="316" y="271"/>
                      </a:cubicBezTo>
                      <a:cubicBezTo>
                        <a:pt x="316" y="272"/>
                        <a:pt x="316" y="273"/>
                        <a:pt x="316" y="274"/>
                      </a:cubicBezTo>
                      <a:close/>
                      <a:moveTo>
                        <a:pt x="333" y="274"/>
                      </a:moveTo>
                      <a:cubicBezTo>
                        <a:pt x="331" y="274"/>
                        <a:pt x="332" y="268"/>
                        <a:pt x="329" y="271"/>
                      </a:cubicBezTo>
                      <a:cubicBezTo>
                        <a:pt x="328" y="275"/>
                        <a:pt x="332" y="279"/>
                        <a:pt x="333" y="274"/>
                      </a:cubicBezTo>
                      <a:close/>
                      <a:moveTo>
                        <a:pt x="379" y="276"/>
                      </a:moveTo>
                      <a:cubicBezTo>
                        <a:pt x="379" y="274"/>
                        <a:pt x="379" y="272"/>
                        <a:pt x="379" y="271"/>
                      </a:cubicBezTo>
                      <a:cubicBezTo>
                        <a:pt x="378" y="271"/>
                        <a:pt x="377" y="271"/>
                        <a:pt x="376" y="271"/>
                      </a:cubicBezTo>
                      <a:cubicBezTo>
                        <a:pt x="376" y="275"/>
                        <a:pt x="377" y="277"/>
                        <a:pt x="379" y="276"/>
                      </a:cubicBezTo>
                      <a:close/>
                      <a:moveTo>
                        <a:pt x="484" y="271"/>
                      </a:moveTo>
                      <a:cubicBezTo>
                        <a:pt x="483" y="271"/>
                        <a:pt x="481" y="271"/>
                        <a:pt x="480" y="271"/>
                      </a:cubicBezTo>
                      <a:cubicBezTo>
                        <a:pt x="478" y="276"/>
                        <a:pt x="486" y="276"/>
                        <a:pt x="484" y="271"/>
                      </a:cubicBezTo>
                      <a:close/>
                      <a:moveTo>
                        <a:pt x="539" y="274"/>
                      </a:moveTo>
                      <a:cubicBezTo>
                        <a:pt x="540" y="274"/>
                        <a:pt x="540" y="274"/>
                        <a:pt x="541" y="274"/>
                      </a:cubicBezTo>
                      <a:cubicBezTo>
                        <a:pt x="541" y="273"/>
                        <a:pt x="541" y="272"/>
                        <a:pt x="541" y="271"/>
                      </a:cubicBezTo>
                      <a:cubicBezTo>
                        <a:pt x="540" y="271"/>
                        <a:pt x="540" y="271"/>
                        <a:pt x="539" y="271"/>
                      </a:cubicBezTo>
                      <a:cubicBezTo>
                        <a:pt x="539" y="272"/>
                        <a:pt x="539" y="273"/>
                        <a:pt x="539" y="274"/>
                      </a:cubicBezTo>
                      <a:close/>
                      <a:moveTo>
                        <a:pt x="542" y="278"/>
                      </a:moveTo>
                      <a:cubicBezTo>
                        <a:pt x="542" y="273"/>
                        <a:pt x="545" y="277"/>
                        <a:pt x="545" y="271"/>
                      </a:cubicBezTo>
                      <a:cubicBezTo>
                        <a:pt x="544" y="271"/>
                        <a:pt x="543" y="271"/>
                        <a:pt x="543" y="271"/>
                      </a:cubicBezTo>
                      <a:cubicBezTo>
                        <a:pt x="542" y="271"/>
                        <a:pt x="540" y="279"/>
                        <a:pt x="542" y="278"/>
                      </a:cubicBezTo>
                      <a:close/>
                      <a:moveTo>
                        <a:pt x="612" y="278"/>
                      </a:moveTo>
                      <a:cubicBezTo>
                        <a:pt x="616" y="280"/>
                        <a:pt x="615" y="270"/>
                        <a:pt x="612" y="271"/>
                      </a:cubicBezTo>
                      <a:cubicBezTo>
                        <a:pt x="612" y="273"/>
                        <a:pt x="612" y="276"/>
                        <a:pt x="612" y="278"/>
                      </a:cubicBezTo>
                      <a:close/>
                      <a:moveTo>
                        <a:pt x="622" y="274"/>
                      </a:moveTo>
                      <a:cubicBezTo>
                        <a:pt x="623" y="274"/>
                        <a:pt x="623" y="274"/>
                        <a:pt x="624" y="274"/>
                      </a:cubicBezTo>
                      <a:cubicBezTo>
                        <a:pt x="624" y="273"/>
                        <a:pt x="624" y="272"/>
                        <a:pt x="624" y="271"/>
                      </a:cubicBezTo>
                      <a:cubicBezTo>
                        <a:pt x="623" y="271"/>
                        <a:pt x="623" y="271"/>
                        <a:pt x="622" y="271"/>
                      </a:cubicBezTo>
                      <a:cubicBezTo>
                        <a:pt x="622" y="272"/>
                        <a:pt x="622" y="273"/>
                        <a:pt x="622" y="274"/>
                      </a:cubicBezTo>
                      <a:close/>
                      <a:moveTo>
                        <a:pt x="759" y="274"/>
                      </a:moveTo>
                      <a:cubicBezTo>
                        <a:pt x="759" y="274"/>
                        <a:pt x="760" y="274"/>
                        <a:pt x="760" y="274"/>
                      </a:cubicBezTo>
                      <a:cubicBezTo>
                        <a:pt x="760" y="273"/>
                        <a:pt x="760" y="272"/>
                        <a:pt x="760" y="271"/>
                      </a:cubicBezTo>
                      <a:cubicBezTo>
                        <a:pt x="760" y="271"/>
                        <a:pt x="759" y="271"/>
                        <a:pt x="759" y="271"/>
                      </a:cubicBezTo>
                      <a:cubicBezTo>
                        <a:pt x="759" y="272"/>
                        <a:pt x="759" y="273"/>
                        <a:pt x="759" y="274"/>
                      </a:cubicBezTo>
                      <a:close/>
                      <a:moveTo>
                        <a:pt x="772" y="278"/>
                      </a:moveTo>
                      <a:cubicBezTo>
                        <a:pt x="774" y="277"/>
                        <a:pt x="777" y="277"/>
                        <a:pt x="778" y="271"/>
                      </a:cubicBezTo>
                      <a:cubicBezTo>
                        <a:pt x="775" y="272"/>
                        <a:pt x="774" y="276"/>
                        <a:pt x="772" y="278"/>
                      </a:cubicBezTo>
                      <a:close/>
                      <a:moveTo>
                        <a:pt x="782" y="274"/>
                      </a:moveTo>
                      <a:cubicBezTo>
                        <a:pt x="783" y="274"/>
                        <a:pt x="783" y="274"/>
                        <a:pt x="784" y="274"/>
                      </a:cubicBezTo>
                      <a:cubicBezTo>
                        <a:pt x="784" y="273"/>
                        <a:pt x="784" y="272"/>
                        <a:pt x="784" y="271"/>
                      </a:cubicBezTo>
                      <a:cubicBezTo>
                        <a:pt x="783" y="271"/>
                        <a:pt x="783" y="271"/>
                        <a:pt x="782" y="271"/>
                      </a:cubicBezTo>
                      <a:cubicBezTo>
                        <a:pt x="782" y="272"/>
                        <a:pt x="782" y="273"/>
                        <a:pt x="782" y="274"/>
                      </a:cubicBezTo>
                      <a:close/>
                      <a:moveTo>
                        <a:pt x="975" y="274"/>
                      </a:moveTo>
                      <a:cubicBezTo>
                        <a:pt x="976" y="274"/>
                        <a:pt x="976" y="274"/>
                        <a:pt x="977" y="274"/>
                      </a:cubicBezTo>
                      <a:cubicBezTo>
                        <a:pt x="977" y="273"/>
                        <a:pt x="977" y="272"/>
                        <a:pt x="977" y="271"/>
                      </a:cubicBezTo>
                      <a:cubicBezTo>
                        <a:pt x="976" y="271"/>
                        <a:pt x="976" y="271"/>
                        <a:pt x="975" y="271"/>
                      </a:cubicBezTo>
                      <a:cubicBezTo>
                        <a:pt x="975" y="272"/>
                        <a:pt x="975" y="273"/>
                        <a:pt x="975" y="274"/>
                      </a:cubicBezTo>
                      <a:close/>
                      <a:moveTo>
                        <a:pt x="1033" y="274"/>
                      </a:moveTo>
                      <a:cubicBezTo>
                        <a:pt x="1034" y="274"/>
                        <a:pt x="1034" y="276"/>
                        <a:pt x="1035" y="276"/>
                      </a:cubicBezTo>
                      <a:cubicBezTo>
                        <a:pt x="1035" y="273"/>
                        <a:pt x="1035" y="270"/>
                        <a:pt x="1033" y="271"/>
                      </a:cubicBezTo>
                      <a:cubicBezTo>
                        <a:pt x="1033" y="272"/>
                        <a:pt x="1033" y="273"/>
                        <a:pt x="1033" y="274"/>
                      </a:cubicBezTo>
                      <a:close/>
                      <a:moveTo>
                        <a:pt x="491" y="274"/>
                      </a:moveTo>
                      <a:cubicBezTo>
                        <a:pt x="491" y="281"/>
                        <a:pt x="488" y="270"/>
                        <a:pt x="489" y="276"/>
                      </a:cubicBezTo>
                      <a:cubicBezTo>
                        <a:pt x="489" y="280"/>
                        <a:pt x="495" y="278"/>
                        <a:pt x="491" y="274"/>
                      </a:cubicBezTo>
                      <a:close/>
                      <a:moveTo>
                        <a:pt x="582" y="278"/>
                      </a:moveTo>
                      <a:cubicBezTo>
                        <a:pt x="584" y="274"/>
                        <a:pt x="579" y="273"/>
                        <a:pt x="579" y="276"/>
                      </a:cubicBezTo>
                      <a:cubicBezTo>
                        <a:pt x="579" y="276"/>
                        <a:pt x="582" y="278"/>
                        <a:pt x="582" y="278"/>
                      </a:cubicBezTo>
                      <a:close/>
                      <a:moveTo>
                        <a:pt x="632" y="278"/>
                      </a:moveTo>
                      <a:cubicBezTo>
                        <a:pt x="633" y="278"/>
                        <a:pt x="633" y="278"/>
                        <a:pt x="634" y="278"/>
                      </a:cubicBezTo>
                      <a:cubicBezTo>
                        <a:pt x="634" y="277"/>
                        <a:pt x="634" y="276"/>
                        <a:pt x="634" y="274"/>
                      </a:cubicBezTo>
                      <a:cubicBezTo>
                        <a:pt x="633" y="274"/>
                        <a:pt x="633" y="274"/>
                        <a:pt x="632" y="274"/>
                      </a:cubicBezTo>
                      <a:cubicBezTo>
                        <a:pt x="632" y="276"/>
                        <a:pt x="632" y="277"/>
                        <a:pt x="632" y="278"/>
                      </a:cubicBezTo>
                      <a:close/>
                      <a:moveTo>
                        <a:pt x="665" y="284"/>
                      </a:moveTo>
                      <a:cubicBezTo>
                        <a:pt x="665" y="279"/>
                        <a:pt x="668" y="283"/>
                        <a:pt x="668" y="284"/>
                      </a:cubicBezTo>
                      <a:cubicBezTo>
                        <a:pt x="668" y="281"/>
                        <a:pt x="669" y="277"/>
                        <a:pt x="667" y="276"/>
                      </a:cubicBezTo>
                      <a:cubicBezTo>
                        <a:pt x="667" y="278"/>
                        <a:pt x="667" y="279"/>
                        <a:pt x="666" y="278"/>
                      </a:cubicBezTo>
                      <a:cubicBezTo>
                        <a:pt x="665" y="276"/>
                        <a:pt x="664" y="274"/>
                        <a:pt x="664" y="276"/>
                      </a:cubicBezTo>
                      <a:cubicBezTo>
                        <a:pt x="667" y="277"/>
                        <a:pt x="662" y="285"/>
                        <a:pt x="665" y="284"/>
                      </a:cubicBezTo>
                      <a:close/>
                      <a:moveTo>
                        <a:pt x="988" y="280"/>
                      </a:moveTo>
                      <a:cubicBezTo>
                        <a:pt x="988" y="278"/>
                        <a:pt x="987" y="273"/>
                        <a:pt x="987" y="276"/>
                      </a:cubicBezTo>
                      <a:cubicBezTo>
                        <a:pt x="987" y="279"/>
                        <a:pt x="987" y="284"/>
                        <a:pt x="988" y="280"/>
                      </a:cubicBezTo>
                      <a:close/>
                      <a:moveTo>
                        <a:pt x="1041" y="284"/>
                      </a:moveTo>
                      <a:cubicBezTo>
                        <a:pt x="1044" y="285"/>
                        <a:pt x="1046" y="276"/>
                        <a:pt x="1044" y="274"/>
                      </a:cubicBezTo>
                      <a:cubicBezTo>
                        <a:pt x="1044" y="279"/>
                        <a:pt x="1041" y="275"/>
                        <a:pt x="1040" y="274"/>
                      </a:cubicBezTo>
                      <a:cubicBezTo>
                        <a:pt x="1040" y="279"/>
                        <a:pt x="1042" y="279"/>
                        <a:pt x="1041" y="284"/>
                      </a:cubicBezTo>
                      <a:close/>
                      <a:moveTo>
                        <a:pt x="573" y="282"/>
                      </a:moveTo>
                      <a:cubicBezTo>
                        <a:pt x="575" y="284"/>
                        <a:pt x="576" y="276"/>
                        <a:pt x="574" y="276"/>
                      </a:cubicBezTo>
                      <a:cubicBezTo>
                        <a:pt x="574" y="279"/>
                        <a:pt x="572" y="278"/>
                        <a:pt x="573" y="282"/>
                      </a:cubicBezTo>
                      <a:close/>
                      <a:moveTo>
                        <a:pt x="962" y="284"/>
                      </a:moveTo>
                      <a:cubicBezTo>
                        <a:pt x="962" y="284"/>
                        <a:pt x="963" y="284"/>
                        <a:pt x="963" y="284"/>
                      </a:cubicBezTo>
                      <a:cubicBezTo>
                        <a:pt x="963" y="281"/>
                        <a:pt x="963" y="279"/>
                        <a:pt x="963" y="276"/>
                      </a:cubicBezTo>
                      <a:cubicBezTo>
                        <a:pt x="963" y="276"/>
                        <a:pt x="962" y="276"/>
                        <a:pt x="962" y="276"/>
                      </a:cubicBezTo>
                      <a:cubicBezTo>
                        <a:pt x="962" y="279"/>
                        <a:pt x="962" y="281"/>
                        <a:pt x="962" y="284"/>
                      </a:cubicBezTo>
                      <a:close/>
                      <a:moveTo>
                        <a:pt x="985" y="284"/>
                      </a:moveTo>
                      <a:cubicBezTo>
                        <a:pt x="985" y="281"/>
                        <a:pt x="986" y="274"/>
                        <a:pt x="983" y="276"/>
                      </a:cubicBezTo>
                      <a:cubicBezTo>
                        <a:pt x="983" y="281"/>
                        <a:pt x="984" y="284"/>
                        <a:pt x="985" y="284"/>
                      </a:cubicBezTo>
                      <a:close/>
                      <a:moveTo>
                        <a:pt x="639" y="278"/>
                      </a:moveTo>
                      <a:cubicBezTo>
                        <a:pt x="637" y="278"/>
                        <a:pt x="636" y="278"/>
                        <a:pt x="635" y="278"/>
                      </a:cubicBezTo>
                      <a:cubicBezTo>
                        <a:pt x="633" y="287"/>
                        <a:pt x="639" y="283"/>
                        <a:pt x="639" y="278"/>
                      </a:cubicBezTo>
                      <a:close/>
                      <a:moveTo>
                        <a:pt x="725" y="282"/>
                      </a:moveTo>
                      <a:cubicBezTo>
                        <a:pt x="726" y="282"/>
                        <a:pt x="726" y="282"/>
                        <a:pt x="727" y="282"/>
                      </a:cubicBezTo>
                      <a:cubicBezTo>
                        <a:pt x="727" y="281"/>
                        <a:pt x="727" y="280"/>
                        <a:pt x="727" y="278"/>
                      </a:cubicBezTo>
                      <a:cubicBezTo>
                        <a:pt x="726" y="278"/>
                        <a:pt x="726" y="278"/>
                        <a:pt x="725" y="278"/>
                      </a:cubicBezTo>
                      <a:cubicBezTo>
                        <a:pt x="725" y="280"/>
                        <a:pt x="725" y="281"/>
                        <a:pt x="725" y="282"/>
                      </a:cubicBezTo>
                      <a:close/>
                      <a:moveTo>
                        <a:pt x="824" y="282"/>
                      </a:moveTo>
                      <a:cubicBezTo>
                        <a:pt x="820" y="285"/>
                        <a:pt x="822" y="276"/>
                        <a:pt x="818" y="278"/>
                      </a:cubicBezTo>
                      <a:cubicBezTo>
                        <a:pt x="818" y="283"/>
                        <a:pt x="823" y="286"/>
                        <a:pt x="824" y="282"/>
                      </a:cubicBezTo>
                      <a:close/>
                      <a:moveTo>
                        <a:pt x="842" y="284"/>
                      </a:moveTo>
                      <a:cubicBezTo>
                        <a:pt x="843" y="284"/>
                        <a:pt x="843" y="284"/>
                        <a:pt x="844" y="284"/>
                      </a:cubicBezTo>
                      <a:cubicBezTo>
                        <a:pt x="844" y="282"/>
                        <a:pt x="844" y="280"/>
                        <a:pt x="844" y="278"/>
                      </a:cubicBezTo>
                      <a:cubicBezTo>
                        <a:pt x="843" y="278"/>
                        <a:pt x="843" y="278"/>
                        <a:pt x="842" y="278"/>
                      </a:cubicBezTo>
                      <a:cubicBezTo>
                        <a:pt x="842" y="280"/>
                        <a:pt x="842" y="282"/>
                        <a:pt x="842" y="284"/>
                      </a:cubicBezTo>
                      <a:close/>
                      <a:moveTo>
                        <a:pt x="871" y="282"/>
                      </a:moveTo>
                      <a:cubicBezTo>
                        <a:pt x="872" y="282"/>
                        <a:pt x="873" y="282"/>
                        <a:pt x="873" y="282"/>
                      </a:cubicBezTo>
                      <a:cubicBezTo>
                        <a:pt x="873" y="281"/>
                        <a:pt x="873" y="280"/>
                        <a:pt x="873" y="278"/>
                      </a:cubicBezTo>
                      <a:cubicBezTo>
                        <a:pt x="873" y="278"/>
                        <a:pt x="872" y="278"/>
                        <a:pt x="871" y="278"/>
                      </a:cubicBezTo>
                      <a:cubicBezTo>
                        <a:pt x="871" y="280"/>
                        <a:pt x="871" y="281"/>
                        <a:pt x="871" y="282"/>
                      </a:cubicBezTo>
                      <a:close/>
                      <a:moveTo>
                        <a:pt x="875" y="282"/>
                      </a:moveTo>
                      <a:cubicBezTo>
                        <a:pt x="876" y="282"/>
                        <a:pt x="876" y="282"/>
                        <a:pt x="877" y="282"/>
                      </a:cubicBezTo>
                      <a:cubicBezTo>
                        <a:pt x="877" y="281"/>
                        <a:pt x="877" y="280"/>
                        <a:pt x="877" y="278"/>
                      </a:cubicBezTo>
                      <a:cubicBezTo>
                        <a:pt x="876" y="278"/>
                        <a:pt x="876" y="278"/>
                        <a:pt x="875" y="278"/>
                      </a:cubicBezTo>
                      <a:cubicBezTo>
                        <a:pt x="875" y="280"/>
                        <a:pt x="875" y="281"/>
                        <a:pt x="875" y="282"/>
                      </a:cubicBezTo>
                      <a:close/>
                      <a:moveTo>
                        <a:pt x="912" y="282"/>
                      </a:moveTo>
                      <a:cubicBezTo>
                        <a:pt x="913" y="282"/>
                        <a:pt x="913" y="282"/>
                        <a:pt x="914" y="282"/>
                      </a:cubicBezTo>
                      <a:cubicBezTo>
                        <a:pt x="914" y="281"/>
                        <a:pt x="914" y="280"/>
                        <a:pt x="914" y="278"/>
                      </a:cubicBezTo>
                      <a:cubicBezTo>
                        <a:pt x="913" y="278"/>
                        <a:pt x="913" y="278"/>
                        <a:pt x="912" y="278"/>
                      </a:cubicBezTo>
                      <a:cubicBezTo>
                        <a:pt x="912" y="280"/>
                        <a:pt x="912" y="281"/>
                        <a:pt x="912" y="282"/>
                      </a:cubicBezTo>
                      <a:close/>
                      <a:moveTo>
                        <a:pt x="1040" y="292"/>
                      </a:moveTo>
                      <a:cubicBezTo>
                        <a:pt x="1042" y="284"/>
                        <a:pt x="1038" y="288"/>
                        <a:pt x="1037" y="284"/>
                      </a:cubicBezTo>
                      <a:cubicBezTo>
                        <a:pt x="1037" y="282"/>
                        <a:pt x="1037" y="280"/>
                        <a:pt x="1037" y="278"/>
                      </a:cubicBezTo>
                      <a:cubicBezTo>
                        <a:pt x="1033" y="277"/>
                        <a:pt x="1033" y="286"/>
                        <a:pt x="1031" y="290"/>
                      </a:cubicBezTo>
                      <a:cubicBezTo>
                        <a:pt x="1035" y="285"/>
                        <a:pt x="1037" y="287"/>
                        <a:pt x="1040" y="292"/>
                      </a:cubicBezTo>
                      <a:close/>
                      <a:moveTo>
                        <a:pt x="528" y="286"/>
                      </a:moveTo>
                      <a:cubicBezTo>
                        <a:pt x="529" y="285"/>
                        <a:pt x="530" y="284"/>
                        <a:pt x="531" y="282"/>
                      </a:cubicBezTo>
                      <a:cubicBezTo>
                        <a:pt x="530" y="282"/>
                        <a:pt x="526" y="285"/>
                        <a:pt x="528" y="286"/>
                      </a:cubicBezTo>
                      <a:close/>
                      <a:moveTo>
                        <a:pt x="685" y="298"/>
                      </a:moveTo>
                      <a:cubicBezTo>
                        <a:pt x="685" y="295"/>
                        <a:pt x="686" y="295"/>
                        <a:pt x="687" y="296"/>
                      </a:cubicBezTo>
                      <a:cubicBezTo>
                        <a:pt x="687" y="293"/>
                        <a:pt x="687" y="289"/>
                        <a:pt x="689" y="290"/>
                      </a:cubicBezTo>
                      <a:cubicBezTo>
                        <a:pt x="689" y="286"/>
                        <a:pt x="688" y="286"/>
                        <a:pt x="688" y="282"/>
                      </a:cubicBezTo>
                      <a:cubicBezTo>
                        <a:pt x="686" y="282"/>
                        <a:pt x="684" y="283"/>
                        <a:pt x="684" y="286"/>
                      </a:cubicBezTo>
                      <a:cubicBezTo>
                        <a:pt x="689" y="286"/>
                        <a:pt x="682" y="297"/>
                        <a:pt x="685" y="298"/>
                      </a:cubicBezTo>
                      <a:close/>
                      <a:moveTo>
                        <a:pt x="925" y="286"/>
                      </a:moveTo>
                      <a:cubicBezTo>
                        <a:pt x="925" y="286"/>
                        <a:pt x="926" y="286"/>
                        <a:pt x="926" y="286"/>
                      </a:cubicBezTo>
                      <a:cubicBezTo>
                        <a:pt x="926" y="285"/>
                        <a:pt x="926" y="283"/>
                        <a:pt x="926" y="282"/>
                      </a:cubicBezTo>
                      <a:cubicBezTo>
                        <a:pt x="926" y="282"/>
                        <a:pt x="925" y="282"/>
                        <a:pt x="925" y="282"/>
                      </a:cubicBezTo>
                      <a:cubicBezTo>
                        <a:pt x="925" y="283"/>
                        <a:pt x="925" y="285"/>
                        <a:pt x="925" y="286"/>
                      </a:cubicBezTo>
                      <a:close/>
                      <a:moveTo>
                        <a:pt x="931" y="282"/>
                      </a:moveTo>
                      <a:cubicBezTo>
                        <a:pt x="929" y="291"/>
                        <a:pt x="934" y="293"/>
                        <a:pt x="931" y="282"/>
                      </a:cubicBezTo>
                      <a:cubicBezTo>
                        <a:pt x="931" y="282"/>
                        <a:pt x="931" y="282"/>
                        <a:pt x="931" y="282"/>
                      </a:cubicBezTo>
                      <a:close/>
                      <a:moveTo>
                        <a:pt x="995" y="298"/>
                      </a:moveTo>
                      <a:cubicBezTo>
                        <a:pt x="998" y="297"/>
                        <a:pt x="997" y="290"/>
                        <a:pt x="1000" y="290"/>
                      </a:cubicBezTo>
                      <a:cubicBezTo>
                        <a:pt x="1000" y="285"/>
                        <a:pt x="1000" y="281"/>
                        <a:pt x="997" y="282"/>
                      </a:cubicBezTo>
                      <a:cubicBezTo>
                        <a:pt x="1000" y="291"/>
                        <a:pt x="995" y="289"/>
                        <a:pt x="995" y="298"/>
                      </a:cubicBezTo>
                      <a:close/>
                      <a:moveTo>
                        <a:pt x="612" y="290"/>
                      </a:moveTo>
                      <a:cubicBezTo>
                        <a:pt x="611" y="289"/>
                        <a:pt x="612" y="282"/>
                        <a:pt x="609" y="284"/>
                      </a:cubicBezTo>
                      <a:cubicBezTo>
                        <a:pt x="608" y="290"/>
                        <a:pt x="612" y="294"/>
                        <a:pt x="612" y="290"/>
                      </a:cubicBezTo>
                      <a:close/>
                      <a:moveTo>
                        <a:pt x="784" y="290"/>
                      </a:moveTo>
                      <a:cubicBezTo>
                        <a:pt x="785" y="286"/>
                        <a:pt x="781" y="283"/>
                        <a:pt x="781" y="286"/>
                      </a:cubicBezTo>
                      <a:cubicBezTo>
                        <a:pt x="783" y="286"/>
                        <a:pt x="782" y="291"/>
                        <a:pt x="784" y="290"/>
                      </a:cubicBezTo>
                      <a:close/>
                      <a:moveTo>
                        <a:pt x="935" y="298"/>
                      </a:moveTo>
                      <a:cubicBezTo>
                        <a:pt x="936" y="298"/>
                        <a:pt x="937" y="295"/>
                        <a:pt x="938" y="296"/>
                      </a:cubicBezTo>
                      <a:cubicBezTo>
                        <a:pt x="938" y="291"/>
                        <a:pt x="938" y="286"/>
                        <a:pt x="936" y="284"/>
                      </a:cubicBezTo>
                      <a:cubicBezTo>
                        <a:pt x="938" y="293"/>
                        <a:pt x="934" y="290"/>
                        <a:pt x="935" y="298"/>
                      </a:cubicBezTo>
                      <a:close/>
                      <a:moveTo>
                        <a:pt x="1001" y="290"/>
                      </a:moveTo>
                      <a:cubicBezTo>
                        <a:pt x="1004" y="293"/>
                        <a:pt x="1004" y="281"/>
                        <a:pt x="1001" y="284"/>
                      </a:cubicBezTo>
                      <a:cubicBezTo>
                        <a:pt x="1001" y="286"/>
                        <a:pt x="1001" y="288"/>
                        <a:pt x="1001" y="290"/>
                      </a:cubicBezTo>
                      <a:close/>
                      <a:moveTo>
                        <a:pt x="1005" y="286"/>
                      </a:moveTo>
                      <a:cubicBezTo>
                        <a:pt x="1005" y="289"/>
                        <a:pt x="1005" y="292"/>
                        <a:pt x="1005" y="296"/>
                      </a:cubicBezTo>
                      <a:cubicBezTo>
                        <a:pt x="1008" y="296"/>
                        <a:pt x="1012" y="287"/>
                        <a:pt x="1010" y="284"/>
                      </a:cubicBezTo>
                      <a:cubicBezTo>
                        <a:pt x="1010" y="288"/>
                        <a:pt x="1007" y="285"/>
                        <a:pt x="1005" y="286"/>
                      </a:cubicBezTo>
                      <a:close/>
                      <a:moveTo>
                        <a:pt x="561" y="290"/>
                      </a:moveTo>
                      <a:cubicBezTo>
                        <a:pt x="562" y="290"/>
                        <a:pt x="562" y="291"/>
                        <a:pt x="563" y="292"/>
                      </a:cubicBezTo>
                      <a:cubicBezTo>
                        <a:pt x="563" y="289"/>
                        <a:pt x="563" y="285"/>
                        <a:pt x="561" y="286"/>
                      </a:cubicBezTo>
                      <a:cubicBezTo>
                        <a:pt x="561" y="287"/>
                        <a:pt x="561" y="289"/>
                        <a:pt x="561" y="290"/>
                      </a:cubicBezTo>
                      <a:close/>
                      <a:moveTo>
                        <a:pt x="602" y="290"/>
                      </a:moveTo>
                      <a:cubicBezTo>
                        <a:pt x="603" y="290"/>
                        <a:pt x="604" y="290"/>
                        <a:pt x="604" y="290"/>
                      </a:cubicBezTo>
                      <a:cubicBezTo>
                        <a:pt x="604" y="289"/>
                        <a:pt x="604" y="287"/>
                        <a:pt x="604" y="286"/>
                      </a:cubicBezTo>
                      <a:cubicBezTo>
                        <a:pt x="604" y="286"/>
                        <a:pt x="603" y="286"/>
                        <a:pt x="602" y="286"/>
                      </a:cubicBezTo>
                      <a:cubicBezTo>
                        <a:pt x="602" y="287"/>
                        <a:pt x="602" y="289"/>
                        <a:pt x="602" y="290"/>
                      </a:cubicBezTo>
                      <a:close/>
                      <a:moveTo>
                        <a:pt x="853" y="298"/>
                      </a:moveTo>
                      <a:cubicBezTo>
                        <a:pt x="850" y="299"/>
                        <a:pt x="851" y="292"/>
                        <a:pt x="851" y="286"/>
                      </a:cubicBezTo>
                      <a:cubicBezTo>
                        <a:pt x="848" y="284"/>
                        <a:pt x="849" y="292"/>
                        <a:pt x="849" y="296"/>
                      </a:cubicBezTo>
                      <a:cubicBezTo>
                        <a:pt x="851" y="294"/>
                        <a:pt x="852" y="305"/>
                        <a:pt x="853" y="298"/>
                      </a:cubicBezTo>
                      <a:close/>
                      <a:moveTo>
                        <a:pt x="854" y="296"/>
                      </a:moveTo>
                      <a:cubicBezTo>
                        <a:pt x="856" y="290"/>
                        <a:pt x="850" y="290"/>
                        <a:pt x="852" y="296"/>
                      </a:cubicBezTo>
                      <a:cubicBezTo>
                        <a:pt x="852" y="296"/>
                        <a:pt x="853" y="296"/>
                        <a:pt x="854" y="296"/>
                      </a:cubicBezTo>
                      <a:close/>
                      <a:moveTo>
                        <a:pt x="861" y="290"/>
                      </a:moveTo>
                      <a:cubicBezTo>
                        <a:pt x="861" y="290"/>
                        <a:pt x="862" y="290"/>
                        <a:pt x="863" y="290"/>
                      </a:cubicBezTo>
                      <a:cubicBezTo>
                        <a:pt x="863" y="289"/>
                        <a:pt x="863" y="287"/>
                        <a:pt x="863" y="286"/>
                      </a:cubicBezTo>
                      <a:cubicBezTo>
                        <a:pt x="862" y="286"/>
                        <a:pt x="861" y="286"/>
                        <a:pt x="861" y="286"/>
                      </a:cubicBezTo>
                      <a:cubicBezTo>
                        <a:pt x="861" y="287"/>
                        <a:pt x="861" y="289"/>
                        <a:pt x="861" y="290"/>
                      </a:cubicBezTo>
                      <a:close/>
                      <a:moveTo>
                        <a:pt x="920" y="292"/>
                      </a:moveTo>
                      <a:cubicBezTo>
                        <a:pt x="920" y="290"/>
                        <a:pt x="920" y="288"/>
                        <a:pt x="920" y="286"/>
                      </a:cubicBezTo>
                      <a:cubicBezTo>
                        <a:pt x="919" y="286"/>
                        <a:pt x="918" y="286"/>
                        <a:pt x="917" y="286"/>
                      </a:cubicBezTo>
                      <a:cubicBezTo>
                        <a:pt x="917" y="290"/>
                        <a:pt x="918" y="292"/>
                        <a:pt x="920" y="292"/>
                      </a:cubicBezTo>
                      <a:close/>
                      <a:moveTo>
                        <a:pt x="1028" y="290"/>
                      </a:moveTo>
                      <a:cubicBezTo>
                        <a:pt x="1029" y="290"/>
                        <a:pt x="1030" y="290"/>
                        <a:pt x="1030" y="290"/>
                      </a:cubicBezTo>
                      <a:cubicBezTo>
                        <a:pt x="1030" y="289"/>
                        <a:pt x="1030" y="287"/>
                        <a:pt x="1030" y="286"/>
                      </a:cubicBezTo>
                      <a:cubicBezTo>
                        <a:pt x="1030" y="286"/>
                        <a:pt x="1029" y="286"/>
                        <a:pt x="1028" y="286"/>
                      </a:cubicBezTo>
                      <a:cubicBezTo>
                        <a:pt x="1028" y="287"/>
                        <a:pt x="1028" y="289"/>
                        <a:pt x="1028" y="290"/>
                      </a:cubicBezTo>
                      <a:close/>
                      <a:moveTo>
                        <a:pt x="636" y="296"/>
                      </a:moveTo>
                      <a:cubicBezTo>
                        <a:pt x="638" y="297"/>
                        <a:pt x="639" y="289"/>
                        <a:pt x="638" y="290"/>
                      </a:cubicBezTo>
                      <a:cubicBezTo>
                        <a:pt x="638" y="293"/>
                        <a:pt x="635" y="291"/>
                        <a:pt x="636" y="296"/>
                      </a:cubicBezTo>
                      <a:close/>
                      <a:moveTo>
                        <a:pt x="708" y="298"/>
                      </a:moveTo>
                      <a:cubicBezTo>
                        <a:pt x="709" y="297"/>
                        <a:pt x="711" y="298"/>
                        <a:pt x="712" y="296"/>
                      </a:cubicBezTo>
                      <a:cubicBezTo>
                        <a:pt x="711" y="295"/>
                        <a:pt x="711" y="293"/>
                        <a:pt x="711" y="290"/>
                      </a:cubicBezTo>
                      <a:cubicBezTo>
                        <a:pt x="710" y="290"/>
                        <a:pt x="708" y="290"/>
                        <a:pt x="708" y="292"/>
                      </a:cubicBezTo>
                      <a:cubicBezTo>
                        <a:pt x="709" y="292"/>
                        <a:pt x="709" y="296"/>
                        <a:pt x="708" y="298"/>
                      </a:cubicBezTo>
                      <a:close/>
                      <a:moveTo>
                        <a:pt x="765" y="303"/>
                      </a:moveTo>
                      <a:cubicBezTo>
                        <a:pt x="765" y="302"/>
                        <a:pt x="765" y="300"/>
                        <a:pt x="764" y="299"/>
                      </a:cubicBezTo>
                      <a:cubicBezTo>
                        <a:pt x="764" y="305"/>
                        <a:pt x="765" y="306"/>
                        <a:pt x="768" y="305"/>
                      </a:cubicBezTo>
                      <a:cubicBezTo>
                        <a:pt x="769" y="296"/>
                        <a:pt x="763" y="288"/>
                        <a:pt x="765" y="292"/>
                      </a:cubicBezTo>
                      <a:cubicBezTo>
                        <a:pt x="764" y="297"/>
                        <a:pt x="768" y="301"/>
                        <a:pt x="765" y="303"/>
                      </a:cubicBezTo>
                      <a:close/>
                      <a:moveTo>
                        <a:pt x="832" y="296"/>
                      </a:moveTo>
                      <a:cubicBezTo>
                        <a:pt x="834" y="297"/>
                        <a:pt x="833" y="292"/>
                        <a:pt x="834" y="290"/>
                      </a:cubicBezTo>
                      <a:cubicBezTo>
                        <a:pt x="833" y="290"/>
                        <a:pt x="833" y="290"/>
                        <a:pt x="832" y="290"/>
                      </a:cubicBezTo>
                      <a:cubicBezTo>
                        <a:pt x="832" y="292"/>
                        <a:pt x="832" y="294"/>
                        <a:pt x="832" y="296"/>
                      </a:cubicBezTo>
                      <a:close/>
                      <a:moveTo>
                        <a:pt x="873" y="298"/>
                      </a:moveTo>
                      <a:cubicBezTo>
                        <a:pt x="874" y="290"/>
                        <a:pt x="871" y="292"/>
                        <a:pt x="869" y="290"/>
                      </a:cubicBezTo>
                      <a:cubicBezTo>
                        <a:pt x="868" y="297"/>
                        <a:pt x="871" y="297"/>
                        <a:pt x="873" y="298"/>
                      </a:cubicBezTo>
                      <a:close/>
                      <a:moveTo>
                        <a:pt x="912" y="296"/>
                      </a:moveTo>
                      <a:cubicBezTo>
                        <a:pt x="915" y="288"/>
                        <a:pt x="912" y="290"/>
                        <a:pt x="910" y="292"/>
                      </a:cubicBezTo>
                      <a:cubicBezTo>
                        <a:pt x="911" y="292"/>
                        <a:pt x="911" y="295"/>
                        <a:pt x="912" y="296"/>
                      </a:cubicBezTo>
                      <a:close/>
                      <a:moveTo>
                        <a:pt x="641" y="296"/>
                      </a:moveTo>
                      <a:cubicBezTo>
                        <a:pt x="641" y="296"/>
                        <a:pt x="648" y="298"/>
                        <a:pt x="648" y="292"/>
                      </a:cubicBezTo>
                      <a:cubicBezTo>
                        <a:pt x="646" y="293"/>
                        <a:pt x="641" y="288"/>
                        <a:pt x="641" y="296"/>
                      </a:cubicBezTo>
                      <a:close/>
                      <a:moveTo>
                        <a:pt x="692" y="296"/>
                      </a:moveTo>
                      <a:cubicBezTo>
                        <a:pt x="692" y="292"/>
                        <a:pt x="691" y="291"/>
                        <a:pt x="691" y="296"/>
                      </a:cubicBezTo>
                      <a:cubicBezTo>
                        <a:pt x="686" y="295"/>
                        <a:pt x="690" y="300"/>
                        <a:pt x="692" y="296"/>
                      </a:cubicBezTo>
                      <a:close/>
                      <a:moveTo>
                        <a:pt x="742" y="296"/>
                      </a:moveTo>
                      <a:cubicBezTo>
                        <a:pt x="743" y="296"/>
                        <a:pt x="744" y="296"/>
                        <a:pt x="745" y="296"/>
                      </a:cubicBezTo>
                      <a:cubicBezTo>
                        <a:pt x="745" y="294"/>
                        <a:pt x="745" y="293"/>
                        <a:pt x="745" y="292"/>
                      </a:cubicBezTo>
                      <a:cubicBezTo>
                        <a:pt x="744" y="292"/>
                        <a:pt x="743" y="292"/>
                        <a:pt x="742" y="292"/>
                      </a:cubicBezTo>
                      <a:cubicBezTo>
                        <a:pt x="742" y="293"/>
                        <a:pt x="742" y="294"/>
                        <a:pt x="742" y="296"/>
                      </a:cubicBezTo>
                      <a:close/>
                      <a:moveTo>
                        <a:pt x="845" y="296"/>
                      </a:moveTo>
                      <a:cubicBezTo>
                        <a:pt x="846" y="296"/>
                        <a:pt x="846" y="296"/>
                        <a:pt x="847" y="296"/>
                      </a:cubicBezTo>
                      <a:cubicBezTo>
                        <a:pt x="847" y="294"/>
                        <a:pt x="847" y="293"/>
                        <a:pt x="847" y="292"/>
                      </a:cubicBezTo>
                      <a:cubicBezTo>
                        <a:pt x="846" y="292"/>
                        <a:pt x="846" y="292"/>
                        <a:pt x="845" y="292"/>
                      </a:cubicBezTo>
                      <a:cubicBezTo>
                        <a:pt x="845" y="293"/>
                        <a:pt x="845" y="294"/>
                        <a:pt x="845" y="296"/>
                      </a:cubicBezTo>
                      <a:close/>
                      <a:moveTo>
                        <a:pt x="864" y="298"/>
                      </a:moveTo>
                      <a:cubicBezTo>
                        <a:pt x="864" y="295"/>
                        <a:pt x="864" y="290"/>
                        <a:pt x="863" y="294"/>
                      </a:cubicBezTo>
                      <a:cubicBezTo>
                        <a:pt x="863" y="296"/>
                        <a:pt x="864" y="301"/>
                        <a:pt x="864" y="298"/>
                      </a:cubicBezTo>
                      <a:close/>
                      <a:moveTo>
                        <a:pt x="887" y="296"/>
                      </a:moveTo>
                      <a:cubicBezTo>
                        <a:pt x="887" y="296"/>
                        <a:pt x="888" y="296"/>
                        <a:pt x="889" y="296"/>
                      </a:cubicBezTo>
                      <a:cubicBezTo>
                        <a:pt x="889" y="294"/>
                        <a:pt x="889" y="293"/>
                        <a:pt x="889" y="292"/>
                      </a:cubicBezTo>
                      <a:cubicBezTo>
                        <a:pt x="888" y="292"/>
                        <a:pt x="887" y="292"/>
                        <a:pt x="887" y="292"/>
                      </a:cubicBezTo>
                      <a:cubicBezTo>
                        <a:pt x="887" y="293"/>
                        <a:pt x="887" y="294"/>
                        <a:pt x="887" y="296"/>
                      </a:cubicBezTo>
                      <a:close/>
                      <a:moveTo>
                        <a:pt x="928" y="296"/>
                      </a:moveTo>
                      <a:cubicBezTo>
                        <a:pt x="929" y="296"/>
                        <a:pt x="929" y="296"/>
                        <a:pt x="930" y="296"/>
                      </a:cubicBezTo>
                      <a:cubicBezTo>
                        <a:pt x="930" y="294"/>
                        <a:pt x="930" y="293"/>
                        <a:pt x="930" y="292"/>
                      </a:cubicBezTo>
                      <a:cubicBezTo>
                        <a:pt x="929" y="292"/>
                        <a:pt x="929" y="292"/>
                        <a:pt x="928" y="292"/>
                      </a:cubicBezTo>
                      <a:cubicBezTo>
                        <a:pt x="928" y="293"/>
                        <a:pt x="928" y="294"/>
                        <a:pt x="928" y="296"/>
                      </a:cubicBezTo>
                      <a:close/>
                      <a:moveTo>
                        <a:pt x="960" y="298"/>
                      </a:moveTo>
                      <a:cubicBezTo>
                        <a:pt x="961" y="297"/>
                        <a:pt x="963" y="298"/>
                        <a:pt x="963" y="296"/>
                      </a:cubicBezTo>
                      <a:cubicBezTo>
                        <a:pt x="962" y="295"/>
                        <a:pt x="961" y="296"/>
                        <a:pt x="961" y="294"/>
                      </a:cubicBezTo>
                      <a:cubicBezTo>
                        <a:pt x="961" y="293"/>
                        <a:pt x="961" y="291"/>
                        <a:pt x="960" y="292"/>
                      </a:cubicBezTo>
                      <a:cubicBezTo>
                        <a:pt x="960" y="294"/>
                        <a:pt x="960" y="296"/>
                        <a:pt x="960" y="298"/>
                      </a:cubicBezTo>
                      <a:close/>
                      <a:moveTo>
                        <a:pt x="1023" y="298"/>
                      </a:moveTo>
                      <a:cubicBezTo>
                        <a:pt x="1025" y="299"/>
                        <a:pt x="1027" y="300"/>
                        <a:pt x="1028" y="296"/>
                      </a:cubicBezTo>
                      <a:cubicBezTo>
                        <a:pt x="1027" y="295"/>
                        <a:pt x="1025" y="296"/>
                        <a:pt x="1025" y="294"/>
                      </a:cubicBezTo>
                      <a:cubicBezTo>
                        <a:pt x="1025" y="293"/>
                        <a:pt x="1025" y="291"/>
                        <a:pt x="1024" y="292"/>
                      </a:cubicBezTo>
                      <a:cubicBezTo>
                        <a:pt x="1024" y="294"/>
                        <a:pt x="1024" y="296"/>
                        <a:pt x="1023" y="298"/>
                      </a:cubicBezTo>
                      <a:close/>
                      <a:moveTo>
                        <a:pt x="1031" y="296"/>
                      </a:moveTo>
                      <a:cubicBezTo>
                        <a:pt x="1032" y="296"/>
                        <a:pt x="1032" y="296"/>
                        <a:pt x="1033" y="296"/>
                      </a:cubicBezTo>
                      <a:cubicBezTo>
                        <a:pt x="1033" y="294"/>
                        <a:pt x="1033" y="293"/>
                        <a:pt x="1033" y="292"/>
                      </a:cubicBezTo>
                      <a:cubicBezTo>
                        <a:pt x="1032" y="292"/>
                        <a:pt x="1032" y="292"/>
                        <a:pt x="1031" y="292"/>
                      </a:cubicBezTo>
                      <a:cubicBezTo>
                        <a:pt x="1031" y="293"/>
                        <a:pt x="1031" y="294"/>
                        <a:pt x="1031" y="296"/>
                      </a:cubicBezTo>
                      <a:close/>
                      <a:moveTo>
                        <a:pt x="669" y="303"/>
                      </a:moveTo>
                      <a:cubicBezTo>
                        <a:pt x="669" y="303"/>
                        <a:pt x="670" y="298"/>
                        <a:pt x="670" y="298"/>
                      </a:cubicBezTo>
                      <a:cubicBezTo>
                        <a:pt x="672" y="295"/>
                        <a:pt x="672" y="304"/>
                        <a:pt x="674" y="298"/>
                      </a:cubicBezTo>
                      <a:cubicBezTo>
                        <a:pt x="671" y="296"/>
                        <a:pt x="664" y="294"/>
                        <a:pt x="664" y="303"/>
                      </a:cubicBezTo>
                      <a:cubicBezTo>
                        <a:pt x="665" y="297"/>
                        <a:pt x="668" y="304"/>
                        <a:pt x="669" y="303"/>
                      </a:cubicBezTo>
                      <a:close/>
                      <a:moveTo>
                        <a:pt x="676" y="299"/>
                      </a:moveTo>
                      <a:cubicBezTo>
                        <a:pt x="685" y="301"/>
                        <a:pt x="676" y="291"/>
                        <a:pt x="676" y="299"/>
                      </a:cubicBezTo>
                      <a:cubicBezTo>
                        <a:pt x="676" y="299"/>
                        <a:pt x="676" y="299"/>
                        <a:pt x="676" y="299"/>
                      </a:cubicBezTo>
                      <a:close/>
                      <a:moveTo>
                        <a:pt x="725" y="299"/>
                      </a:moveTo>
                      <a:cubicBezTo>
                        <a:pt x="726" y="299"/>
                        <a:pt x="726" y="299"/>
                        <a:pt x="727" y="299"/>
                      </a:cubicBezTo>
                      <a:cubicBezTo>
                        <a:pt x="727" y="298"/>
                        <a:pt x="727" y="297"/>
                        <a:pt x="727" y="296"/>
                      </a:cubicBezTo>
                      <a:cubicBezTo>
                        <a:pt x="726" y="296"/>
                        <a:pt x="726" y="296"/>
                        <a:pt x="725" y="296"/>
                      </a:cubicBezTo>
                      <a:cubicBezTo>
                        <a:pt x="725" y="297"/>
                        <a:pt x="725" y="298"/>
                        <a:pt x="725" y="299"/>
                      </a:cubicBezTo>
                      <a:close/>
                      <a:moveTo>
                        <a:pt x="752" y="296"/>
                      </a:moveTo>
                      <a:cubicBezTo>
                        <a:pt x="752" y="296"/>
                        <a:pt x="752" y="297"/>
                        <a:pt x="752" y="298"/>
                      </a:cubicBezTo>
                      <a:cubicBezTo>
                        <a:pt x="747" y="305"/>
                        <a:pt x="759" y="291"/>
                        <a:pt x="752" y="296"/>
                      </a:cubicBezTo>
                      <a:close/>
                      <a:moveTo>
                        <a:pt x="785" y="303"/>
                      </a:moveTo>
                      <a:cubicBezTo>
                        <a:pt x="787" y="292"/>
                        <a:pt x="783" y="298"/>
                        <a:pt x="785" y="303"/>
                      </a:cubicBezTo>
                      <a:cubicBezTo>
                        <a:pt x="785" y="303"/>
                        <a:pt x="785" y="303"/>
                        <a:pt x="785" y="303"/>
                      </a:cubicBezTo>
                      <a:close/>
                      <a:moveTo>
                        <a:pt x="815" y="296"/>
                      </a:moveTo>
                      <a:cubicBezTo>
                        <a:pt x="815" y="300"/>
                        <a:pt x="817" y="300"/>
                        <a:pt x="818" y="303"/>
                      </a:cubicBezTo>
                      <a:cubicBezTo>
                        <a:pt x="817" y="297"/>
                        <a:pt x="820" y="299"/>
                        <a:pt x="821" y="296"/>
                      </a:cubicBezTo>
                      <a:cubicBezTo>
                        <a:pt x="818" y="297"/>
                        <a:pt x="818" y="297"/>
                        <a:pt x="815" y="296"/>
                      </a:cubicBezTo>
                      <a:close/>
                      <a:moveTo>
                        <a:pt x="825" y="299"/>
                      </a:moveTo>
                      <a:cubicBezTo>
                        <a:pt x="826" y="299"/>
                        <a:pt x="827" y="299"/>
                        <a:pt x="827" y="299"/>
                      </a:cubicBezTo>
                      <a:cubicBezTo>
                        <a:pt x="827" y="298"/>
                        <a:pt x="827" y="297"/>
                        <a:pt x="827" y="296"/>
                      </a:cubicBezTo>
                      <a:cubicBezTo>
                        <a:pt x="827" y="296"/>
                        <a:pt x="826" y="296"/>
                        <a:pt x="825" y="296"/>
                      </a:cubicBezTo>
                      <a:cubicBezTo>
                        <a:pt x="825" y="297"/>
                        <a:pt x="825" y="298"/>
                        <a:pt x="825" y="299"/>
                      </a:cubicBezTo>
                      <a:close/>
                      <a:moveTo>
                        <a:pt x="952" y="296"/>
                      </a:moveTo>
                      <a:cubicBezTo>
                        <a:pt x="946" y="293"/>
                        <a:pt x="950" y="302"/>
                        <a:pt x="952" y="296"/>
                      </a:cubicBezTo>
                      <a:cubicBezTo>
                        <a:pt x="952" y="296"/>
                        <a:pt x="952" y="296"/>
                        <a:pt x="952" y="296"/>
                      </a:cubicBezTo>
                      <a:close/>
                      <a:moveTo>
                        <a:pt x="722" y="303"/>
                      </a:moveTo>
                      <a:cubicBezTo>
                        <a:pt x="725" y="306"/>
                        <a:pt x="725" y="295"/>
                        <a:pt x="722" y="298"/>
                      </a:cubicBezTo>
                      <a:cubicBezTo>
                        <a:pt x="722" y="299"/>
                        <a:pt x="722" y="301"/>
                        <a:pt x="722" y="303"/>
                      </a:cubicBezTo>
                      <a:close/>
                      <a:moveTo>
                        <a:pt x="732" y="298"/>
                      </a:moveTo>
                      <a:cubicBezTo>
                        <a:pt x="727" y="295"/>
                        <a:pt x="730" y="303"/>
                        <a:pt x="732" y="298"/>
                      </a:cubicBezTo>
                      <a:cubicBezTo>
                        <a:pt x="732" y="298"/>
                        <a:pt x="732" y="298"/>
                        <a:pt x="732" y="298"/>
                      </a:cubicBezTo>
                      <a:close/>
                      <a:moveTo>
                        <a:pt x="927" y="303"/>
                      </a:moveTo>
                      <a:cubicBezTo>
                        <a:pt x="928" y="303"/>
                        <a:pt x="929" y="303"/>
                        <a:pt x="930" y="303"/>
                      </a:cubicBezTo>
                      <a:cubicBezTo>
                        <a:pt x="930" y="301"/>
                        <a:pt x="930" y="299"/>
                        <a:pt x="930" y="298"/>
                      </a:cubicBezTo>
                      <a:cubicBezTo>
                        <a:pt x="929" y="298"/>
                        <a:pt x="929" y="298"/>
                        <a:pt x="928" y="298"/>
                      </a:cubicBezTo>
                      <a:cubicBezTo>
                        <a:pt x="928" y="300"/>
                        <a:pt x="927" y="300"/>
                        <a:pt x="927" y="303"/>
                      </a:cubicBezTo>
                      <a:close/>
                      <a:moveTo>
                        <a:pt x="719" y="303"/>
                      </a:moveTo>
                      <a:cubicBezTo>
                        <a:pt x="719" y="303"/>
                        <a:pt x="720" y="303"/>
                        <a:pt x="721" y="303"/>
                      </a:cubicBezTo>
                      <a:cubicBezTo>
                        <a:pt x="721" y="302"/>
                        <a:pt x="721" y="301"/>
                        <a:pt x="721" y="299"/>
                      </a:cubicBezTo>
                      <a:cubicBezTo>
                        <a:pt x="720" y="299"/>
                        <a:pt x="719" y="299"/>
                        <a:pt x="719" y="299"/>
                      </a:cubicBezTo>
                      <a:cubicBezTo>
                        <a:pt x="719" y="301"/>
                        <a:pt x="719" y="302"/>
                        <a:pt x="719" y="303"/>
                      </a:cubicBezTo>
                      <a:close/>
                      <a:moveTo>
                        <a:pt x="739" y="303"/>
                      </a:moveTo>
                      <a:cubicBezTo>
                        <a:pt x="739" y="303"/>
                        <a:pt x="740" y="303"/>
                        <a:pt x="741" y="303"/>
                      </a:cubicBezTo>
                      <a:cubicBezTo>
                        <a:pt x="741" y="302"/>
                        <a:pt x="741" y="301"/>
                        <a:pt x="741" y="299"/>
                      </a:cubicBezTo>
                      <a:cubicBezTo>
                        <a:pt x="740" y="299"/>
                        <a:pt x="739" y="299"/>
                        <a:pt x="739" y="299"/>
                      </a:cubicBezTo>
                      <a:cubicBezTo>
                        <a:pt x="739" y="301"/>
                        <a:pt x="739" y="302"/>
                        <a:pt x="739" y="303"/>
                      </a:cubicBezTo>
                      <a:close/>
                      <a:moveTo>
                        <a:pt x="756" y="303"/>
                      </a:moveTo>
                      <a:cubicBezTo>
                        <a:pt x="756" y="303"/>
                        <a:pt x="757" y="303"/>
                        <a:pt x="758" y="303"/>
                      </a:cubicBezTo>
                      <a:cubicBezTo>
                        <a:pt x="758" y="302"/>
                        <a:pt x="758" y="301"/>
                        <a:pt x="758" y="299"/>
                      </a:cubicBezTo>
                      <a:cubicBezTo>
                        <a:pt x="757" y="299"/>
                        <a:pt x="756" y="299"/>
                        <a:pt x="756" y="299"/>
                      </a:cubicBezTo>
                      <a:cubicBezTo>
                        <a:pt x="756" y="301"/>
                        <a:pt x="756" y="302"/>
                        <a:pt x="756" y="303"/>
                      </a:cubicBezTo>
                      <a:close/>
                      <a:moveTo>
                        <a:pt x="772" y="303"/>
                      </a:moveTo>
                      <a:cubicBezTo>
                        <a:pt x="773" y="303"/>
                        <a:pt x="773" y="303"/>
                        <a:pt x="774" y="303"/>
                      </a:cubicBezTo>
                      <a:cubicBezTo>
                        <a:pt x="774" y="302"/>
                        <a:pt x="774" y="301"/>
                        <a:pt x="774" y="299"/>
                      </a:cubicBezTo>
                      <a:cubicBezTo>
                        <a:pt x="773" y="299"/>
                        <a:pt x="773" y="299"/>
                        <a:pt x="772" y="299"/>
                      </a:cubicBezTo>
                      <a:cubicBezTo>
                        <a:pt x="772" y="301"/>
                        <a:pt x="772" y="302"/>
                        <a:pt x="772" y="303"/>
                      </a:cubicBezTo>
                      <a:close/>
                      <a:moveTo>
                        <a:pt x="778" y="303"/>
                      </a:moveTo>
                      <a:cubicBezTo>
                        <a:pt x="779" y="303"/>
                        <a:pt x="780" y="303"/>
                        <a:pt x="781" y="303"/>
                      </a:cubicBezTo>
                      <a:cubicBezTo>
                        <a:pt x="781" y="302"/>
                        <a:pt x="781" y="301"/>
                        <a:pt x="781" y="299"/>
                      </a:cubicBezTo>
                      <a:cubicBezTo>
                        <a:pt x="780" y="299"/>
                        <a:pt x="779" y="299"/>
                        <a:pt x="778" y="299"/>
                      </a:cubicBezTo>
                      <a:cubicBezTo>
                        <a:pt x="778" y="301"/>
                        <a:pt x="778" y="302"/>
                        <a:pt x="778" y="303"/>
                      </a:cubicBezTo>
                      <a:close/>
                      <a:moveTo>
                        <a:pt x="811" y="303"/>
                      </a:moveTo>
                      <a:cubicBezTo>
                        <a:pt x="811" y="300"/>
                        <a:pt x="805" y="296"/>
                        <a:pt x="806" y="303"/>
                      </a:cubicBezTo>
                      <a:cubicBezTo>
                        <a:pt x="808" y="301"/>
                        <a:pt x="811" y="307"/>
                        <a:pt x="811" y="303"/>
                      </a:cubicBezTo>
                      <a:close/>
                      <a:moveTo>
                        <a:pt x="905" y="305"/>
                      </a:moveTo>
                      <a:cubicBezTo>
                        <a:pt x="905" y="302"/>
                        <a:pt x="907" y="304"/>
                        <a:pt x="907" y="299"/>
                      </a:cubicBezTo>
                      <a:cubicBezTo>
                        <a:pt x="905" y="298"/>
                        <a:pt x="903" y="306"/>
                        <a:pt x="905" y="305"/>
                      </a:cubicBezTo>
                      <a:close/>
                      <a:moveTo>
                        <a:pt x="934" y="307"/>
                      </a:moveTo>
                      <a:cubicBezTo>
                        <a:pt x="934" y="305"/>
                        <a:pt x="934" y="302"/>
                        <a:pt x="934" y="299"/>
                      </a:cubicBezTo>
                      <a:cubicBezTo>
                        <a:pt x="931" y="299"/>
                        <a:pt x="930" y="309"/>
                        <a:pt x="934" y="307"/>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2" name="文本框 41">
                  <a:extLst>
                    <a:ext uri="{FF2B5EF4-FFF2-40B4-BE49-F238E27FC236}">
                      <a16:creationId xmlns:a16="http://schemas.microsoft.com/office/drawing/2014/main" id="{A25C4D71-22EC-C5BF-D549-BFA7B1C55EAC}"/>
                    </a:ext>
                  </a:extLst>
                </p:cNvPr>
                <p:cNvSpPr txBox="1"/>
                <p:nvPr/>
              </p:nvSpPr>
              <p:spPr>
                <a:xfrm>
                  <a:off x="2015499" y="1933673"/>
                  <a:ext cx="1604927" cy="461665"/>
                </a:xfrm>
                <a:prstGeom prst="rect">
                  <a:avLst/>
                </a:prstGeom>
                <a:noFill/>
              </p:spPr>
              <p:txBody>
                <a:bodyPr wrap="none" rtlCol="0">
                  <a:spAutoFit/>
                </a:bodyPr>
                <a:lstStyle/>
                <a:p>
                  <a:pP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r>
                    <a:rPr lang="en-US" altLang="zh-CN" sz="2400" dirty="0">
                      <a:gradFill flip="none" rotWithShape="1">
                        <a:gsLst>
                          <a:gs pos="28000">
                            <a:schemeClr val="accent1"/>
                          </a:gs>
                          <a:gs pos="100000">
                            <a:schemeClr val="accent2"/>
                          </a:gs>
                        </a:gsLst>
                        <a:lin ang="13500000" scaled="1"/>
                        <a:tileRect/>
                      </a:gradFill>
                      <a:latin typeface="+mj-ea"/>
                      <a:ea typeface="+mj-ea"/>
                    </a:rPr>
                    <a:t>4</a:t>
                  </a:r>
                  <a:endParaRPr lang="zh-CN" altLang="en-US" sz="2400" dirty="0">
                    <a:gradFill flip="none" rotWithShape="1">
                      <a:gsLst>
                        <a:gs pos="28000">
                          <a:schemeClr val="accent1"/>
                        </a:gs>
                        <a:gs pos="100000">
                          <a:schemeClr val="accent2"/>
                        </a:gs>
                      </a:gsLst>
                      <a:lin ang="13500000" scaled="1"/>
                      <a:tileRect/>
                    </a:gradFill>
                    <a:latin typeface="+mj-ea"/>
                    <a:ea typeface="+mj-ea"/>
                  </a:endParaRPr>
                </a:p>
              </p:txBody>
            </p:sp>
          </p:grpSp>
          <p:sp>
            <p:nvSpPr>
              <p:cNvPr id="40" name="文本框 39">
                <a:extLst>
                  <a:ext uri="{FF2B5EF4-FFF2-40B4-BE49-F238E27FC236}">
                    <a16:creationId xmlns:a16="http://schemas.microsoft.com/office/drawing/2014/main" id="{CE8FDBEF-7EC2-C848-7931-2881228B1E1F}"/>
                  </a:ext>
                </a:extLst>
              </p:cNvPr>
              <p:cNvSpPr txBox="1"/>
              <p:nvPr/>
            </p:nvSpPr>
            <p:spPr>
              <a:xfrm>
                <a:off x="2015499" y="2102387"/>
                <a:ext cx="2398005" cy="738792"/>
              </a:xfrm>
              <a:prstGeom prst="rect">
                <a:avLst/>
              </a:prstGeom>
              <a:noFill/>
            </p:spPr>
            <p:txBody>
              <a:bodyPr wrap="square" rtlCol="0">
                <a:spAutoFit/>
              </a:bodyPr>
              <a:lstStyle/>
              <a:p>
                <a:pPr>
                  <a:lnSpc>
                    <a:spcPct val="120000"/>
                  </a:lnSpc>
                </a:pPr>
                <a:r>
                  <a:rPr lang="zh-CN" altLang="en-US" dirty="0"/>
                  <a:t>单击此处添加文本或复制适合内容</a:t>
                </a:r>
              </a:p>
            </p:txBody>
          </p:sp>
        </p:grpSp>
      </p:grpSp>
      <p:sp>
        <p:nvSpPr>
          <p:cNvPr id="7" name="日期占位符 6">
            <a:extLst>
              <a:ext uri="{FF2B5EF4-FFF2-40B4-BE49-F238E27FC236}">
                <a16:creationId xmlns:a16="http://schemas.microsoft.com/office/drawing/2014/main" id="{D4B16894-9C2A-B62D-02DE-0C673F11CA53}"/>
              </a:ext>
            </a:extLst>
          </p:cNvPr>
          <p:cNvSpPr>
            <a:spLocks noGrp="1"/>
          </p:cNvSpPr>
          <p:nvPr>
            <p:ph type="dt" sz="half" idx="10"/>
          </p:nvPr>
        </p:nvSpPr>
        <p:spPr/>
        <p:txBody>
          <a:bodyPr/>
          <a:lstStyle/>
          <a:p>
            <a:fld id="{0BD8F10F-3392-4257-8163-6E48BA5B2AB2}" type="datetime1">
              <a:rPr lang="zh-CN" altLang="en-US" smtClean="0"/>
              <a:t>2023/8/7</a:t>
            </a:fld>
            <a:endParaRPr lang="en-US" dirty="0"/>
          </a:p>
        </p:txBody>
      </p:sp>
      <p:sp>
        <p:nvSpPr>
          <p:cNvPr id="8" name="页脚占位符 7">
            <a:extLst>
              <a:ext uri="{FF2B5EF4-FFF2-40B4-BE49-F238E27FC236}">
                <a16:creationId xmlns:a16="http://schemas.microsoft.com/office/drawing/2014/main" id="{95CD2760-DC22-D151-DA47-61F1C618A2A3}"/>
              </a:ext>
            </a:extLst>
          </p:cNvPr>
          <p:cNvSpPr>
            <a:spLocks noGrp="1"/>
          </p:cNvSpPr>
          <p:nvPr>
            <p:ph type="ftr" sz="quarter" idx="11"/>
          </p:nvPr>
        </p:nvSpPr>
        <p:spPr/>
        <p:txBody>
          <a:bodyPr/>
          <a:lstStyle/>
          <a:p>
            <a:r>
              <a:rPr lang="en-US" altLang="zh-CN"/>
              <a:t>51PPT</a:t>
            </a:r>
            <a:endParaRPr lang="zh-CN" altLang="en-US" dirty="0"/>
          </a:p>
        </p:txBody>
      </p:sp>
      <p:sp>
        <p:nvSpPr>
          <p:cNvPr id="10" name="灯片编号占位符 9">
            <a:extLst>
              <a:ext uri="{FF2B5EF4-FFF2-40B4-BE49-F238E27FC236}">
                <a16:creationId xmlns:a16="http://schemas.microsoft.com/office/drawing/2014/main" id="{1F1E12E4-5632-BF1C-D026-14117C5FE20D}"/>
              </a:ext>
            </a:extLst>
          </p:cNvPr>
          <p:cNvSpPr>
            <a:spLocks noGrp="1"/>
          </p:cNvSpPr>
          <p:nvPr>
            <p:ph type="sldNum" sz="quarter" idx="12"/>
          </p:nvPr>
        </p:nvSpPr>
        <p:spPr/>
        <p:txBody>
          <a:bodyPr/>
          <a:lstStyle/>
          <a:p>
            <a:fld id="{7F65B630-C7FF-41C0-9923-C5E5E29EED81}" type="slidenum">
              <a:rPr lang="en-US" altLang="zh-CN" smtClean="0"/>
              <a:pPr/>
              <a:t>4</a:t>
            </a:fld>
            <a:endParaRPr lang="en-US" altLang="zh-CN" dirty="0"/>
          </a:p>
        </p:txBody>
      </p:sp>
    </p:spTree>
    <p:extLst>
      <p:ext uri="{BB962C8B-B14F-4D97-AF65-F5344CB8AC3E}">
        <p14:creationId xmlns:p14="http://schemas.microsoft.com/office/powerpoint/2010/main" val="684188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任意多边形: 形状 51">
            <a:extLst>
              <a:ext uri="{FF2B5EF4-FFF2-40B4-BE49-F238E27FC236}">
                <a16:creationId xmlns:a16="http://schemas.microsoft.com/office/drawing/2014/main" id="{FE2D6624-0DEB-1EA0-6608-76A5A755D633}"/>
              </a:ext>
            </a:extLst>
          </p:cNvPr>
          <p:cNvSpPr/>
          <p:nvPr/>
        </p:nvSpPr>
        <p:spPr>
          <a:xfrm>
            <a:off x="548640" y="0"/>
            <a:ext cx="11094720" cy="6858000"/>
          </a:xfrm>
          <a:custGeom>
            <a:avLst/>
            <a:gdLst>
              <a:gd name="connsiteX0" fmla="*/ 1551357 w 11094720"/>
              <a:gd name="connsiteY0" fmla="*/ 0 h 6858000"/>
              <a:gd name="connsiteX1" fmla="*/ 9543363 w 11094720"/>
              <a:gd name="connsiteY1" fmla="*/ 0 h 6858000"/>
              <a:gd name="connsiteX2" fmla="*/ 9653616 w 11094720"/>
              <a:gd name="connsiteY2" fmla="*/ 115641 h 6858000"/>
              <a:gd name="connsiteX3" fmla="*/ 11094720 w 11094720"/>
              <a:gd name="connsiteY3" fmla="*/ 3845560 h 6858000"/>
              <a:gd name="connsiteX4" fmla="*/ 10291610 w 11094720"/>
              <a:gd name="connsiteY4" fmla="*/ 6722068 h 6858000"/>
              <a:gd name="connsiteX5" fmla="*/ 10204466 w 11094720"/>
              <a:gd name="connsiteY5" fmla="*/ 6858000 h 6858000"/>
              <a:gd name="connsiteX6" fmla="*/ 7591822 w 11094720"/>
              <a:gd name="connsiteY6" fmla="*/ 6858000 h 6858000"/>
              <a:gd name="connsiteX7" fmla="*/ 7863274 w 11094720"/>
              <a:gd name="connsiteY7" fmla="*/ 6655012 h 6858000"/>
              <a:gd name="connsiteX8" fmla="*/ 9188203 w 11094720"/>
              <a:gd name="connsiteY8" fmla="*/ 3845560 h 6858000"/>
              <a:gd name="connsiteX9" fmla="*/ 5547360 w 11094720"/>
              <a:gd name="connsiteY9" fmla="*/ 204717 h 6858000"/>
              <a:gd name="connsiteX10" fmla="*/ 1906517 w 11094720"/>
              <a:gd name="connsiteY10" fmla="*/ 3845560 h 6858000"/>
              <a:gd name="connsiteX11" fmla="*/ 3231446 w 11094720"/>
              <a:gd name="connsiteY11" fmla="*/ 6655012 h 6858000"/>
              <a:gd name="connsiteX12" fmla="*/ 3502899 w 11094720"/>
              <a:gd name="connsiteY12" fmla="*/ 6858000 h 6858000"/>
              <a:gd name="connsiteX13" fmla="*/ 890255 w 11094720"/>
              <a:gd name="connsiteY13" fmla="*/ 6858000 h 6858000"/>
              <a:gd name="connsiteX14" fmla="*/ 803110 w 11094720"/>
              <a:gd name="connsiteY14" fmla="*/ 6722068 h 6858000"/>
              <a:gd name="connsiteX15" fmla="*/ 0 w 11094720"/>
              <a:gd name="connsiteY15" fmla="*/ 3845560 h 6858000"/>
              <a:gd name="connsiteX16" fmla="*/ 1441104 w 11094720"/>
              <a:gd name="connsiteY16" fmla="*/ 11564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094720" h="6858000">
                <a:moveTo>
                  <a:pt x="1551357" y="0"/>
                </a:moveTo>
                <a:lnTo>
                  <a:pt x="9543363" y="0"/>
                </a:lnTo>
                <a:lnTo>
                  <a:pt x="9653616" y="115641"/>
                </a:lnTo>
                <a:cubicBezTo>
                  <a:pt x="10548999" y="1100781"/>
                  <a:pt x="11094720" y="2409441"/>
                  <a:pt x="11094720" y="3845560"/>
                </a:cubicBezTo>
                <a:cubicBezTo>
                  <a:pt x="11094720" y="4898715"/>
                  <a:pt x="10801243" y="5883324"/>
                  <a:pt x="10291610" y="6722068"/>
                </a:cubicBezTo>
                <a:lnTo>
                  <a:pt x="10204466" y="6858000"/>
                </a:lnTo>
                <a:lnTo>
                  <a:pt x="7591822" y="6858000"/>
                </a:lnTo>
                <a:lnTo>
                  <a:pt x="7863274" y="6655012"/>
                </a:lnTo>
                <a:cubicBezTo>
                  <a:pt x="8672442" y="5987228"/>
                  <a:pt x="9188203" y="4976625"/>
                  <a:pt x="9188203" y="3845560"/>
                </a:cubicBezTo>
                <a:cubicBezTo>
                  <a:pt x="9188203" y="1834778"/>
                  <a:pt x="7558142" y="204717"/>
                  <a:pt x="5547360" y="204717"/>
                </a:cubicBezTo>
                <a:cubicBezTo>
                  <a:pt x="3536578" y="204717"/>
                  <a:pt x="1906517" y="1834778"/>
                  <a:pt x="1906517" y="3845560"/>
                </a:cubicBezTo>
                <a:cubicBezTo>
                  <a:pt x="1906517" y="4976625"/>
                  <a:pt x="2422279" y="5987228"/>
                  <a:pt x="3231446" y="6655012"/>
                </a:cubicBezTo>
                <a:lnTo>
                  <a:pt x="3502899" y="6858000"/>
                </a:lnTo>
                <a:lnTo>
                  <a:pt x="890255" y="6858000"/>
                </a:lnTo>
                <a:lnTo>
                  <a:pt x="803110" y="6722068"/>
                </a:lnTo>
                <a:cubicBezTo>
                  <a:pt x="293477" y="5883324"/>
                  <a:pt x="0" y="4898715"/>
                  <a:pt x="0" y="3845560"/>
                </a:cubicBezTo>
                <a:cubicBezTo>
                  <a:pt x="0" y="2409441"/>
                  <a:pt x="545722" y="1100781"/>
                  <a:pt x="1441104" y="115641"/>
                </a:cubicBezTo>
                <a:close/>
              </a:path>
            </a:pathLst>
          </a:custGeom>
          <a:solidFill>
            <a:schemeClr val="accent5">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标题 1">
            <a:extLst>
              <a:ext uri="{FF2B5EF4-FFF2-40B4-BE49-F238E27FC236}">
                <a16:creationId xmlns:a16="http://schemas.microsoft.com/office/drawing/2014/main" id="{2077E282-A438-6C57-4D8B-35C34B6680BC}"/>
              </a:ext>
            </a:extLst>
          </p:cNvPr>
          <p:cNvSpPr>
            <a:spLocks noGrp="1"/>
          </p:cNvSpPr>
          <p:nvPr>
            <p:ph type="title"/>
          </p:nvPr>
        </p:nvSpPr>
        <p:spPr/>
        <p:txBody>
          <a:bodyPr/>
          <a:lstStyle/>
          <a:p>
            <a:r>
              <a:rPr lang="zh-CN" altLang="en-US" dirty="0"/>
              <a:t>单击此处添加标题</a:t>
            </a:r>
          </a:p>
        </p:txBody>
      </p:sp>
      <p:grpSp>
        <p:nvGrpSpPr>
          <p:cNvPr id="33" name="组合 32">
            <a:extLst>
              <a:ext uri="{FF2B5EF4-FFF2-40B4-BE49-F238E27FC236}">
                <a16:creationId xmlns:a16="http://schemas.microsoft.com/office/drawing/2014/main" id="{21137D2C-431D-52FD-E430-5D2AD2244780}"/>
              </a:ext>
            </a:extLst>
          </p:cNvPr>
          <p:cNvGrpSpPr/>
          <p:nvPr/>
        </p:nvGrpSpPr>
        <p:grpSpPr>
          <a:xfrm>
            <a:off x="558800" y="2360520"/>
            <a:ext cx="3201434" cy="3184300"/>
            <a:chOff x="558800" y="2114655"/>
            <a:chExt cx="3201434" cy="3184300"/>
          </a:xfrm>
        </p:grpSpPr>
        <p:grpSp>
          <p:nvGrpSpPr>
            <p:cNvPr id="12" name="组合 11">
              <a:extLst>
                <a:ext uri="{FF2B5EF4-FFF2-40B4-BE49-F238E27FC236}">
                  <a16:creationId xmlns:a16="http://schemas.microsoft.com/office/drawing/2014/main" id="{906BECEF-CD23-2230-259F-1B854E992C0A}"/>
                </a:ext>
              </a:extLst>
            </p:cNvPr>
            <p:cNvGrpSpPr/>
            <p:nvPr/>
          </p:nvGrpSpPr>
          <p:grpSpPr>
            <a:xfrm>
              <a:off x="558800" y="2114655"/>
              <a:ext cx="3201434" cy="3184300"/>
              <a:chOff x="-1741559" y="3004286"/>
              <a:chExt cx="1271652" cy="1264848"/>
            </a:xfrm>
            <a:solidFill>
              <a:schemeClr val="accent5">
                <a:lumMod val="60000"/>
                <a:lumOff val="40000"/>
              </a:schemeClr>
            </a:solidFill>
          </p:grpSpPr>
          <p:sp>
            <p:nvSpPr>
              <p:cNvPr id="13" name="椭圆 12">
                <a:extLst>
                  <a:ext uri="{FF2B5EF4-FFF2-40B4-BE49-F238E27FC236}">
                    <a16:creationId xmlns:a16="http://schemas.microsoft.com/office/drawing/2014/main" id="{D5CB46F7-9BC4-B4F8-DE62-DEF45C34B5A2}"/>
                  </a:ext>
                </a:extLst>
              </p:cNvPr>
              <p:cNvSpPr/>
              <p:nvPr/>
            </p:nvSpPr>
            <p:spPr>
              <a:xfrm>
                <a:off x="-1551940" y="3154680"/>
                <a:ext cx="919480" cy="9194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9">
                <a:extLst>
                  <a:ext uri="{FF2B5EF4-FFF2-40B4-BE49-F238E27FC236}">
                    <a16:creationId xmlns:a16="http://schemas.microsoft.com/office/drawing/2014/main" id="{E438E583-B37C-4406-4677-847DC1D78B3D}"/>
                  </a:ext>
                </a:extLst>
              </p:cNvPr>
              <p:cNvSpPr>
                <a:spLocks noEditPoints="1"/>
              </p:cNvSpPr>
              <p:nvPr/>
            </p:nvSpPr>
            <p:spPr bwMode="auto">
              <a:xfrm>
                <a:off x="-1741559" y="3004286"/>
                <a:ext cx="1271652" cy="1264848"/>
              </a:xfrm>
              <a:custGeom>
                <a:avLst/>
                <a:gdLst>
                  <a:gd name="T0" fmla="*/ 379 w 1017"/>
                  <a:gd name="T1" fmla="*/ 848 h 1011"/>
                  <a:gd name="T2" fmla="*/ 525 w 1017"/>
                  <a:gd name="T3" fmla="*/ 836 h 1011"/>
                  <a:gd name="T4" fmla="*/ 685 w 1017"/>
                  <a:gd name="T5" fmla="*/ 802 h 1011"/>
                  <a:gd name="T6" fmla="*/ 860 w 1017"/>
                  <a:gd name="T7" fmla="*/ 607 h 1011"/>
                  <a:gd name="T8" fmla="*/ 866 w 1017"/>
                  <a:gd name="T9" fmla="*/ 411 h 1011"/>
                  <a:gd name="T10" fmla="*/ 781 w 1017"/>
                  <a:gd name="T11" fmla="*/ 242 h 1011"/>
                  <a:gd name="T12" fmla="*/ 631 w 1017"/>
                  <a:gd name="T13" fmla="*/ 161 h 1011"/>
                  <a:gd name="T14" fmla="*/ 471 w 1017"/>
                  <a:gd name="T15" fmla="*/ 150 h 1011"/>
                  <a:gd name="T16" fmla="*/ 308 w 1017"/>
                  <a:gd name="T17" fmla="*/ 191 h 1011"/>
                  <a:gd name="T18" fmla="*/ 308 w 1017"/>
                  <a:gd name="T19" fmla="*/ 130 h 1011"/>
                  <a:gd name="T20" fmla="*/ 364 w 1017"/>
                  <a:gd name="T21" fmla="*/ 86 h 1011"/>
                  <a:gd name="T22" fmla="*/ 399 w 1017"/>
                  <a:gd name="T23" fmla="*/ 10 h 1011"/>
                  <a:gd name="T24" fmla="*/ 577 w 1017"/>
                  <a:gd name="T25" fmla="*/ 40 h 1011"/>
                  <a:gd name="T26" fmla="*/ 619 w 1017"/>
                  <a:gd name="T27" fmla="*/ 121 h 1011"/>
                  <a:gd name="T28" fmla="*/ 715 w 1017"/>
                  <a:gd name="T29" fmla="*/ 59 h 1011"/>
                  <a:gd name="T30" fmla="*/ 774 w 1017"/>
                  <a:gd name="T31" fmla="*/ 93 h 1011"/>
                  <a:gd name="T32" fmla="*/ 838 w 1017"/>
                  <a:gd name="T33" fmla="*/ 174 h 1011"/>
                  <a:gd name="T34" fmla="*/ 897 w 1017"/>
                  <a:gd name="T35" fmla="*/ 162 h 1011"/>
                  <a:gd name="T36" fmla="*/ 862 w 1017"/>
                  <a:gd name="T37" fmla="*/ 230 h 1011"/>
                  <a:gd name="T38" fmla="*/ 912 w 1017"/>
                  <a:gd name="T39" fmla="*/ 255 h 1011"/>
                  <a:gd name="T40" fmla="*/ 930 w 1017"/>
                  <a:gd name="T41" fmla="*/ 341 h 1011"/>
                  <a:gd name="T42" fmla="*/ 932 w 1017"/>
                  <a:gd name="T43" fmla="*/ 463 h 1011"/>
                  <a:gd name="T44" fmla="*/ 969 w 1017"/>
                  <a:gd name="T45" fmla="*/ 517 h 1011"/>
                  <a:gd name="T46" fmla="*/ 947 w 1017"/>
                  <a:gd name="T47" fmla="*/ 618 h 1011"/>
                  <a:gd name="T48" fmla="*/ 933 w 1017"/>
                  <a:gd name="T49" fmla="*/ 744 h 1011"/>
                  <a:gd name="T50" fmla="*/ 878 w 1017"/>
                  <a:gd name="T51" fmla="*/ 833 h 1011"/>
                  <a:gd name="T52" fmla="*/ 804 w 1017"/>
                  <a:gd name="T53" fmla="*/ 861 h 1011"/>
                  <a:gd name="T54" fmla="*/ 708 w 1017"/>
                  <a:gd name="T55" fmla="*/ 920 h 1011"/>
                  <a:gd name="T56" fmla="*/ 596 w 1017"/>
                  <a:gd name="T57" fmla="*/ 940 h 1011"/>
                  <a:gd name="T58" fmla="*/ 544 w 1017"/>
                  <a:gd name="T59" fmla="*/ 1004 h 1011"/>
                  <a:gd name="T60" fmla="*/ 466 w 1017"/>
                  <a:gd name="T61" fmla="*/ 914 h 1011"/>
                  <a:gd name="T62" fmla="*/ 396 w 1017"/>
                  <a:gd name="T63" fmla="*/ 891 h 1011"/>
                  <a:gd name="T64" fmla="*/ 843 w 1017"/>
                  <a:gd name="T65" fmla="*/ 190 h 1011"/>
                  <a:gd name="T66" fmla="*/ 847 w 1017"/>
                  <a:gd name="T67" fmla="*/ 219 h 1011"/>
                  <a:gd name="T68" fmla="*/ 854 w 1017"/>
                  <a:gd name="T69" fmla="*/ 197 h 1011"/>
                  <a:gd name="T70" fmla="*/ 187 w 1017"/>
                  <a:gd name="T71" fmla="*/ 239 h 1011"/>
                  <a:gd name="T72" fmla="*/ 226 w 1017"/>
                  <a:gd name="T73" fmla="*/ 117 h 1011"/>
                  <a:gd name="T74" fmla="*/ 250 w 1017"/>
                  <a:gd name="T75" fmla="*/ 286 h 1011"/>
                  <a:gd name="T76" fmla="*/ 187 w 1017"/>
                  <a:gd name="T77" fmla="*/ 521 h 1011"/>
                  <a:gd name="T78" fmla="*/ 268 w 1017"/>
                  <a:gd name="T79" fmla="*/ 721 h 1011"/>
                  <a:gd name="T80" fmla="*/ 352 w 1017"/>
                  <a:gd name="T81" fmla="*/ 855 h 1011"/>
                  <a:gd name="T82" fmla="*/ 265 w 1017"/>
                  <a:gd name="T83" fmla="*/ 904 h 1011"/>
                  <a:gd name="T84" fmla="*/ 221 w 1017"/>
                  <a:gd name="T85" fmla="*/ 838 h 1011"/>
                  <a:gd name="T86" fmla="*/ 124 w 1017"/>
                  <a:gd name="T87" fmla="*/ 807 h 1011"/>
                  <a:gd name="T88" fmla="*/ 140 w 1017"/>
                  <a:gd name="T89" fmla="*/ 716 h 1011"/>
                  <a:gd name="T90" fmla="*/ 78 w 1017"/>
                  <a:gd name="T91" fmla="*/ 566 h 1011"/>
                  <a:gd name="T92" fmla="*/ 88 w 1017"/>
                  <a:gd name="T93" fmla="*/ 543 h 1011"/>
                  <a:gd name="T94" fmla="*/ 36 w 1017"/>
                  <a:gd name="T95" fmla="*/ 491 h 1011"/>
                  <a:gd name="T96" fmla="*/ 29 w 1017"/>
                  <a:gd name="T97" fmla="*/ 422 h 1011"/>
                  <a:gd name="T98" fmla="*/ 146 w 1017"/>
                  <a:gd name="T99" fmla="*/ 353 h 1011"/>
                  <a:gd name="T100" fmla="*/ 84 w 1017"/>
                  <a:gd name="T101" fmla="*/ 268 h 1011"/>
                  <a:gd name="T102" fmla="*/ 153 w 1017"/>
                  <a:gd name="T103" fmla="*/ 265 h 1011"/>
                  <a:gd name="T104" fmla="*/ 201 w 1017"/>
                  <a:gd name="T105" fmla="*/ 361 h 1011"/>
                  <a:gd name="T106" fmla="*/ 59 w 1017"/>
                  <a:gd name="T107" fmla="*/ 518 h 1011"/>
                  <a:gd name="T108" fmla="*/ 847 w 1017"/>
                  <a:gd name="T109" fmla="*/ 878 h 1011"/>
                  <a:gd name="T110" fmla="*/ 947 w 1017"/>
                  <a:gd name="T111" fmla="*/ 631 h 1011"/>
                  <a:gd name="T112" fmla="*/ 590 w 1017"/>
                  <a:gd name="T113" fmla="*/ 51 h 1011"/>
                  <a:gd name="T114" fmla="*/ 922 w 1017"/>
                  <a:gd name="T115" fmla="*/ 266 h 1011"/>
                  <a:gd name="T116" fmla="*/ 393 w 1017"/>
                  <a:gd name="T117" fmla="*/ 66 h 1011"/>
                  <a:gd name="T118" fmla="*/ 391 w 1017"/>
                  <a:gd name="T119" fmla="*/ 933 h 1011"/>
                  <a:gd name="T120" fmla="*/ 83 w 1017"/>
                  <a:gd name="T121" fmla="*/ 602 h 1011"/>
                  <a:gd name="T122" fmla="*/ 995 w 1017"/>
                  <a:gd name="T123" fmla="*/ 546 h 1011"/>
                  <a:gd name="T124" fmla="*/ 769 w 1017"/>
                  <a:gd name="T125" fmla="*/ 953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1">
                    <a:moveTo>
                      <a:pt x="383" y="902"/>
                    </a:moveTo>
                    <a:cubicBezTo>
                      <a:pt x="383" y="900"/>
                      <a:pt x="383" y="900"/>
                      <a:pt x="384" y="899"/>
                    </a:cubicBezTo>
                    <a:cubicBezTo>
                      <a:pt x="384" y="898"/>
                      <a:pt x="384" y="898"/>
                      <a:pt x="384" y="897"/>
                    </a:cubicBezTo>
                    <a:cubicBezTo>
                      <a:pt x="385" y="896"/>
                      <a:pt x="385" y="896"/>
                      <a:pt x="386" y="895"/>
                    </a:cubicBezTo>
                    <a:cubicBezTo>
                      <a:pt x="386" y="894"/>
                      <a:pt x="387" y="894"/>
                      <a:pt x="386" y="893"/>
                    </a:cubicBezTo>
                    <a:cubicBezTo>
                      <a:pt x="387" y="892"/>
                      <a:pt x="388" y="892"/>
                      <a:pt x="389" y="891"/>
                    </a:cubicBezTo>
                    <a:cubicBezTo>
                      <a:pt x="389" y="891"/>
                      <a:pt x="389" y="890"/>
                      <a:pt x="389" y="890"/>
                    </a:cubicBezTo>
                    <a:cubicBezTo>
                      <a:pt x="389" y="889"/>
                      <a:pt x="389" y="889"/>
                      <a:pt x="389" y="889"/>
                    </a:cubicBezTo>
                    <a:cubicBezTo>
                      <a:pt x="389" y="888"/>
                      <a:pt x="389" y="888"/>
                      <a:pt x="389" y="887"/>
                    </a:cubicBezTo>
                    <a:cubicBezTo>
                      <a:pt x="389" y="887"/>
                      <a:pt x="390" y="886"/>
                      <a:pt x="390" y="886"/>
                    </a:cubicBezTo>
                    <a:cubicBezTo>
                      <a:pt x="390" y="886"/>
                      <a:pt x="390" y="885"/>
                      <a:pt x="390" y="885"/>
                    </a:cubicBezTo>
                    <a:cubicBezTo>
                      <a:pt x="390" y="884"/>
                      <a:pt x="390" y="884"/>
                      <a:pt x="389" y="884"/>
                    </a:cubicBezTo>
                    <a:cubicBezTo>
                      <a:pt x="390" y="884"/>
                      <a:pt x="391" y="883"/>
                      <a:pt x="392" y="882"/>
                    </a:cubicBezTo>
                    <a:cubicBezTo>
                      <a:pt x="392" y="881"/>
                      <a:pt x="392" y="880"/>
                      <a:pt x="393" y="879"/>
                    </a:cubicBezTo>
                    <a:cubicBezTo>
                      <a:pt x="393" y="879"/>
                      <a:pt x="392" y="878"/>
                      <a:pt x="392" y="877"/>
                    </a:cubicBezTo>
                    <a:cubicBezTo>
                      <a:pt x="392" y="878"/>
                      <a:pt x="392" y="878"/>
                      <a:pt x="391" y="878"/>
                    </a:cubicBezTo>
                    <a:cubicBezTo>
                      <a:pt x="391" y="879"/>
                      <a:pt x="390" y="879"/>
                      <a:pt x="390" y="880"/>
                    </a:cubicBezTo>
                    <a:cubicBezTo>
                      <a:pt x="390" y="881"/>
                      <a:pt x="389" y="881"/>
                      <a:pt x="389" y="882"/>
                    </a:cubicBezTo>
                    <a:cubicBezTo>
                      <a:pt x="388" y="883"/>
                      <a:pt x="387" y="884"/>
                      <a:pt x="386" y="885"/>
                    </a:cubicBezTo>
                    <a:cubicBezTo>
                      <a:pt x="386" y="885"/>
                      <a:pt x="386" y="885"/>
                      <a:pt x="386" y="885"/>
                    </a:cubicBezTo>
                    <a:cubicBezTo>
                      <a:pt x="386" y="886"/>
                      <a:pt x="386" y="887"/>
                      <a:pt x="385" y="887"/>
                    </a:cubicBezTo>
                    <a:cubicBezTo>
                      <a:pt x="385" y="888"/>
                      <a:pt x="384" y="888"/>
                      <a:pt x="383" y="890"/>
                    </a:cubicBezTo>
                    <a:cubicBezTo>
                      <a:pt x="383" y="890"/>
                      <a:pt x="382" y="891"/>
                      <a:pt x="382" y="892"/>
                    </a:cubicBezTo>
                    <a:cubicBezTo>
                      <a:pt x="382" y="892"/>
                      <a:pt x="381" y="893"/>
                      <a:pt x="380" y="894"/>
                    </a:cubicBezTo>
                    <a:cubicBezTo>
                      <a:pt x="380" y="894"/>
                      <a:pt x="379" y="895"/>
                      <a:pt x="379" y="896"/>
                    </a:cubicBezTo>
                    <a:cubicBezTo>
                      <a:pt x="378" y="897"/>
                      <a:pt x="377" y="897"/>
                      <a:pt x="377" y="898"/>
                    </a:cubicBezTo>
                    <a:cubicBezTo>
                      <a:pt x="376" y="898"/>
                      <a:pt x="376" y="899"/>
                      <a:pt x="376" y="899"/>
                    </a:cubicBezTo>
                    <a:cubicBezTo>
                      <a:pt x="376" y="899"/>
                      <a:pt x="376" y="900"/>
                      <a:pt x="376" y="900"/>
                    </a:cubicBezTo>
                    <a:cubicBezTo>
                      <a:pt x="376" y="901"/>
                      <a:pt x="376" y="902"/>
                      <a:pt x="376" y="902"/>
                    </a:cubicBezTo>
                    <a:cubicBezTo>
                      <a:pt x="375" y="903"/>
                      <a:pt x="374" y="904"/>
                      <a:pt x="374" y="904"/>
                    </a:cubicBezTo>
                    <a:cubicBezTo>
                      <a:pt x="374" y="905"/>
                      <a:pt x="373" y="906"/>
                      <a:pt x="373" y="906"/>
                    </a:cubicBezTo>
                    <a:cubicBezTo>
                      <a:pt x="373" y="908"/>
                      <a:pt x="372" y="909"/>
                      <a:pt x="372" y="910"/>
                    </a:cubicBezTo>
                    <a:cubicBezTo>
                      <a:pt x="372" y="910"/>
                      <a:pt x="371" y="910"/>
                      <a:pt x="371" y="911"/>
                    </a:cubicBezTo>
                    <a:cubicBezTo>
                      <a:pt x="371" y="912"/>
                      <a:pt x="370" y="912"/>
                      <a:pt x="370" y="913"/>
                    </a:cubicBezTo>
                    <a:cubicBezTo>
                      <a:pt x="369" y="913"/>
                      <a:pt x="370" y="914"/>
                      <a:pt x="369" y="915"/>
                    </a:cubicBezTo>
                    <a:cubicBezTo>
                      <a:pt x="369" y="915"/>
                      <a:pt x="369" y="916"/>
                      <a:pt x="369" y="916"/>
                    </a:cubicBezTo>
                    <a:cubicBezTo>
                      <a:pt x="368" y="917"/>
                      <a:pt x="367" y="919"/>
                      <a:pt x="366" y="920"/>
                    </a:cubicBezTo>
                    <a:cubicBezTo>
                      <a:pt x="366" y="921"/>
                      <a:pt x="365" y="921"/>
                      <a:pt x="365" y="922"/>
                    </a:cubicBezTo>
                    <a:cubicBezTo>
                      <a:pt x="364" y="923"/>
                      <a:pt x="364" y="923"/>
                      <a:pt x="363" y="924"/>
                    </a:cubicBezTo>
                    <a:cubicBezTo>
                      <a:pt x="363" y="925"/>
                      <a:pt x="362" y="926"/>
                      <a:pt x="362" y="927"/>
                    </a:cubicBezTo>
                    <a:cubicBezTo>
                      <a:pt x="361" y="928"/>
                      <a:pt x="359" y="930"/>
                      <a:pt x="357" y="932"/>
                    </a:cubicBezTo>
                    <a:cubicBezTo>
                      <a:pt x="357" y="932"/>
                      <a:pt x="357" y="932"/>
                      <a:pt x="357" y="932"/>
                    </a:cubicBezTo>
                    <a:cubicBezTo>
                      <a:pt x="356" y="933"/>
                      <a:pt x="355" y="933"/>
                      <a:pt x="355" y="934"/>
                    </a:cubicBezTo>
                    <a:cubicBezTo>
                      <a:pt x="354" y="934"/>
                      <a:pt x="354" y="934"/>
                      <a:pt x="354" y="935"/>
                    </a:cubicBezTo>
                    <a:cubicBezTo>
                      <a:pt x="353" y="936"/>
                      <a:pt x="352" y="937"/>
                      <a:pt x="351" y="938"/>
                    </a:cubicBezTo>
                    <a:cubicBezTo>
                      <a:pt x="350" y="937"/>
                      <a:pt x="350" y="939"/>
                      <a:pt x="349" y="939"/>
                    </a:cubicBezTo>
                    <a:cubicBezTo>
                      <a:pt x="349" y="939"/>
                      <a:pt x="348" y="939"/>
                      <a:pt x="348" y="940"/>
                    </a:cubicBezTo>
                    <a:cubicBezTo>
                      <a:pt x="347" y="940"/>
                      <a:pt x="347" y="941"/>
                      <a:pt x="346" y="942"/>
                    </a:cubicBezTo>
                    <a:cubicBezTo>
                      <a:pt x="346" y="942"/>
                      <a:pt x="345" y="943"/>
                      <a:pt x="345" y="943"/>
                    </a:cubicBezTo>
                    <a:cubicBezTo>
                      <a:pt x="344" y="943"/>
                      <a:pt x="343" y="944"/>
                      <a:pt x="343" y="944"/>
                    </a:cubicBezTo>
                    <a:cubicBezTo>
                      <a:pt x="342" y="944"/>
                      <a:pt x="341" y="945"/>
                      <a:pt x="341" y="945"/>
                    </a:cubicBezTo>
                    <a:cubicBezTo>
                      <a:pt x="340" y="946"/>
                      <a:pt x="338" y="946"/>
                      <a:pt x="337" y="947"/>
                    </a:cubicBezTo>
                    <a:cubicBezTo>
                      <a:pt x="337" y="947"/>
                      <a:pt x="337" y="947"/>
                      <a:pt x="337" y="948"/>
                    </a:cubicBezTo>
                    <a:cubicBezTo>
                      <a:pt x="337" y="948"/>
                      <a:pt x="336" y="948"/>
                      <a:pt x="336" y="948"/>
                    </a:cubicBezTo>
                    <a:cubicBezTo>
                      <a:pt x="335" y="948"/>
                      <a:pt x="335" y="948"/>
                      <a:pt x="335" y="949"/>
                    </a:cubicBezTo>
                    <a:cubicBezTo>
                      <a:pt x="334" y="949"/>
                      <a:pt x="334" y="949"/>
                      <a:pt x="333" y="949"/>
                    </a:cubicBezTo>
                    <a:cubicBezTo>
                      <a:pt x="333" y="949"/>
                      <a:pt x="333" y="950"/>
                      <a:pt x="332" y="950"/>
                    </a:cubicBezTo>
                    <a:cubicBezTo>
                      <a:pt x="331" y="950"/>
                      <a:pt x="330" y="950"/>
                      <a:pt x="329" y="950"/>
                    </a:cubicBezTo>
                    <a:cubicBezTo>
                      <a:pt x="329" y="951"/>
                      <a:pt x="328" y="951"/>
                      <a:pt x="327" y="952"/>
                    </a:cubicBezTo>
                    <a:cubicBezTo>
                      <a:pt x="327" y="953"/>
                      <a:pt x="327" y="953"/>
                      <a:pt x="326" y="954"/>
                    </a:cubicBezTo>
                    <a:cubicBezTo>
                      <a:pt x="326" y="954"/>
                      <a:pt x="325" y="954"/>
                      <a:pt x="324" y="954"/>
                    </a:cubicBezTo>
                    <a:cubicBezTo>
                      <a:pt x="324" y="954"/>
                      <a:pt x="324" y="953"/>
                      <a:pt x="324" y="953"/>
                    </a:cubicBezTo>
                    <a:cubicBezTo>
                      <a:pt x="323" y="952"/>
                      <a:pt x="323" y="952"/>
                      <a:pt x="322" y="952"/>
                    </a:cubicBezTo>
                    <a:cubicBezTo>
                      <a:pt x="322" y="952"/>
                      <a:pt x="321" y="951"/>
                      <a:pt x="321" y="951"/>
                    </a:cubicBezTo>
                    <a:cubicBezTo>
                      <a:pt x="320" y="951"/>
                      <a:pt x="319" y="951"/>
                      <a:pt x="319" y="951"/>
                    </a:cubicBezTo>
                    <a:cubicBezTo>
                      <a:pt x="318" y="951"/>
                      <a:pt x="318" y="950"/>
                      <a:pt x="318" y="950"/>
                    </a:cubicBezTo>
                    <a:cubicBezTo>
                      <a:pt x="318" y="950"/>
                      <a:pt x="317" y="949"/>
                      <a:pt x="317" y="949"/>
                    </a:cubicBezTo>
                    <a:cubicBezTo>
                      <a:pt x="317" y="948"/>
                      <a:pt x="317" y="948"/>
                      <a:pt x="317" y="947"/>
                    </a:cubicBezTo>
                    <a:cubicBezTo>
                      <a:pt x="318" y="946"/>
                      <a:pt x="317" y="946"/>
                      <a:pt x="317" y="945"/>
                    </a:cubicBezTo>
                    <a:cubicBezTo>
                      <a:pt x="319" y="943"/>
                      <a:pt x="321" y="941"/>
                      <a:pt x="323" y="940"/>
                    </a:cubicBezTo>
                    <a:cubicBezTo>
                      <a:pt x="323" y="940"/>
                      <a:pt x="323" y="940"/>
                      <a:pt x="323" y="940"/>
                    </a:cubicBezTo>
                    <a:cubicBezTo>
                      <a:pt x="323" y="939"/>
                      <a:pt x="324" y="939"/>
                      <a:pt x="325" y="938"/>
                    </a:cubicBezTo>
                    <a:cubicBezTo>
                      <a:pt x="326" y="938"/>
                      <a:pt x="327" y="937"/>
                      <a:pt x="327" y="937"/>
                    </a:cubicBezTo>
                    <a:cubicBezTo>
                      <a:pt x="328" y="936"/>
                      <a:pt x="329" y="935"/>
                      <a:pt x="329" y="935"/>
                    </a:cubicBezTo>
                    <a:cubicBezTo>
                      <a:pt x="330" y="934"/>
                      <a:pt x="331" y="933"/>
                      <a:pt x="332" y="932"/>
                    </a:cubicBezTo>
                    <a:cubicBezTo>
                      <a:pt x="332" y="931"/>
                      <a:pt x="334" y="931"/>
                      <a:pt x="334" y="930"/>
                    </a:cubicBezTo>
                    <a:cubicBezTo>
                      <a:pt x="335" y="929"/>
                      <a:pt x="335" y="928"/>
                      <a:pt x="336" y="927"/>
                    </a:cubicBezTo>
                    <a:cubicBezTo>
                      <a:pt x="336" y="927"/>
                      <a:pt x="336" y="927"/>
                      <a:pt x="336" y="926"/>
                    </a:cubicBezTo>
                    <a:cubicBezTo>
                      <a:pt x="336" y="925"/>
                      <a:pt x="337" y="925"/>
                      <a:pt x="337" y="924"/>
                    </a:cubicBezTo>
                    <a:cubicBezTo>
                      <a:pt x="338" y="923"/>
                      <a:pt x="339" y="923"/>
                      <a:pt x="339" y="922"/>
                    </a:cubicBezTo>
                    <a:cubicBezTo>
                      <a:pt x="339" y="922"/>
                      <a:pt x="339" y="921"/>
                      <a:pt x="340" y="921"/>
                    </a:cubicBezTo>
                    <a:cubicBezTo>
                      <a:pt x="341" y="920"/>
                      <a:pt x="341" y="919"/>
                      <a:pt x="342" y="918"/>
                    </a:cubicBezTo>
                    <a:cubicBezTo>
                      <a:pt x="342" y="917"/>
                      <a:pt x="342" y="916"/>
                      <a:pt x="343" y="915"/>
                    </a:cubicBezTo>
                    <a:cubicBezTo>
                      <a:pt x="343" y="915"/>
                      <a:pt x="344" y="914"/>
                      <a:pt x="344" y="914"/>
                    </a:cubicBezTo>
                    <a:cubicBezTo>
                      <a:pt x="344" y="912"/>
                      <a:pt x="346" y="911"/>
                      <a:pt x="347" y="909"/>
                    </a:cubicBezTo>
                    <a:cubicBezTo>
                      <a:pt x="348" y="907"/>
                      <a:pt x="349" y="904"/>
                      <a:pt x="351" y="903"/>
                    </a:cubicBezTo>
                    <a:cubicBezTo>
                      <a:pt x="351" y="903"/>
                      <a:pt x="351" y="902"/>
                      <a:pt x="351" y="902"/>
                    </a:cubicBezTo>
                    <a:cubicBezTo>
                      <a:pt x="352" y="901"/>
                      <a:pt x="351" y="900"/>
                      <a:pt x="352" y="900"/>
                    </a:cubicBezTo>
                    <a:cubicBezTo>
                      <a:pt x="353" y="899"/>
                      <a:pt x="353" y="898"/>
                      <a:pt x="353" y="898"/>
                    </a:cubicBezTo>
                    <a:cubicBezTo>
                      <a:pt x="354" y="897"/>
                      <a:pt x="354" y="896"/>
                      <a:pt x="354" y="895"/>
                    </a:cubicBezTo>
                    <a:cubicBezTo>
                      <a:pt x="355" y="894"/>
                      <a:pt x="356" y="894"/>
                      <a:pt x="356" y="893"/>
                    </a:cubicBezTo>
                    <a:cubicBezTo>
                      <a:pt x="356" y="892"/>
                      <a:pt x="357" y="892"/>
                      <a:pt x="357" y="891"/>
                    </a:cubicBezTo>
                    <a:cubicBezTo>
                      <a:pt x="358" y="890"/>
                      <a:pt x="358" y="889"/>
                      <a:pt x="359" y="888"/>
                    </a:cubicBezTo>
                    <a:cubicBezTo>
                      <a:pt x="359" y="888"/>
                      <a:pt x="359" y="887"/>
                      <a:pt x="359" y="887"/>
                    </a:cubicBezTo>
                    <a:cubicBezTo>
                      <a:pt x="360" y="887"/>
                      <a:pt x="360" y="886"/>
                      <a:pt x="361" y="886"/>
                    </a:cubicBezTo>
                    <a:cubicBezTo>
                      <a:pt x="361" y="886"/>
                      <a:pt x="361" y="886"/>
                      <a:pt x="361" y="885"/>
                    </a:cubicBezTo>
                    <a:cubicBezTo>
                      <a:pt x="362" y="885"/>
                      <a:pt x="362" y="884"/>
                      <a:pt x="363" y="883"/>
                    </a:cubicBezTo>
                    <a:cubicBezTo>
                      <a:pt x="363" y="882"/>
                      <a:pt x="364" y="882"/>
                      <a:pt x="364" y="881"/>
                    </a:cubicBezTo>
                    <a:cubicBezTo>
                      <a:pt x="365" y="880"/>
                      <a:pt x="367" y="878"/>
                      <a:pt x="368" y="876"/>
                    </a:cubicBezTo>
                    <a:cubicBezTo>
                      <a:pt x="368" y="876"/>
                      <a:pt x="369" y="876"/>
                      <a:pt x="369" y="876"/>
                    </a:cubicBezTo>
                    <a:cubicBezTo>
                      <a:pt x="369" y="875"/>
                      <a:pt x="370" y="875"/>
                      <a:pt x="370" y="874"/>
                    </a:cubicBezTo>
                    <a:cubicBezTo>
                      <a:pt x="370" y="874"/>
                      <a:pt x="370" y="873"/>
                      <a:pt x="371" y="873"/>
                    </a:cubicBezTo>
                    <a:cubicBezTo>
                      <a:pt x="372" y="872"/>
                      <a:pt x="373" y="871"/>
                      <a:pt x="374" y="870"/>
                    </a:cubicBezTo>
                    <a:cubicBezTo>
                      <a:pt x="374" y="870"/>
                      <a:pt x="374" y="869"/>
                      <a:pt x="374" y="869"/>
                    </a:cubicBezTo>
                    <a:cubicBezTo>
                      <a:pt x="375" y="868"/>
                      <a:pt x="376" y="868"/>
                      <a:pt x="376" y="867"/>
                    </a:cubicBezTo>
                    <a:cubicBezTo>
                      <a:pt x="376" y="867"/>
                      <a:pt x="376" y="867"/>
                      <a:pt x="376" y="866"/>
                    </a:cubicBezTo>
                    <a:cubicBezTo>
                      <a:pt x="376" y="866"/>
                      <a:pt x="376" y="866"/>
                      <a:pt x="375" y="866"/>
                    </a:cubicBezTo>
                    <a:cubicBezTo>
                      <a:pt x="374" y="865"/>
                      <a:pt x="373" y="864"/>
                      <a:pt x="372" y="863"/>
                    </a:cubicBezTo>
                    <a:cubicBezTo>
                      <a:pt x="372" y="862"/>
                      <a:pt x="372" y="861"/>
                      <a:pt x="372" y="861"/>
                    </a:cubicBezTo>
                    <a:cubicBezTo>
                      <a:pt x="372" y="860"/>
                      <a:pt x="372" y="860"/>
                      <a:pt x="372" y="860"/>
                    </a:cubicBezTo>
                    <a:cubicBezTo>
                      <a:pt x="371" y="860"/>
                      <a:pt x="372" y="859"/>
                      <a:pt x="371" y="859"/>
                    </a:cubicBezTo>
                    <a:cubicBezTo>
                      <a:pt x="372" y="858"/>
                      <a:pt x="372" y="858"/>
                      <a:pt x="372" y="858"/>
                    </a:cubicBezTo>
                    <a:cubicBezTo>
                      <a:pt x="372" y="857"/>
                      <a:pt x="372" y="856"/>
                      <a:pt x="372" y="855"/>
                    </a:cubicBezTo>
                    <a:cubicBezTo>
                      <a:pt x="372" y="855"/>
                      <a:pt x="373" y="854"/>
                      <a:pt x="373" y="854"/>
                    </a:cubicBezTo>
                    <a:cubicBezTo>
                      <a:pt x="373" y="854"/>
                      <a:pt x="373" y="853"/>
                      <a:pt x="373" y="853"/>
                    </a:cubicBezTo>
                    <a:cubicBezTo>
                      <a:pt x="373" y="853"/>
                      <a:pt x="372" y="853"/>
                      <a:pt x="372" y="853"/>
                    </a:cubicBezTo>
                    <a:cubicBezTo>
                      <a:pt x="372" y="853"/>
                      <a:pt x="373" y="852"/>
                      <a:pt x="373" y="852"/>
                    </a:cubicBezTo>
                    <a:cubicBezTo>
                      <a:pt x="373" y="851"/>
                      <a:pt x="373" y="851"/>
                      <a:pt x="373" y="850"/>
                    </a:cubicBezTo>
                    <a:cubicBezTo>
                      <a:pt x="373" y="850"/>
                      <a:pt x="372" y="849"/>
                      <a:pt x="372" y="849"/>
                    </a:cubicBezTo>
                    <a:cubicBezTo>
                      <a:pt x="372" y="848"/>
                      <a:pt x="372" y="848"/>
                      <a:pt x="372" y="847"/>
                    </a:cubicBezTo>
                    <a:cubicBezTo>
                      <a:pt x="373" y="846"/>
                      <a:pt x="373" y="846"/>
                      <a:pt x="373" y="845"/>
                    </a:cubicBezTo>
                    <a:cubicBezTo>
                      <a:pt x="374" y="845"/>
                      <a:pt x="373" y="847"/>
                      <a:pt x="374" y="847"/>
                    </a:cubicBezTo>
                    <a:cubicBezTo>
                      <a:pt x="374" y="848"/>
                      <a:pt x="374" y="849"/>
                      <a:pt x="374" y="850"/>
                    </a:cubicBezTo>
                    <a:cubicBezTo>
                      <a:pt x="375" y="851"/>
                      <a:pt x="375" y="852"/>
                      <a:pt x="375" y="852"/>
                    </a:cubicBezTo>
                    <a:cubicBezTo>
                      <a:pt x="376" y="852"/>
                      <a:pt x="376" y="852"/>
                      <a:pt x="377" y="852"/>
                    </a:cubicBezTo>
                    <a:cubicBezTo>
                      <a:pt x="377" y="852"/>
                      <a:pt x="377" y="851"/>
                      <a:pt x="377" y="850"/>
                    </a:cubicBezTo>
                    <a:cubicBezTo>
                      <a:pt x="378" y="849"/>
                      <a:pt x="378" y="849"/>
                      <a:pt x="378" y="848"/>
                    </a:cubicBezTo>
                    <a:cubicBezTo>
                      <a:pt x="378" y="848"/>
                      <a:pt x="379" y="848"/>
                      <a:pt x="379" y="848"/>
                    </a:cubicBezTo>
                    <a:cubicBezTo>
                      <a:pt x="379" y="848"/>
                      <a:pt x="379" y="848"/>
                      <a:pt x="379" y="848"/>
                    </a:cubicBezTo>
                    <a:cubicBezTo>
                      <a:pt x="379" y="848"/>
                      <a:pt x="379" y="847"/>
                      <a:pt x="379" y="847"/>
                    </a:cubicBezTo>
                    <a:cubicBezTo>
                      <a:pt x="380" y="846"/>
                      <a:pt x="381" y="844"/>
                      <a:pt x="382" y="842"/>
                    </a:cubicBezTo>
                    <a:cubicBezTo>
                      <a:pt x="382" y="841"/>
                      <a:pt x="382" y="840"/>
                      <a:pt x="382" y="839"/>
                    </a:cubicBezTo>
                    <a:cubicBezTo>
                      <a:pt x="383" y="838"/>
                      <a:pt x="384" y="837"/>
                      <a:pt x="385" y="836"/>
                    </a:cubicBezTo>
                    <a:cubicBezTo>
                      <a:pt x="385" y="836"/>
                      <a:pt x="385" y="835"/>
                      <a:pt x="386" y="835"/>
                    </a:cubicBezTo>
                    <a:cubicBezTo>
                      <a:pt x="386" y="834"/>
                      <a:pt x="386" y="833"/>
                      <a:pt x="386" y="833"/>
                    </a:cubicBezTo>
                    <a:cubicBezTo>
                      <a:pt x="386" y="832"/>
                      <a:pt x="387" y="831"/>
                      <a:pt x="387" y="830"/>
                    </a:cubicBezTo>
                    <a:cubicBezTo>
                      <a:pt x="387" y="830"/>
                      <a:pt x="387" y="830"/>
                      <a:pt x="387" y="830"/>
                    </a:cubicBezTo>
                    <a:cubicBezTo>
                      <a:pt x="386" y="829"/>
                      <a:pt x="386" y="828"/>
                      <a:pt x="387" y="828"/>
                    </a:cubicBezTo>
                    <a:cubicBezTo>
                      <a:pt x="387" y="827"/>
                      <a:pt x="387" y="826"/>
                      <a:pt x="387" y="826"/>
                    </a:cubicBezTo>
                    <a:cubicBezTo>
                      <a:pt x="386" y="825"/>
                      <a:pt x="386" y="824"/>
                      <a:pt x="387" y="823"/>
                    </a:cubicBezTo>
                    <a:cubicBezTo>
                      <a:pt x="387" y="823"/>
                      <a:pt x="387" y="822"/>
                      <a:pt x="388" y="822"/>
                    </a:cubicBezTo>
                    <a:cubicBezTo>
                      <a:pt x="388" y="822"/>
                      <a:pt x="388" y="822"/>
                      <a:pt x="388" y="822"/>
                    </a:cubicBezTo>
                    <a:cubicBezTo>
                      <a:pt x="388" y="823"/>
                      <a:pt x="388" y="825"/>
                      <a:pt x="388" y="826"/>
                    </a:cubicBezTo>
                    <a:cubicBezTo>
                      <a:pt x="389" y="826"/>
                      <a:pt x="388" y="827"/>
                      <a:pt x="389" y="828"/>
                    </a:cubicBezTo>
                    <a:cubicBezTo>
                      <a:pt x="391" y="827"/>
                      <a:pt x="391" y="825"/>
                      <a:pt x="392" y="824"/>
                    </a:cubicBezTo>
                    <a:cubicBezTo>
                      <a:pt x="392" y="823"/>
                      <a:pt x="392" y="822"/>
                      <a:pt x="392" y="822"/>
                    </a:cubicBezTo>
                    <a:cubicBezTo>
                      <a:pt x="392" y="821"/>
                      <a:pt x="391" y="821"/>
                      <a:pt x="391" y="821"/>
                    </a:cubicBezTo>
                    <a:cubicBezTo>
                      <a:pt x="390" y="820"/>
                      <a:pt x="390" y="821"/>
                      <a:pt x="390" y="821"/>
                    </a:cubicBezTo>
                    <a:cubicBezTo>
                      <a:pt x="389" y="821"/>
                      <a:pt x="389" y="821"/>
                      <a:pt x="388" y="821"/>
                    </a:cubicBezTo>
                    <a:cubicBezTo>
                      <a:pt x="388" y="820"/>
                      <a:pt x="388" y="820"/>
                      <a:pt x="388" y="819"/>
                    </a:cubicBezTo>
                    <a:cubicBezTo>
                      <a:pt x="388" y="819"/>
                      <a:pt x="389" y="819"/>
                      <a:pt x="389" y="818"/>
                    </a:cubicBezTo>
                    <a:cubicBezTo>
                      <a:pt x="389" y="818"/>
                      <a:pt x="390" y="818"/>
                      <a:pt x="390" y="818"/>
                    </a:cubicBezTo>
                    <a:cubicBezTo>
                      <a:pt x="390" y="818"/>
                      <a:pt x="391" y="819"/>
                      <a:pt x="391" y="819"/>
                    </a:cubicBezTo>
                    <a:cubicBezTo>
                      <a:pt x="391" y="819"/>
                      <a:pt x="392" y="819"/>
                      <a:pt x="392" y="819"/>
                    </a:cubicBezTo>
                    <a:cubicBezTo>
                      <a:pt x="393" y="819"/>
                      <a:pt x="393" y="819"/>
                      <a:pt x="393" y="818"/>
                    </a:cubicBezTo>
                    <a:cubicBezTo>
                      <a:pt x="394" y="818"/>
                      <a:pt x="394" y="819"/>
                      <a:pt x="394" y="819"/>
                    </a:cubicBezTo>
                    <a:cubicBezTo>
                      <a:pt x="395" y="819"/>
                      <a:pt x="395" y="819"/>
                      <a:pt x="395" y="818"/>
                    </a:cubicBezTo>
                    <a:cubicBezTo>
                      <a:pt x="396" y="818"/>
                      <a:pt x="397" y="818"/>
                      <a:pt x="398" y="818"/>
                    </a:cubicBezTo>
                    <a:cubicBezTo>
                      <a:pt x="398" y="818"/>
                      <a:pt x="399" y="818"/>
                      <a:pt x="399" y="818"/>
                    </a:cubicBezTo>
                    <a:cubicBezTo>
                      <a:pt x="400" y="817"/>
                      <a:pt x="400" y="818"/>
                      <a:pt x="400" y="818"/>
                    </a:cubicBezTo>
                    <a:cubicBezTo>
                      <a:pt x="400" y="818"/>
                      <a:pt x="400" y="818"/>
                      <a:pt x="401" y="818"/>
                    </a:cubicBezTo>
                    <a:cubicBezTo>
                      <a:pt x="401" y="818"/>
                      <a:pt x="402" y="818"/>
                      <a:pt x="403" y="818"/>
                    </a:cubicBezTo>
                    <a:cubicBezTo>
                      <a:pt x="404" y="819"/>
                      <a:pt x="403" y="819"/>
                      <a:pt x="403" y="820"/>
                    </a:cubicBezTo>
                    <a:cubicBezTo>
                      <a:pt x="404" y="821"/>
                      <a:pt x="405" y="822"/>
                      <a:pt x="406" y="823"/>
                    </a:cubicBezTo>
                    <a:cubicBezTo>
                      <a:pt x="406" y="823"/>
                      <a:pt x="407" y="823"/>
                      <a:pt x="407" y="823"/>
                    </a:cubicBezTo>
                    <a:cubicBezTo>
                      <a:pt x="408" y="822"/>
                      <a:pt x="408" y="821"/>
                      <a:pt x="409" y="820"/>
                    </a:cubicBezTo>
                    <a:cubicBezTo>
                      <a:pt x="409" y="819"/>
                      <a:pt x="409" y="818"/>
                      <a:pt x="409" y="817"/>
                    </a:cubicBezTo>
                    <a:cubicBezTo>
                      <a:pt x="409" y="817"/>
                      <a:pt x="410" y="817"/>
                      <a:pt x="410" y="816"/>
                    </a:cubicBezTo>
                    <a:cubicBezTo>
                      <a:pt x="411" y="816"/>
                      <a:pt x="411" y="816"/>
                      <a:pt x="412" y="816"/>
                    </a:cubicBezTo>
                    <a:cubicBezTo>
                      <a:pt x="412" y="816"/>
                      <a:pt x="412" y="817"/>
                      <a:pt x="412" y="817"/>
                    </a:cubicBezTo>
                    <a:cubicBezTo>
                      <a:pt x="413" y="817"/>
                      <a:pt x="414" y="817"/>
                      <a:pt x="415" y="817"/>
                    </a:cubicBezTo>
                    <a:cubicBezTo>
                      <a:pt x="415" y="817"/>
                      <a:pt x="416" y="817"/>
                      <a:pt x="416" y="818"/>
                    </a:cubicBezTo>
                    <a:cubicBezTo>
                      <a:pt x="417" y="818"/>
                      <a:pt x="418" y="818"/>
                      <a:pt x="419" y="818"/>
                    </a:cubicBezTo>
                    <a:cubicBezTo>
                      <a:pt x="419" y="818"/>
                      <a:pt x="419" y="818"/>
                      <a:pt x="419" y="818"/>
                    </a:cubicBezTo>
                    <a:cubicBezTo>
                      <a:pt x="420" y="818"/>
                      <a:pt x="421" y="818"/>
                      <a:pt x="422" y="818"/>
                    </a:cubicBezTo>
                    <a:cubicBezTo>
                      <a:pt x="422" y="819"/>
                      <a:pt x="422" y="819"/>
                      <a:pt x="422" y="819"/>
                    </a:cubicBezTo>
                    <a:cubicBezTo>
                      <a:pt x="424" y="819"/>
                      <a:pt x="426" y="819"/>
                      <a:pt x="428" y="819"/>
                    </a:cubicBezTo>
                    <a:cubicBezTo>
                      <a:pt x="428" y="819"/>
                      <a:pt x="429" y="820"/>
                      <a:pt x="429" y="820"/>
                    </a:cubicBezTo>
                    <a:cubicBezTo>
                      <a:pt x="431" y="820"/>
                      <a:pt x="432" y="821"/>
                      <a:pt x="434" y="823"/>
                    </a:cubicBezTo>
                    <a:cubicBezTo>
                      <a:pt x="435" y="823"/>
                      <a:pt x="436" y="823"/>
                      <a:pt x="437" y="823"/>
                    </a:cubicBezTo>
                    <a:cubicBezTo>
                      <a:pt x="437" y="823"/>
                      <a:pt x="438" y="823"/>
                      <a:pt x="438" y="823"/>
                    </a:cubicBezTo>
                    <a:cubicBezTo>
                      <a:pt x="438" y="823"/>
                      <a:pt x="438" y="823"/>
                      <a:pt x="438" y="823"/>
                    </a:cubicBezTo>
                    <a:cubicBezTo>
                      <a:pt x="439" y="823"/>
                      <a:pt x="439" y="823"/>
                      <a:pt x="440" y="823"/>
                    </a:cubicBezTo>
                    <a:cubicBezTo>
                      <a:pt x="440" y="823"/>
                      <a:pt x="440" y="823"/>
                      <a:pt x="441" y="823"/>
                    </a:cubicBezTo>
                    <a:cubicBezTo>
                      <a:pt x="441" y="823"/>
                      <a:pt x="441" y="823"/>
                      <a:pt x="441" y="823"/>
                    </a:cubicBezTo>
                    <a:cubicBezTo>
                      <a:pt x="442" y="823"/>
                      <a:pt x="443" y="823"/>
                      <a:pt x="443" y="823"/>
                    </a:cubicBezTo>
                    <a:cubicBezTo>
                      <a:pt x="444" y="822"/>
                      <a:pt x="444" y="822"/>
                      <a:pt x="444" y="822"/>
                    </a:cubicBezTo>
                    <a:cubicBezTo>
                      <a:pt x="445" y="822"/>
                      <a:pt x="445" y="822"/>
                      <a:pt x="446" y="822"/>
                    </a:cubicBezTo>
                    <a:cubicBezTo>
                      <a:pt x="446" y="822"/>
                      <a:pt x="446" y="822"/>
                      <a:pt x="446" y="823"/>
                    </a:cubicBezTo>
                    <a:cubicBezTo>
                      <a:pt x="447" y="823"/>
                      <a:pt x="447" y="823"/>
                      <a:pt x="448" y="823"/>
                    </a:cubicBezTo>
                    <a:cubicBezTo>
                      <a:pt x="449" y="824"/>
                      <a:pt x="451" y="826"/>
                      <a:pt x="452" y="827"/>
                    </a:cubicBezTo>
                    <a:cubicBezTo>
                      <a:pt x="453" y="827"/>
                      <a:pt x="454" y="827"/>
                      <a:pt x="455" y="827"/>
                    </a:cubicBezTo>
                    <a:cubicBezTo>
                      <a:pt x="455" y="827"/>
                      <a:pt x="455" y="827"/>
                      <a:pt x="456" y="828"/>
                    </a:cubicBezTo>
                    <a:cubicBezTo>
                      <a:pt x="456" y="828"/>
                      <a:pt x="456" y="828"/>
                      <a:pt x="456" y="828"/>
                    </a:cubicBezTo>
                    <a:cubicBezTo>
                      <a:pt x="457" y="828"/>
                      <a:pt x="457" y="828"/>
                      <a:pt x="457" y="829"/>
                    </a:cubicBezTo>
                    <a:cubicBezTo>
                      <a:pt x="457" y="830"/>
                      <a:pt x="457" y="832"/>
                      <a:pt x="457" y="833"/>
                    </a:cubicBezTo>
                    <a:cubicBezTo>
                      <a:pt x="458" y="834"/>
                      <a:pt x="459" y="835"/>
                      <a:pt x="460" y="836"/>
                    </a:cubicBezTo>
                    <a:cubicBezTo>
                      <a:pt x="461" y="836"/>
                      <a:pt x="461" y="836"/>
                      <a:pt x="462" y="836"/>
                    </a:cubicBezTo>
                    <a:cubicBezTo>
                      <a:pt x="462" y="836"/>
                      <a:pt x="463" y="837"/>
                      <a:pt x="463" y="836"/>
                    </a:cubicBezTo>
                    <a:cubicBezTo>
                      <a:pt x="464" y="836"/>
                      <a:pt x="464" y="836"/>
                      <a:pt x="465" y="835"/>
                    </a:cubicBezTo>
                    <a:cubicBezTo>
                      <a:pt x="466" y="835"/>
                      <a:pt x="467" y="835"/>
                      <a:pt x="468" y="835"/>
                    </a:cubicBezTo>
                    <a:cubicBezTo>
                      <a:pt x="468" y="836"/>
                      <a:pt x="468" y="836"/>
                      <a:pt x="468" y="837"/>
                    </a:cubicBezTo>
                    <a:cubicBezTo>
                      <a:pt x="468" y="837"/>
                      <a:pt x="469" y="837"/>
                      <a:pt x="469" y="837"/>
                    </a:cubicBezTo>
                    <a:cubicBezTo>
                      <a:pt x="469" y="837"/>
                      <a:pt x="470" y="836"/>
                      <a:pt x="470" y="836"/>
                    </a:cubicBezTo>
                    <a:cubicBezTo>
                      <a:pt x="470" y="836"/>
                      <a:pt x="471" y="836"/>
                      <a:pt x="471" y="837"/>
                    </a:cubicBezTo>
                    <a:cubicBezTo>
                      <a:pt x="471" y="837"/>
                      <a:pt x="471" y="838"/>
                      <a:pt x="471" y="838"/>
                    </a:cubicBezTo>
                    <a:cubicBezTo>
                      <a:pt x="471" y="839"/>
                      <a:pt x="472" y="838"/>
                      <a:pt x="472" y="839"/>
                    </a:cubicBezTo>
                    <a:cubicBezTo>
                      <a:pt x="473" y="838"/>
                      <a:pt x="474" y="838"/>
                      <a:pt x="475" y="837"/>
                    </a:cubicBezTo>
                    <a:cubicBezTo>
                      <a:pt x="475" y="837"/>
                      <a:pt x="476" y="837"/>
                      <a:pt x="476" y="837"/>
                    </a:cubicBezTo>
                    <a:cubicBezTo>
                      <a:pt x="476" y="837"/>
                      <a:pt x="476" y="837"/>
                      <a:pt x="476" y="838"/>
                    </a:cubicBezTo>
                    <a:cubicBezTo>
                      <a:pt x="476" y="838"/>
                      <a:pt x="476" y="838"/>
                      <a:pt x="476" y="838"/>
                    </a:cubicBezTo>
                    <a:cubicBezTo>
                      <a:pt x="477" y="839"/>
                      <a:pt x="478" y="840"/>
                      <a:pt x="479" y="839"/>
                    </a:cubicBezTo>
                    <a:cubicBezTo>
                      <a:pt x="479" y="838"/>
                      <a:pt x="479" y="837"/>
                      <a:pt x="479" y="835"/>
                    </a:cubicBezTo>
                    <a:cubicBezTo>
                      <a:pt x="480" y="835"/>
                      <a:pt x="480" y="835"/>
                      <a:pt x="481" y="835"/>
                    </a:cubicBezTo>
                    <a:cubicBezTo>
                      <a:pt x="481" y="835"/>
                      <a:pt x="481" y="836"/>
                      <a:pt x="482" y="836"/>
                    </a:cubicBezTo>
                    <a:cubicBezTo>
                      <a:pt x="482" y="836"/>
                      <a:pt x="482" y="837"/>
                      <a:pt x="482" y="837"/>
                    </a:cubicBezTo>
                    <a:cubicBezTo>
                      <a:pt x="481" y="838"/>
                      <a:pt x="480" y="838"/>
                      <a:pt x="480" y="840"/>
                    </a:cubicBezTo>
                    <a:cubicBezTo>
                      <a:pt x="480" y="840"/>
                      <a:pt x="479" y="840"/>
                      <a:pt x="479" y="840"/>
                    </a:cubicBezTo>
                    <a:cubicBezTo>
                      <a:pt x="479" y="841"/>
                      <a:pt x="478" y="842"/>
                      <a:pt x="478" y="843"/>
                    </a:cubicBezTo>
                    <a:cubicBezTo>
                      <a:pt x="478" y="843"/>
                      <a:pt x="479" y="843"/>
                      <a:pt x="479" y="843"/>
                    </a:cubicBezTo>
                    <a:cubicBezTo>
                      <a:pt x="480" y="842"/>
                      <a:pt x="480" y="841"/>
                      <a:pt x="481" y="841"/>
                    </a:cubicBezTo>
                    <a:cubicBezTo>
                      <a:pt x="481" y="841"/>
                      <a:pt x="481" y="841"/>
                      <a:pt x="481" y="841"/>
                    </a:cubicBezTo>
                    <a:cubicBezTo>
                      <a:pt x="482" y="841"/>
                      <a:pt x="481" y="842"/>
                      <a:pt x="481" y="841"/>
                    </a:cubicBezTo>
                    <a:cubicBezTo>
                      <a:pt x="483" y="840"/>
                      <a:pt x="484" y="839"/>
                      <a:pt x="485" y="838"/>
                    </a:cubicBezTo>
                    <a:cubicBezTo>
                      <a:pt x="486" y="838"/>
                      <a:pt x="486" y="839"/>
                      <a:pt x="487" y="839"/>
                    </a:cubicBezTo>
                    <a:cubicBezTo>
                      <a:pt x="487" y="839"/>
                      <a:pt x="488" y="840"/>
                      <a:pt x="488" y="840"/>
                    </a:cubicBezTo>
                    <a:cubicBezTo>
                      <a:pt x="488" y="841"/>
                      <a:pt x="488" y="842"/>
                      <a:pt x="489" y="842"/>
                    </a:cubicBezTo>
                    <a:cubicBezTo>
                      <a:pt x="490" y="843"/>
                      <a:pt x="490" y="843"/>
                      <a:pt x="490" y="844"/>
                    </a:cubicBezTo>
                    <a:cubicBezTo>
                      <a:pt x="490" y="844"/>
                      <a:pt x="491" y="844"/>
                      <a:pt x="491" y="845"/>
                    </a:cubicBezTo>
                    <a:cubicBezTo>
                      <a:pt x="491" y="845"/>
                      <a:pt x="492" y="845"/>
                      <a:pt x="492" y="846"/>
                    </a:cubicBezTo>
                    <a:cubicBezTo>
                      <a:pt x="492" y="846"/>
                      <a:pt x="493" y="847"/>
                      <a:pt x="493" y="847"/>
                    </a:cubicBezTo>
                    <a:cubicBezTo>
                      <a:pt x="494" y="848"/>
                      <a:pt x="494" y="849"/>
                      <a:pt x="494" y="849"/>
                    </a:cubicBezTo>
                    <a:cubicBezTo>
                      <a:pt x="495" y="849"/>
                      <a:pt x="495" y="849"/>
                      <a:pt x="495" y="849"/>
                    </a:cubicBezTo>
                    <a:cubicBezTo>
                      <a:pt x="495" y="849"/>
                      <a:pt x="496" y="849"/>
                      <a:pt x="496" y="849"/>
                    </a:cubicBezTo>
                    <a:cubicBezTo>
                      <a:pt x="497" y="849"/>
                      <a:pt x="497" y="849"/>
                      <a:pt x="497" y="848"/>
                    </a:cubicBezTo>
                    <a:cubicBezTo>
                      <a:pt x="498" y="847"/>
                      <a:pt x="498" y="846"/>
                      <a:pt x="499" y="846"/>
                    </a:cubicBezTo>
                    <a:cubicBezTo>
                      <a:pt x="499" y="845"/>
                      <a:pt x="499" y="844"/>
                      <a:pt x="499" y="843"/>
                    </a:cubicBezTo>
                    <a:cubicBezTo>
                      <a:pt x="499" y="842"/>
                      <a:pt x="499" y="841"/>
                      <a:pt x="500" y="841"/>
                    </a:cubicBezTo>
                    <a:cubicBezTo>
                      <a:pt x="500" y="841"/>
                      <a:pt x="501" y="841"/>
                      <a:pt x="501" y="841"/>
                    </a:cubicBezTo>
                    <a:cubicBezTo>
                      <a:pt x="502" y="841"/>
                      <a:pt x="502" y="842"/>
                      <a:pt x="503" y="842"/>
                    </a:cubicBezTo>
                    <a:cubicBezTo>
                      <a:pt x="503" y="842"/>
                      <a:pt x="504" y="842"/>
                      <a:pt x="505" y="842"/>
                    </a:cubicBezTo>
                    <a:cubicBezTo>
                      <a:pt x="506" y="842"/>
                      <a:pt x="506" y="841"/>
                      <a:pt x="506" y="840"/>
                    </a:cubicBezTo>
                    <a:cubicBezTo>
                      <a:pt x="507" y="840"/>
                      <a:pt x="506" y="841"/>
                      <a:pt x="507" y="841"/>
                    </a:cubicBezTo>
                    <a:cubicBezTo>
                      <a:pt x="507" y="841"/>
                      <a:pt x="508" y="841"/>
                      <a:pt x="508" y="841"/>
                    </a:cubicBezTo>
                    <a:cubicBezTo>
                      <a:pt x="508" y="842"/>
                      <a:pt x="508" y="842"/>
                      <a:pt x="508" y="842"/>
                    </a:cubicBezTo>
                    <a:cubicBezTo>
                      <a:pt x="509" y="842"/>
                      <a:pt x="509" y="842"/>
                      <a:pt x="509" y="841"/>
                    </a:cubicBezTo>
                    <a:cubicBezTo>
                      <a:pt x="509" y="841"/>
                      <a:pt x="509" y="842"/>
                      <a:pt x="510" y="842"/>
                    </a:cubicBezTo>
                    <a:cubicBezTo>
                      <a:pt x="510" y="842"/>
                      <a:pt x="511" y="842"/>
                      <a:pt x="511" y="842"/>
                    </a:cubicBezTo>
                    <a:cubicBezTo>
                      <a:pt x="511" y="843"/>
                      <a:pt x="512" y="843"/>
                      <a:pt x="512" y="843"/>
                    </a:cubicBezTo>
                    <a:cubicBezTo>
                      <a:pt x="512" y="843"/>
                      <a:pt x="513" y="843"/>
                      <a:pt x="513" y="843"/>
                    </a:cubicBezTo>
                    <a:cubicBezTo>
                      <a:pt x="514" y="842"/>
                      <a:pt x="514" y="841"/>
                      <a:pt x="515" y="840"/>
                    </a:cubicBezTo>
                    <a:cubicBezTo>
                      <a:pt x="516" y="840"/>
                      <a:pt x="516" y="840"/>
                      <a:pt x="516" y="842"/>
                    </a:cubicBezTo>
                    <a:cubicBezTo>
                      <a:pt x="517" y="842"/>
                      <a:pt x="517" y="842"/>
                      <a:pt x="518" y="843"/>
                    </a:cubicBezTo>
                    <a:cubicBezTo>
                      <a:pt x="518" y="843"/>
                      <a:pt x="518" y="843"/>
                      <a:pt x="519" y="843"/>
                    </a:cubicBezTo>
                    <a:cubicBezTo>
                      <a:pt x="519" y="843"/>
                      <a:pt x="519" y="843"/>
                      <a:pt x="519" y="843"/>
                    </a:cubicBezTo>
                    <a:cubicBezTo>
                      <a:pt x="519" y="841"/>
                      <a:pt x="519" y="840"/>
                      <a:pt x="519" y="839"/>
                    </a:cubicBezTo>
                    <a:cubicBezTo>
                      <a:pt x="520" y="838"/>
                      <a:pt x="520" y="837"/>
                      <a:pt x="521" y="837"/>
                    </a:cubicBezTo>
                    <a:cubicBezTo>
                      <a:pt x="522" y="837"/>
                      <a:pt x="524" y="835"/>
                      <a:pt x="525" y="836"/>
                    </a:cubicBezTo>
                    <a:cubicBezTo>
                      <a:pt x="526" y="836"/>
                      <a:pt x="527" y="837"/>
                      <a:pt x="527" y="839"/>
                    </a:cubicBezTo>
                    <a:cubicBezTo>
                      <a:pt x="528" y="839"/>
                      <a:pt x="528" y="839"/>
                      <a:pt x="529" y="839"/>
                    </a:cubicBezTo>
                    <a:cubicBezTo>
                      <a:pt x="529" y="838"/>
                      <a:pt x="529" y="838"/>
                      <a:pt x="529" y="837"/>
                    </a:cubicBezTo>
                    <a:cubicBezTo>
                      <a:pt x="529" y="837"/>
                      <a:pt x="530" y="836"/>
                      <a:pt x="530" y="836"/>
                    </a:cubicBezTo>
                    <a:cubicBezTo>
                      <a:pt x="531" y="836"/>
                      <a:pt x="532" y="836"/>
                      <a:pt x="532" y="836"/>
                    </a:cubicBezTo>
                    <a:cubicBezTo>
                      <a:pt x="533" y="836"/>
                      <a:pt x="533" y="836"/>
                      <a:pt x="534" y="837"/>
                    </a:cubicBezTo>
                    <a:cubicBezTo>
                      <a:pt x="533" y="838"/>
                      <a:pt x="532" y="838"/>
                      <a:pt x="532" y="839"/>
                    </a:cubicBezTo>
                    <a:cubicBezTo>
                      <a:pt x="532" y="840"/>
                      <a:pt x="532" y="840"/>
                      <a:pt x="532" y="840"/>
                    </a:cubicBezTo>
                    <a:cubicBezTo>
                      <a:pt x="532" y="841"/>
                      <a:pt x="531" y="841"/>
                      <a:pt x="531" y="842"/>
                    </a:cubicBezTo>
                    <a:cubicBezTo>
                      <a:pt x="531" y="842"/>
                      <a:pt x="533" y="843"/>
                      <a:pt x="534" y="843"/>
                    </a:cubicBezTo>
                    <a:cubicBezTo>
                      <a:pt x="534" y="843"/>
                      <a:pt x="534" y="844"/>
                      <a:pt x="534" y="844"/>
                    </a:cubicBezTo>
                    <a:cubicBezTo>
                      <a:pt x="534" y="844"/>
                      <a:pt x="535" y="845"/>
                      <a:pt x="535" y="845"/>
                    </a:cubicBezTo>
                    <a:cubicBezTo>
                      <a:pt x="535" y="845"/>
                      <a:pt x="535" y="846"/>
                      <a:pt x="535" y="846"/>
                    </a:cubicBezTo>
                    <a:cubicBezTo>
                      <a:pt x="535" y="846"/>
                      <a:pt x="535" y="847"/>
                      <a:pt x="536" y="847"/>
                    </a:cubicBezTo>
                    <a:cubicBezTo>
                      <a:pt x="536" y="846"/>
                      <a:pt x="537" y="846"/>
                      <a:pt x="538" y="846"/>
                    </a:cubicBezTo>
                    <a:cubicBezTo>
                      <a:pt x="538" y="845"/>
                      <a:pt x="538" y="845"/>
                      <a:pt x="538" y="844"/>
                    </a:cubicBezTo>
                    <a:cubicBezTo>
                      <a:pt x="538" y="844"/>
                      <a:pt x="538" y="843"/>
                      <a:pt x="539" y="843"/>
                    </a:cubicBezTo>
                    <a:cubicBezTo>
                      <a:pt x="539" y="842"/>
                      <a:pt x="540" y="841"/>
                      <a:pt x="540" y="841"/>
                    </a:cubicBezTo>
                    <a:cubicBezTo>
                      <a:pt x="541" y="841"/>
                      <a:pt x="541" y="842"/>
                      <a:pt x="541" y="842"/>
                    </a:cubicBezTo>
                    <a:cubicBezTo>
                      <a:pt x="541" y="843"/>
                      <a:pt x="541" y="843"/>
                      <a:pt x="541" y="843"/>
                    </a:cubicBezTo>
                    <a:cubicBezTo>
                      <a:pt x="541" y="844"/>
                      <a:pt x="541" y="845"/>
                      <a:pt x="541" y="846"/>
                    </a:cubicBezTo>
                    <a:cubicBezTo>
                      <a:pt x="541" y="846"/>
                      <a:pt x="541" y="847"/>
                      <a:pt x="541" y="847"/>
                    </a:cubicBezTo>
                    <a:cubicBezTo>
                      <a:pt x="542" y="847"/>
                      <a:pt x="543" y="847"/>
                      <a:pt x="544" y="847"/>
                    </a:cubicBezTo>
                    <a:cubicBezTo>
                      <a:pt x="544" y="847"/>
                      <a:pt x="545" y="846"/>
                      <a:pt x="545" y="846"/>
                    </a:cubicBezTo>
                    <a:cubicBezTo>
                      <a:pt x="546" y="846"/>
                      <a:pt x="546" y="846"/>
                      <a:pt x="547" y="846"/>
                    </a:cubicBezTo>
                    <a:cubicBezTo>
                      <a:pt x="547" y="845"/>
                      <a:pt x="547" y="845"/>
                      <a:pt x="548" y="845"/>
                    </a:cubicBezTo>
                    <a:cubicBezTo>
                      <a:pt x="549" y="844"/>
                      <a:pt x="549" y="846"/>
                      <a:pt x="550" y="845"/>
                    </a:cubicBezTo>
                    <a:cubicBezTo>
                      <a:pt x="551" y="845"/>
                      <a:pt x="550" y="844"/>
                      <a:pt x="551" y="843"/>
                    </a:cubicBezTo>
                    <a:cubicBezTo>
                      <a:pt x="551" y="843"/>
                      <a:pt x="551" y="843"/>
                      <a:pt x="551" y="843"/>
                    </a:cubicBezTo>
                    <a:cubicBezTo>
                      <a:pt x="551" y="842"/>
                      <a:pt x="551" y="842"/>
                      <a:pt x="551" y="842"/>
                    </a:cubicBezTo>
                    <a:cubicBezTo>
                      <a:pt x="552" y="841"/>
                      <a:pt x="551" y="840"/>
                      <a:pt x="552" y="839"/>
                    </a:cubicBezTo>
                    <a:cubicBezTo>
                      <a:pt x="552" y="839"/>
                      <a:pt x="552" y="840"/>
                      <a:pt x="552" y="840"/>
                    </a:cubicBezTo>
                    <a:cubicBezTo>
                      <a:pt x="552" y="840"/>
                      <a:pt x="553" y="840"/>
                      <a:pt x="553" y="840"/>
                    </a:cubicBezTo>
                    <a:cubicBezTo>
                      <a:pt x="554" y="839"/>
                      <a:pt x="554" y="839"/>
                      <a:pt x="555" y="839"/>
                    </a:cubicBezTo>
                    <a:cubicBezTo>
                      <a:pt x="556" y="840"/>
                      <a:pt x="557" y="841"/>
                      <a:pt x="557" y="842"/>
                    </a:cubicBezTo>
                    <a:cubicBezTo>
                      <a:pt x="558" y="841"/>
                      <a:pt x="558" y="840"/>
                      <a:pt x="558" y="840"/>
                    </a:cubicBezTo>
                    <a:cubicBezTo>
                      <a:pt x="559" y="840"/>
                      <a:pt x="560" y="840"/>
                      <a:pt x="560" y="840"/>
                    </a:cubicBezTo>
                    <a:cubicBezTo>
                      <a:pt x="561" y="839"/>
                      <a:pt x="561" y="838"/>
                      <a:pt x="562" y="838"/>
                    </a:cubicBezTo>
                    <a:cubicBezTo>
                      <a:pt x="562" y="838"/>
                      <a:pt x="562" y="838"/>
                      <a:pt x="562" y="838"/>
                    </a:cubicBezTo>
                    <a:cubicBezTo>
                      <a:pt x="562" y="839"/>
                      <a:pt x="562" y="841"/>
                      <a:pt x="562" y="842"/>
                    </a:cubicBezTo>
                    <a:cubicBezTo>
                      <a:pt x="562" y="842"/>
                      <a:pt x="561" y="842"/>
                      <a:pt x="561" y="843"/>
                    </a:cubicBezTo>
                    <a:cubicBezTo>
                      <a:pt x="562" y="843"/>
                      <a:pt x="562" y="845"/>
                      <a:pt x="563" y="845"/>
                    </a:cubicBezTo>
                    <a:cubicBezTo>
                      <a:pt x="564" y="845"/>
                      <a:pt x="564" y="844"/>
                      <a:pt x="565" y="844"/>
                    </a:cubicBezTo>
                    <a:cubicBezTo>
                      <a:pt x="565" y="843"/>
                      <a:pt x="565" y="843"/>
                      <a:pt x="565" y="842"/>
                    </a:cubicBezTo>
                    <a:cubicBezTo>
                      <a:pt x="565" y="842"/>
                      <a:pt x="565" y="841"/>
                      <a:pt x="565" y="841"/>
                    </a:cubicBezTo>
                    <a:cubicBezTo>
                      <a:pt x="565" y="840"/>
                      <a:pt x="565" y="840"/>
                      <a:pt x="565" y="839"/>
                    </a:cubicBezTo>
                    <a:cubicBezTo>
                      <a:pt x="566" y="839"/>
                      <a:pt x="566" y="838"/>
                      <a:pt x="567" y="837"/>
                    </a:cubicBezTo>
                    <a:cubicBezTo>
                      <a:pt x="567" y="838"/>
                      <a:pt x="568" y="839"/>
                      <a:pt x="569" y="839"/>
                    </a:cubicBezTo>
                    <a:cubicBezTo>
                      <a:pt x="570" y="839"/>
                      <a:pt x="571" y="838"/>
                      <a:pt x="571" y="837"/>
                    </a:cubicBezTo>
                    <a:cubicBezTo>
                      <a:pt x="571" y="837"/>
                      <a:pt x="571" y="837"/>
                      <a:pt x="572" y="836"/>
                    </a:cubicBezTo>
                    <a:cubicBezTo>
                      <a:pt x="572" y="836"/>
                      <a:pt x="572" y="835"/>
                      <a:pt x="572" y="835"/>
                    </a:cubicBezTo>
                    <a:cubicBezTo>
                      <a:pt x="572" y="835"/>
                      <a:pt x="573" y="835"/>
                      <a:pt x="573" y="835"/>
                    </a:cubicBezTo>
                    <a:cubicBezTo>
                      <a:pt x="573" y="837"/>
                      <a:pt x="573" y="839"/>
                      <a:pt x="573" y="840"/>
                    </a:cubicBezTo>
                    <a:cubicBezTo>
                      <a:pt x="573" y="841"/>
                      <a:pt x="573" y="841"/>
                      <a:pt x="574" y="841"/>
                    </a:cubicBezTo>
                    <a:cubicBezTo>
                      <a:pt x="574" y="840"/>
                      <a:pt x="574" y="840"/>
                      <a:pt x="575" y="840"/>
                    </a:cubicBezTo>
                    <a:cubicBezTo>
                      <a:pt x="575" y="839"/>
                      <a:pt x="574" y="839"/>
                      <a:pt x="574" y="838"/>
                    </a:cubicBezTo>
                    <a:cubicBezTo>
                      <a:pt x="574" y="838"/>
                      <a:pt x="574" y="837"/>
                      <a:pt x="574" y="837"/>
                    </a:cubicBezTo>
                    <a:cubicBezTo>
                      <a:pt x="574" y="836"/>
                      <a:pt x="575" y="836"/>
                      <a:pt x="575" y="836"/>
                    </a:cubicBezTo>
                    <a:cubicBezTo>
                      <a:pt x="575" y="836"/>
                      <a:pt x="576" y="836"/>
                      <a:pt x="576" y="836"/>
                    </a:cubicBezTo>
                    <a:cubicBezTo>
                      <a:pt x="576" y="836"/>
                      <a:pt x="577" y="836"/>
                      <a:pt x="577" y="836"/>
                    </a:cubicBezTo>
                    <a:cubicBezTo>
                      <a:pt x="577" y="836"/>
                      <a:pt x="578" y="836"/>
                      <a:pt x="578" y="836"/>
                    </a:cubicBezTo>
                    <a:cubicBezTo>
                      <a:pt x="578" y="836"/>
                      <a:pt x="578" y="836"/>
                      <a:pt x="578" y="836"/>
                    </a:cubicBezTo>
                    <a:cubicBezTo>
                      <a:pt x="579" y="837"/>
                      <a:pt x="580" y="836"/>
                      <a:pt x="581" y="836"/>
                    </a:cubicBezTo>
                    <a:cubicBezTo>
                      <a:pt x="581" y="836"/>
                      <a:pt x="581" y="836"/>
                      <a:pt x="582" y="836"/>
                    </a:cubicBezTo>
                    <a:cubicBezTo>
                      <a:pt x="582" y="836"/>
                      <a:pt x="583" y="836"/>
                      <a:pt x="583" y="836"/>
                    </a:cubicBezTo>
                    <a:cubicBezTo>
                      <a:pt x="583" y="835"/>
                      <a:pt x="583" y="835"/>
                      <a:pt x="584" y="835"/>
                    </a:cubicBezTo>
                    <a:cubicBezTo>
                      <a:pt x="584" y="835"/>
                      <a:pt x="585" y="835"/>
                      <a:pt x="585" y="835"/>
                    </a:cubicBezTo>
                    <a:cubicBezTo>
                      <a:pt x="585" y="835"/>
                      <a:pt x="586" y="834"/>
                      <a:pt x="586" y="833"/>
                    </a:cubicBezTo>
                    <a:cubicBezTo>
                      <a:pt x="587" y="834"/>
                      <a:pt x="587" y="834"/>
                      <a:pt x="587" y="834"/>
                    </a:cubicBezTo>
                    <a:cubicBezTo>
                      <a:pt x="588" y="834"/>
                      <a:pt x="588" y="834"/>
                      <a:pt x="589" y="834"/>
                    </a:cubicBezTo>
                    <a:cubicBezTo>
                      <a:pt x="589" y="834"/>
                      <a:pt x="589" y="833"/>
                      <a:pt x="590" y="833"/>
                    </a:cubicBezTo>
                    <a:cubicBezTo>
                      <a:pt x="590" y="833"/>
                      <a:pt x="591" y="833"/>
                      <a:pt x="592" y="833"/>
                    </a:cubicBezTo>
                    <a:cubicBezTo>
                      <a:pt x="592" y="834"/>
                      <a:pt x="592" y="835"/>
                      <a:pt x="593" y="835"/>
                    </a:cubicBezTo>
                    <a:cubicBezTo>
                      <a:pt x="593" y="835"/>
                      <a:pt x="594" y="835"/>
                      <a:pt x="594" y="835"/>
                    </a:cubicBezTo>
                    <a:cubicBezTo>
                      <a:pt x="594" y="834"/>
                      <a:pt x="596" y="834"/>
                      <a:pt x="597" y="833"/>
                    </a:cubicBezTo>
                    <a:cubicBezTo>
                      <a:pt x="598" y="833"/>
                      <a:pt x="599" y="833"/>
                      <a:pt x="600" y="833"/>
                    </a:cubicBezTo>
                    <a:cubicBezTo>
                      <a:pt x="600" y="833"/>
                      <a:pt x="600" y="833"/>
                      <a:pt x="601" y="833"/>
                    </a:cubicBezTo>
                    <a:cubicBezTo>
                      <a:pt x="601" y="833"/>
                      <a:pt x="601" y="834"/>
                      <a:pt x="602" y="834"/>
                    </a:cubicBezTo>
                    <a:cubicBezTo>
                      <a:pt x="602" y="833"/>
                      <a:pt x="603" y="833"/>
                      <a:pt x="603" y="832"/>
                    </a:cubicBezTo>
                    <a:cubicBezTo>
                      <a:pt x="604" y="832"/>
                      <a:pt x="604" y="832"/>
                      <a:pt x="605" y="832"/>
                    </a:cubicBezTo>
                    <a:cubicBezTo>
                      <a:pt x="606" y="833"/>
                      <a:pt x="607" y="833"/>
                      <a:pt x="607" y="835"/>
                    </a:cubicBezTo>
                    <a:cubicBezTo>
                      <a:pt x="607" y="835"/>
                      <a:pt x="608" y="835"/>
                      <a:pt x="608" y="835"/>
                    </a:cubicBezTo>
                    <a:cubicBezTo>
                      <a:pt x="608" y="835"/>
                      <a:pt x="608" y="835"/>
                      <a:pt x="609" y="835"/>
                    </a:cubicBezTo>
                    <a:cubicBezTo>
                      <a:pt x="609" y="834"/>
                      <a:pt x="610" y="834"/>
                      <a:pt x="611" y="833"/>
                    </a:cubicBezTo>
                    <a:cubicBezTo>
                      <a:pt x="612" y="833"/>
                      <a:pt x="612" y="832"/>
                      <a:pt x="613" y="831"/>
                    </a:cubicBezTo>
                    <a:cubicBezTo>
                      <a:pt x="613" y="831"/>
                      <a:pt x="614" y="831"/>
                      <a:pt x="615" y="831"/>
                    </a:cubicBezTo>
                    <a:cubicBezTo>
                      <a:pt x="615" y="831"/>
                      <a:pt x="615" y="831"/>
                      <a:pt x="616" y="831"/>
                    </a:cubicBezTo>
                    <a:cubicBezTo>
                      <a:pt x="617" y="830"/>
                      <a:pt x="617" y="832"/>
                      <a:pt x="618" y="832"/>
                    </a:cubicBezTo>
                    <a:cubicBezTo>
                      <a:pt x="618" y="832"/>
                      <a:pt x="618" y="832"/>
                      <a:pt x="618" y="832"/>
                    </a:cubicBezTo>
                    <a:cubicBezTo>
                      <a:pt x="618" y="831"/>
                      <a:pt x="618" y="831"/>
                      <a:pt x="619" y="830"/>
                    </a:cubicBezTo>
                    <a:cubicBezTo>
                      <a:pt x="619" y="830"/>
                      <a:pt x="619" y="830"/>
                      <a:pt x="619" y="829"/>
                    </a:cubicBezTo>
                    <a:cubicBezTo>
                      <a:pt x="621" y="829"/>
                      <a:pt x="622" y="829"/>
                      <a:pt x="623" y="829"/>
                    </a:cubicBezTo>
                    <a:cubicBezTo>
                      <a:pt x="625" y="830"/>
                      <a:pt x="626" y="831"/>
                      <a:pt x="627" y="831"/>
                    </a:cubicBezTo>
                    <a:cubicBezTo>
                      <a:pt x="627" y="831"/>
                      <a:pt x="627" y="831"/>
                      <a:pt x="628" y="831"/>
                    </a:cubicBezTo>
                    <a:cubicBezTo>
                      <a:pt x="628" y="831"/>
                      <a:pt x="628" y="831"/>
                      <a:pt x="628" y="831"/>
                    </a:cubicBezTo>
                    <a:cubicBezTo>
                      <a:pt x="629" y="830"/>
                      <a:pt x="630" y="830"/>
                      <a:pt x="631" y="829"/>
                    </a:cubicBezTo>
                    <a:cubicBezTo>
                      <a:pt x="632" y="829"/>
                      <a:pt x="633" y="829"/>
                      <a:pt x="634" y="828"/>
                    </a:cubicBezTo>
                    <a:cubicBezTo>
                      <a:pt x="634" y="828"/>
                      <a:pt x="635" y="828"/>
                      <a:pt x="635" y="828"/>
                    </a:cubicBezTo>
                    <a:cubicBezTo>
                      <a:pt x="636" y="828"/>
                      <a:pt x="637" y="828"/>
                      <a:pt x="637" y="828"/>
                    </a:cubicBezTo>
                    <a:cubicBezTo>
                      <a:pt x="637" y="828"/>
                      <a:pt x="637" y="827"/>
                      <a:pt x="638" y="827"/>
                    </a:cubicBezTo>
                    <a:cubicBezTo>
                      <a:pt x="638" y="827"/>
                      <a:pt x="639" y="827"/>
                      <a:pt x="640" y="827"/>
                    </a:cubicBezTo>
                    <a:cubicBezTo>
                      <a:pt x="641" y="827"/>
                      <a:pt x="641" y="826"/>
                      <a:pt x="642" y="826"/>
                    </a:cubicBezTo>
                    <a:cubicBezTo>
                      <a:pt x="642" y="826"/>
                      <a:pt x="642" y="825"/>
                      <a:pt x="642" y="825"/>
                    </a:cubicBezTo>
                    <a:cubicBezTo>
                      <a:pt x="643" y="825"/>
                      <a:pt x="643" y="824"/>
                      <a:pt x="644" y="823"/>
                    </a:cubicBezTo>
                    <a:cubicBezTo>
                      <a:pt x="645" y="823"/>
                      <a:pt x="645" y="823"/>
                      <a:pt x="646" y="823"/>
                    </a:cubicBezTo>
                    <a:cubicBezTo>
                      <a:pt x="647" y="824"/>
                      <a:pt x="647" y="825"/>
                      <a:pt x="648" y="826"/>
                    </a:cubicBezTo>
                    <a:cubicBezTo>
                      <a:pt x="648" y="826"/>
                      <a:pt x="648" y="826"/>
                      <a:pt x="648" y="826"/>
                    </a:cubicBezTo>
                    <a:cubicBezTo>
                      <a:pt x="648" y="826"/>
                      <a:pt x="648" y="825"/>
                      <a:pt x="648" y="825"/>
                    </a:cubicBezTo>
                    <a:cubicBezTo>
                      <a:pt x="649" y="824"/>
                      <a:pt x="651" y="824"/>
                      <a:pt x="652" y="823"/>
                    </a:cubicBezTo>
                    <a:cubicBezTo>
                      <a:pt x="653" y="821"/>
                      <a:pt x="654" y="821"/>
                      <a:pt x="656" y="820"/>
                    </a:cubicBezTo>
                    <a:cubicBezTo>
                      <a:pt x="656" y="820"/>
                      <a:pt x="656" y="820"/>
                      <a:pt x="656" y="819"/>
                    </a:cubicBezTo>
                    <a:cubicBezTo>
                      <a:pt x="656" y="819"/>
                      <a:pt x="657" y="819"/>
                      <a:pt x="657" y="819"/>
                    </a:cubicBezTo>
                    <a:cubicBezTo>
                      <a:pt x="657" y="819"/>
                      <a:pt x="658" y="819"/>
                      <a:pt x="658" y="819"/>
                    </a:cubicBezTo>
                    <a:cubicBezTo>
                      <a:pt x="659" y="817"/>
                      <a:pt x="661" y="817"/>
                      <a:pt x="662" y="815"/>
                    </a:cubicBezTo>
                    <a:cubicBezTo>
                      <a:pt x="664" y="816"/>
                      <a:pt x="664" y="815"/>
                      <a:pt x="665" y="814"/>
                    </a:cubicBezTo>
                    <a:cubicBezTo>
                      <a:pt x="665" y="814"/>
                      <a:pt x="666" y="814"/>
                      <a:pt x="667" y="814"/>
                    </a:cubicBezTo>
                    <a:cubicBezTo>
                      <a:pt x="668" y="813"/>
                      <a:pt x="669" y="813"/>
                      <a:pt x="670" y="813"/>
                    </a:cubicBezTo>
                    <a:cubicBezTo>
                      <a:pt x="670" y="812"/>
                      <a:pt x="671" y="813"/>
                      <a:pt x="671" y="813"/>
                    </a:cubicBezTo>
                    <a:cubicBezTo>
                      <a:pt x="671" y="812"/>
                      <a:pt x="672" y="811"/>
                      <a:pt x="672" y="810"/>
                    </a:cubicBezTo>
                    <a:cubicBezTo>
                      <a:pt x="673" y="810"/>
                      <a:pt x="674" y="809"/>
                      <a:pt x="675" y="809"/>
                    </a:cubicBezTo>
                    <a:cubicBezTo>
                      <a:pt x="675" y="809"/>
                      <a:pt x="675" y="809"/>
                      <a:pt x="676" y="809"/>
                    </a:cubicBezTo>
                    <a:cubicBezTo>
                      <a:pt x="676" y="808"/>
                      <a:pt x="677" y="808"/>
                      <a:pt x="677" y="807"/>
                    </a:cubicBezTo>
                    <a:cubicBezTo>
                      <a:pt x="678" y="807"/>
                      <a:pt x="678" y="807"/>
                      <a:pt x="679" y="807"/>
                    </a:cubicBezTo>
                    <a:cubicBezTo>
                      <a:pt x="679" y="807"/>
                      <a:pt x="680" y="806"/>
                      <a:pt x="680" y="806"/>
                    </a:cubicBezTo>
                    <a:cubicBezTo>
                      <a:pt x="681" y="806"/>
                      <a:pt x="681" y="806"/>
                      <a:pt x="682" y="806"/>
                    </a:cubicBezTo>
                    <a:cubicBezTo>
                      <a:pt x="682" y="806"/>
                      <a:pt x="682" y="805"/>
                      <a:pt x="682" y="805"/>
                    </a:cubicBezTo>
                    <a:cubicBezTo>
                      <a:pt x="682" y="805"/>
                      <a:pt x="683" y="805"/>
                      <a:pt x="683" y="805"/>
                    </a:cubicBezTo>
                    <a:cubicBezTo>
                      <a:pt x="684" y="804"/>
                      <a:pt x="684" y="803"/>
                      <a:pt x="685" y="803"/>
                    </a:cubicBezTo>
                    <a:cubicBezTo>
                      <a:pt x="685" y="802"/>
                      <a:pt x="685" y="802"/>
                      <a:pt x="685" y="802"/>
                    </a:cubicBezTo>
                    <a:cubicBezTo>
                      <a:pt x="685" y="800"/>
                      <a:pt x="685" y="799"/>
                      <a:pt x="685" y="798"/>
                    </a:cubicBezTo>
                    <a:cubicBezTo>
                      <a:pt x="687" y="795"/>
                      <a:pt x="688" y="794"/>
                      <a:pt x="691" y="792"/>
                    </a:cubicBezTo>
                    <a:cubicBezTo>
                      <a:pt x="692" y="792"/>
                      <a:pt x="694" y="792"/>
                      <a:pt x="695" y="792"/>
                    </a:cubicBezTo>
                    <a:cubicBezTo>
                      <a:pt x="695" y="792"/>
                      <a:pt x="696" y="792"/>
                      <a:pt x="696" y="792"/>
                    </a:cubicBezTo>
                    <a:cubicBezTo>
                      <a:pt x="697" y="792"/>
                      <a:pt x="698" y="792"/>
                      <a:pt x="699" y="792"/>
                    </a:cubicBezTo>
                    <a:cubicBezTo>
                      <a:pt x="700" y="791"/>
                      <a:pt x="702" y="791"/>
                      <a:pt x="703" y="790"/>
                    </a:cubicBezTo>
                    <a:cubicBezTo>
                      <a:pt x="704" y="789"/>
                      <a:pt x="704" y="788"/>
                      <a:pt x="705" y="787"/>
                    </a:cubicBezTo>
                    <a:cubicBezTo>
                      <a:pt x="706" y="787"/>
                      <a:pt x="706" y="787"/>
                      <a:pt x="707" y="786"/>
                    </a:cubicBezTo>
                    <a:cubicBezTo>
                      <a:pt x="707" y="786"/>
                      <a:pt x="708" y="786"/>
                      <a:pt x="709" y="786"/>
                    </a:cubicBezTo>
                    <a:cubicBezTo>
                      <a:pt x="709" y="786"/>
                      <a:pt x="709" y="786"/>
                      <a:pt x="710" y="786"/>
                    </a:cubicBezTo>
                    <a:cubicBezTo>
                      <a:pt x="710" y="786"/>
                      <a:pt x="710" y="786"/>
                      <a:pt x="710" y="785"/>
                    </a:cubicBezTo>
                    <a:cubicBezTo>
                      <a:pt x="710" y="785"/>
                      <a:pt x="710" y="785"/>
                      <a:pt x="710" y="785"/>
                    </a:cubicBezTo>
                    <a:cubicBezTo>
                      <a:pt x="711" y="784"/>
                      <a:pt x="711" y="784"/>
                      <a:pt x="713" y="784"/>
                    </a:cubicBezTo>
                    <a:cubicBezTo>
                      <a:pt x="713" y="784"/>
                      <a:pt x="714" y="783"/>
                      <a:pt x="714" y="784"/>
                    </a:cubicBezTo>
                    <a:cubicBezTo>
                      <a:pt x="715" y="783"/>
                      <a:pt x="716" y="782"/>
                      <a:pt x="716" y="782"/>
                    </a:cubicBezTo>
                    <a:cubicBezTo>
                      <a:pt x="717" y="781"/>
                      <a:pt x="718" y="781"/>
                      <a:pt x="718" y="781"/>
                    </a:cubicBezTo>
                    <a:cubicBezTo>
                      <a:pt x="719" y="780"/>
                      <a:pt x="721" y="779"/>
                      <a:pt x="721" y="778"/>
                    </a:cubicBezTo>
                    <a:cubicBezTo>
                      <a:pt x="721" y="778"/>
                      <a:pt x="721" y="778"/>
                      <a:pt x="721" y="778"/>
                    </a:cubicBezTo>
                    <a:cubicBezTo>
                      <a:pt x="722" y="779"/>
                      <a:pt x="722" y="778"/>
                      <a:pt x="723" y="778"/>
                    </a:cubicBezTo>
                    <a:cubicBezTo>
                      <a:pt x="723" y="777"/>
                      <a:pt x="724" y="777"/>
                      <a:pt x="725" y="776"/>
                    </a:cubicBezTo>
                    <a:cubicBezTo>
                      <a:pt x="725" y="776"/>
                      <a:pt x="726" y="776"/>
                      <a:pt x="727" y="776"/>
                    </a:cubicBezTo>
                    <a:cubicBezTo>
                      <a:pt x="727" y="776"/>
                      <a:pt x="728" y="775"/>
                      <a:pt x="728" y="774"/>
                    </a:cubicBezTo>
                    <a:cubicBezTo>
                      <a:pt x="729" y="774"/>
                      <a:pt x="730" y="774"/>
                      <a:pt x="730" y="774"/>
                    </a:cubicBezTo>
                    <a:cubicBezTo>
                      <a:pt x="730" y="774"/>
                      <a:pt x="731" y="773"/>
                      <a:pt x="731" y="773"/>
                    </a:cubicBezTo>
                    <a:cubicBezTo>
                      <a:pt x="732" y="773"/>
                      <a:pt x="732" y="773"/>
                      <a:pt x="733" y="773"/>
                    </a:cubicBezTo>
                    <a:cubicBezTo>
                      <a:pt x="733" y="772"/>
                      <a:pt x="734" y="771"/>
                      <a:pt x="735" y="771"/>
                    </a:cubicBezTo>
                    <a:cubicBezTo>
                      <a:pt x="736" y="769"/>
                      <a:pt x="736" y="769"/>
                      <a:pt x="737" y="768"/>
                    </a:cubicBezTo>
                    <a:cubicBezTo>
                      <a:pt x="738" y="767"/>
                      <a:pt x="739" y="768"/>
                      <a:pt x="739" y="767"/>
                    </a:cubicBezTo>
                    <a:cubicBezTo>
                      <a:pt x="740" y="766"/>
                      <a:pt x="740" y="765"/>
                      <a:pt x="740" y="765"/>
                    </a:cubicBezTo>
                    <a:cubicBezTo>
                      <a:pt x="740" y="764"/>
                      <a:pt x="741" y="764"/>
                      <a:pt x="741" y="764"/>
                    </a:cubicBezTo>
                    <a:cubicBezTo>
                      <a:pt x="741" y="764"/>
                      <a:pt x="741" y="765"/>
                      <a:pt x="742" y="765"/>
                    </a:cubicBezTo>
                    <a:cubicBezTo>
                      <a:pt x="742" y="765"/>
                      <a:pt x="742" y="765"/>
                      <a:pt x="742" y="764"/>
                    </a:cubicBezTo>
                    <a:cubicBezTo>
                      <a:pt x="743" y="764"/>
                      <a:pt x="744" y="763"/>
                      <a:pt x="744" y="763"/>
                    </a:cubicBezTo>
                    <a:cubicBezTo>
                      <a:pt x="745" y="763"/>
                      <a:pt x="745" y="762"/>
                      <a:pt x="746" y="762"/>
                    </a:cubicBezTo>
                    <a:cubicBezTo>
                      <a:pt x="746" y="762"/>
                      <a:pt x="746" y="762"/>
                      <a:pt x="747" y="762"/>
                    </a:cubicBezTo>
                    <a:cubicBezTo>
                      <a:pt x="749" y="761"/>
                      <a:pt x="749" y="758"/>
                      <a:pt x="751" y="757"/>
                    </a:cubicBezTo>
                    <a:cubicBezTo>
                      <a:pt x="751" y="757"/>
                      <a:pt x="752" y="757"/>
                      <a:pt x="753" y="757"/>
                    </a:cubicBezTo>
                    <a:cubicBezTo>
                      <a:pt x="753" y="757"/>
                      <a:pt x="753" y="756"/>
                      <a:pt x="754" y="756"/>
                    </a:cubicBezTo>
                    <a:cubicBezTo>
                      <a:pt x="754" y="755"/>
                      <a:pt x="754" y="754"/>
                      <a:pt x="755" y="754"/>
                    </a:cubicBezTo>
                    <a:cubicBezTo>
                      <a:pt x="755" y="753"/>
                      <a:pt x="756" y="753"/>
                      <a:pt x="756" y="752"/>
                    </a:cubicBezTo>
                    <a:cubicBezTo>
                      <a:pt x="755" y="751"/>
                      <a:pt x="757" y="750"/>
                      <a:pt x="756" y="749"/>
                    </a:cubicBezTo>
                    <a:cubicBezTo>
                      <a:pt x="758" y="749"/>
                      <a:pt x="758" y="750"/>
                      <a:pt x="758" y="750"/>
                    </a:cubicBezTo>
                    <a:cubicBezTo>
                      <a:pt x="759" y="750"/>
                      <a:pt x="759" y="750"/>
                      <a:pt x="760" y="751"/>
                    </a:cubicBezTo>
                    <a:cubicBezTo>
                      <a:pt x="760" y="751"/>
                      <a:pt x="760" y="750"/>
                      <a:pt x="761" y="750"/>
                    </a:cubicBezTo>
                    <a:cubicBezTo>
                      <a:pt x="761" y="750"/>
                      <a:pt x="762" y="750"/>
                      <a:pt x="762" y="750"/>
                    </a:cubicBezTo>
                    <a:cubicBezTo>
                      <a:pt x="763" y="749"/>
                      <a:pt x="763" y="747"/>
                      <a:pt x="764" y="746"/>
                    </a:cubicBezTo>
                    <a:cubicBezTo>
                      <a:pt x="764" y="746"/>
                      <a:pt x="764" y="746"/>
                      <a:pt x="765" y="745"/>
                    </a:cubicBezTo>
                    <a:cubicBezTo>
                      <a:pt x="765" y="745"/>
                      <a:pt x="766" y="745"/>
                      <a:pt x="767" y="745"/>
                    </a:cubicBezTo>
                    <a:cubicBezTo>
                      <a:pt x="768" y="744"/>
                      <a:pt x="768" y="743"/>
                      <a:pt x="769" y="742"/>
                    </a:cubicBezTo>
                    <a:cubicBezTo>
                      <a:pt x="769" y="742"/>
                      <a:pt x="769" y="742"/>
                      <a:pt x="769" y="741"/>
                    </a:cubicBezTo>
                    <a:cubicBezTo>
                      <a:pt x="770" y="740"/>
                      <a:pt x="771" y="739"/>
                      <a:pt x="772" y="739"/>
                    </a:cubicBezTo>
                    <a:cubicBezTo>
                      <a:pt x="773" y="738"/>
                      <a:pt x="774" y="737"/>
                      <a:pt x="775" y="736"/>
                    </a:cubicBezTo>
                    <a:cubicBezTo>
                      <a:pt x="775" y="736"/>
                      <a:pt x="776" y="736"/>
                      <a:pt x="776" y="736"/>
                    </a:cubicBezTo>
                    <a:cubicBezTo>
                      <a:pt x="777" y="736"/>
                      <a:pt x="777" y="736"/>
                      <a:pt x="777" y="735"/>
                    </a:cubicBezTo>
                    <a:cubicBezTo>
                      <a:pt x="778" y="735"/>
                      <a:pt x="779" y="734"/>
                      <a:pt x="780" y="733"/>
                    </a:cubicBezTo>
                    <a:cubicBezTo>
                      <a:pt x="780" y="733"/>
                      <a:pt x="780" y="733"/>
                      <a:pt x="780" y="733"/>
                    </a:cubicBezTo>
                    <a:cubicBezTo>
                      <a:pt x="781" y="733"/>
                      <a:pt x="781" y="732"/>
                      <a:pt x="782" y="732"/>
                    </a:cubicBezTo>
                    <a:cubicBezTo>
                      <a:pt x="783" y="731"/>
                      <a:pt x="783" y="731"/>
                      <a:pt x="784" y="730"/>
                    </a:cubicBezTo>
                    <a:cubicBezTo>
                      <a:pt x="785" y="730"/>
                      <a:pt x="786" y="729"/>
                      <a:pt x="786" y="728"/>
                    </a:cubicBezTo>
                    <a:cubicBezTo>
                      <a:pt x="786" y="728"/>
                      <a:pt x="786" y="727"/>
                      <a:pt x="786" y="726"/>
                    </a:cubicBezTo>
                    <a:cubicBezTo>
                      <a:pt x="787" y="726"/>
                      <a:pt x="787" y="725"/>
                      <a:pt x="787" y="724"/>
                    </a:cubicBezTo>
                    <a:cubicBezTo>
                      <a:pt x="788" y="723"/>
                      <a:pt x="789" y="722"/>
                      <a:pt x="790" y="722"/>
                    </a:cubicBezTo>
                    <a:cubicBezTo>
                      <a:pt x="792" y="721"/>
                      <a:pt x="792" y="720"/>
                      <a:pt x="793" y="719"/>
                    </a:cubicBezTo>
                    <a:cubicBezTo>
                      <a:pt x="794" y="718"/>
                      <a:pt x="795" y="717"/>
                      <a:pt x="796" y="716"/>
                    </a:cubicBezTo>
                    <a:cubicBezTo>
                      <a:pt x="796" y="715"/>
                      <a:pt x="796" y="715"/>
                      <a:pt x="796" y="715"/>
                    </a:cubicBezTo>
                    <a:cubicBezTo>
                      <a:pt x="798" y="713"/>
                      <a:pt x="799" y="712"/>
                      <a:pt x="800" y="711"/>
                    </a:cubicBezTo>
                    <a:cubicBezTo>
                      <a:pt x="800" y="711"/>
                      <a:pt x="801" y="711"/>
                      <a:pt x="801" y="711"/>
                    </a:cubicBezTo>
                    <a:cubicBezTo>
                      <a:pt x="801" y="710"/>
                      <a:pt x="801" y="710"/>
                      <a:pt x="801" y="710"/>
                    </a:cubicBezTo>
                    <a:cubicBezTo>
                      <a:pt x="801" y="709"/>
                      <a:pt x="803" y="709"/>
                      <a:pt x="803" y="707"/>
                    </a:cubicBezTo>
                    <a:cubicBezTo>
                      <a:pt x="803" y="707"/>
                      <a:pt x="803" y="707"/>
                      <a:pt x="803" y="707"/>
                    </a:cubicBezTo>
                    <a:cubicBezTo>
                      <a:pt x="804" y="707"/>
                      <a:pt x="804" y="707"/>
                      <a:pt x="805" y="707"/>
                    </a:cubicBezTo>
                    <a:cubicBezTo>
                      <a:pt x="805" y="706"/>
                      <a:pt x="805" y="705"/>
                      <a:pt x="806" y="705"/>
                    </a:cubicBezTo>
                    <a:cubicBezTo>
                      <a:pt x="807" y="704"/>
                      <a:pt x="807" y="703"/>
                      <a:pt x="808" y="702"/>
                    </a:cubicBezTo>
                    <a:cubicBezTo>
                      <a:pt x="808" y="702"/>
                      <a:pt x="809" y="701"/>
                      <a:pt x="809" y="700"/>
                    </a:cubicBezTo>
                    <a:cubicBezTo>
                      <a:pt x="809" y="699"/>
                      <a:pt x="810" y="699"/>
                      <a:pt x="811" y="698"/>
                    </a:cubicBezTo>
                    <a:cubicBezTo>
                      <a:pt x="811" y="697"/>
                      <a:pt x="812" y="696"/>
                      <a:pt x="813" y="695"/>
                    </a:cubicBezTo>
                    <a:cubicBezTo>
                      <a:pt x="813" y="695"/>
                      <a:pt x="814" y="695"/>
                      <a:pt x="814" y="695"/>
                    </a:cubicBezTo>
                    <a:cubicBezTo>
                      <a:pt x="815" y="695"/>
                      <a:pt x="814" y="694"/>
                      <a:pt x="814" y="693"/>
                    </a:cubicBezTo>
                    <a:cubicBezTo>
                      <a:pt x="815" y="693"/>
                      <a:pt x="815" y="692"/>
                      <a:pt x="816" y="691"/>
                    </a:cubicBezTo>
                    <a:cubicBezTo>
                      <a:pt x="816" y="691"/>
                      <a:pt x="817" y="690"/>
                      <a:pt x="817" y="690"/>
                    </a:cubicBezTo>
                    <a:cubicBezTo>
                      <a:pt x="817" y="689"/>
                      <a:pt x="818" y="687"/>
                      <a:pt x="818" y="686"/>
                    </a:cubicBezTo>
                    <a:cubicBezTo>
                      <a:pt x="819" y="686"/>
                      <a:pt x="819" y="685"/>
                      <a:pt x="819" y="685"/>
                    </a:cubicBezTo>
                    <a:cubicBezTo>
                      <a:pt x="820" y="685"/>
                      <a:pt x="820" y="684"/>
                      <a:pt x="820" y="683"/>
                    </a:cubicBezTo>
                    <a:cubicBezTo>
                      <a:pt x="821" y="683"/>
                      <a:pt x="821" y="683"/>
                      <a:pt x="821" y="682"/>
                    </a:cubicBezTo>
                    <a:cubicBezTo>
                      <a:pt x="821" y="681"/>
                      <a:pt x="822" y="681"/>
                      <a:pt x="822" y="680"/>
                    </a:cubicBezTo>
                    <a:cubicBezTo>
                      <a:pt x="822" y="680"/>
                      <a:pt x="823" y="680"/>
                      <a:pt x="823" y="680"/>
                    </a:cubicBezTo>
                    <a:cubicBezTo>
                      <a:pt x="824" y="679"/>
                      <a:pt x="824" y="678"/>
                      <a:pt x="825" y="677"/>
                    </a:cubicBezTo>
                    <a:cubicBezTo>
                      <a:pt x="826" y="676"/>
                      <a:pt x="826" y="675"/>
                      <a:pt x="827" y="674"/>
                    </a:cubicBezTo>
                    <a:cubicBezTo>
                      <a:pt x="828" y="674"/>
                      <a:pt x="829" y="674"/>
                      <a:pt x="830" y="674"/>
                    </a:cubicBezTo>
                    <a:cubicBezTo>
                      <a:pt x="831" y="673"/>
                      <a:pt x="831" y="672"/>
                      <a:pt x="833" y="671"/>
                    </a:cubicBezTo>
                    <a:cubicBezTo>
                      <a:pt x="833" y="670"/>
                      <a:pt x="833" y="670"/>
                      <a:pt x="833" y="669"/>
                    </a:cubicBezTo>
                    <a:cubicBezTo>
                      <a:pt x="833" y="669"/>
                      <a:pt x="834" y="668"/>
                      <a:pt x="835" y="668"/>
                    </a:cubicBezTo>
                    <a:cubicBezTo>
                      <a:pt x="835" y="667"/>
                      <a:pt x="835" y="667"/>
                      <a:pt x="835" y="666"/>
                    </a:cubicBezTo>
                    <a:cubicBezTo>
                      <a:pt x="835" y="666"/>
                      <a:pt x="836" y="666"/>
                      <a:pt x="837" y="665"/>
                    </a:cubicBezTo>
                    <a:cubicBezTo>
                      <a:pt x="837" y="665"/>
                      <a:pt x="838" y="665"/>
                      <a:pt x="839" y="665"/>
                    </a:cubicBezTo>
                    <a:cubicBezTo>
                      <a:pt x="839" y="665"/>
                      <a:pt x="839" y="665"/>
                      <a:pt x="840" y="665"/>
                    </a:cubicBezTo>
                    <a:cubicBezTo>
                      <a:pt x="840" y="665"/>
                      <a:pt x="840" y="665"/>
                      <a:pt x="841" y="665"/>
                    </a:cubicBezTo>
                    <a:cubicBezTo>
                      <a:pt x="841" y="665"/>
                      <a:pt x="842" y="666"/>
                      <a:pt x="843" y="666"/>
                    </a:cubicBezTo>
                    <a:cubicBezTo>
                      <a:pt x="843" y="666"/>
                      <a:pt x="845" y="666"/>
                      <a:pt x="846" y="666"/>
                    </a:cubicBezTo>
                    <a:cubicBezTo>
                      <a:pt x="846" y="666"/>
                      <a:pt x="847" y="665"/>
                      <a:pt x="848" y="664"/>
                    </a:cubicBezTo>
                    <a:cubicBezTo>
                      <a:pt x="848" y="663"/>
                      <a:pt x="848" y="662"/>
                      <a:pt x="848" y="661"/>
                    </a:cubicBezTo>
                    <a:cubicBezTo>
                      <a:pt x="846" y="660"/>
                      <a:pt x="844" y="659"/>
                      <a:pt x="843" y="659"/>
                    </a:cubicBezTo>
                    <a:cubicBezTo>
                      <a:pt x="843" y="658"/>
                      <a:pt x="843" y="658"/>
                      <a:pt x="843" y="657"/>
                    </a:cubicBezTo>
                    <a:cubicBezTo>
                      <a:pt x="843" y="657"/>
                      <a:pt x="843" y="656"/>
                      <a:pt x="842" y="655"/>
                    </a:cubicBezTo>
                    <a:cubicBezTo>
                      <a:pt x="842" y="655"/>
                      <a:pt x="842" y="654"/>
                      <a:pt x="842" y="654"/>
                    </a:cubicBezTo>
                    <a:cubicBezTo>
                      <a:pt x="841" y="654"/>
                      <a:pt x="841" y="654"/>
                      <a:pt x="841" y="654"/>
                    </a:cubicBezTo>
                    <a:cubicBezTo>
                      <a:pt x="840" y="653"/>
                      <a:pt x="841" y="653"/>
                      <a:pt x="840" y="652"/>
                    </a:cubicBezTo>
                    <a:cubicBezTo>
                      <a:pt x="841" y="652"/>
                      <a:pt x="841" y="652"/>
                      <a:pt x="841" y="651"/>
                    </a:cubicBezTo>
                    <a:cubicBezTo>
                      <a:pt x="842" y="651"/>
                      <a:pt x="842" y="651"/>
                      <a:pt x="842" y="651"/>
                    </a:cubicBezTo>
                    <a:cubicBezTo>
                      <a:pt x="842" y="652"/>
                      <a:pt x="843" y="652"/>
                      <a:pt x="844" y="652"/>
                    </a:cubicBezTo>
                    <a:cubicBezTo>
                      <a:pt x="844" y="651"/>
                      <a:pt x="845" y="651"/>
                      <a:pt x="845" y="651"/>
                    </a:cubicBezTo>
                    <a:cubicBezTo>
                      <a:pt x="845" y="650"/>
                      <a:pt x="844" y="649"/>
                      <a:pt x="843" y="648"/>
                    </a:cubicBezTo>
                    <a:cubicBezTo>
                      <a:pt x="843" y="646"/>
                      <a:pt x="843" y="644"/>
                      <a:pt x="843" y="642"/>
                    </a:cubicBezTo>
                    <a:cubicBezTo>
                      <a:pt x="844" y="642"/>
                      <a:pt x="844" y="641"/>
                      <a:pt x="844" y="641"/>
                    </a:cubicBezTo>
                    <a:cubicBezTo>
                      <a:pt x="845" y="640"/>
                      <a:pt x="845" y="640"/>
                      <a:pt x="845" y="639"/>
                    </a:cubicBezTo>
                    <a:cubicBezTo>
                      <a:pt x="845" y="638"/>
                      <a:pt x="846" y="637"/>
                      <a:pt x="847" y="636"/>
                    </a:cubicBezTo>
                    <a:cubicBezTo>
                      <a:pt x="847" y="635"/>
                      <a:pt x="848" y="634"/>
                      <a:pt x="849" y="633"/>
                    </a:cubicBezTo>
                    <a:cubicBezTo>
                      <a:pt x="849" y="633"/>
                      <a:pt x="849" y="632"/>
                      <a:pt x="849" y="632"/>
                    </a:cubicBezTo>
                    <a:cubicBezTo>
                      <a:pt x="850" y="631"/>
                      <a:pt x="850" y="630"/>
                      <a:pt x="851" y="629"/>
                    </a:cubicBezTo>
                    <a:cubicBezTo>
                      <a:pt x="851" y="629"/>
                      <a:pt x="851" y="629"/>
                      <a:pt x="852" y="629"/>
                    </a:cubicBezTo>
                    <a:cubicBezTo>
                      <a:pt x="852" y="628"/>
                      <a:pt x="853" y="627"/>
                      <a:pt x="853" y="627"/>
                    </a:cubicBezTo>
                    <a:cubicBezTo>
                      <a:pt x="853" y="626"/>
                      <a:pt x="853" y="625"/>
                      <a:pt x="853" y="625"/>
                    </a:cubicBezTo>
                    <a:cubicBezTo>
                      <a:pt x="854" y="624"/>
                      <a:pt x="854" y="624"/>
                      <a:pt x="854" y="624"/>
                    </a:cubicBezTo>
                    <a:cubicBezTo>
                      <a:pt x="854" y="623"/>
                      <a:pt x="854" y="621"/>
                      <a:pt x="854" y="620"/>
                    </a:cubicBezTo>
                    <a:cubicBezTo>
                      <a:pt x="855" y="619"/>
                      <a:pt x="855" y="620"/>
                      <a:pt x="856" y="620"/>
                    </a:cubicBezTo>
                    <a:cubicBezTo>
                      <a:pt x="856" y="619"/>
                      <a:pt x="856" y="619"/>
                      <a:pt x="856" y="619"/>
                    </a:cubicBezTo>
                    <a:cubicBezTo>
                      <a:pt x="855" y="618"/>
                      <a:pt x="855" y="617"/>
                      <a:pt x="856" y="616"/>
                    </a:cubicBezTo>
                    <a:cubicBezTo>
                      <a:pt x="858" y="616"/>
                      <a:pt x="858" y="613"/>
                      <a:pt x="860" y="611"/>
                    </a:cubicBezTo>
                    <a:cubicBezTo>
                      <a:pt x="860" y="610"/>
                      <a:pt x="860" y="609"/>
                      <a:pt x="860" y="607"/>
                    </a:cubicBezTo>
                    <a:cubicBezTo>
                      <a:pt x="860" y="607"/>
                      <a:pt x="860" y="607"/>
                      <a:pt x="860" y="607"/>
                    </a:cubicBezTo>
                    <a:cubicBezTo>
                      <a:pt x="860" y="606"/>
                      <a:pt x="860" y="606"/>
                      <a:pt x="860" y="606"/>
                    </a:cubicBezTo>
                    <a:cubicBezTo>
                      <a:pt x="860" y="605"/>
                      <a:pt x="860" y="604"/>
                      <a:pt x="860" y="603"/>
                    </a:cubicBezTo>
                    <a:cubicBezTo>
                      <a:pt x="860" y="603"/>
                      <a:pt x="861" y="603"/>
                      <a:pt x="861" y="602"/>
                    </a:cubicBezTo>
                    <a:cubicBezTo>
                      <a:pt x="861" y="601"/>
                      <a:pt x="861" y="601"/>
                      <a:pt x="861" y="600"/>
                    </a:cubicBezTo>
                    <a:cubicBezTo>
                      <a:pt x="862" y="599"/>
                      <a:pt x="863" y="599"/>
                      <a:pt x="863" y="598"/>
                    </a:cubicBezTo>
                    <a:cubicBezTo>
                      <a:pt x="863" y="597"/>
                      <a:pt x="864" y="596"/>
                      <a:pt x="865" y="595"/>
                    </a:cubicBezTo>
                    <a:cubicBezTo>
                      <a:pt x="865" y="594"/>
                      <a:pt x="865" y="593"/>
                      <a:pt x="865" y="591"/>
                    </a:cubicBezTo>
                    <a:cubicBezTo>
                      <a:pt x="864" y="591"/>
                      <a:pt x="864" y="591"/>
                      <a:pt x="864" y="590"/>
                    </a:cubicBezTo>
                    <a:cubicBezTo>
                      <a:pt x="865" y="589"/>
                      <a:pt x="866" y="589"/>
                      <a:pt x="866" y="588"/>
                    </a:cubicBezTo>
                    <a:cubicBezTo>
                      <a:pt x="866" y="588"/>
                      <a:pt x="866" y="587"/>
                      <a:pt x="866" y="586"/>
                    </a:cubicBezTo>
                    <a:cubicBezTo>
                      <a:pt x="866" y="586"/>
                      <a:pt x="865" y="585"/>
                      <a:pt x="865" y="585"/>
                    </a:cubicBezTo>
                    <a:cubicBezTo>
                      <a:pt x="865" y="585"/>
                      <a:pt x="865" y="584"/>
                      <a:pt x="865" y="584"/>
                    </a:cubicBezTo>
                    <a:cubicBezTo>
                      <a:pt x="865" y="583"/>
                      <a:pt x="865" y="583"/>
                      <a:pt x="865" y="582"/>
                    </a:cubicBezTo>
                    <a:cubicBezTo>
                      <a:pt x="866" y="582"/>
                      <a:pt x="866" y="581"/>
                      <a:pt x="866" y="581"/>
                    </a:cubicBezTo>
                    <a:cubicBezTo>
                      <a:pt x="866" y="580"/>
                      <a:pt x="866" y="580"/>
                      <a:pt x="865" y="580"/>
                    </a:cubicBezTo>
                    <a:cubicBezTo>
                      <a:pt x="866" y="579"/>
                      <a:pt x="867" y="578"/>
                      <a:pt x="868" y="578"/>
                    </a:cubicBezTo>
                    <a:cubicBezTo>
                      <a:pt x="868" y="577"/>
                      <a:pt x="868" y="577"/>
                      <a:pt x="868" y="576"/>
                    </a:cubicBezTo>
                    <a:cubicBezTo>
                      <a:pt x="869" y="576"/>
                      <a:pt x="869" y="575"/>
                      <a:pt x="870" y="575"/>
                    </a:cubicBezTo>
                    <a:cubicBezTo>
                      <a:pt x="870" y="574"/>
                      <a:pt x="869" y="574"/>
                      <a:pt x="869" y="573"/>
                    </a:cubicBezTo>
                    <a:cubicBezTo>
                      <a:pt x="869" y="573"/>
                      <a:pt x="869" y="572"/>
                      <a:pt x="869" y="572"/>
                    </a:cubicBezTo>
                    <a:cubicBezTo>
                      <a:pt x="870" y="572"/>
                      <a:pt x="870" y="571"/>
                      <a:pt x="871" y="571"/>
                    </a:cubicBezTo>
                    <a:cubicBezTo>
                      <a:pt x="872" y="570"/>
                      <a:pt x="873" y="569"/>
                      <a:pt x="873" y="569"/>
                    </a:cubicBezTo>
                    <a:cubicBezTo>
                      <a:pt x="873" y="568"/>
                      <a:pt x="873" y="567"/>
                      <a:pt x="873" y="567"/>
                    </a:cubicBezTo>
                    <a:cubicBezTo>
                      <a:pt x="873" y="566"/>
                      <a:pt x="872" y="566"/>
                      <a:pt x="871" y="566"/>
                    </a:cubicBezTo>
                    <a:cubicBezTo>
                      <a:pt x="871" y="566"/>
                      <a:pt x="871" y="566"/>
                      <a:pt x="871" y="566"/>
                    </a:cubicBezTo>
                    <a:cubicBezTo>
                      <a:pt x="871" y="565"/>
                      <a:pt x="870" y="563"/>
                      <a:pt x="870" y="562"/>
                    </a:cubicBezTo>
                    <a:cubicBezTo>
                      <a:pt x="870" y="562"/>
                      <a:pt x="870" y="561"/>
                      <a:pt x="870" y="561"/>
                    </a:cubicBezTo>
                    <a:cubicBezTo>
                      <a:pt x="870" y="561"/>
                      <a:pt x="869" y="561"/>
                      <a:pt x="869" y="560"/>
                    </a:cubicBezTo>
                    <a:cubicBezTo>
                      <a:pt x="869" y="560"/>
                      <a:pt x="869" y="559"/>
                      <a:pt x="869" y="559"/>
                    </a:cubicBezTo>
                    <a:cubicBezTo>
                      <a:pt x="869" y="558"/>
                      <a:pt x="869" y="558"/>
                      <a:pt x="870" y="558"/>
                    </a:cubicBezTo>
                    <a:cubicBezTo>
                      <a:pt x="870" y="557"/>
                      <a:pt x="870" y="557"/>
                      <a:pt x="870" y="556"/>
                    </a:cubicBezTo>
                    <a:cubicBezTo>
                      <a:pt x="869" y="556"/>
                      <a:pt x="869" y="556"/>
                      <a:pt x="869" y="556"/>
                    </a:cubicBezTo>
                    <a:cubicBezTo>
                      <a:pt x="869" y="555"/>
                      <a:pt x="869" y="554"/>
                      <a:pt x="869" y="554"/>
                    </a:cubicBezTo>
                    <a:cubicBezTo>
                      <a:pt x="869" y="553"/>
                      <a:pt x="869" y="553"/>
                      <a:pt x="870" y="553"/>
                    </a:cubicBezTo>
                    <a:cubicBezTo>
                      <a:pt x="869" y="553"/>
                      <a:pt x="869" y="552"/>
                      <a:pt x="869" y="552"/>
                    </a:cubicBezTo>
                    <a:cubicBezTo>
                      <a:pt x="869" y="551"/>
                      <a:pt x="869" y="551"/>
                      <a:pt x="870" y="550"/>
                    </a:cubicBezTo>
                    <a:cubicBezTo>
                      <a:pt x="870" y="549"/>
                      <a:pt x="870" y="548"/>
                      <a:pt x="870" y="546"/>
                    </a:cubicBezTo>
                    <a:cubicBezTo>
                      <a:pt x="870" y="545"/>
                      <a:pt x="872" y="544"/>
                      <a:pt x="873" y="543"/>
                    </a:cubicBezTo>
                    <a:cubicBezTo>
                      <a:pt x="872" y="542"/>
                      <a:pt x="871" y="541"/>
                      <a:pt x="870" y="541"/>
                    </a:cubicBezTo>
                    <a:cubicBezTo>
                      <a:pt x="870" y="540"/>
                      <a:pt x="870" y="539"/>
                      <a:pt x="870" y="538"/>
                    </a:cubicBezTo>
                    <a:cubicBezTo>
                      <a:pt x="871" y="537"/>
                      <a:pt x="872" y="537"/>
                      <a:pt x="872" y="536"/>
                    </a:cubicBezTo>
                    <a:cubicBezTo>
                      <a:pt x="873" y="535"/>
                      <a:pt x="871" y="534"/>
                      <a:pt x="872" y="532"/>
                    </a:cubicBezTo>
                    <a:cubicBezTo>
                      <a:pt x="872" y="532"/>
                      <a:pt x="872" y="532"/>
                      <a:pt x="872" y="532"/>
                    </a:cubicBezTo>
                    <a:cubicBezTo>
                      <a:pt x="872" y="530"/>
                      <a:pt x="872" y="528"/>
                      <a:pt x="872" y="526"/>
                    </a:cubicBezTo>
                    <a:cubicBezTo>
                      <a:pt x="873" y="525"/>
                      <a:pt x="873" y="525"/>
                      <a:pt x="873" y="524"/>
                    </a:cubicBezTo>
                    <a:cubicBezTo>
                      <a:pt x="874" y="523"/>
                      <a:pt x="875" y="522"/>
                      <a:pt x="875" y="522"/>
                    </a:cubicBezTo>
                    <a:cubicBezTo>
                      <a:pt x="875" y="521"/>
                      <a:pt x="874" y="521"/>
                      <a:pt x="874" y="520"/>
                    </a:cubicBezTo>
                    <a:cubicBezTo>
                      <a:pt x="874" y="520"/>
                      <a:pt x="874" y="519"/>
                      <a:pt x="874" y="519"/>
                    </a:cubicBezTo>
                    <a:cubicBezTo>
                      <a:pt x="874" y="519"/>
                      <a:pt x="875" y="520"/>
                      <a:pt x="875" y="520"/>
                    </a:cubicBezTo>
                    <a:cubicBezTo>
                      <a:pt x="875" y="520"/>
                      <a:pt x="875" y="520"/>
                      <a:pt x="875" y="520"/>
                    </a:cubicBezTo>
                    <a:cubicBezTo>
                      <a:pt x="876" y="519"/>
                      <a:pt x="876" y="518"/>
                      <a:pt x="877" y="517"/>
                    </a:cubicBezTo>
                    <a:cubicBezTo>
                      <a:pt x="876" y="517"/>
                      <a:pt x="876" y="517"/>
                      <a:pt x="876" y="516"/>
                    </a:cubicBezTo>
                    <a:cubicBezTo>
                      <a:pt x="875" y="516"/>
                      <a:pt x="875" y="517"/>
                      <a:pt x="874" y="517"/>
                    </a:cubicBezTo>
                    <a:cubicBezTo>
                      <a:pt x="874" y="516"/>
                      <a:pt x="874" y="515"/>
                      <a:pt x="874" y="514"/>
                    </a:cubicBezTo>
                    <a:cubicBezTo>
                      <a:pt x="874" y="514"/>
                      <a:pt x="873" y="514"/>
                      <a:pt x="873" y="514"/>
                    </a:cubicBezTo>
                    <a:cubicBezTo>
                      <a:pt x="874" y="513"/>
                      <a:pt x="874" y="513"/>
                      <a:pt x="874" y="512"/>
                    </a:cubicBezTo>
                    <a:cubicBezTo>
                      <a:pt x="874" y="512"/>
                      <a:pt x="875" y="512"/>
                      <a:pt x="875" y="512"/>
                    </a:cubicBezTo>
                    <a:cubicBezTo>
                      <a:pt x="875" y="511"/>
                      <a:pt x="876" y="511"/>
                      <a:pt x="876" y="511"/>
                    </a:cubicBezTo>
                    <a:cubicBezTo>
                      <a:pt x="877" y="511"/>
                      <a:pt x="877" y="511"/>
                      <a:pt x="877" y="511"/>
                    </a:cubicBezTo>
                    <a:cubicBezTo>
                      <a:pt x="878" y="511"/>
                      <a:pt x="879" y="510"/>
                      <a:pt x="880" y="509"/>
                    </a:cubicBezTo>
                    <a:cubicBezTo>
                      <a:pt x="879" y="509"/>
                      <a:pt x="879" y="509"/>
                      <a:pt x="879" y="508"/>
                    </a:cubicBezTo>
                    <a:cubicBezTo>
                      <a:pt x="878" y="508"/>
                      <a:pt x="877" y="508"/>
                      <a:pt x="876" y="508"/>
                    </a:cubicBezTo>
                    <a:cubicBezTo>
                      <a:pt x="876" y="508"/>
                      <a:pt x="876" y="508"/>
                      <a:pt x="875" y="508"/>
                    </a:cubicBezTo>
                    <a:cubicBezTo>
                      <a:pt x="876" y="508"/>
                      <a:pt x="876" y="507"/>
                      <a:pt x="876" y="507"/>
                    </a:cubicBezTo>
                    <a:cubicBezTo>
                      <a:pt x="876" y="507"/>
                      <a:pt x="876" y="507"/>
                      <a:pt x="876" y="507"/>
                    </a:cubicBezTo>
                    <a:cubicBezTo>
                      <a:pt x="877" y="506"/>
                      <a:pt x="878" y="505"/>
                      <a:pt x="879" y="504"/>
                    </a:cubicBezTo>
                    <a:cubicBezTo>
                      <a:pt x="879" y="504"/>
                      <a:pt x="880" y="504"/>
                      <a:pt x="881" y="504"/>
                    </a:cubicBezTo>
                    <a:cubicBezTo>
                      <a:pt x="881" y="504"/>
                      <a:pt x="881" y="503"/>
                      <a:pt x="882" y="503"/>
                    </a:cubicBezTo>
                    <a:cubicBezTo>
                      <a:pt x="882" y="503"/>
                      <a:pt x="883" y="503"/>
                      <a:pt x="883" y="502"/>
                    </a:cubicBezTo>
                    <a:cubicBezTo>
                      <a:pt x="883" y="502"/>
                      <a:pt x="883" y="501"/>
                      <a:pt x="883" y="501"/>
                    </a:cubicBezTo>
                    <a:cubicBezTo>
                      <a:pt x="882" y="500"/>
                      <a:pt x="882" y="499"/>
                      <a:pt x="880" y="499"/>
                    </a:cubicBezTo>
                    <a:cubicBezTo>
                      <a:pt x="880" y="498"/>
                      <a:pt x="880" y="497"/>
                      <a:pt x="880" y="496"/>
                    </a:cubicBezTo>
                    <a:cubicBezTo>
                      <a:pt x="880" y="495"/>
                      <a:pt x="880" y="495"/>
                      <a:pt x="880" y="494"/>
                    </a:cubicBezTo>
                    <a:cubicBezTo>
                      <a:pt x="880" y="493"/>
                      <a:pt x="880" y="492"/>
                      <a:pt x="880" y="491"/>
                    </a:cubicBezTo>
                    <a:cubicBezTo>
                      <a:pt x="880" y="491"/>
                      <a:pt x="879" y="490"/>
                      <a:pt x="880" y="489"/>
                    </a:cubicBezTo>
                    <a:cubicBezTo>
                      <a:pt x="879" y="489"/>
                      <a:pt x="879" y="489"/>
                      <a:pt x="878" y="488"/>
                    </a:cubicBezTo>
                    <a:cubicBezTo>
                      <a:pt x="878" y="488"/>
                      <a:pt x="878" y="488"/>
                      <a:pt x="877" y="488"/>
                    </a:cubicBezTo>
                    <a:cubicBezTo>
                      <a:pt x="877" y="488"/>
                      <a:pt x="876" y="487"/>
                      <a:pt x="876" y="487"/>
                    </a:cubicBezTo>
                    <a:cubicBezTo>
                      <a:pt x="876" y="487"/>
                      <a:pt x="877" y="486"/>
                      <a:pt x="877" y="486"/>
                    </a:cubicBezTo>
                    <a:cubicBezTo>
                      <a:pt x="878" y="485"/>
                      <a:pt x="877" y="484"/>
                      <a:pt x="877" y="484"/>
                    </a:cubicBezTo>
                    <a:cubicBezTo>
                      <a:pt x="877" y="483"/>
                      <a:pt x="877" y="482"/>
                      <a:pt x="877" y="482"/>
                    </a:cubicBezTo>
                    <a:cubicBezTo>
                      <a:pt x="877" y="481"/>
                      <a:pt x="877" y="481"/>
                      <a:pt x="876" y="481"/>
                    </a:cubicBezTo>
                    <a:cubicBezTo>
                      <a:pt x="876" y="478"/>
                      <a:pt x="876" y="478"/>
                      <a:pt x="877" y="476"/>
                    </a:cubicBezTo>
                    <a:cubicBezTo>
                      <a:pt x="877" y="475"/>
                      <a:pt x="877" y="474"/>
                      <a:pt x="877" y="473"/>
                    </a:cubicBezTo>
                    <a:cubicBezTo>
                      <a:pt x="877" y="473"/>
                      <a:pt x="877" y="473"/>
                      <a:pt x="877" y="472"/>
                    </a:cubicBezTo>
                    <a:cubicBezTo>
                      <a:pt x="877" y="472"/>
                      <a:pt x="877" y="471"/>
                      <a:pt x="877" y="470"/>
                    </a:cubicBezTo>
                    <a:cubicBezTo>
                      <a:pt x="876" y="469"/>
                      <a:pt x="876" y="468"/>
                      <a:pt x="876" y="468"/>
                    </a:cubicBezTo>
                    <a:cubicBezTo>
                      <a:pt x="875" y="467"/>
                      <a:pt x="875" y="466"/>
                      <a:pt x="874" y="466"/>
                    </a:cubicBezTo>
                    <a:cubicBezTo>
                      <a:pt x="873" y="466"/>
                      <a:pt x="873" y="466"/>
                      <a:pt x="873" y="465"/>
                    </a:cubicBezTo>
                    <a:cubicBezTo>
                      <a:pt x="872" y="464"/>
                      <a:pt x="873" y="464"/>
                      <a:pt x="873" y="464"/>
                    </a:cubicBezTo>
                    <a:cubicBezTo>
                      <a:pt x="873" y="463"/>
                      <a:pt x="873" y="462"/>
                      <a:pt x="873" y="462"/>
                    </a:cubicBezTo>
                    <a:cubicBezTo>
                      <a:pt x="874" y="460"/>
                      <a:pt x="875" y="459"/>
                      <a:pt x="875" y="458"/>
                    </a:cubicBezTo>
                    <a:cubicBezTo>
                      <a:pt x="875" y="457"/>
                      <a:pt x="875" y="456"/>
                      <a:pt x="875" y="455"/>
                    </a:cubicBezTo>
                    <a:cubicBezTo>
                      <a:pt x="876" y="455"/>
                      <a:pt x="878" y="454"/>
                      <a:pt x="877" y="453"/>
                    </a:cubicBezTo>
                    <a:cubicBezTo>
                      <a:pt x="878" y="452"/>
                      <a:pt x="878" y="451"/>
                      <a:pt x="879" y="451"/>
                    </a:cubicBezTo>
                    <a:cubicBezTo>
                      <a:pt x="879" y="450"/>
                      <a:pt x="879" y="449"/>
                      <a:pt x="879" y="449"/>
                    </a:cubicBezTo>
                    <a:cubicBezTo>
                      <a:pt x="878" y="448"/>
                      <a:pt x="877" y="448"/>
                      <a:pt x="876" y="448"/>
                    </a:cubicBezTo>
                    <a:cubicBezTo>
                      <a:pt x="876" y="448"/>
                      <a:pt x="875" y="447"/>
                      <a:pt x="875" y="446"/>
                    </a:cubicBezTo>
                    <a:cubicBezTo>
                      <a:pt x="875" y="446"/>
                      <a:pt x="875" y="445"/>
                      <a:pt x="875" y="444"/>
                    </a:cubicBezTo>
                    <a:cubicBezTo>
                      <a:pt x="873" y="444"/>
                      <a:pt x="872" y="445"/>
                      <a:pt x="871" y="444"/>
                    </a:cubicBezTo>
                    <a:cubicBezTo>
                      <a:pt x="871" y="444"/>
                      <a:pt x="871" y="443"/>
                      <a:pt x="871" y="443"/>
                    </a:cubicBezTo>
                    <a:cubicBezTo>
                      <a:pt x="871" y="442"/>
                      <a:pt x="872" y="442"/>
                      <a:pt x="872" y="442"/>
                    </a:cubicBezTo>
                    <a:cubicBezTo>
                      <a:pt x="873" y="442"/>
                      <a:pt x="873" y="442"/>
                      <a:pt x="874" y="442"/>
                    </a:cubicBezTo>
                    <a:cubicBezTo>
                      <a:pt x="874" y="441"/>
                      <a:pt x="874" y="440"/>
                      <a:pt x="873" y="439"/>
                    </a:cubicBezTo>
                    <a:cubicBezTo>
                      <a:pt x="874" y="438"/>
                      <a:pt x="875" y="438"/>
                      <a:pt x="876" y="437"/>
                    </a:cubicBezTo>
                    <a:cubicBezTo>
                      <a:pt x="876" y="436"/>
                      <a:pt x="876" y="435"/>
                      <a:pt x="878" y="434"/>
                    </a:cubicBezTo>
                    <a:cubicBezTo>
                      <a:pt x="877" y="434"/>
                      <a:pt x="877" y="434"/>
                      <a:pt x="877" y="433"/>
                    </a:cubicBezTo>
                    <a:cubicBezTo>
                      <a:pt x="877" y="433"/>
                      <a:pt x="877" y="432"/>
                      <a:pt x="877" y="431"/>
                    </a:cubicBezTo>
                    <a:cubicBezTo>
                      <a:pt x="876" y="430"/>
                      <a:pt x="875" y="430"/>
                      <a:pt x="875" y="430"/>
                    </a:cubicBezTo>
                    <a:cubicBezTo>
                      <a:pt x="875" y="429"/>
                      <a:pt x="875" y="429"/>
                      <a:pt x="875" y="429"/>
                    </a:cubicBezTo>
                    <a:cubicBezTo>
                      <a:pt x="874" y="429"/>
                      <a:pt x="874" y="429"/>
                      <a:pt x="874" y="429"/>
                    </a:cubicBezTo>
                    <a:cubicBezTo>
                      <a:pt x="873" y="429"/>
                      <a:pt x="873" y="430"/>
                      <a:pt x="873" y="430"/>
                    </a:cubicBezTo>
                    <a:cubicBezTo>
                      <a:pt x="873" y="430"/>
                      <a:pt x="872" y="430"/>
                      <a:pt x="872" y="430"/>
                    </a:cubicBezTo>
                    <a:cubicBezTo>
                      <a:pt x="872" y="430"/>
                      <a:pt x="872" y="430"/>
                      <a:pt x="872" y="429"/>
                    </a:cubicBezTo>
                    <a:cubicBezTo>
                      <a:pt x="872" y="429"/>
                      <a:pt x="872" y="428"/>
                      <a:pt x="873" y="428"/>
                    </a:cubicBezTo>
                    <a:cubicBezTo>
                      <a:pt x="873" y="428"/>
                      <a:pt x="873" y="428"/>
                      <a:pt x="874" y="428"/>
                    </a:cubicBezTo>
                    <a:cubicBezTo>
                      <a:pt x="873" y="427"/>
                      <a:pt x="872" y="427"/>
                      <a:pt x="871" y="426"/>
                    </a:cubicBezTo>
                    <a:cubicBezTo>
                      <a:pt x="871" y="426"/>
                      <a:pt x="871" y="426"/>
                      <a:pt x="871" y="425"/>
                    </a:cubicBezTo>
                    <a:cubicBezTo>
                      <a:pt x="871" y="425"/>
                      <a:pt x="870" y="424"/>
                      <a:pt x="870" y="424"/>
                    </a:cubicBezTo>
                    <a:cubicBezTo>
                      <a:pt x="870" y="424"/>
                      <a:pt x="869" y="423"/>
                      <a:pt x="870" y="423"/>
                    </a:cubicBezTo>
                    <a:cubicBezTo>
                      <a:pt x="870" y="422"/>
                      <a:pt x="870" y="421"/>
                      <a:pt x="871" y="420"/>
                    </a:cubicBezTo>
                    <a:cubicBezTo>
                      <a:pt x="871" y="419"/>
                      <a:pt x="870" y="419"/>
                      <a:pt x="870" y="418"/>
                    </a:cubicBezTo>
                    <a:cubicBezTo>
                      <a:pt x="870" y="418"/>
                      <a:pt x="870" y="418"/>
                      <a:pt x="870" y="417"/>
                    </a:cubicBezTo>
                    <a:cubicBezTo>
                      <a:pt x="869" y="417"/>
                      <a:pt x="868" y="416"/>
                      <a:pt x="868" y="415"/>
                    </a:cubicBezTo>
                    <a:cubicBezTo>
                      <a:pt x="868" y="415"/>
                      <a:pt x="868" y="414"/>
                      <a:pt x="868" y="414"/>
                    </a:cubicBezTo>
                    <a:cubicBezTo>
                      <a:pt x="867" y="414"/>
                      <a:pt x="867" y="413"/>
                      <a:pt x="867" y="413"/>
                    </a:cubicBezTo>
                    <a:cubicBezTo>
                      <a:pt x="867" y="413"/>
                      <a:pt x="867" y="412"/>
                      <a:pt x="867" y="412"/>
                    </a:cubicBezTo>
                    <a:cubicBezTo>
                      <a:pt x="867" y="411"/>
                      <a:pt x="866" y="411"/>
                      <a:pt x="866" y="411"/>
                    </a:cubicBezTo>
                    <a:cubicBezTo>
                      <a:pt x="866" y="410"/>
                      <a:pt x="866" y="410"/>
                      <a:pt x="866" y="409"/>
                    </a:cubicBezTo>
                    <a:cubicBezTo>
                      <a:pt x="866" y="409"/>
                      <a:pt x="866" y="409"/>
                      <a:pt x="865" y="409"/>
                    </a:cubicBezTo>
                    <a:cubicBezTo>
                      <a:pt x="865" y="408"/>
                      <a:pt x="865" y="407"/>
                      <a:pt x="865" y="406"/>
                    </a:cubicBezTo>
                    <a:cubicBezTo>
                      <a:pt x="865" y="406"/>
                      <a:pt x="865" y="405"/>
                      <a:pt x="865" y="405"/>
                    </a:cubicBezTo>
                    <a:cubicBezTo>
                      <a:pt x="865" y="404"/>
                      <a:pt x="865" y="403"/>
                      <a:pt x="865" y="403"/>
                    </a:cubicBezTo>
                    <a:cubicBezTo>
                      <a:pt x="864" y="402"/>
                      <a:pt x="864" y="401"/>
                      <a:pt x="863" y="400"/>
                    </a:cubicBezTo>
                    <a:cubicBezTo>
                      <a:pt x="863" y="399"/>
                      <a:pt x="863" y="398"/>
                      <a:pt x="863" y="398"/>
                    </a:cubicBezTo>
                    <a:cubicBezTo>
                      <a:pt x="863" y="397"/>
                      <a:pt x="863" y="397"/>
                      <a:pt x="863" y="396"/>
                    </a:cubicBezTo>
                    <a:cubicBezTo>
                      <a:pt x="862" y="396"/>
                      <a:pt x="862" y="396"/>
                      <a:pt x="862" y="396"/>
                    </a:cubicBezTo>
                    <a:cubicBezTo>
                      <a:pt x="862" y="394"/>
                      <a:pt x="862" y="392"/>
                      <a:pt x="862" y="390"/>
                    </a:cubicBezTo>
                    <a:cubicBezTo>
                      <a:pt x="861" y="389"/>
                      <a:pt x="861" y="389"/>
                      <a:pt x="860" y="389"/>
                    </a:cubicBezTo>
                    <a:cubicBezTo>
                      <a:pt x="860" y="388"/>
                      <a:pt x="860" y="387"/>
                      <a:pt x="860" y="386"/>
                    </a:cubicBezTo>
                    <a:cubicBezTo>
                      <a:pt x="861" y="386"/>
                      <a:pt x="861" y="386"/>
                      <a:pt x="861" y="386"/>
                    </a:cubicBezTo>
                    <a:cubicBezTo>
                      <a:pt x="861" y="384"/>
                      <a:pt x="861" y="384"/>
                      <a:pt x="860" y="382"/>
                    </a:cubicBezTo>
                    <a:cubicBezTo>
                      <a:pt x="860" y="381"/>
                      <a:pt x="860" y="380"/>
                      <a:pt x="860" y="378"/>
                    </a:cubicBezTo>
                    <a:cubicBezTo>
                      <a:pt x="859" y="378"/>
                      <a:pt x="859" y="378"/>
                      <a:pt x="859" y="378"/>
                    </a:cubicBezTo>
                    <a:cubicBezTo>
                      <a:pt x="859" y="377"/>
                      <a:pt x="859" y="377"/>
                      <a:pt x="859" y="377"/>
                    </a:cubicBezTo>
                    <a:cubicBezTo>
                      <a:pt x="859" y="377"/>
                      <a:pt x="858" y="376"/>
                      <a:pt x="858" y="376"/>
                    </a:cubicBezTo>
                    <a:cubicBezTo>
                      <a:pt x="857" y="376"/>
                      <a:pt x="858" y="375"/>
                      <a:pt x="858" y="374"/>
                    </a:cubicBezTo>
                    <a:cubicBezTo>
                      <a:pt x="858" y="374"/>
                      <a:pt x="858" y="373"/>
                      <a:pt x="858" y="372"/>
                    </a:cubicBezTo>
                    <a:cubicBezTo>
                      <a:pt x="856" y="372"/>
                      <a:pt x="856" y="370"/>
                      <a:pt x="855" y="370"/>
                    </a:cubicBezTo>
                    <a:cubicBezTo>
                      <a:pt x="855" y="369"/>
                      <a:pt x="855" y="368"/>
                      <a:pt x="855" y="367"/>
                    </a:cubicBezTo>
                    <a:cubicBezTo>
                      <a:pt x="855" y="366"/>
                      <a:pt x="854" y="367"/>
                      <a:pt x="853" y="366"/>
                    </a:cubicBezTo>
                    <a:cubicBezTo>
                      <a:pt x="854" y="366"/>
                      <a:pt x="854" y="365"/>
                      <a:pt x="854" y="365"/>
                    </a:cubicBezTo>
                    <a:cubicBezTo>
                      <a:pt x="854" y="365"/>
                      <a:pt x="854" y="364"/>
                      <a:pt x="854" y="364"/>
                    </a:cubicBezTo>
                    <a:cubicBezTo>
                      <a:pt x="853" y="363"/>
                      <a:pt x="853" y="362"/>
                      <a:pt x="852" y="362"/>
                    </a:cubicBezTo>
                    <a:cubicBezTo>
                      <a:pt x="852" y="360"/>
                      <a:pt x="852" y="359"/>
                      <a:pt x="852" y="358"/>
                    </a:cubicBezTo>
                    <a:cubicBezTo>
                      <a:pt x="852" y="358"/>
                      <a:pt x="851" y="358"/>
                      <a:pt x="851" y="357"/>
                    </a:cubicBezTo>
                    <a:cubicBezTo>
                      <a:pt x="852" y="357"/>
                      <a:pt x="852" y="356"/>
                      <a:pt x="853" y="356"/>
                    </a:cubicBezTo>
                    <a:cubicBezTo>
                      <a:pt x="854" y="356"/>
                      <a:pt x="853" y="355"/>
                      <a:pt x="854" y="355"/>
                    </a:cubicBezTo>
                    <a:cubicBezTo>
                      <a:pt x="854" y="354"/>
                      <a:pt x="853" y="354"/>
                      <a:pt x="853" y="353"/>
                    </a:cubicBezTo>
                    <a:cubicBezTo>
                      <a:pt x="852" y="353"/>
                      <a:pt x="852" y="353"/>
                      <a:pt x="852" y="353"/>
                    </a:cubicBezTo>
                    <a:cubicBezTo>
                      <a:pt x="851" y="351"/>
                      <a:pt x="850" y="351"/>
                      <a:pt x="848" y="350"/>
                    </a:cubicBezTo>
                    <a:cubicBezTo>
                      <a:pt x="848" y="349"/>
                      <a:pt x="849" y="349"/>
                      <a:pt x="849" y="349"/>
                    </a:cubicBezTo>
                    <a:cubicBezTo>
                      <a:pt x="849" y="348"/>
                      <a:pt x="849" y="347"/>
                      <a:pt x="848" y="347"/>
                    </a:cubicBezTo>
                    <a:cubicBezTo>
                      <a:pt x="849" y="346"/>
                      <a:pt x="849" y="346"/>
                      <a:pt x="849" y="345"/>
                    </a:cubicBezTo>
                    <a:cubicBezTo>
                      <a:pt x="849" y="344"/>
                      <a:pt x="848" y="344"/>
                      <a:pt x="847" y="343"/>
                    </a:cubicBezTo>
                    <a:cubicBezTo>
                      <a:pt x="847" y="343"/>
                      <a:pt x="847" y="342"/>
                      <a:pt x="847" y="342"/>
                    </a:cubicBezTo>
                    <a:cubicBezTo>
                      <a:pt x="847" y="342"/>
                      <a:pt x="847" y="342"/>
                      <a:pt x="847" y="342"/>
                    </a:cubicBezTo>
                    <a:cubicBezTo>
                      <a:pt x="845" y="342"/>
                      <a:pt x="844" y="342"/>
                      <a:pt x="842" y="342"/>
                    </a:cubicBezTo>
                    <a:cubicBezTo>
                      <a:pt x="842" y="341"/>
                      <a:pt x="842" y="340"/>
                      <a:pt x="841" y="340"/>
                    </a:cubicBezTo>
                    <a:cubicBezTo>
                      <a:pt x="840" y="339"/>
                      <a:pt x="841" y="338"/>
                      <a:pt x="840" y="338"/>
                    </a:cubicBezTo>
                    <a:cubicBezTo>
                      <a:pt x="839" y="337"/>
                      <a:pt x="839" y="336"/>
                      <a:pt x="838" y="335"/>
                    </a:cubicBezTo>
                    <a:cubicBezTo>
                      <a:pt x="837" y="334"/>
                      <a:pt x="837" y="333"/>
                      <a:pt x="836" y="332"/>
                    </a:cubicBezTo>
                    <a:cubicBezTo>
                      <a:pt x="836" y="332"/>
                      <a:pt x="837" y="332"/>
                      <a:pt x="837" y="331"/>
                    </a:cubicBezTo>
                    <a:cubicBezTo>
                      <a:pt x="837" y="331"/>
                      <a:pt x="837" y="330"/>
                      <a:pt x="837" y="329"/>
                    </a:cubicBezTo>
                    <a:cubicBezTo>
                      <a:pt x="837" y="329"/>
                      <a:pt x="836" y="329"/>
                      <a:pt x="836" y="328"/>
                    </a:cubicBezTo>
                    <a:cubicBezTo>
                      <a:pt x="836" y="327"/>
                      <a:pt x="837" y="327"/>
                      <a:pt x="837" y="326"/>
                    </a:cubicBezTo>
                    <a:cubicBezTo>
                      <a:pt x="837" y="326"/>
                      <a:pt x="836" y="325"/>
                      <a:pt x="836" y="325"/>
                    </a:cubicBezTo>
                    <a:cubicBezTo>
                      <a:pt x="835" y="324"/>
                      <a:pt x="835" y="323"/>
                      <a:pt x="834" y="323"/>
                    </a:cubicBezTo>
                    <a:cubicBezTo>
                      <a:pt x="834" y="323"/>
                      <a:pt x="834" y="323"/>
                      <a:pt x="833" y="323"/>
                    </a:cubicBezTo>
                    <a:cubicBezTo>
                      <a:pt x="832" y="323"/>
                      <a:pt x="832" y="322"/>
                      <a:pt x="831" y="321"/>
                    </a:cubicBezTo>
                    <a:cubicBezTo>
                      <a:pt x="832" y="319"/>
                      <a:pt x="833" y="319"/>
                      <a:pt x="833" y="317"/>
                    </a:cubicBezTo>
                    <a:cubicBezTo>
                      <a:pt x="832" y="317"/>
                      <a:pt x="832" y="317"/>
                      <a:pt x="831" y="316"/>
                    </a:cubicBezTo>
                    <a:cubicBezTo>
                      <a:pt x="831" y="316"/>
                      <a:pt x="831" y="315"/>
                      <a:pt x="831" y="315"/>
                    </a:cubicBezTo>
                    <a:cubicBezTo>
                      <a:pt x="830" y="314"/>
                      <a:pt x="830" y="314"/>
                      <a:pt x="829" y="313"/>
                    </a:cubicBezTo>
                    <a:cubicBezTo>
                      <a:pt x="829" y="313"/>
                      <a:pt x="829" y="312"/>
                      <a:pt x="829" y="312"/>
                    </a:cubicBezTo>
                    <a:cubicBezTo>
                      <a:pt x="829" y="311"/>
                      <a:pt x="828" y="311"/>
                      <a:pt x="828" y="311"/>
                    </a:cubicBezTo>
                    <a:cubicBezTo>
                      <a:pt x="827" y="310"/>
                      <a:pt x="827" y="311"/>
                      <a:pt x="827" y="311"/>
                    </a:cubicBezTo>
                    <a:cubicBezTo>
                      <a:pt x="826" y="311"/>
                      <a:pt x="826" y="311"/>
                      <a:pt x="826" y="310"/>
                    </a:cubicBezTo>
                    <a:cubicBezTo>
                      <a:pt x="826" y="310"/>
                      <a:pt x="826" y="310"/>
                      <a:pt x="826" y="310"/>
                    </a:cubicBezTo>
                    <a:cubicBezTo>
                      <a:pt x="824" y="309"/>
                      <a:pt x="824" y="309"/>
                      <a:pt x="823" y="307"/>
                    </a:cubicBezTo>
                    <a:cubicBezTo>
                      <a:pt x="822" y="306"/>
                      <a:pt x="822" y="304"/>
                      <a:pt x="821" y="303"/>
                    </a:cubicBezTo>
                    <a:cubicBezTo>
                      <a:pt x="820" y="303"/>
                      <a:pt x="820" y="303"/>
                      <a:pt x="819" y="303"/>
                    </a:cubicBezTo>
                    <a:cubicBezTo>
                      <a:pt x="818" y="303"/>
                      <a:pt x="818" y="303"/>
                      <a:pt x="818" y="302"/>
                    </a:cubicBezTo>
                    <a:cubicBezTo>
                      <a:pt x="818" y="302"/>
                      <a:pt x="818" y="302"/>
                      <a:pt x="818" y="301"/>
                    </a:cubicBezTo>
                    <a:cubicBezTo>
                      <a:pt x="819" y="301"/>
                      <a:pt x="819" y="300"/>
                      <a:pt x="821" y="300"/>
                    </a:cubicBezTo>
                    <a:cubicBezTo>
                      <a:pt x="821" y="300"/>
                      <a:pt x="821" y="299"/>
                      <a:pt x="821" y="299"/>
                    </a:cubicBezTo>
                    <a:cubicBezTo>
                      <a:pt x="820" y="298"/>
                      <a:pt x="819" y="299"/>
                      <a:pt x="819" y="299"/>
                    </a:cubicBezTo>
                    <a:cubicBezTo>
                      <a:pt x="818" y="299"/>
                      <a:pt x="818" y="299"/>
                      <a:pt x="817" y="299"/>
                    </a:cubicBezTo>
                    <a:cubicBezTo>
                      <a:pt x="817" y="299"/>
                      <a:pt x="817" y="298"/>
                      <a:pt x="817" y="298"/>
                    </a:cubicBezTo>
                    <a:cubicBezTo>
                      <a:pt x="818" y="298"/>
                      <a:pt x="819" y="297"/>
                      <a:pt x="819" y="296"/>
                    </a:cubicBezTo>
                    <a:cubicBezTo>
                      <a:pt x="819" y="296"/>
                      <a:pt x="819" y="295"/>
                      <a:pt x="819" y="294"/>
                    </a:cubicBezTo>
                    <a:cubicBezTo>
                      <a:pt x="819" y="294"/>
                      <a:pt x="819" y="294"/>
                      <a:pt x="818" y="293"/>
                    </a:cubicBezTo>
                    <a:cubicBezTo>
                      <a:pt x="817" y="293"/>
                      <a:pt x="817" y="293"/>
                      <a:pt x="816" y="293"/>
                    </a:cubicBezTo>
                    <a:cubicBezTo>
                      <a:pt x="815" y="293"/>
                      <a:pt x="815" y="292"/>
                      <a:pt x="814" y="291"/>
                    </a:cubicBezTo>
                    <a:cubicBezTo>
                      <a:pt x="814" y="291"/>
                      <a:pt x="814" y="291"/>
                      <a:pt x="814" y="291"/>
                    </a:cubicBezTo>
                    <a:cubicBezTo>
                      <a:pt x="815" y="290"/>
                      <a:pt x="815" y="289"/>
                      <a:pt x="816" y="288"/>
                    </a:cubicBezTo>
                    <a:cubicBezTo>
                      <a:pt x="816" y="287"/>
                      <a:pt x="816" y="286"/>
                      <a:pt x="816" y="285"/>
                    </a:cubicBezTo>
                    <a:cubicBezTo>
                      <a:pt x="815" y="284"/>
                      <a:pt x="813" y="283"/>
                      <a:pt x="812" y="283"/>
                    </a:cubicBezTo>
                    <a:cubicBezTo>
                      <a:pt x="812" y="282"/>
                      <a:pt x="813" y="282"/>
                      <a:pt x="813" y="281"/>
                    </a:cubicBezTo>
                    <a:cubicBezTo>
                      <a:pt x="813" y="281"/>
                      <a:pt x="814" y="281"/>
                      <a:pt x="814" y="281"/>
                    </a:cubicBezTo>
                    <a:cubicBezTo>
                      <a:pt x="815" y="280"/>
                      <a:pt x="815" y="279"/>
                      <a:pt x="816" y="278"/>
                    </a:cubicBezTo>
                    <a:cubicBezTo>
                      <a:pt x="816" y="277"/>
                      <a:pt x="814" y="277"/>
                      <a:pt x="813" y="276"/>
                    </a:cubicBezTo>
                    <a:cubicBezTo>
                      <a:pt x="813" y="277"/>
                      <a:pt x="813" y="277"/>
                      <a:pt x="812" y="278"/>
                    </a:cubicBezTo>
                    <a:cubicBezTo>
                      <a:pt x="812" y="278"/>
                      <a:pt x="812" y="278"/>
                      <a:pt x="812" y="279"/>
                    </a:cubicBezTo>
                    <a:cubicBezTo>
                      <a:pt x="812" y="279"/>
                      <a:pt x="811" y="280"/>
                      <a:pt x="811" y="280"/>
                    </a:cubicBezTo>
                    <a:cubicBezTo>
                      <a:pt x="810" y="280"/>
                      <a:pt x="810" y="280"/>
                      <a:pt x="810" y="281"/>
                    </a:cubicBezTo>
                    <a:cubicBezTo>
                      <a:pt x="809" y="281"/>
                      <a:pt x="809" y="282"/>
                      <a:pt x="808" y="282"/>
                    </a:cubicBezTo>
                    <a:cubicBezTo>
                      <a:pt x="807" y="281"/>
                      <a:pt x="807" y="279"/>
                      <a:pt x="807" y="278"/>
                    </a:cubicBezTo>
                    <a:cubicBezTo>
                      <a:pt x="806" y="278"/>
                      <a:pt x="806" y="278"/>
                      <a:pt x="806" y="278"/>
                    </a:cubicBezTo>
                    <a:cubicBezTo>
                      <a:pt x="806" y="278"/>
                      <a:pt x="805" y="279"/>
                      <a:pt x="805" y="279"/>
                    </a:cubicBezTo>
                    <a:cubicBezTo>
                      <a:pt x="805" y="279"/>
                      <a:pt x="805" y="279"/>
                      <a:pt x="804" y="278"/>
                    </a:cubicBezTo>
                    <a:cubicBezTo>
                      <a:pt x="805" y="278"/>
                      <a:pt x="805" y="277"/>
                      <a:pt x="806" y="277"/>
                    </a:cubicBezTo>
                    <a:cubicBezTo>
                      <a:pt x="806" y="276"/>
                      <a:pt x="806" y="276"/>
                      <a:pt x="806" y="275"/>
                    </a:cubicBezTo>
                    <a:cubicBezTo>
                      <a:pt x="805" y="275"/>
                      <a:pt x="805" y="275"/>
                      <a:pt x="804" y="275"/>
                    </a:cubicBezTo>
                    <a:cubicBezTo>
                      <a:pt x="804" y="275"/>
                      <a:pt x="803" y="276"/>
                      <a:pt x="803" y="276"/>
                    </a:cubicBezTo>
                    <a:cubicBezTo>
                      <a:pt x="803" y="276"/>
                      <a:pt x="802" y="276"/>
                      <a:pt x="802" y="276"/>
                    </a:cubicBezTo>
                    <a:cubicBezTo>
                      <a:pt x="801" y="275"/>
                      <a:pt x="802" y="275"/>
                      <a:pt x="801" y="274"/>
                    </a:cubicBezTo>
                    <a:cubicBezTo>
                      <a:pt x="802" y="273"/>
                      <a:pt x="804" y="273"/>
                      <a:pt x="805" y="272"/>
                    </a:cubicBezTo>
                    <a:cubicBezTo>
                      <a:pt x="805" y="271"/>
                      <a:pt x="805" y="271"/>
                      <a:pt x="806" y="270"/>
                    </a:cubicBezTo>
                    <a:cubicBezTo>
                      <a:pt x="805" y="270"/>
                      <a:pt x="805" y="270"/>
                      <a:pt x="805" y="270"/>
                    </a:cubicBezTo>
                    <a:cubicBezTo>
                      <a:pt x="805" y="269"/>
                      <a:pt x="805" y="269"/>
                      <a:pt x="806" y="269"/>
                    </a:cubicBezTo>
                    <a:cubicBezTo>
                      <a:pt x="805" y="269"/>
                      <a:pt x="806" y="269"/>
                      <a:pt x="806" y="269"/>
                    </a:cubicBezTo>
                    <a:cubicBezTo>
                      <a:pt x="805" y="268"/>
                      <a:pt x="804" y="269"/>
                      <a:pt x="804" y="268"/>
                    </a:cubicBezTo>
                    <a:cubicBezTo>
                      <a:pt x="803" y="268"/>
                      <a:pt x="802" y="269"/>
                      <a:pt x="802" y="269"/>
                    </a:cubicBezTo>
                    <a:cubicBezTo>
                      <a:pt x="801" y="269"/>
                      <a:pt x="801" y="268"/>
                      <a:pt x="800" y="267"/>
                    </a:cubicBezTo>
                    <a:cubicBezTo>
                      <a:pt x="800" y="267"/>
                      <a:pt x="799" y="267"/>
                      <a:pt x="798" y="267"/>
                    </a:cubicBezTo>
                    <a:cubicBezTo>
                      <a:pt x="798" y="266"/>
                      <a:pt x="797" y="267"/>
                      <a:pt x="796" y="266"/>
                    </a:cubicBezTo>
                    <a:cubicBezTo>
                      <a:pt x="797" y="266"/>
                      <a:pt x="797" y="266"/>
                      <a:pt x="797" y="265"/>
                    </a:cubicBezTo>
                    <a:cubicBezTo>
                      <a:pt x="797" y="265"/>
                      <a:pt x="797" y="264"/>
                      <a:pt x="797" y="263"/>
                    </a:cubicBezTo>
                    <a:cubicBezTo>
                      <a:pt x="797" y="263"/>
                      <a:pt x="796" y="263"/>
                      <a:pt x="796" y="263"/>
                    </a:cubicBezTo>
                    <a:cubicBezTo>
                      <a:pt x="795" y="262"/>
                      <a:pt x="796" y="261"/>
                      <a:pt x="797" y="261"/>
                    </a:cubicBezTo>
                    <a:cubicBezTo>
                      <a:pt x="796" y="260"/>
                      <a:pt x="795" y="258"/>
                      <a:pt x="795" y="257"/>
                    </a:cubicBezTo>
                    <a:cubicBezTo>
                      <a:pt x="794" y="257"/>
                      <a:pt x="794" y="257"/>
                      <a:pt x="793" y="257"/>
                    </a:cubicBezTo>
                    <a:cubicBezTo>
                      <a:pt x="793" y="257"/>
                      <a:pt x="793" y="257"/>
                      <a:pt x="793" y="256"/>
                    </a:cubicBezTo>
                    <a:cubicBezTo>
                      <a:pt x="791" y="256"/>
                      <a:pt x="790" y="257"/>
                      <a:pt x="789" y="257"/>
                    </a:cubicBezTo>
                    <a:cubicBezTo>
                      <a:pt x="789" y="258"/>
                      <a:pt x="789" y="258"/>
                      <a:pt x="789" y="258"/>
                    </a:cubicBezTo>
                    <a:cubicBezTo>
                      <a:pt x="788" y="259"/>
                      <a:pt x="787" y="258"/>
                      <a:pt x="786" y="258"/>
                    </a:cubicBezTo>
                    <a:cubicBezTo>
                      <a:pt x="786" y="258"/>
                      <a:pt x="785" y="258"/>
                      <a:pt x="784" y="257"/>
                    </a:cubicBezTo>
                    <a:cubicBezTo>
                      <a:pt x="784" y="257"/>
                      <a:pt x="784" y="256"/>
                      <a:pt x="784" y="255"/>
                    </a:cubicBezTo>
                    <a:cubicBezTo>
                      <a:pt x="784" y="255"/>
                      <a:pt x="783" y="254"/>
                      <a:pt x="783" y="254"/>
                    </a:cubicBezTo>
                    <a:cubicBezTo>
                      <a:pt x="783" y="253"/>
                      <a:pt x="783" y="252"/>
                      <a:pt x="783" y="251"/>
                    </a:cubicBezTo>
                    <a:cubicBezTo>
                      <a:pt x="783" y="251"/>
                      <a:pt x="782" y="250"/>
                      <a:pt x="782" y="250"/>
                    </a:cubicBezTo>
                    <a:cubicBezTo>
                      <a:pt x="782" y="250"/>
                      <a:pt x="782" y="249"/>
                      <a:pt x="782" y="249"/>
                    </a:cubicBezTo>
                    <a:cubicBezTo>
                      <a:pt x="782" y="248"/>
                      <a:pt x="782" y="248"/>
                      <a:pt x="782" y="248"/>
                    </a:cubicBezTo>
                    <a:cubicBezTo>
                      <a:pt x="782" y="247"/>
                      <a:pt x="782" y="246"/>
                      <a:pt x="782" y="245"/>
                    </a:cubicBezTo>
                    <a:cubicBezTo>
                      <a:pt x="781" y="245"/>
                      <a:pt x="781" y="245"/>
                      <a:pt x="781" y="244"/>
                    </a:cubicBezTo>
                    <a:cubicBezTo>
                      <a:pt x="781" y="243"/>
                      <a:pt x="781" y="242"/>
                      <a:pt x="781" y="242"/>
                    </a:cubicBezTo>
                    <a:cubicBezTo>
                      <a:pt x="780" y="241"/>
                      <a:pt x="780" y="241"/>
                      <a:pt x="780" y="240"/>
                    </a:cubicBezTo>
                    <a:cubicBezTo>
                      <a:pt x="779" y="240"/>
                      <a:pt x="779" y="241"/>
                      <a:pt x="778" y="241"/>
                    </a:cubicBezTo>
                    <a:cubicBezTo>
                      <a:pt x="778" y="241"/>
                      <a:pt x="777" y="240"/>
                      <a:pt x="777" y="240"/>
                    </a:cubicBezTo>
                    <a:cubicBezTo>
                      <a:pt x="777" y="240"/>
                      <a:pt x="776" y="240"/>
                      <a:pt x="776" y="239"/>
                    </a:cubicBezTo>
                    <a:cubicBezTo>
                      <a:pt x="776" y="239"/>
                      <a:pt x="776" y="239"/>
                      <a:pt x="776" y="239"/>
                    </a:cubicBezTo>
                    <a:cubicBezTo>
                      <a:pt x="777" y="239"/>
                      <a:pt x="777" y="238"/>
                      <a:pt x="777" y="237"/>
                    </a:cubicBezTo>
                    <a:cubicBezTo>
                      <a:pt x="777" y="237"/>
                      <a:pt x="777" y="236"/>
                      <a:pt x="777" y="236"/>
                    </a:cubicBezTo>
                    <a:cubicBezTo>
                      <a:pt x="777" y="235"/>
                      <a:pt x="776" y="235"/>
                      <a:pt x="775" y="235"/>
                    </a:cubicBezTo>
                    <a:cubicBezTo>
                      <a:pt x="775" y="236"/>
                      <a:pt x="775" y="236"/>
                      <a:pt x="775" y="236"/>
                    </a:cubicBezTo>
                    <a:cubicBezTo>
                      <a:pt x="774" y="237"/>
                      <a:pt x="773" y="238"/>
                      <a:pt x="772" y="240"/>
                    </a:cubicBezTo>
                    <a:cubicBezTo>
                      <a:pt x="771" y="239"/>
                      <a:pt x="771" y="240"/>
                      <a:pt x="770" y="240"/>
                    </a:cubicBezTo>
                    <a:cubicBezTo>
                      <a:pt x="770" y="240"/>
                      <a:pt x="770" y="240"/>
                      <a:pt x="770" y="240"/>
                    </a:cubicBezTo>
                    <a:cubicBezTo>
                      <a:pt x="770" y="239"/>
                      <a:pt x="771" y="238"/>
                      <a:pt x="771" y="237"/>
                    </a:cubicBezTo>
                    <a:cubicBezTo>
                      <a:pt x="772" y="236"/>
                      <a:pt x="772" y="235"/>
                      <a:pt x="773" y="234"/>
                    </a:cubicBezTo>
                    <a:cubicBezTo>
                      <a:pt x="773" y="234"/>
                      <a:pt x="772" y="234"/>
                      <a:pt x="772" y="234"/>
                    </a:cubicBezTo>
                    <a:cubicBezTo>
                      <a:pt x="771" y="234"/>
                      <a:pt x="771" y="234"/>
                      <a:pt x="770" y="234"/>
                    </a:cubicBezTo>
                    <a:cubicBezTo>
                      <a:pt x="769" y="235"/>
                      <a:pt x="769" y="235"/>
                      <a:pt x="769" y="236"/>
                    </a:cubicBezTo>
                    <a:cubicBezTo>
                      <a:pt x="768" y="236"/>
                      <a:pt x="768" y="236"/>
                      <a:pt x="768" y="237"/>
                    </a:cubicBezTo>
                    <a:cubicBezTo>
                      <a:pt x="767" y="237"/>
                      <a:pt x="767" y="236"/>
                      <a:pt x="767" y="235"/>
                    </a:cubicBezTo>
                    <a:cubicBezTo>
                      <a:pt x="766" y="235"/>
                      <a:pt x="766" y="235"/>
                      <a:pt x="765" y="235"/>
                    </a:cubicBezTo>
                    <a:cubicBezTo>
                      <a:pt x="765" y="234"/>
                      <a:pt x="765" y="233"/>
                      <a:pt x="765" y="231"/>
                    </a:cubicBezTo>
                    <a:cubicBezTo>
                      <a:pt x="766" y="231"/>
                      <a:pt x="766" y="230"/>
                      <a:pt x="766" y="229"/>
                    </a:cubicBezTo>
                    <a:cubicBezTo>
                      <a:pt x="766" y="229"/>
                      <a:pt x="765" y="229"/>
                      <a:pt x="765" y="228"/>
                    </a:cubicBezTo>
                    <a:cubicBezTo>
                      <a:pt x="765" y="228"/>
                      <a:pt x="764" y="228"/>
                      <a:pt x="763" y="228"/>
                    </a:cubicBezTo>
                    <a:cubicBezTo>
                      <a:pt x="763" y="228"/>
                      <a:pt x="763" y="228"/>
                      <a:pt x="763" y="227"/>
                    </a:cubicBezTo>
                    <a:cubicBezTo>
                      <a:pt x="762" y="227"/>
                      <a:pt x="762" y="226"/>
                      <a:pt x="762" y="225"/>
                    </a:cubicBezTo>
                    <a:cubicBezTo>
                      <a:pt x="761" y="225"/>
                      <a:pt x="760" y="225"/>
                      <a:pt x="760" y="224"/>
                    </a:cubicBezTo>
                    <a:cubicBezTo>
                      <a:pt x="759" y="224"/>
                      <a:pt x="758" y="224"/>
                      <a:pt x="758" y="224"/>
                    </a:cubicBezTo>
                    <a:cubicBezTo>
                      <a:pt x="757" y="224"/>
                      <a:pt x="757" y="223"/>
                      <a:pt x="757" y="222"/>
                    </a:cubicBezTo>
                    <a:cubicBezTo>
                      <a:pt x="758" y="222"/>
                      <a:pt x="758" y="221"/>
                      <a:pt x="758" y="221"/>
                    </a:cubicBezTo>
                    <a:cubicBezTo>
                      <a:pt x="758" y="220"/>
                      <a:pt x="758" y="220"/>
                      <a:pt x="758" y="219"/>
                    </a:cubicBezTo>
                    <a:cubicBezTo>
                      <a:pt x="757" y="219"/>
                      <a:pt x="756" y="219"/>
                      <a:pt x="755" y="219"/>
                    </a:cubicBezTo>
                    <a:cubicBezTo>
                      <a:pt x="754" y="219"/>
                      <a:pt x="753" y="220"/>
                      <a:pt x="752" y="220"/>
                    </a:cubicBezTo>
                    <a:cubicBezTo>
                      <a:pt x="751" y="219"/>
                      <a:pt x="749" y="218"/>
                      <a:pt x="747" y="218"/>
                    </a:cubicBezTo>
                    <a:cubicBezTo>
                      <a:pt x="747" y="217"/>
                      <a:pt x="747" y="216"/>
                      <a:pt x="747" y="216"/>
                    </a:cubicBezTo>
                    <a:cubicBezTo>
                      <a:pt x="746" y="216"/>
                      <a:pt x="746" y="216"/>
                      <a:pt x="745" y="216"/>
                    </a:cubicBezTo>
                    <a:cubicBezTo>
                      <a:pt x="744" y="216"/>
                      <a:pt x="745" y="216"/>
                      <a:pt x="745" y="217"/>
                    </a:cubicBezTo>
                    <a:cubicBezTo>
                      <a:pt x="744" y="217"/>
                      <a:pt x="744" y="217"/>
                      <a:pt x="743" y="218"/>
                    </a:cubicBezTo>
                    <a:cubicBezTo>
                      <a:pt x="743" y="218"/>
                      <a:pt x="742" y="218"/>
                      <a:pt x="741" y="218"/>
                    </a:cubicBezTo>
                    <a:cubicBezTo>
                      <a:pt x="741" y="217"/>
                      <a:pt x="740" y="217"/>
                      <a:pt x="740" y="216"/>
                    </a:cubicBezTo>
                    <a:cubicBezTo>
                      <a:pt x="740" y="216"/>
                      <a:pt x="739" y="214"/>
                      <a:pt x="739" y="214"/>
                    </a:cubicBezTo>
                    <a:cubicBezTo>
                      <a:pt x="739" y="213"/>
                      <a:pt x="739" y="213"/>
                      <a:pt x="739" y="213"/>
                    </a:cubicBezTo>
                    <a:cubicBezTo>
                      <a:pt x="738" y="212"/>
                      <a:pt x="738" y="211"/>
                      <a:pt x="737" y="211"/>
                    </a:cubicBezTo>
                    <a:cubicBezTo>
                      <a:pt x="737" y="210"/>
                      <a:pt x="737" y="210"/>
                      <a:pt x="737" y="210"/>
                    </a:cubicBezTo>
                    <a:cubicBezTo>
                      <a:pt x="737" y="209"/>
                      <a:pt x="737" y="208"/>
                      <a:pt x="736" y="208"/>
                    </a:cubicBezTo>
                    <a:cubicBezTo>
                      <a:pt x="736" y="208"/>
                      <a:pt x="735" y="208"/>
                      <a:pt x="734" y="208"/>
                    </a:cubicBezTo>
                    <a:cubicBezTo>
                      <a:pt x="734" y="207"/>
                      <a:pt x="733" y="207"/>
                      <a:pt x="733" y="206"/>
                    </a:cubicBezTo>
                    <a:cubicBezTo>
                      <a:pt x="732" y="205"/>
                      <a:pt x="734" y="205"/>
                      <a:pt x="733" y="204"/>
                    </a:cubicBezTo>
                    <a:cubicBezTo>
                      <a:pt x="733" y="203"/>
                      <a:pt x="732" y="204"/>
                      <a:pt x="731" y="203"/>
                    </a:cubicBezTo>
                    <a:cubicBezTo>
                      <a:pt x="730" y="204"/>
                      <a:pt x="730" y="204"/>
                      <a:pt x="729" y="204"/>
                    </a:cubicBezTo>
                    <a:cubicBezTo>
                      <a:pt x="729" y="204"/>
                      <a:pt x="728" y="203"/>
                      <a:pt x="728" y="203"/>
                    </a:cubicBezTo>
                    <a:cubicBezTo>
                      <a:pt x="727" y="203"/>
                      <a:pt x="725" y="203"/>
                      <a:pt x="724" y="203"/>
                    </a:cubicBezTo>
                    <a:cubicBezTo>
                      <a:pt x="724" y="202"/>
                      <a:pt x="724" y="202"/>
                      <a:pt x="724" y="202"/>
                    </a:cubicBezTo>
                    <a:cubicBezTo>
                      <a:pt x="722" y="202"/>
                      <a:pt x="720" y="202"/>
                      <a:pt x="719" y="202"/>
                    </a:cubicBezTo>
                    <a:cubicBezTo>
                      <a:pt x="717" y="201"/>
                      <a:pt x="718" y="200"/>
                      <a:pt x="717" y="199"/>
                    </a:cubicBezTo>
                    <a:cubicBezTo>
                      <a:pt x="717" y="199"/>
                      <a:pt x="717" y="198"/>
                      <a:pt x="717" y="198"/>
                    </a:cubicBezTo>
                    <a:cubicBezTo>
                      <a:pt x="716" y="198"/>
                      <a:pt x="716" y="197"/>
                      <a:pt x="716" y="197"/>
                    </a:cubicBezTo>
                    <a:cubicBezTo>
                      <a:pt x="715" y="197"/>
                      <a:pt x="715" y="197"/>
                      <a:pt x="714" y="197"/>
                    </a:cubicBezTo>
                    <a:cubicBezTo>
                      <a:pt x="714" y="197"/>
                      <a:pt x="714" y="198"/>
                      <a:pt x="714" y="198"/>
                    </a:cubicBezTo>
                    <a:cubicBezTo>
                      <a:pt x="715" y="199"/>
                      <a:pt x="715" y="199"/>
                      <a:pt x="715" y="200"/>
                    </a:cubicBezTo>
                    <a:cubicBezTo>
                      <a:pt x="714" y="200"/>
                      <a:pt x="714" y="200"/>
                      <a:pt x="714" y="199"/>
                    </a:cubicBezTo>
                    <a:cubicBezTo>
                      <a:pt x="713" y="199"/>
                      <a:pt x="712" y="198"/>
                      <a:pt x="711" y="198"/>
                    </a:cubicBezTo>
                    <a:cubicBezTo>
                      <a:pt x="711" y="198"/>
                      <a:pt x="710" y="198"/>
                      <a:pt x="710" y="197"/>
                    </a:cubicBezTo>
                    <a:cubicBezTo>
                      <a:pt x="710" y="197"/>
                      <a:pt x="710" y="197"/>
                      <a:pt x="709" y="197"/>
                    </a:cubicBezTo>
                    <a:cubicBezTo>
                      <a:pt x="708" y="196"/>
                      <a:pt x="707" y="195"/>
                      <a:pt x="706" y="194"/>
                    </a:cubicBezTo>
                    <a:cubicBezTo>
                      <a:pt x="705" y="194"/>
                      <a:pt x="704" y="194"/>
                      <a:pt x="704" y="194"/>
                    </a:cubicBezTo>
                    <a:cubicBezTo>
                      <a:pt x="703" y="194"/>
                      <a:pt x="703" y="193"/>
                      <a:pt x="703" y="193"/>
                    </a:cubicBezTo>
                    <a:cubicBezTo>
                      <a:pt x="704" y="192"/>
                      <a:pt x="704" y="192"/>
                      <a:pt x="705" y="191"/>
                    </a:cubicBezTo>
                    <a:cubicBezTo>
                      <a:pt x="705" y="190"/>
                      <a:pt x="704" y="190"/>
                      <a:pt x="703" y="189"/>
                    </a:cubicBezTo>
                    <a:cubicBezTo>
                      <a:pt x="702" y="189"/>
                      <a:pt x="702" y="190"/>
                      <a:pt x="701" y="191"/>
                    </a:cubicBezTo>
                    <a:cubicBezTo>
                      <a:pt x="701" y="191"/>
                      <a:pt x="701" y="191"/>
                      <a:pt x="701" y="192"/>
                    </a:cubicBezTo>
                    <a:cubicBezTo>
                      <a:pt x="701" y="192"/>
                      <a:pt x="700" y="192"/>
                      <a:pt x="700" y="192"/>
                    </a:cubicBezTo>
                    <a:cubicBezTo>
                      <a:pt x="700" y="192"/>
                      <a:pt x="700" y="192"/>
                      <a:pt x="699" y="193"/>
                    </a:cubicBezTo>
                    <a:cubicBezTo>
                      <a:pt x="699" y="192"/>
                      <a:pt x="699" y="192"/>
                      <a:pt x="700" y="191"/>
                    </a:cubicBezTo>
                    <a:cubicBezTo>
                      <a:pt x="700" y="190"/>
                      <a:pt x="700" y="190"/>
                      <a:pt x="700" y="189"/>
                    </a:cubicBezTo>
                    <a:cubicBezTo>
                      <a:pt x="699" y="189"/>
                      <a:pt x="698" y="188"/>
                      <a:pt x="697" y="187"/>
                    </a:cubicBezTo>
                    <a:cubicBezTo>
                      <a:pt x="697" y="187"/>
                      <a:pt x="696" y="187"/>
                      <a:pt x="696" y="187"/>
                    </a:cubicBezTo>
                    <a:cubicBezTo>
                      <a:pt x="696" y="186"/>
                      <a:pt x="695" y="186"/>
                      <a:pt x="695" y="186"/>
                    </a:cubicBezTo>
                    <a:cubicBezTo>
                      <a:pt x="695" y="185"/>
                      <a:pt x="695" y="185"/>
                      <a:pt x="695" y="184"/>
                    </a:cubicBezTo>
                    <a:cubicBezTo>
                      <a:pt x="694" y="184"/>
                      <a:pt x="694" y="184"/>
                      <a:pt x="694" y="184"/>
                    </a:cubicBezTo>
                    <a:cubicBezTo>
                      <a:pt x="693" y="184"/>
                      <a:pt x="693" y="185"/>
                      <a:pt x="692" y="185"/>
                    </a:cubicBezTo>
                    <a:cubicBezTo>
                      <a:pt x="692" y="186"/>
                      <a:pt x="691" y="187"/>
                      <a:pt x="691" y="187"/>
                    </a:cubicBezTo>
                    <a:cubicBezTo>
                      <a:pt x="690" y="187"/>
                      <a:pt x="690" y="186"/>
                      <a:pt x="690" y="185"/>
                    </a:cubicBezTo>
                    <a:cubicBezTo>
                      <a:pt x="690" y="185"/>
                      <a:pt x="691" y="185"/>
                      <a:pt x="691" y="185"/>
                    </a:cubicBezTo>
                    <a:cubicBezTo>
                      <a:pt x="691" y="184"/>
                      <a:pt x="691" y="183"/>
                      <a:pt x="691" y="183"/>
                    </a:cubicBezTo>
                    <a:cubicBezTo>
                      <a:pt x="692" y="182"/>
                      <a:pt x="692" y="182"/>
                      <a:pt x="692" y="182"/>
                    </a:cubicBezTo>
                    <a:cubicBezTo>
                      <a:pt x="692" y="181"/>
                      <a:pt x="691" y="181"/>
                      <a:pt x="691" y="180"/>
                    </a:cubicBezTo>
                    <a:cubicBezTo>
                      <a:pt x="690" y="180"/>
                      <a:pt x="689" y="181"/>
                      <a:pt x="689" y="180"/>
                    </a:cubicBezTo>
                    <a:cubicBezTo>
                      <a:pt x="687" y="180"/>
                      <a:pt x="686" y="180"/>
                      <a:pt x="684" y="180"/>
                    </a:cubicBezTo>
                    <a:cubicBezTo>
                      <a:pt x="684" y="180"/>
                      <a:pt x="683" y="180"/>
                      <a:pt x="683" y="180"/>
                    </a:cubicBezTo>
                    <a:cubicBezTo>
                      <a:pt x="683" y="179"/>
                      <a:pt x="682" y="180"/>
                      <a:pt x="681" y="179"/>
                    </a:cubicBezTo>
                    <a:cubicBezTo>
                      <a:pt x="681" y="179"/>
                      <a:pt x="680" y="178"/>
                      <a:pt x="681" y="177"/>
                    </a:cubicBezTo>
                    <a:cubicBezTo>
                      <a:pt x="680" y="177"/>
                      <a:pt x="679" y="177"/>
                      <a:pt x="678" y="177"/>
                    </a:cubicBezTo>
                    <a:cubicBezTo>
                      <a:pt x="678" y="178"/>
                      <a:pt x="678" y="178"/>
                      <a:pt x="677" y="178"/>
                    </a:cubicBezTo>
                    <a:cubicBezTo>
                      <a:pt x="677" y="179"/>
                      <a:pt x="677" y="179"/>
                      <a:pt x="677" y="179"/>
                    </a:cubicBezTo>
                    <a:cubicBezTo>
                      <a:pt x="677" y="179"/>
                      <a:pt x="676" y="179"/>
                      <a:pt x="676" y="179"/>
                    </a:cubicBezTo>
                    <a:cubicBezTo>
                      <a:pt x="676" y="179"/>
                      <a:pt x="676" y="179"/>
                      <a:pt x="676" y="179"/>
                    </a:cubicBezTo>
                    <a:cubicBezTo>
                      <a:pt x="675" y="179"/>
                      <a:pt x="674" y="179"/>
                      <a:pt x="673" y="179"/>
                    </a:cubicBezTo>
                    <a:cubicBezTo>
                      <a:pt x="673" y="178"/>
                      <a:pt x="672" y="178"/>
                      <a:pt x="672" y="177"/>
                    </a:cubicBezTo>
                    <a:cubicBezTo>
                      <a:pt x="671" y="177"/>
                      <a:pt x="671" y="177"/>
                      <a:pt x="671" y="177"/>
                    </a:cubicBezTo>
                    <a:cubicBezTo>
                      <a:pt x="670" y="176"/>
                      <a:pt x="669" y="176"/>
                      <a:pt x="669" y="175"/>
                    </a:cubicBezTo>
                    <a:cubicBezTo>
                      <a:pt x="667" y="175"/>
                      <a:pt x="667" y="175"/>
                      <a:pt x="666" y="175"/>
                    </a:cubicBezTo>
                    <a:cubicBezTo>
                      <a:pt x="666" y="176"/>
                      <a:pt x="666" y="176"/>
                      <a:pt x="665" y="177"/>
                    </a:cubicBezTo>
                    <a:cubicBezTo>
                      <a:pt x="665" y="176"/>
                      <a:pt x="665" y="175"/>
                      <a:pt x="665" y="175"/>
                    </a:cubicBezTo>
                    <a:cubicBezTo>
                      <a:pt x="665" y="174"/>
                      <a:pt x="664" y="174"/>
                      <a:pt x="664" y="174"/>
                    </a:cubicBezTo>
                    <a:cubicBezTo>
                      <a:pt x="663" y="173"/>
                      <a:pt x="663" y="174"/>
                      <a:pt x="662" y="174"/>
                    </a:cubicBezTo>
                    <a:cubicBezTo>
                      <a:pt x="662" y="174"/>
                      <a:pt x="661" y="174"/>
                      <a:pt x="660" y="173"/>
                    </a:cubicBezTo>
                    <a:cubicBezTo>
                      <a:pt x="660" y="173"/>
                      <a:pt x="659" y="173"/>
                      <a:pt x="659" y="172"/>
                    </a:cubicBezTo>
                    <a:cubicBezTo>
                      <a:pt x="659" y="171"/>
                      <a:pt x="658" y="171"/>
                      <a:pt x="657" y="170"/>
                    </a:cubicBezTo>
                    <a:cubicBezTo>
                      <a:pt x="657" y="170"/>
                      <a:pt x="656" y="169"/>
                      <a:pt x="656" y="169"/>
                    </a:cubicBezTo>
                    <a:cubicBezTo>
                      <a:pt x="655" y="169"/>
                      <a:pt x="655" y="169"/>
                      <a:pt x="654" y="169"/>
                    </a:cubicBezTo>
                    <a:cubicBezTo>
                      <a:pt x="654" y="169"/>
                      <a:pt x="653" y="169"/>
                      <a:pt x="653" y="169"/>
                    </a:cubicBezTo>
                    <a:cubicBezTo>
                      <a:pt x="652" y="169"/>
                      <a:pt x="651" y="169"/>
                      <a:pt x="650" y="169"/>
                    </a:cubicBezTo>
                    <a:cubicBezTo>
                      <a:pt x="650" y="169"/>
                      <a:pt x="650" y="169"/>
                      <a:pt x="650" y="169"/>
                    </a:cubicBezTo>
                    <a:cubicBezTo>
                      <a:pt x="650" y="169"/>
                      <a:pt x="650" y="168"/>
                      <a:pt x="650" y="168"/>
                    </a:cubicBezTo>
                    <a:cubicBezTo>
                      <a:pt x="650" y="168"/>
                      <a:pt x="649" y="168"/>
                      <a:pt x="649" y="168"/>
                    </a:cubicBezTo>
                    <a:cubicBezTo>
                      <a:pt x="649" y="168"/>
                      <a:pt x="649" y="167"/>
                      <a:pt x="648" y="167"/>
                    </a:cubicBezTo>
                    <a:cubicBezTo>
                      <a:pt x="648" y="167"/>
                      <a:pt x="648" y="168"/>
                      <a:pt x="647" y="168"/>
                    </a:cubicBezTo>
                    <a:cubicBezTo>
                      <a:pt x="646" y="168"/>
                      <a:pt x="647" y="167"/>
                      <a:pt x="646" y="166"/>
                    </a:cubicBezTo>
                    <a:cubicBezTo>
                      <a:pt x="646" y="166"/>
                      <a:pt x="645" y="166"/>
                      <a:pt x="645" y="166"/>
                    </a:cubicBezTo>
                    <a:cubicBezTo>
                      <a:pt x="644" y="165"/>
                      <a:pt x="643" y="165"/>
                      <a:pt x="643" y="165"/>
                    </a:cubicBezTo>
                    <a:cubicBezTo>
                      <a:pt x="642" y="165"/>
                      <a:pt x="642" y="163"/>
                      <a:pt x="641" y="163"/>
                    </a:cubicBezTo>
                    <a:cubicBezTo>
                      <a:pt x="641" y="163"/>
                      <a:pt x="640" y="164"/>
                      <a:pt x="640" y="164"/>
                    </a:cubicBezTo>
                    <a:cubicBezTo>
                      <a:pt x="639" y="164"/>
                      <a:pt x="639" y="164"/>
                      <a:pt x="638" y="163"/>
                    </a:cubicBezTo>
                    <a:cubicBezTo>
                      <a:pt x="638" y="163"/>
                      <a:pt x="638" y="163"/>
                      <a:pt x="638" y="162"/>
                    </a:cubicBezTo>
                    <a:cubicBezTo>
                      <a:pt x="637" y="162"/>
                      <a:pt x="636" y="162"/>
                      <a:pt x="636" y="162"/>
                    </a:cubicBezTo>
                    <a:cubicBezTo>
                      <a:pt x="635" y="163"/>
                      <a:pt x="635" y="163"/>
                      <a:pt x="634" y="164"/>
                    </a:cubicBezTo>
                    <a:cubicBezTo>
                      <a:pt x="633" y="163"/>
                      <a:pt x="633" y="162"/>
                      <a:pt x="632" y="161"/>
                    </a:cubicBezTo>
                    <a:cubicBezTo>
                      <a:pt x="632" y="161"/>
                      <a:pt x="631" y="161"/>
                      <a:pt x="631" y="161"/>
                    </a:cubicBezTo>
                    <a:cubicBezTo>
                      <a:pt x="631" y="161"/>
                      <a:pt x="631" y="161"/>
                      <a:pt x="631" y="160"/>
                    </a:cubicBezTo>
                    <a:cubicBezTo>
                      <a:pt x="630" y="159"/>
                      <a:pt x="629" y="159"/>
                      <a:pt x="628" y="158"/>
                    </a:cubicBezTo>
                    <a:cubicBezTo>
                      <a:pt x="628" y="158"/>
                      <a:pt x="627" y="158"/>
                      <a:pt x="627" y="157"/>
                    </a:cubicBezTo>
                    <a:cubicBezTo>
                      <a:pt x="626" y="157"/>
                      <a:pt x="626" y="157"/>
                      <a:pt x="625" y="157"/>
                    </a:cubicBezTo>
                    <a:cubicBezTo>
                      <a:pt x="624" y="157"/>
                      <a:pt x="624" y="158"/>
                      <a:pt x="624" y="158"/>
                    </a:cubicBezTo>
                    <a:cubicBezTo>
                      <a:pt x="623" y="158"/>
                      <a:pt x="622" y="159"/>
                      <a:pt x="622" y="158"/>
                    </a:cubicBezTo>
                    <a:cubicBezTo>
                      <a:pt x="622" y="157"/>
                      <a:pt x="623" y="157"/>
                      <a:pt x="623" y="157"/>
                    </a:cubicBezTo>
                    <a:cubicBezTo>
                      <a:pt x="624" y="157"/>
                      <a:pt x="625" y="156"/>
                      <a:pt x="625" y="155"/>
                    </a:cubicBezTo>
                    <a:cubicBezTo>
                      <a:pt x="625" y="155"/>
                      <a:pt x="625" y="154"/>
                      <a:pt x="625" y="154"/>
                    </a:cubicBezTo>
                    <a:cubicBezTo>
                      <a:pt x="624" y="154"/>
                      <a:pt x="624" y="154"/>
                      <a:pt x="624" y="153"/>
                    </a:cubicBezTo>
                    <a:cubicBezTo>
                      <a:pt x="623" y="153"/>
                      <a:pt x="623" y="153"/>
                      <a:pt x="622" y="153"/>
                    </a:cubicBezTo>
                    <a:cubicBezTo>
                      <a:pt x="622" y="153"/>
                      <a:pt x="621" y="152"/>
                      <a:pt x="621" y="152"/>
                    </a:cubicBezTo>
                    <a:cubicBezTo>
                      <a:pt x="620" y="152"/>
                      <a:pt x="619" y="152"/>
                      <a:pt x="618" y="152"/>
                    </a:cubicBezTo>
                    <a:cubicBezTo>
                      <a:pt x="618" y="153"/>
                      <a:pt x="618" y="153"/>
                      <a:pt x="617" y="153"/>
                    </a:cubicBezTo>
                    <a:cubicBezTo>
                      <a:pt x="617" y="153"/>
                      <a:pt x="617" y="153"/>
                      <a:pt x="617" y="154"/>
                    </a:cubicBezTo>
                    <a:cubicBezTo>
                      <a:pt x="616" y="154"/>
                      <a:pt x="616" y="154"/>
                      <a:pt x="616" y="155"/>
                    </a:cubicBezTo>
                    <a:cubicBezTo>
                      <a:pt x="616" y="155"/>
                      <a:pt x="616" y="156"/>
                      <a:pt x="616" y="157"/>
                    </a:cubicBezTo>
                    <a:cubicBezTo>
                      <a:pt x="615" y="158"/>
                      <a:pt x="615" y="159"/>
                      <a:pt x="615" y="159"/>
                    </a:cubicBezTo>
                    <a:cubicBezTo>
                      <a:pt x="615" y="159"/>
                      <a:pt x="614" y="159"/>
                      <a:pt x="614" y="159"/>
                    </a:cubicBezTo>
                    <a:cubicBezTo>
                      <a:pt x="614" y="159"/>
                      <a:pt x="614" y="159"/>
                      <a:pt x="613" y="158"/>
                    </a:cubicBezTo>
                    <a:cubicBezTo>
                      <a:pt x="613" y="158"/>
                      <a:pt x="612" y="158"/>
                      <a:pt x="611" y="158"/>
                    </a:cubicBezTo>
                    <a:cubicBezTo>
                      <a:pt x="611" y="158"/>
                      <a:pt x="611" y="158"/>
                      <a:pt x="611" y="158"/>
                    </a:cubicBezTo>
                    <a:cubicBezTo>
                      <a:pt x="610" y="158"/>
                      <a:pt x="609" y="158"/>
                      <a:pt x="608" y="158"/>
                    </a:cubicBezTo>
                    <a:cubicBezTo>
                      <a:pt x="608" y="158"/>
                      <a:pt x="607" y="157"/>
                      <a:pt x="607" y="157"/>
                    </a:cubicBezTo>
                    <a:cubicBezTo>
                      <a:pt x="605" y="157"/>
                      <a:pt x="604" y="157"/>
                      <a:pt x="602" y="157"/>
                    </a:cubicBezTo>
                    <a:cubicBezTo>
                      <a:pt x="602" y="157"/>
                      <a:pt x="601" y="156"/>
                      <a:pt x="601" y="156"/>
                    </a:cubicBezTo>
                    <a:cubicBezTo>
                      <a:pt x="601" y="156"/>
                      <a:pt x="601" y="156"/>
                      <a:pt x="601" y="155"/>
                    </a:cubicBezTo>
                    <a:cubicBezTo>
                      <a:pt x="600" y="155"/>
                      <a:pt x="599" y="155"/>
                      <a:pt x="599" y="153"/>
                    </a:cubicBezTo>
                    <a:cubicBezTo>
                      <a:pt x="599" y="153"/>
                      <a:pt x="598" y="152"/>
                      <a:pt x="597" y="152"/>
                    </a:cubicBezTo>
                    <a:cubicBezTo>
                      <a:pt x="597" y="152"/>
                      <a:pt x="597" y="151"/>
                      <a:pt x="596" y="151"/>
                    </a:cubicBezTo>
                    <a:cubicBezTo>
                      <a:pt x="596" y="151"/>
                      <a:pt x="596" y="150"/>
                      <a:pt x="596" y="150"/>
                    </a:cubicBezTo>
                    <a:cubicBezTo>
                      <a:pt x="595" y="150"/>
                      <a:pt x="595" y="149"/>
                      <a:pt x="594" y="149"/>
                    </a:cubicBezTo>
                    <a:cubicBezTo>
                      <a:pt x="593" y="149"/>
                      <a:pt x="592" y="150"/>
                      <a:pt x="591" y="150"/>
                    </a:cubicBezTo>
                    <a:cubicBezTo>
                      <a:pt x="591" y="150"/>
                      <a:pt x="590" y="151"/>
                      <a:pt x="590" y="150"/>
                    </a:cubicBezTo>
                    <a:cubicBezTo>
                      <a:pt x="590" y="150"/>
                      <a:pt x="590" y="150"/>
                      <a:pt x="590" y="149"/>
                    </a:cubicBezTo>
                    <a:cubicBezTo>
                      <a:pt x="590" y="149"/>
                      <a:pt x="589" y="149"/>
                      <a:pt x="589" y="149"/>
                    </a:cubicBezTo>
                    <a:cubicBezTo>
                      <a:pt x="588" y="149"/>
                      <a:pt x="588" y="150"/>
                      <a:pt x="587" y="150"/>
                    </a:cubicBezTo>
                    <a:cubicBezTo>
                      <a:pt x="587" y="150"/>
                      <a:pt x="587" y="149"/>
                      <a:pt x="587" y="149"/>
                    </a:cubicBezTo>
                    <a:cubicBezTo>
                      <a:pt x="587" y="148"/>
                      <a:pt x="588" y="148"/>
                      <a:pt x="588" y="147"/>
                    </a:cubicBezTo>
                    <a:cubicBezTo>
                      <a:pt x="588" y="147"/>
                      <a:pt x="588" y="146"/>
                      <a:pt x="588" y="145"/>
                    </a:cubicBezTo>
                    <a:cubicBezTo>
                      <a:pt x="587" y="145"/>
                      <a:pt x="585" y="145"/>
                      <a:pt x="583" y="145"/>
                    </a:cubicBezTo>
                    <a:cubicBezTo>
                      <a:pt x="585" y="144"/>
                      <a:pt x="586" y="143"/>
                      <a:pt x="586" y="143"/>
                    </a:cubicBezTo>
                    <a:cubicBezTo>
                      <a:pt x="586" y="141"/>
                      <a:pt x="586" y="141"/>
                      <a:pt x="586" y="140"/>
                    </a:cubicBezTo>
                    <a:cubicBezTo>
                      <a:pt x="587" y="139"/>
                      <a:pt x="588" y="137"/>
                      <a:pt x="589" y="136"/>
                    </a:cubicBezTo>
                    <a:cubicBezTo>
                      <a:pt x="589" y="136"/>
                      <a:pt x="589" y="135"/>
                      <a:pt x="589" y="135"/>
                    </a:cubicBezTo>
                    <a:cubicBezTo>
                      <a:pt x="588" y="134"/>
                      <a:pt x="588" y="134"/>
                      <a:pt x="588" y="135"/>
                    </a:cubicBezTo>
                    <a:cubicBezTo>
                      <a:pt x="588" y="135"/>
                      <a:pt x="588" y="135"/>
                      <a:pt x="588" y="136"/>
                    </a:cubicBezTo>
                    <a:cubicBezTo>
                      <a:pt x="586" y="138"/>
                      <a:pt x="584" y="139"/>
                      <a:pt x="582" y="141"/>
                    </a:cubicBezTo>
                    <a:cubicBezTo>
                      <a:pt x="582" y="142"/>
                      <a:pt x="581" y="144"/>
                      <a:pt x="580" y="145"/>
                    </a:cubicBezTo>
                    <a:cubicBezTo>
                      <a:pt x="580" y="145"/>
                      <a:pt x="580" y="145"/>
                      <a:pt x="580" y="145"/>
                    </a:cubicBezTo>
                    <a:cubicBezTo>
                      <a:pt x="580" y="146"/>
                      <a:pt x="579" y="146"/>
                      <a:pt x="579" y="147"/>
                    </a:cubicBezTo>
                    <a:cubicBezTo>
                      <a:pt x="578" y="148"/>
                      <a:pt x="577" y="149"/>
                      <a:pt x="577" y="150"/>
                    </a:cubicBezTo>
                    <a:cubicBezTo>
                      <a:pt x="576" y="150"/>
                      <a:pt x="575" y="150"/>
                      <a:pt x="575" y="150"/>
                    </a:cubicBezTo>
                    <a:cubicBezTo>
                      <a:pt x="575" y="150"/>
                      <a:pt x="575" y="150"/>
                      <a:pt x="575" y="150"/>
                    </a:cubicBezTo>
                    <a:cubicBezTo>
                      <a:pt x="575" y="149"/>
                      <a:pt x="575" y="149"/>
                      <a:pt x="575" y="148"/>
                    </a:cubicBezTo>
                    <a:cubicBezTo>
                      <a:pt x="576" y="147"/>
                      <a:pt x="576" y="146"/>
                      <a:pt x="577" y="145"/>
                    </a:cubicBezTo>
                    <a:cubicBezTo>
                      <a:pt x="577" y="145"/>
                      <a:pt x="577" y="144"/>
                      <a:pt x="577" y="144"/>
                    </a:cubicBezTo>
                    <a:cubicBezTo>
                      <a:pt x="576" y="144"/>
                      <a:pt x="576" y="144"/>
                      <a:pt x="575" y="144"/>
                    </a:cubicBezTo>
                    <a:cubicBezTo>
                      <a:pt x="574" y="145"/>
                      <a:pt x="573" y="145"/>
                      <a:pt x="573" y="146"/>
                    </a:cubicBezTo>
                    <a:cubicBezTo>
                      <a:pt x="572" y="147"/>
                      <a:pt x="571" y="147"/>
                      <a:pt x="570" y="148"/>
                    </a:cubicBezTo>
                    <a:cubicBezTo>
                      <a:pt x="570" y="147"/>
                      <a:pt x="570" y="147"/>
                      <a:pt x="570" y="147"/>
                    </a:cubicBezTo>
                    <a:cubicBezTo>
                      <a:pt x="569" y="147"/>
                      <a:pt x="569" y="147"/>
                      <a:pt x="569" y="147"/>
                    </a:cubicBezTo>
                    <a:cubicBezTo>
                      <a:pt x="568" y="147"/>
                      <a:pt x="567" y="147"/>
                      <a:pt x="567" y="147"/>
                    </a:cubicBezTo>
                    <a:cubicBezTo>
                      <a:pt x="566" y="147"/>
                      <a:pt x="566" y="146"/>
                      <a:pt x="566" y="146"/>
                    </a:cubicBezTo>
                    <a:cubicBezTo>
                      <a:pt x="565" y="145"/>
                      <a:pt x="564" y="144"/>
                      <a:pt x="563" y="143"/>
                    </a:cubicBezTo>
                    <a:cubicBezTo>
                      <a:pt x="563" y="143"/>
                      <a:pt x="563" y="142"/>
                      <a:pt x="563" y="141"/>
                    </a:cubicBezTo>
                    <a:cubicBezTo>
                      <a:pt x="563" y="141"/>
                      <a:pt x="562" y="141"/>
                      <a:pt x="562" y="140"/>
                    </a:cubicBezTo>
                    <a:cubicBezTo>
                      <a:pt x="562" y="140"/>
                      <a:pt x="562" y="139"/>
                      <a:pt x="562" y="138"/>
                    </a:cubicBezTo>
                    <a:cubicBezTo>
                      <a:pt x="561" y="138"/>
                      <a:pt x="561" y="138"/>
                      <a:pt x="561" y="138"/>
                    </a:cubicBezTo>
                    <a:cubicBezTo>
                      <a:pt x="560" y="138"/>
                      <a:pt x="561" y="139"/>
                      <a:pt x="561" y="139"/>
                    </a:cubicBezTo>
                    <a:cubicBezTo>
                      <a:pt x="560" y="140"/>
                      <a:pt x="559" y="139"/>
                      <a:pt x="559" y="140"/>
                    </a:cubicBezTo>
                    <a:cubicBezTo>
                      <a:pt x="558" y="141"/>
                      <a:pt x="559" y="141"/>
                      <a:pt x="558" y="142"/>
                    </a:cubicBezTo>
                    <a:cubicBezTo>
                      <a:pt x="558" y="142"/>
                      <a:pt x="557" y="142"/>
                      <a:pt x="557" y="142"/>
                    </a:cubicBezTo>
                    <a:cubicBezTo>
                      <a:pt x="557" y="141"/>
                      <a:pt x="557" y="141"/>
                      <a:pt x="557" y="140"/>
                    </a:cubicBezTo>
                    <a:cubicBezTo>
                      <a:pt x="557" y="140"/>
                      <a:pt x="558" y="139"/>
                      <a:pt x="557" y="138"/>
                    </a:cubicBezTo>
                    <a:cubicBezTo>
                      <a:pt x="557" y="139"/>
                      <a:pt x="556" y="139"/>
                      <a:pt x="556" y="140"/>
                    </a:cubicBezTo>
                    <a:cubicBezTo>
                      <a:pt x="556" y="139"/>
                      <a:pt x="555" y="139"/>
                      <a:pt x="555" y="139"/>
                    </a:cubicBezTo>
                    <a:cubicBezTo>
                      <a:pt x="555" y="139"/>
                      <a:pt x="554" y="139"/>
                      <a:pt x="554" y="139"/>
                    </a:cubicBezTo>
                    <a:cubicBezTo>
                      <a:pt x="553" y="140"/>
                      <a:pt x="552" y="140"/>
                      <a:pt x="551" y="141"/>
                    </a:cubicBezTo>
                    <a:cubicBezTo>
                      <a:pt x="550" y="141"/>
                      <a:pt x="549" y="141"/>
                      <a:pt x="548" y="141"/>
                    </a:cubicBezTo>
                    <a:cubicBezTo>
                      <a:pt x="547" y="142"/>
                      <a:pt x="546" y="143"/>
                      <a:pt x="545" y="144"/>
                    </a:cubicBezTo>
                    <a:cubicBezTo>
                      <a:pt x="545" y="145"/>
                      <a:pt x="544" y="146"/>
                      <a:pt x="544" y="146"/>
                    </a:cubicBezTo>
                    <a:cubicBezTo>
                      <a:pt x="543" y="146"/>
                      <a:pt x="543" y="147"/>
                      <a:pt x="542" y="147"/>
                    </a:cubicBezTo>
                    <a:cubicBezTo>
                      <a:pt x="542" y="147"/>
                      <a:pt x="541" y="147"/>
                      <a:pt x="541" y="148"/>
                    </a:cubicBezTo>
                    <a:cubicBezTo>
                      <a:pt x="540" y="148"/>
                      <a:pt x="538" y="148"/>
                      <a:pt x="537" y="148"/>
                    </a:cubicBezTo>
                    <a:cubicBezTo>
                      <a:pt x="536" y="147"/>
                      <a:pt x="536" y="146"/>
                      <a:pt x="536" y="146"/>
                    </a:cubicBezTo>
                    <a:cubicBezTo>
                      <a:pt x="536" y="145"/>
                      <a:pt x="536" y="145"/>
                      <a:pt x="535" y="145"/>
                    </a:cubicBezTo>
                    <a:cubicBezTo>
                      <a:pt x="535" y="145"/>
                      <a:pt x="534" y="145"/>
                      <a:pt x="534" y="145"/>
                    </a:cubicBezTo>
                    <a:cubicBezTo>
                      <a:pt x="533" y="145"/>
                      <a:pt x="534" y="146"/>
                      <a:pt x="533" y="146"/>
                    </a:cubicBezTo>
                    <a:cubicBezTo>
                      <a:pt x="533" y="146"/>
                      <a:pt x="533" y="147"/>
                      <a:pt x="533" y="147"/>
                    </a:cubicBezTo>
                    <a:cubicBezTo>
                      <a:pt x="532" y="147"/>
                      <a:pt x="532" y="147"/>
                      <a:pt x="532" y="147"/>
                    </a:cubicBezTo>
                    <a:cubicBezTo>
                      <a:pt x="531" y="147"/>
                      <a:pt x="531" y="147"/>
                      <a:pt x="531" y="146"/>
                    </a:cubicBezTo>
                    <a:cubicBezTo>
                      <a:pt x="531" y="146"/>
                      <a:pt x="531" y="146"/>
                      <a:pt x="531" y="146"/>
                    </a:cubicBezTo>
                    <a:cubicBezTo>
                      <a:pt x="529" y="146"/>
                      <a:pt x="528" y="146"/>
                      <a:pt x="527" y="146"/>
                    </a:cubicBezTo>
                    <a:cubicBezTo>
                      <a:pt x="527" y="146"/>
                      <a:pt x="526" y="147"/>
                      <a:pt x="526" y="147"/>
                    </a:cubicBezTo>
                    <a:cubicBezTo>
                      <a:pt x="526" y="147"/>
                      <a:pt x="526" y="146"/>
                      <a:pt x="525" y="146"/>
                    </a:cubicBezTo>
                    <a:cubicBezTo>
                      <a:pt x="524" y="146"/>
                      <a:pt x="522" y="146"/>
                      <a:pt x="520" y="146"/>
                    </a:cubicBezTo>
                    <a:cubicBezTo>
                      <a:pt x="520" y="146"/>
                      <a:pt x="520" y="147"/>
                      <a:pt x="520" y="147"/>
                    </a:cubicBezTo>
                    <a:cubicBezTo>
                      <a:pt x="519" y="147"/>
                      <a:pt x="519" y="146"/>
                      <a:pt x="519" y="146"/>
                    </a:cubicBezTo>
                    <a:cubicBezTo>
                      <a:pt x="518" y="147"/>
                      <a:pt x="517" y="145"/>
                      <a:pt x="516" y="145"/>
                    </a:cubicBezTo>
                    <a:cubicBezTo>
                      <a:pt x="516" y="145"/>
                      <a:pt x="514" y="145"/>
                      <a:pt x="514" y="144"/>
                    </a:cubicBezTo>
                    <a:cubicBezTo>
                      <a:pt x="513" y="143"/>
                      <a:pt x="513" y="142"/>
                      <a:pt x="513" y="141"/>
                    </a:cubicBezTo>
                    <a:cubicBezTo>
                      <a:pt x="512" y="141"/>
                      <a:pt x="512" y="141"/>
                      <a:pt x="512" y="141"/>
                    </a:cubicBezTo>
                    <a:cubicBezTo>
                      <a:pt x="511" y="141"/>
                      <a:pt x="512" y="140"/>
                      <a:pt x="511" y="140"/>
                    </a:cubicBezTo>
                    <a:cubicBezTo>
                      <a:pt x="511" y="139"/>
                      <a:pt x="510" y="139"/>
                      <a:pt x="510" y="138"/>
                    </a:cubicBezTo>
                    <a:cubicBezTo>
                      <a:pt x="510" y="138"/>
                      <a:pt x="510" y="138"/>
                      <a:pt x="509" y="139"/>
                    </a:cubicBezTo>
                    <a:cubicBezTo>
                      <a:pt x="508" y="139"/>
                      <a:pt x="507" y="139"/>
                      <a:pt x="506" y="140"/>
                    </a:cubicBezTo>
                    <a:cubicBezTo>
                      <a:pt x="506" y="141"/>
                      <a:pt x="505" y="140"/>
                      <a:pt x="505" y="140"/>
                    </a:cubicBezTo>
                    <a:cubicBezTo>
                      <a:pt x="504" y="141"/>
                      <a:pt x="504" y="141"/>
                      <a:pt x="504" y="142"/>
                    </a:cubicBezTo>
                    <a:cubicBezTo>
                      <a:pt x="503" y="143"/>
                      <a:pt x="505" y="144"/>
                      <a:pt x="504" y="145"/>
                    </a:cubicBezTo>
                    <a:cubicBezTo>
                      <a:pt x="504" y="145"/>
                      <a:pt x="504" y="146"/>
                      <a:pt x="503" y="146"/>
                    </a:cubicBezTo>
                    <a:cubicBezTo>
                      <a:pt x="503" y="146"/>
                      <a:pt x="503" y="145"/>
                      <a:pt x="503" y="144"/>
                    </a:cubicBezTo>
                    <a:cubicBezTo>
                      <a:pt x="502" y="144"/>
                      <a:pt x="501" y="144"/>
                      <a:pt x="500" y="144"/>
                    </a:cubicBezTo>
                    <a:cubicBezTo>
                      <a:pt x="500" y="144"/>
                      <a:pt x="500" y="143"/>
                      <a:pt x="499" y="143"/>
                    </a:cubicBezTo>
                    <a:cubicBezTo>
                      <a:pt x="498" y="143"/>
                      <a:pt x="498" y="143"/>
                      <a:pt x="497" y="143"/>
                    </a:cubicBezTo>
                    <a:cubicBezTo>
                      <a:pt x="497" y="143"/>
                      <a:pt x="496" y="143"/>
                      <a:pt x="496" y="144"/>
                    </a:cubicBezTo>
                    <a:cubicBezTo>
                      <a:pt x="496" y="144"/>
                      <a:pt x="496" y="145"/>
                      <a:pt x="496" y="146"/>
                    </a:cubicBezTo>
                    <a:cubicBezTo>
                      <a:pt x="495" y="146"/>
                      <a:pt x="494" y="146"/>
                      <a:pt x="493" y="146"/>
                    </a:cubicBezTo>
                    <a:cubicBezTo>
                      <a:pt x="492" y="145"/>
                      <a:pt x="492" y="143"/>
                      <a:pt x="490" y="143"/>
                    </a:cubicBezTo>
                    <a:cubicBezTo>
                      <a:pt x="490" y="143"/>
                      <a:pt x="489" y="143"/>
                      <a:pt x="487" y="143"/>
                    </a:cubicBezTo>
                    <a:cubicBezTo>
                      <a:pt x="487" y="143"/>
                      <a:pt x="487" y="144"/>
                      <a:pt x="486" y="144"/>
                    </a:cubicBezTo>
                    <a:cubicBezTo>
                      <a:pt x="486" y="143"/>
                      <a:pt x="486" y="143"/>
                      <a:pt x="485" y="142"/>
                    </a:cubicBezTo>
                    <a:cubicBezTo>
                      <a:pt x="484" y="142"/>
                      <a:pt x="483" y="142"/>
                      <a:pt x="483" y="143"/>
                    </a:cubicBezTo>
                    <a:cubicBezTo>
                      <a:pt x="483" y="144"/>
                      <a:pt x="482" y="144"/>
                      <a:pt x="482" y="146"/>
                    </a:cubicBezTo>
                    <a:cubicBezTo>
                      <a:pt x="482" y="146"/>
                      <a:pt x="482" y="146"/>
                      <a:pt x="481" y="147"/>
                    </a:cubicBezTo>
                    <a:cubicBezTo>
                      <a:pt x="481" y="147"/>
                      <a:pt x="480" y="147"/>
                      <a:pt x="480" y="147"/>
                    </a:cubicBezTo>
                    <a:cubicBezTo>
                      <a:pt x="480" y="147"/>
                      <a:pt x="479" y="147"/>
                      <a:pt x="479" y="148"/>
                    </a:cubicBezTo>
                    <a:cubicBezTo>
                      <a:pt x="477" y="148"/>
                      <a:pt x="475" y="148"/>
                      <a:pt x="473" y="148"/>
                    </a:cubicBezTo>
                    <a:cubicBezTo>
                      <a:pt x="473" y="148"/>
                      <a:pt x="472" y="149"/>
                      <a:pt x="471" y="150"/>
                    </a:cubicBezTo>
                    <a:cubicBezTo>
                      <a:pt x="471" y="151"/>
                      <a:pt x="470" y="152"/>
                      <a:pt x="469" y="153"/>
                    </a:cubicBezTo>
                    <a:cubicBezTo>
                      <a:pt x="469" y="152"/>
                      <a:pt x="469" y="152"/>
                      <a:pt x="469" y="152"/>
                    </a:cubicBezTo>
                    <a:cubicBezTo>
                      <a:pt x="468" y="152"/>
                      <a:pt x="468" y="152"/>
                      <a:pt x="468" y="152"/>
                    </a:cubicBezTo>
                    <a:cubicBezTo>
                      <a:pt x="468" y="151"/>
                      <a:pt x="468" y="150"/>
                      <a:pt x="468" y="149"/>
                    </a:cubicBezTo>
                    <a:cubicBezTo>
                      <a:pt x="468" y="149"/>
                      <a:pt x="467" y="149"/>
                      <a:pt x="467" y="148"/>
                    </a:cubicBezTo>
                    <a:cubicBezTo>
                      <a:pt x="467" y="149"/>
                      <a:pt x="467" y="149"/>
                      <a:pt x="467" y="149"/>
                    </a:cubicBezTo>
                    <a:cubicBezTo>
                      <a:pt x="466" y="149"/>
                      <a:pt x="465" y="149"/>
                      <a:pt x="465" y="149"/>
                    </a:cubicBezTo>
                    <a:cubicBezTo>
                      <a:pt x="465" y="149"/>
                      <a:pt x="464" y="150"/>
                      <a:pt x="464" y="150"/>
                    </a:cubicBezTo>
                    <a:cubicBezTo>
                      <a:pt x="464" y="150"/>
                      <a:pt x="463" y="150"/>
                      <a:pt x="462" y="150"/>
                    </a:cubicBezTo>
                    <a:cubicBezTo>
                      <a:pt x="462" y="150"/>
                      <a:pt x="462" y="149"/>
                      <a:pt x="461" y="149"/>
                    </a:cubicBezTo>
                    <a:cubicBezTo>
                      <a:pt x="460" y="149"/>
                      <a:pt x="458" y="149"/>
                      <a:pt x="457" y="149"/>
                    </a:cubicBezTo>
                    <a:cubicBezTo>
                      <a:pt x="456" y="149"/>
                      <a:pt x="456" y="149"/>
                      <a:pt x="456" y="148"/>
                    </a:cubicBezTo>
                    <a:cubicBezTo>
                      <a:pt x="454" y="148"/>
                      <a:pt x="454" y="149"/>
                      <a:pt x="453" y="150"/>
                    </a:cubicBezTo>
                    <a:cubicBezTo>
                      <a:pt x="453" y="150"/>
                      <a:pt x="453" y="150"/>
                      <a:pt x="453" y="150"/>
                    </a:cubicBezTo>
                    <a:cubicBezTo>
                      <a:pt x="453" y="150"/>
                      <a:pt x="452" y="151"/>
                      <a:pt x="452" y="151"/>
                    </a:cubicBezTo>
                    <a:cubicBezTo>
                      <a:pt x="452" y="151"/>
                      <a:pt x="451" y="151"/>
                      <a:pt x="450" y="151"/>
                    </a:cubicBezTo>
                    <a:cubicBezTo>
                      <a:pt x="450" y="152"/>
                      <a:pt x="450" y="152"/>
                      <a:pt x="450" y="152"/>
                    </a:cubicBezTo>
                    <a:cubicBezTo>
                      <a:pt x="450" y="152"/>
                      <a:pt x="450" y="153"/>
                      <a:pt x="449" y="153"/>
                    </a:cubicBezTo>
                    <a:cubicBezTo>
                      <a:pt x="449" y="153"/>
                      <a:pt x="448" y="153"/>
                      <a:pt x="448" y="153"/>
                    </a:cubicBezTo>
                    <a:cubicBezTo>
                      <a:pt x="448" y="153"/>
                      <a:pt x="447" y="153"/>
                      <a:pt x="447" y="153"/>
                    </a:cubicBezTo>
                    <a:cubicBezTo>
                      <a:pt x="447" y="153"/>
                      <a:pt x="446" y="152"/>
                      <a:pt x="446" y="152"/>
                    </a:cubicBezTo>
                    <a:cubicBezTo>
                      <a:pt x="445" y="152"/>
                      <a:pt x="445" y="153"/>
                      <a:pt x="444" y="153"/>
                    </a:cubicBezTo>
                    <a:cubicBezTo>
                      <a:pt x="444" y="153"/>
                      <a:pt x="443" y="153"/>
                      <a:pt x="443" y="153"/>
                    </a:cubicBezTo>
                    <a:cubicBezTo>
                      <a:pt x="442" y="153"/>
                      <a:pt x="441" y="153"/>
                      <a:pt x="440" y="153"/>
                    </a:cubicBezTo>
                    <a:cubicBezTo>
                      <a:pt x="439" y="154"/>
                      <a:pt x="438" y="155"/>
                      <a:pt x="437" y="155"/>
                    </a:cubicBezTo>
                    <a:cubicBezTo>
                      <a:pt x="437" y="155"/>
                      <a:pt x="437" y="156"/>
                      <a:pt x="437" y="156"/>
                    </a:cubicBezTo>
                    <a:cubicBezTo>
                      <a:pt x="436" y="156"/>
                      <a:pt x="435" y="156"/>
                      <a:pt x="435" y="157"/>
                    </a:cubicBezTo>
                    <a:cubicBezTo>
                      <a:pt x="435" y="157"/>
                      <a:pt x="434" y="157"/>
                      <a:pt x="434" y="157"/>
                    </a:cubicBezTo>
                    <a:cubicBezTo>
                      <a:pt x="433" y="158"/>
                      <a:pt x="433" y="158"/>
                      <a:pt x="432" y="159"/>
                    </a:cubicBezTo>
                    <a:cubicBezTo>
                      <a:pt x="432" y="159"/>
                      <a:pt x="431" y="159"/>
                      <a:pt x="430" y="160"/>
                    </a:cubicBezTo>
                    <a:cubicBezTo>
                      <a:pt x="430" y="160"/>
                      <a:pt x="430" y="160"/>
                      <a:pt x="430" y="160"/>
                    </a:cubicBezTo>
                    <a:cubicBezTo>
                      <a:pt x="429" y="161"/>
                      <a:pt x="429" y="163"/>
                      <a:pt x="428" y="164"/>
                    </a:cubicBezTo>
                    <a:cubicBezTo>
                      <a:pt x="427" y="164"/>
                      <a:pt x="427" y="165"/>
                      <a:pt x="426" y="165"/>
                    </a:cubicBezTo>
                    <a:cubicBezTo>
                      <a:pt x="425" y="165"/>
                      <a:pt x="425" y="166"/>
                      <a:pt x="424" y="166"/>
                    </a:cubicBezTo>
                    <a:cubicBezTo>
                      <a:pt x="423" y="167"/>
                      <a:pt x="423" y="167"/>
                      <a:pt x="422" y="168"/>
                    </a:cubicBezTo>
                    <a:cubicBezTo>
                      <a:pt x="422" y="168"/>
                      <a:pt x="421" y="168"/>
                      <a:pt x="420" y="168"/>
                    </a:cubicBezTo>
                    <a:cubicBezTo>
                      <a:pt x="420" y="168"/>
                      <a:pt x="420" y="168"/>
                      <a:pt x="419" y="169"/>
                    </a:cubicBezTo>
                    <a:cubicBezTo>
                      <a:pt x="418" y="169"/>
                      <a:pt x="417" y="169"/>
                      <a:pt x="415" y="169"/>
                    </a:cubicBezTo>
                    <a:cubicBezTo>
                      <a:pt x="415" y="168"/>
                      <a:pt x="414" y="167"/>
                      <a:pt x="414" y="166"/>
                    </a:cubicBezTo>
                    <a:cubicBezTo>
                      <a:pt x="414" y="166"/>
                      <a:pt x="413" y="165"/>
                      <a:pt x="412" y="164"/>
                    </a:cubicBezTo>
                    <a:cubicBezTo>
                      <a:pt x="412" y="164"/>
                      <a:pt x="411" y="164"/>
                      <a:pt x="411" y="164"/>
                    </a:cubicBezTo>
                    <a:cubicBezTo>
                      <a:pt x="410" y="165"/>
                      <a:pt x="410" y="165"/>
                      <a:pt x="409" y="166"/>
                    </a:cubicBezTo>
                    <a:cubicBezTo>
                      <a:pt x="409" y="166"/>
                      <a:pt x="408" y="165"/>
                      <a:pt x="407" y="165"/>
                    </a:cubicBezTo>
                    <a:cubicBezTo>
                      <a:pt x="407" y="164"/>
                      <a:pt x="406" y="164"/>
                      <a:pt x="405" y="163"/>
                    </a:cubicBezTo>
                    <a:cubicBezTo>
                      <a:pt x="404" y="162"/>
                      <a:pt x="403" y="164"/>
                      <a:pt x="402" y="164"/>
                    </a:cubicBezTo>
                    <a:cubicBezTo>
                      <a:pt x="402" y="164"/>
                      <a:pt x="401" y="165"/>
                      <a:pt x="400" y="166"/>
                    </a:cubicBezTo>
                    <a:cubicBezTo>
                      <a:pt x="400" y="165"/>
                      <a:pt x="400" y="165"/>
                      <a:pt x="399" y="164"/>
                    </a:cubicBezTo>
                    <a:cubicBezTo>
                      <a:pt x="398" y="164"/>
                      <a:pt x="397" y="164"/>
                      <a:pt x="396" y="164"/>
                    </a:cubicBezTo>
                    <a:cubicBezTo>
                      <a:pt x="396" y="164"/>
                      <a:pt x="396" y="165"/>
                      <a:pt x="396" y="165"/>
                    </a:cubicBezTo>
                    <a:cubicBezTo>
                      <a:pt x="396" y="166"/>
                      <a:pt x="396" y="166"/>
                      <a:pt x="395" y="166"/>
                    </a:cubicBezTo>
                    <a:cubicBezTo>
                      <a:pt x="395" y="167"/>
                      <a:pt x="395" y="168"/>
                      <a:pt x="395" y="168"/>
                    </a:cubicBezTo>
                    <a:cubicBezTo>
                      <a:pt x="395" y="169"/>
                      <a:pt x="394" y="169"/>
                      <a:pt x="393" y="170"/>
                    </a:cubicBezTo>
                    <a:cubicBezTo>
                      <a:pt x="393" y="170"/>
                      <a:pt x="392" y="170"/>
                      <a:pt x="392" y="170"/>
                    </a:cubicBezTo>
                    <a:cubicBezTo>
                      <a:pt x="391" y="170"/>
                      <a:pt x="391" y="169"/>
                      <a:pt x="391" y="168"/>
                    </a:cubicBezTo>
                    <a:cubicBezTo>
                      <a:pt x="392" y="168"/>
                      <a:pt x="392" y="168"/>
                      <a:pt x="392" y="168"/>
                    </a:cubicBezTo>
                    <a:cubicBezTo>
                      <a:pt x="392" y="167"/>
                      <a:pt x="391" y="166"/>
                      <a:pt x="391" y="166"/>
                    </a:cubicBezTo>
                    <a:cubicBezTo>
                      <a:pt x="391" y="166"/>
                      <a:pt x="390" y="166"/>
                      <a:pt x="389" y="166"/>
                    </a:cubicBezTo>
                    <a:cubicBezTo>
                      <a:pt x="389" y="166"/>
                      <a:pt x="389" y="166"/>
                      <a:pt x="388" y="167"/>
                    </a:cubicBezTo>
                    <a:cubicBezTo>
                      <a:pt x="388" y="167"/>
                      <a:pt x="388" y="168"/>
                      <a:pt x="388" y="168"/>
                    </a:cubicBezTo>
                    <a:cubicBezTo>
                      <a:pt x="388" y="169"/>
                      <a:pt x="388" y="169"/>
                      <a:pt x="388" y="169"/>
                    </a:cubicBezTo>
                    <a:cubicBezTo>
                      <a:pt x="387" y="168"/>
                      <a:pt x="387" y="167"/>
                      <a:pt x="387" y="167"/>
                    </a:cubicBezTo>
                    <a:cubicBezTo>
                      <a:pt x="387" y="166"/>
                      <a:pt x="386" y="166"/>
                      <a:pt x="386" y="166"/>
                    </a:cubicBezTo>
                    <a:cubicBezTo>
                      <a:pt x="386" y="167"/>
                      <a:pt x="386" y="167"/>
                      <a:pt x="386" y="169"/>
                    </a:cubicBezTo>
                    <a:cubicBezTo>
                      <a:pt x="386" y="169"/>
                      <a:pt x="386" y="169"/>
                      <a:pt x="386" y="170"/>
                    </a:cubicBezTo>
                    <a:cubicBezTo>
                      <a:pt x="386" y="170"/>
                      <a:pt x="386" y="171"/>
                      <a:pt x="386" y="172"/>
                    </a:cubicBezTo>
                    <a:cubicBezTo>
                      <a:pt x="387" y="172"/>
                      <a:pt x="387" y="173"/>
                      <a:pt x="388" y="173"/>
                    </a:cubicBezTo>
                    <a:cubicBezTo>
                      <a:pt x="389" y="174"/>
                      <a:pt x="388" y="175"/>
                      <a:pt x="389" y="175"/>
                    </a:cubicBezTo>
                    <a:cubicBezTo>
                      <a:pt x="389" y="175"/>
                      <a:pt x="388" y="175"/>
                      <a:pt x="388" y="175"/>
                    </a:cubicBezTo>
                    <a:cubicBezTo>
                      <a:pt x="387" y="175"/>
                      <a:pt x="387" y="175"/>
                      <a:pt x="387" y="174"/>
                    </a:cubicBezTo>
                    <a:cubicBezTo>
                      <a:pt x="387" y="174"/>
                      <a:pt x="386" y="174"/>
                      <a:pt x="386" y="174"/>
                    </a:cubicBezTo>
                    <a:cubicBezTo>
                      <a:pt x="385" y="176"/>
                      <a:pt x="383" y="176"/>
                      <a:pt x="382" y="177"/>
                    </a:cubicBezTo>
                    <a:cubicBezTo>
                      <a:pt x="381" y="177"/>
                      <a:pt x="381" y="177"/>
                      <a:pt x="380" y="177"/>
                    </a:cubicBezTo>
                    <a:cubicBezTo>
                      <a:pt x="380" y="178"/>
                      <a:pt x="380" y="178"/>
                      <a:pt x="380" y="178"/>
                    </a:cubicBezTo>
                    <a:cubicBezTo>
                      <a:pt x="380" y="179"/>
                      <a:pt x="379" y="179"/>
                      <a:pt x="379" y="179"/>
                    </a:cubicBezTo>
                    <a:cubicBezTo>
                      <a:pt x="379" y="180"/>
                      <a:pt x="378" y="181"/>
                      <a:pt x="377" y="182"/>
                    </a:cubicBezTo>
                    <a:cubicBezTo>
                      <a:pt x="375" y="181"/>
                      <a:pt x="375" y="182"/>
                      <a:pt x="374" y="183"/>
                    </a:cubicBezTo>
                    <a:cubicBezTo>
                      <a:pt x="374" y="183"/>
                      <a:pt x="374" y="183"/>
                      <a:pt x="374" y="183"/>
                    </a:cubicBezTo>
                    <a:cubicBezTo>
                      <a:pt x="373" y="185"/>
                      <a:pt x="371" y="185"/>
                      <a:pt x="370" y="187"/>
                    </a:cubicBezTo>
                    <a:cubicBezTo>
                      <a:pt x="369" y="186"/>
                      <a:pt x="368" y="186"/>
                      <a:pt x="368" y="186"/>
                    </a:cubicBezTo>
                    <a:cubicBezTo>
                      <a:pt x="367" y="186"/>
                      <a:pt x="367" y="187"/>
                      <a:pt x="366" y="187"/>
                    </a:cubicBezTo>
                    <a:cubicBezTo>
                      <a:pt x="365" y="188"/>
                      <a:pt x="365" y="187"/>
                      <a:pt x="364" y="187"/>
                    </a:cubicBezTo>
                    <a:cubicBezTo>
                      <a:pt x="364" y="187"/>
                      <a:pt x="364" y="187"/>
                      <a:pt x="363" y="187"/>
                    </a:cubicBezTo>
                    <a:cubicBezTo>
                      <a:pt x="362" y="187"/>
                      <a:pt x="361" y="187"/>
                      <a:pt x="360" y="187"/>
                    </a:cubicBezTo>
                    <a:cubicBezTo>
                      <a:pt x="360" y="188"/>
                      <a:pt x="359" y="188"/>
                      <a:pt x="359" y="189"/>
                    </a:cubicBezTo>
                    <a:cubicBezTo>
                      <a:pt x="359" y="189"/>
                      <a:pt x="359" y="189"/>
                      <a:pt x="359" y="190"/>
                    </a:cubicBezTo>
                    <a:cubicBezTo>
                      <a:pt x="358" y="190"/>
                      <a:pt x="358" y="191"/>
                      <a:pt x="358" y="192"/>
                    </a:cubicBezTo>
                    <a:cubicBezTo>
                      <a:pt x="357" y="192"/>
                      <a:pt x="357" y="192"/>
                      <a:pt x="357" y="192"/>
                    </a:cubicBezTo>
                    <a:cubicBezTo>
                      <a:pt x="356" y="191"/>
                      <a:pt x="357" y="191"/>
                      <a:pt x="357" y="191"/>
                    </a:cubicBezTo>
                    <a:cubicBezTo>
                      <a:pt x="357" y="190"/>
                      <a:pt x="357" y="189"/>
                      <a:pt x="356" y="190"/>
                    </a:cubicBezTo>
                    <a:cubicBezTo>
                      <a:pt x="356" y="190"/>
                      <a:pt x="356" y="191"/>
                      <a:pt x="356" y="191"/>
                    </a:cubicBezTo>
                    <a:cubicBezTo>
                      <a:pt x="355" y="191"/>
                      <a:pt x="354" y="191"/>
                      <a:pt x="354" y="190"/>
                    </a:cubicBezTo>
                    <a:cubicBezTo>
                      <a:pt x="353" y="192"/>
                      <a:pt x="352" y="193"/>
                      <a:pt x="350" y="194"/>
                    </a:cubicBezTo>
                    <a:cubicBezTo>
                      <a:pt x="349" y="194"/>
                      <a:pt x="349" y="195"/>
                      <a:pt x="348" y="195"/>
                    </a:cubicBezTo>
                    <a:cubicBezTo>
                      <a:pt x="348" y="195"/>
                      <a:pt x="348" y="195"/>
                      <a:pt x="348" y="195"/>
                    </a:cubicBezTo>
                    <a:cubicBezTo>
                      <a:pt x="347" y="195"/>
                      <a:pt x="347" y="195"/>
                      <a:pt x="347" y="194"/>
                    </a:cubicBezTo>
                    <a:cubicBezTo>
                      <a:pt x="347" y="194"/>
                      <a:pt x="347" y="194"/>
                      <a:pt x="346" y="194"/>
                    </a:cubicBezTo>
                    <a:cubicBezTo>
                      <a:pt x="345" y="194"/>
                      <a:pt x="345" y="195"/>
                      <a:pt x="345" y="196"/>
                    </a:cubicBezTo>
                    <a:cubicBezTo>
                      <a:pt x="344" y="197"/>
                      <a:pt x="344" y="197"/>
                      <a:pt x="344" y="199"/>
                    </a:cubicBezTo>
                    <a:cubicBezTo>
                      <a:pt x="343" y="197"/>
                      <a:pt x="342" y="198"/>
                      <a:pt x="341" y="198"/>
                    </a:cubicBezTo>
                    <a:cubicBezTo>
                      <a:pt x="341" y="198"/>
                      <a:pt x="340" y="199"/>
                      <a:pt x="339" y="199"/>
                    </a:cubicBezTo>
                    <a:cubicBezTo>
                      <a:pt x="339" y="200"/>
                      <a:pt x="339" y="200"/>
                      <a:pt x="339" y="200"/>
                    </a:cubicBezTo>
                    <a:cubicBezTo>
                      <a:pt x="338" y="201"/>
                      <a:pt x="338" y="200"/>
                      <a:pt x="337" y="200"/>
                    </a:cubicBezTo>
                    <a:cubicBezTo>
                      <a:pt x="336" y="201"/>
                      <a:pt x="336" y="203"/>
                      <a:pt x="335" y="203"/>
                    </a:cubicBezTo>
                    <a:cubicBezTo>
                      <a:pt x="335" y="203"/>
                      <a:pt x="334" y="203"/>
                      <a:pt x="333" y="203"/>
                    </a:cubicBezTo>
                    <a:cubicBezTo>
                      <a:pt x="333" y="204"/>
                      <a:pt x="333" y="204"/>
                      <a:pt x="333" y="205"/>
                    </a:cubicBezTo>
                    <a:cubicBezTo>
                      <a:pt x="332" y="205"/>
                      <a:pt x="333" y="206"/>
                      <a:pt x="333" y="206"/>
                    </a:cubicBezTo>
                    <a:cubicBezTo>
                      <a:pt x="333" y="207"/>
                      <a:pt x="333" y="207"/>
                      <a:pt x="333" y="208"/>
                    </a:cubicBezTo>
                    <a:cubicBezTo>
                      <a:pt x="332" y="208"/>
                      <a:pt x="331" y="208"/>
                      <a:pt x="330" y="208"/>
                    </a:cubicBezTo>
                    <a:cubicBezTo>
                      <a:pt x="329" y="207"/>
                      <a:pt x="330" y="206"/>
                      <a:pt x="329" y="206"/>
                    </a:cubicBezTo>
                    <a:cubicBezTo>
                      <a:pt x="329" y="206"/>
                      <a:pt x="329" y="205"/>
                      <a:pt x="329" y="205"/>
                    </a:cubicBezTo>
                    <a:cubicBezTo>
                      <a:pt x="329" y="205"/>
                      <a:pt x="328" y="205"/>
                      <a:pt x="328" y="205"/>
                    </a:cubicBezTo>
                    <a:cubicBezTo>
                      <a:pt x="327" y="205"/>
                      <a:pt x="327" y="204"/>
                      <a:pt x="326" y="204"/>
                    </a:cubicBezTo>
                    <a:cubicBezTo>
                      <a:pt x="326" y="204"/>
                      <a:pt x="326" y="205"/>
                      <a:pt x="326" y="205"/>
                    </a:cubicBezTo>
                    <a:cubicBezTo>
                      <a:pt x="325" y="205"/>
                      <a:pt x="325" y="205"/>
                      <a:pt x="324" y="205"/>
                    </a:cubicBezTo>
                    <a:cubicBezTo>
                      <a:pt x="324" y="205"/>
                      <a:pt x="324" y="206"/>
                      <a:pt x="324" y="207"/>
                    </a:cubicBezTo>
                    <a:cubicBezTo>
                      <a:pt x="323" y="207"/>
                      <a:pt x="323" y="208"/>
                      <a:pt x="322" y="208"/>
                    </a:cubicBezTo>
                    <a:cubicBezTo>
                      <a:pt x="322" y="208"/>
                      <a:pt x="321" y="208"/>
                      <a:pt x="321" y="208"/>
                    </a:cubicBezTo>
                    <a:cubicBezTo>
                      <a:pt x="320" y="208"/>
                      <a:pt x="320" y="208"/>
                      <a:pt x="319" y="208"/>
                    </a:cubicBezTo>
                    <a:cubicBezTo>
                      <a:pt x="319" y="207"/>
                      <a:pt x="318" y="206"/>
                      <a:pt x="317" y="206"/>
                    </a:cubicBezTo>
                    <a:cubicBezTo>
                      <a:pt x="317" y="205"/>
                      <a:pt x="318" y="205"/>
                      <a:pt x="317" y="205"/>
                    </a:cubicBezTo>
                    <a:cubicBezTo>
                      <a:pt x="316" y="205"/>
                      <a:pt x="316" y="205"/>
                      <a:pt x="315" y="205"/>
                    </a:cubicBezTo>
                    <a:cubicBezTo>
                      <a:pt x="314" y="204"/>
                      <a:pt x="315" y="203"/>
                      <a:pt x="314" y="203"/>
                    </a:cubicBezTo>
                    <a:cubicBezTo>
                      <a:pt x="314" y="202"/>
                      <a:pt x="314" y="202"/>
                      <a:pt x="314" y="201"/>
                    </a:cubicBezTo>
                    <a:cubicBezTo>
                      <a:pt x="313" y="200"/>
                      <a:pt x="313" y="200"/>
                      <a:pt x="313" y="199"/>
                    </a:cubicBezTo>
                    <a:cubicBezTo>
                      <a:pt x="312" y="199"/>
                      <a:pt x="312" y="198"/>
                      <a:pt x="312" y="198"/>
                    </a:cubicBezTo>
                    <a:cubicBezTo>
                      <a:pt x="312" y="197"/>
                      <a:pt x="312" y="196"/>
                      <a:pt x="312" y="195"/>
                    </a:cubicBezTo>
                    <a:cubicBezTo>
                      <a:pt x="311" y="194"/>
                      <a:pt x="311" y="193"/>
                      <a:pt x="310" y="193"/>
                    </a:cubicBezTo>
                    <a:cubicBezTo>
                      <a:pt x="310" y="193"/>
                      <a:pt x="310" y="193"/>
                      <a:pt x="309" y="193"/>
                    </a:cubicBezTo>
                    <a:cubicBezTo>
                      <a:pt x="309" y="192"/>
                      <a:pt x="309" y="191"/>
                      <a:pt x="308" y="191"/>
                    </a:cubicBezTo>
                    <a:cubicBezTo>
                      <a:pt x="307" y="190"/>
                      <a:pt x="308" y="189"/>
                      <a:pt x="307" y="188"/>
                    </a:cubicBezTo>
                    <a:cubicBezTo>
                      <a:pt x="307" y="187"/>
                      <a:pt x="306" y="187"/>
                      <a:pt x="305" y="187"/>
                    </a:cubicBezTo>
                    <a:cubicBezTo>
                      <a:pt x="305" y="186"/>
                      <a:pt x="305" y="185"/>
                      <a:pt x="305" y="184"/>
                    </a:cubicBezTo>
                    <a:cubicBezTo>
                      <a:pt x="305" y="184"/>
                      <a:pt x="305" y="184"/>
                      <a:pt x="304" y="184"/>
                    </a:cubicBezTo>
                    <a:cubicBezTo>
                      <a:pt x="304" y="183"/>
                      <a:pt x="304" y="183"/>
                      <a:pt x="304" y="182"/>
                    </a:cubicBezTo>
                    <a:cubicBezTo>
                      <a:pt x="304" y="182"/>
                      <a:pt x="304" y="182"/>
                      <a:pt x="304" y="182"/>
                    </a:cubicBezTo>
                    <a:cubicBezTo>
                      <a:pt x="303" y="181"/>
                      <a:pt x="302" y="181"/>
                      <a:pt x="302" y="180"/>
                    </a:cubicBezTo>
                    <a:cubicBezTo>
                      <a:pt x="302" y="179"/>
                      <a:pt x="302" y="179"/>
                      <a:pt x="302" y="178"/>
                    </a:cubicBezTo>
                    <a:cubicBezTo>
                      <a:pt x="302" y="178"/>
                      <a:pt x="302" y="178"/>
                      <a:pt x="302" y="178"/>
                    </a:cubicBezTo>
                    <a:cubicBezTo>
                      <a:pt x="301" y="178"/>
                      <a:pt x="300" y="177"/>
                      <a:pt x="300" y="176"/>
                    </a:cubicBezTo>
                    <a:cubicBezTo>
                      <a:pt x="300" y="175"/>
                      <a:pt x="299" y="175"/>
                      <a:pt x="298" y="174"/>
                    </a:cubicBezTo>
                    <a:cubicBezTo>
                      <a:pt x="298" y="174"/>
                      <a:pt x="298" y="173"/>
                      <a:pt x="298" y="173"/>
                    </a:cubicBezTo>
                    <a:cubicBezTo>
                      <a:pt x="298" y="172"/>
                      <a:pt x="297" y="172"/>
                      <a:pt x="297" y="171"/>
                    </a:cubicBezTo>
                    <a:cubicBezTo>
                      <a:pt x="297" y="171"/>
                      <a:pt x="297" y="170"/>
                      <a:pt x="297" y="170"/>
                    </a:cubicBezTo>
                    <a:cubicBezTo>
                      <a:pt x="297" y="169"/>
                      <a:pt x="296" y="169"/>
                      <a:pt x="296" y="169"/>
                    </a:cubicBezTo>
                    <a:cubicBezTo>
                      <a:pt x="296" y="169"/>
                      <a:pt x="297" y="169"/>
                      <a:pt x="297" y="168"/>
                    </a:cubicBezTo>
                    <a:cubicBezTo>
                      <a:pt x="296" y="168"/>
                      <a:pt x="296" y="166"/>
                      <a:pt x="295" y="166"/>
                    </a:cubicBezTo>
                    <a:cubicBezTo>
                      <a:pt x="295" y="166"/>
                      <a:pt x="294" y="166"/>
                      <a:pt x="294" y="166"/>
                    </a:cubicBezTo>
                    <a:cubicBezTo>
                      <a:pt x="294" y="166"/>
                      <a:pt x="294" y="166"/>
                      <a:pt x="294" y="166"/>
                    </a:cubicBezTo>
                    <a:cubicBezTo>
                      <a:pt x="293" y="165"/>
                      <a:pt x="293" y="165"/>
                      <a:pt x="293" y="165"/>
                    </a:cubicBezTo>
                    <a:cubicBezTo>
                      <a:pt x="293" y="164"/>
                      <a:pt x="291" y="163"/>
                      <a:pt x="292" y="162"/>
                    </a:cubicBezTo>
                    <a:cubicBezTo>
                      <a:pt x="292" y="161"/>
                      <a:pt x="293" y="161"/>
                      <a:pt x="293" y="160"/>
                    </a:cubicBezTo>
                    <a:cubicBezTo>
                      <a:pt x="293" y="159"/>
                      <a:pt x="293" y="159"/>
                      <a:pt x="292" y="158"/>
                    </a:cubicBezTo>
                    <a:cubicBezTo>
                      <a:pt x="292" y="158"/>
                      <a:pt x="291" y="158"/>
                      <a:pt x="290" y="158"/>
                    </a:cubicBezTo>
                    <a:cubicBezTo>
                      <a:pt x="289" y="158"/>
                      <a:pt x="290" y="157"/>
                      <a:pt x="290" y="157"/>
                    </a:cubicBezTo>
                    <a:cubicBezTo>
                      <a:pt x="290" y="156"/>
                      <a:pt x="289" y="156"/>
                      <a:pt x="289" y="156"/>
                    </a:cubicBezTo>
                    <a:cubicBezTo>
                      <a:pt x="289" y="156"/>
                      <a:pt x="289" y="155"/>
                      <a:pt x="289" y="154"/>
                    </a:cubicBezTo>
                    <a:cubicBezTo>
                      <a:pt x="289" y="154"/>
                      <a:pt x="290" y="154"/>
                      <a:pt x="290" y="153"/>
                    </a:cubicBezTo>
                    <a:cubicBezTo>
                      <a:pt x="290" y="153"/>
                      <a:pt x="290" y="153"/>
                      <a:pt x="290" y="152"/>
                    </a:cubicBezTo>
                    <a:cubicBezTo>
                      <a:pt x="290" y="152"/>
                      <a:pt x="290" y="151"/>
                      <a:pt x="290" y="150"/>
                    </a:cubicBezTo>
                    <a:cubicBezTo>
                      <a:pt x="290" y="150"/>
                      <a:pt x="289" y="150"/>
                      <a:pt x="289" y="149"/>
                    </a:cubicBezTo>
                    <a:cubicBezTo>
                      <a:pt x="289" y="149"/>
                      <a:pt x="289" y="148"/>
                      <a:pt x="289" y="147"/>
                    </a:cubicBezTo>
                    <a:cubicBezTo>
                      <a:pt x="288" y="147"/>
                      <a:pt x="289" y="146"/>
                      <a:pt x="288" y="146"/>
                    </a:cubicBezTo>
                    <a:cubicBezTo>
                      <a:pt x="287" y="145"/>
                      <a:pt x="288" y="144"/>
                      <a:pt x="287" y="144"/>
                    </a:cubicBezTo>
                    <a:cubicBezTo>
                      <a:pt x="287" y="144"/>
                      <a:pt x="287" y="143"/>
                      <a:pt x="287" y="142"/>
                    </a:cubicBezTo>
                    <a:cubicBezTo>
                      <a:pt x="286" y="141"/>
                      <a:pt x="285" y="142"/>
                      <a:pt x="285" y="141"/>
                    </a:cubicBezTo>
                    <a:cubicBezTo>
                      <a:pt x="285" y="141"/>
                      <a:pt x="285" y="141"/>
                      <a:pt x="286" y="141"/>
                    </a:cubicBezTo>
                    <a:cubicBezTo>
                      <a:pt x="285" y="140"/>
                      <a:pt x="284" y="140"/>
                      <a:pt x="284" y="140"/>
                    </a:cubicBezTo>
                    <a:cubicBezTo>
                      <a:pt x="284" y="139"/>
                      <a:pt x="284" y="139"/>
                      <a:pt x="284" y="139"/>
                    </a:cubicBezTo>
                    <a:cubicBezTo>
                      <a:pt x="284" y="138"/>
                      <a:pt x="283" y="138"/>
                      <a:pt x="283" y="138"/>
                    </a:cubicBezTo>
                    <a:cubicBezTo>
                      <a:pt x="282" y="139"/>
                      <a:pt x="282" y="140"/>
                      <a:pt x="282" y="140"/>
                    </a:cubicBezTo>
                    <a:cubicBezTo>
                      <a:pt x="281" y="140"/>
                      <a:pt x="281" y="140"/>
                      <a:pt x="281" y="140"/>
                    </a:cubicBezTo>
                    <a:cubicBezTo>
                      <a:pt x="281" y="139"/>
                      <a:pt x="281" y="139"/>
                      <a:pt x="281" y="138"/>
                    </a:cubicBezTo>
                    <a:cubicBezTo>
                      <a:pt x="282" y="138"/>
                      <a:pt x="282" y="137"/>
                      <a:pt x="282" y="137"/>
                    </a:cubicBezTo>
                    <a:cubicBezTo>
                      <a:pt x="282" y="136"/>
                      <a:pt x="282" y="136"/>
                      <a:pt x="283" y="136"/>
                    </a:cubicBezTo>
                    <a:cubicBezTo>
                      <a:pt x="282" y="135"/>
                      <a:pt x="282" y="135"/>
                      <a:pt x="282" y="135"/>
                    </a:cubicBezTo>
                    <a:cubicBezTo>
                      <a:pt x="282" y="134"/>
                      <a:pt x="282" y="134"/>
                      <a:pt x="282" y="133"/>
                    </a:cubicBezTo>
                    <a:cubicBezTo>
                      <a:pt x="282" y="133"/>
                      <a:pt x="282" y="133"/>
                      <a:pt x="281" y="133"/>
                    </a:cubicBezTo>
                    <a:cubicBezTo>
                      <a:pt x="281" y="133"/>
                      <a:pt x="281" y="132"/>
                      <a:pt x="281" y="132"/>
                    </a:cubicBezTo>
                    <a:cubicBezTo>
                      <a:pt x="281" y="131"/>
                      <a:pt x="281" y="130"/>
                      <a:pt x="280" y="130"/>
                    </a:cubicBezTo>
                    <a:cubicBezTo>
                      <a:pt x="280" y="130"/>
                      <a:pt x="280" y="130"/>
                      <a:pt x="279" y="130"/>
                    </a:cubicBezTo>
                    <a:cubicBezTo>
                      <a:pt x="279" y="129"/>
                      <a:pt x="279" y="128"/>
                      <a:pt x="278" y="127"/>
                    </a:cubicBezTo>
                    <a:cubicBezTo>
                      <a:pt x="277" y="128"/>
                      <a:pt x="278" y="130"/>
                      <a:pt x="278" y="130"/>
                    </a:cubicBezTo>
                    <a:cubicBezTo>
                      <a:pt x="278" y="131"/>
                      <a:pt x="278" y="131"/>
                      <a:pt x="278" y="131"/>
                    </a:cubicBezTo>
                    <a:cubicBezTo>
                      <a:pt x="278" y="132"/>
                      <a:pt x="278" y="133"/>
                      <a:pt x="278" y="133"/>
                    </a:cubicBezTo>
                    <a:cubicBezTo>
                      <a:pt x="278" y="133"/>
                      <a:pt x="278" y="133"/>
                      <a:pt x="278" y="133"/>
                    </a:cubicBezTo>
                    <a:cubicBezTo>
                      <a:pt x="277" y="132"/>
                      <a:pt x="277" y="131"/>
                      <a:pt x="276" y="130"/>
                    </a:cubicBezTo>
                    <a:cubicBezTo>
                      <a:pt x="276" y="129"/>
                      <a:pt x="276" y="129"/>
                      <a:pt x="276" y="128"/>
                    </a:cubicBezTo>
                    <a:cubicBezTo>
                      <a:pt x="275" y="127"/>
                      <a:pt x="275" y="125"/>
                      <a:pt x="274" y="125"/>
                    </a:cubicBezTo>
                    <a:cubicBezTo>
                      <a:pt x="274" y="124"/>
                      <a:pt x="274" y="124"/>
                      <a:pt x="274" y="123"/>
                    </a:cubicBezTo>
                    <a:cubicBezTo>
                      <a:pt x="275" y="123"/>
                      <a:pt x="275" y="123"/>
                      <a:pt x="275" y="124"/>
                    </a:cubicBezTo>
                    <a:cubicBezTo>
                      <a:pt x="276" y="124"/>
                      <a:pt x="276" y="123"/>
                      <a:pt x="277" y="123"/>
                    </a:cubicBezTo>
                    <a:cubicBezTo>
                      <a:pt x="276" y="122"/>
                      <a:pt x="276" y="120"/>
                      <a:pt x="275" y="120"/>
                    </a:cubicBezTo>
                    <a:cubicBezTo>
                      <a:pt x="275" y="120"/>
                      <a:pt x="275" y="119"/>
                      <a:pt x="275" y="119"/>
                    </a:cubicBezTo>
                    <a:cubicBezTo>
                      <a:pt x="274" y="119"/>
                      <a:pt x="274" y="119"/>
                      <a:pt x="274" y="119"/>
                    </a:cubicBezTo>
                    <a:cubicBezTo>
                      <a:pt x="273" y="120"/>
                      <a:pt x="274" y="121"/>
                      <a:pt x="273" y="122"/>
                    </a:cubicBezTo>
                    <a:cubicBezTo>
                      <a:pt x="273" y="121"/>
                      <a:pt x="273" y="121"/>
                      <a:pt x="273" y="121"/>
                    </a:cubicBezTo>
                    <a:cubicBezTo>
                      <a:pt x="273" y="120"/>
                      <a:pt x="271" y="118"/>
                      <a:pt x="272" y="117"/>
                    </a:cubicBezTo>
                    <a:cubicBezTo>
                      <a:pt x="272" y="116"/>
                      <a:pt x="273" y="117"/>
                      <a:pt x="273" y="116"/>
                    </a:cubicBezTo>
                    <a:cubicBezTo>
                      <a:pt x="274" y="116"/>
                      <a:pt x="274" y="115"/>
                      <a:pt x="275" y="115"/>
                    </a:cubicBezTo>
                    <a:cubicBezTo>
                      <a:pt x="275" y="114"/>
                      <a:pt x="275" y="114"/>
                      <a:pt x="275" y="113"/>
                    </a:cubicBezTo>
                    <a:cubicBezTo>
                      <a:pt x="273" y="112"/>
                      <a:pt x="273" y="110"/>
                      <a:pt x="272" y="109"/>
                    </a:cubicBezTo>
                    <a:cubicBezTo>
                      <a:pt x="272" y="107"/>
                      <a:pt x="271" y="106"/>
                      <a:pt x="271" y="105"/>
                    </a:cubicBezTo>
                    <a:cubicBezTo>
                      <a:pt x="271" y="103"/>
                      <a:pt x="270" y="102"/>
                      <a:pt x="270" y="101"/>
                    </a:cubicBezTo>
                    <a:cubicBezTo>
                      <a:pt x="269" y="100"/>
                      <a:pt x="269" y="98"/>
                      <a:pt x="268" y="97"/>
                    </a:cubicBezTo>
                    <a:cubicBezTo>
                      <a:pt x="268" y="97"/>
                      <a:pt x="268" y="96"/>
                      <a:pt x="268" y="95"/>
                    </a:cubicBezTo>
                    <a:cubicBezTo>
                      <a:pt x="268" y="95"/>
                      <a:pt x="266" y="94"/>
                      <a:pt x="267" y="93"/>
                    </a:cubicBezTo>
                    <a:cubicBezTo>
                      <a:pt x="268" y="94"/>
                      <a:pt x="269" y="95"/>
                      <a:pt x="269" y="95"/>
                    </a:cubicBezTo>
                    <a:cubicBezTo>
                      <a:pt x="269" y="96"/>
                      <a:pt x="269" y="97"/>
                      <a:pt x="269" y="97"/>
                    </a:cubicBezTo>
                    <a:cubicBezTo>
                      <a:pt x="269" y="98"/>
                      <a:pt x="270" y="98"/>
                      <a:pt x="270" y="98"/>
                    </a:cubicBezTo>
                    <a:cubicBezTo>
                      <a:pt x="270" y="99"/>
                      <a:pt x="271" y="101"/>
                      <a:pt x="272" y="101"/>
                    </a:cubicBezTo>
                    <a:cubicBezTo>
                      <a:pt x="273" y="102"/>
                      <a:pt x="273" y="103"/>
                      <a:pt x="273" y="104"/>
                    </a:cubicBezTo>
                    <a:cubicBezTo>
                      <a:pt x="273" y="104"/>
                      <a:pt x="273" y="105"/>
                      <a:pt x="273" y="105"/>
                    </a:cubicBezTo>
                    <a:cubicBezTo>
                      <a:pt x="274" y="106"/>
                      <a:pt x="275" y="106"/>
                      <a:pt x="275" y="107"/>
                    </a:cubicBezTo>
                    <a:cubicBezTo>
                      <a:pt x="275" y="107"/>
                      <a:pt x="275" y="108"/>
                      <a:pt x="276" y="108"/>
                    </a:cubicBezTo>
                    <a:cubicBezTo>
                      <a:pt x="276" y="109"/>
                      <a:pt x="276" y="109"/>
                      <a:pt x="276" y="110"/>
                    </a:cubicBezTo>
                    <a:cubicBezTo>
                      <a:pt x="278" y="110"/>
                      <a:pt x="278" y="109"/>
                      <a:pt x="279" y="108"/>
                    </a:cubicBezTo>
                    <a:cubicBezTo>
                      <a:pt x="278" y="107"/>
                      <a:pt x="278" y="106"/>
                      <a:pt x="277" y="104"/>
                    </a:cubicBezTo>
                    <a:cubicBezTo>
                      <a:pt x="277" y="104"/>
                      <a:pt x="277" y="103"/>
                      <a:pt x="277" y="102"/>
                    </a:cubicBezTo>
                    <a:cubicBezTo>
                      <a:pt x="277" y="102"/>
                      <a:pt x="276" y="102"/>
                      <a:pt x="276" y="101"/>
                    </a:cubicBezTo>
                    <a:cubicBezTo>
                      <a:pt x="276" y="101"/>
                      <a:pt x="275" y="100"/>
                      <a:pt x="276" y="100"/>
                    </a:cubicBezTo>
                    <a:cubicBezTo>
                      <a:pt x="276" y="100"/>
                      <a:pt x="276" y="100"/>
                      <a:pt x="276" y="100"/>
                    </a:cubicBezTo>
                    <a:cubicBezTo>
                      <a:pt x="276" y="100"/>
                      <a:pt x="277" y="101"/>
                      <a:pt x="277" y="101"/>
                    </a:cubicBezTo>
                    <a:cubicBezTo>
                      <a:pt x="278" y="102"/>
                      <a:pt x="278" y="103"/>
                      <a:pt x="279" y="104"/>
                    </a:cubicBezTo>
                    <a:cubicBezTo>
                      <a:pt x="279" y="104"/>
                      <a:pt x="279" y="104"/>
                      <a:pt x="279" y="104"/>
                    </a:cubicBezTo>
                    <a:cubicBezTo>
                      <a:pt x="279" y="105"/>
                      <a:pt x="279" y="105"/>
                      <a:pt x="279" y="106"/>
                    </a:cubicBezTo>
                    <a:cubicBezTo>
                      <a:pt x="280" y="105"/>
                      <a:pt x="280" y="105"/>
                      <a:pt x="279" y="104"/>
                    </a:cubicBezTo>
                    <a:cubicBezTo>
                      <a:pt x="279" y="103"/>
                      <a:pt x="280" y="103"/>
                      <a:pt x="281" y="102"/>
                    </a:cubicBezTo>
                    <a:cubicBezTo>
                      <a:pt x="281" y="104"/>
                      <a:pt x="283" y="105"/>
                      <a:pt x="283" y="107"/>
                    </a:cubicBezTo>
                    <a:cubicBezTo>
                      <a:pt x="284" y="107"/>
                      <a:pt x="284" y="108"/>
                      <a:pt x="285" y="109"/>
                    </a:cubicBezTo>
                    <a:cubicBezTo>
                      <a:pt x="285" y="111"/>
                      <a:pt x="286" y="112"/>
                      <a:pt x="286" y="113"/>
                    </a:cubicBezTo>
                    <a:cubicBezTo>
                      <a:pt x="286" y="115"/>
                      <a:pt x="288" y="114"/>
                      <a:pt x="289" y="115"/>
                    </a:cubicBezTo>
                    <a:cubicBezTo>
                      <a:pt x="289" y="116"/>
                      <a:pt x="289" y="116"/>
                      <a:pt x="288" y="116"/>
                    </a:cubicBezTo>
                    <a:cubicBezTo>
                      <a:pt x="289" y="118"/>
                      <a:pt x="290" y="120"/>
                      <a:pt x="292" y="122"/>
                    </a:cubicBezTo>
                    <a:cubicBezTo>
                      <a:pt x="292" y="122"/>
                      <a:pt x="292" y="123"/>
                      <a:pt x="292" y="123"/>
                    </a:cubicBezTo>
                    <a:cubicBezTo>
                      <a:pt x="293" y="125"/>
                      <a:pt x="293" y="126"/>
                      <a:pt x="293" y="127"/>
                    </a:cubicBezTo>
                    <a:cubicBezTo>
                      <a:pt x="294" y="127"/>
                      <a:pt x="294" y="128"/>
                      <a:pt x="295" y="128"/>
                    </a:cubicBezTo>
                    <a:cubicBezTo>
                      <a:pt x="295" y="129"/>
                      <a:pt x="295" y="130"/>
                      <a:pt x="296" y="130"/>
                    </a:cubicBezTo>
                    <a:cubicBezTo>
                      <a:pt x="296" y="131"/>
                      <a:pt x="297" y="131"/>
                      <a:pt x="297" y="132"/>
                    </a:cubicBezTo>
                    <a:cubicBezTo>
                      <a:pt x="298" y="132"/>
                      <a:pt x="297" y="133"/>
                      <a:pt x="298" y="134"/>
                    </a:cubicBezTo>
                    <a:cubicBezTo>
                      <a:pt x="298" y="134"/>
                      <a:pt x="298" y="134"/>
                      <a:pt x="299" y="134"/>
                    </a:cubicBezTo>
                    <a:cubicBezTo>
                      <a:pt x="299" y="134"/>
                      <a:pt x="299" y="135"/>
                      <a:pt x="300" y="135"/>
                    </a:cubicBezTo>
                    <a:cubicBezTo>
                      <a:pt x="300" y="135"/>
                      <a:pt x="300" y="136"/>
                      <a:pt x="300" y="136"/>
                    </a:cubicBezTo>
                    <a:cubicBezTo>
                      <a:pt x="301" y="137"/>
                      <a:pt x="301" y="138"/>
                      <a:pt x="302" y="139"/>
                    </a:cubicBezTo>
                    <a:cubicBezTo>
                      <a:pt x="302" y="139"/>
                      <a:pt x="303" y="139"/>
                      <a:pt x="303" y="139"/>
                    </a:cubicBezTo>
                    <a:cubicBezTo>
                      <a:pt x="304" y="139"/>
                      <a:pt x="303" y="141"/>
                      <a:pt x="304" y="141"/>
                    </a:cubicBezTo>
                    <a:cubicBezTo>
                      <a:pt x="304" y="141"/>
                      <a:pt x="304" y="142"/>
                      <a:pt x="304" y="142"/>
                    </a:cubicBezTo>
                    <a:cubicBezTo>
                      <a:pt x="305" y="143"/>
                      <a:pt x="305" y="144"/>
                      <a:pt x="306" y="145"/>
                    </a:cubicBezTo>
                    <a:cubicBezTo>
                      <a:pt x="306" y="145"/>
                      <a:pt x="307" y="146"/>
                      <a:pt x="307" y="146"/>
                    </a:cubicBezTo>
                    <a:cubicBezTo>
                      <a:pt x="308" y="147"/>
                      <a:pt x="307" y="148"/>
                      <a:pt x="308" y="148"/>
                    </a:cubicBezTo>
                    <a:cubicBezTo>
                      <a:pt x="308" y="148"/>
                      <a:pt x="308" y="148"/>
                      <a:pt x="309" y="148"/>
                    </a:cubicBezTo>
                    <a:cubicBezTo>
                      <a:pt x="309" y="148"/>
                      <a:pt x="309" y="148"/>
                      <a:pt x="309" y="148"/>
                    </a:cubicBezTo>
                    <a:cubicBezTo>
                      <a:pt x="309" y="148"/>
                      <a:pt x="309" y="147"/>
                      <a:pt x="309" y="147"/>
                    </a:cubicBezTo>
                    <a:cubicBezTo>
                      <a:pt x="309" y="146"/>
                      <a:pt x="309" y="146"/>
                      <a:pt x="310" y="146"/>
                    </a:cubicBezTo>
                    <a:cubicBezTo>
                      <a:pt x="310" y="145"/>
                      <a:pt x="310" y="144"/>
                      <a:pt x="310" y="144"/>
                    </a:cubicBezTo>
                    <a:cubicBezTo>
                      <a:pt x="309" y="143"/>
                      <a:pt x="309" y="143"/>
                      <a:pt x="309" y="143"/>
                    </a:cubicBezTo>
                    <a:cubicBezTo>
                      <a:pt x="309" y="140"/>
                      <a:pt x="309" y="137"/>
                      <a:pt x="309" y="134"/>
                    </a:cubicBezTo>
                    <a:cubicBezTo>
                      <a:pt x="309" y="134"/>
                      <a:pt x="309" y="134"/>
                      <a:pt x="308" y="134"/>
                    </a:cubicBezTo>
                    <a:cubicBezTo>
                      <a:pt x="308" y="132"/>
                      <a:pt x="308" y="131"/>
                      <a:pt x="308" y="130"/>
                    </a:cubicBezTo>
                    <a:cubicBezTo>
                      <a:pt x="308" y="130"/>
                      <a:pt x="308" y="129"/>
                      <a:pt x="308" y="129"/>
                    </a:cubicBezTo>
                    <a:cubicBezTo>
                      <a:pt x="308" y="129"/>
                      <a:pt x="308" y="129"/>
                      <a:pt x="308" y="128"/>
                    </a:cubicBezTo>
                    <a:cubicBezTo>
                      <a:pt x="308" y="127"/>
                      <a:pt x="308" y="126"/>
                      <a:pt x="308" y="125"/>
                    </a:cubicBezTo>
                    <a:cubicBezTo>
                      <a:pt x="308" y="124"/>
                      <a:pt x="308" y="124"/>
                      <a:pt x="308" y="124"/>
                    </a:cubicBezTo>
                    <a:cubicBezTo>
                      <a:pt x="308" y="124"/>
                      <a:pt x="308" y="123"/>
                      <a:pt x="309" y="123"/>
                    </a:cubicBezTo>
                    <a:cubicBezTo>
                      <a:pt x="309" y="122"/>
                      <a:pt x="309" y="121"/>
                      <a:pt x="309" y="120"/>
                    </a:cubicBezTo>
                    <a:cubicBezTo>
                      <a:pt x="309" y="120"/>
                      <a:pt x="309" y="120"/>
                      <a:pt x="310" y="120"/>
                    </a:cubicBezTo>
                    <a:cubicBezTo>
                      <a:pt x="310" y="118"/>
                      <a:pt x="310" y="116"/>
                      <a:pt x="310" y="115"/>
                    </a:cubicBezTo>
                    <a:cubicBezTo>
                      <a:pt x="310" y="114"/>
                      <a:pt x="310" y="114"/>
                      <a:pt x="310" y="114"/>
                    </a:cubicBezTo>
                    <a:cubicBezTo>
                      <a:pt x="310" y="111"/>
                      <a:pt x="310" y="108"/>
                      <a:pt x="310" y="105"/>
                    </a:cubicBezTo>
                    <a:cubicBezTo>
                      <a:pt x="311" y="104"/>
                      <a:pt x="311" y="104"/>
                      <a:pt x="311" y="104"/>
                    </a:cubicBezTo>
                    <a:cubicBezTo>
                      <a:pt x="311" y="103"/>
                      <a:pt x="311" y="102"/>
                      <a:pt x="311" y="101"/>
                    </a:cubicBezTo>
                    <a:cubicBezTo>
                      <a:pt x="311" y="101"/>
                      <a:pt x="312" y="100"/>
                      <a:pt x="312" y="100"/>
                    </a:cubicBezTo>
                    <a:cubicBezTo>
                      <a:pt x="312" y="98"/>
                      <a:pt x="312" y="96"/>
                      <a:pt x="312" y="94"/>
                    </a:cubicBezTo>
                    <a:cubicBezTo>
                      <a:pt x="312" y="94"/>
                      <a:pt x="312" y="94"/>
                      <a:pt x="312" y="94"/>
                    </a:cubicBezTo>
                    <a:cubicBezTo>
                      <a:pt x="312" y="96"/>
                      <a:pt x="312" y="97"/>
                      <a:pt x="312" y="99"/>
                    </a:cubicBezTo>
                    <a:cubicBezTo>
                      <a:pt x="313" y="99"/>
                      <a:pt x="313" y="99"/>
                      <a:pt x="313" y="99"/>
                    </a:cubicBezTo>
                    <a:cubicBezTo>
                      <a:pt x="313" y="99"/>
                      <a:pt x="313" y="99"/>
                      <a:pt x="313" y="99"/>
                    </a:cubicBezTo>
                    <a:cubicBezTo>
                      <a:pt x="313" y="103"/>
                      <a:pt x="313" y="106"/>
                      <a:pt x="313" y="109"/>
                    </a:cubicBezTo>
                    <a:cubicBezTo>
                      <a:pt x="313" y="109"/>
                      <a:pt x="313" y="109"/>
                      <a:pt x="313" y="109"/>
                    </a:cubicBezTo>
                    <a:cubicBezTo>
                      <a:pt x="314" y="109"/>
                      <a:pt x="314" y="109"/>
                      <a:pt x="314" y="109"/>
                    </a:cubicBezTo>
                    <a:cubicBezTo>
                      <a:pt x="314" y="110"/>
                      <a:pt x="314" y="111"/>
                      <a:pt x="315" y="112"/>
                    </a:cubicBezTo>
                    <a:cubicBezTo>
                      <a:pt x="315" y="114"/>
                      <a:pt x="315" y="116"/>
                      <a:pt x="315" y="118"/>
                    </a:cubicBezTo>
                    <a:cubicBezTo>
                      <a:pt x="315" y="119"/>
                      <a:pt x="315" y="119"/>
                      <a:pt x="316" y="120"/>
                    </a:cubicBezTo>
                    <a:cubicBezTo>
                      <a:pt x="316" y="120"/>
                      <a:pt x="317" y="121"/>
                      <a:pt x="317" y="122"/>
                    </a:cubicBezTo>
                    <a:cubicBezTo>
                      <a:pt x="317" y="122"/>
                      <a:pt x="316" y="122"/>
                      <a:pt x="316" y="123"/>
                    </a:cubicBezTo>
                    <a:cubicBezTo>
                      <a:pt x="316" y="123"/>
                      <a:pt x="316" y="124"/>
                      <a:pt x="317" y="124"/>
                    </a:cubicBezTo>
                    <a:cubicBezTo>
                      <a:pt x="317" y="125"/>
                      <a:pt x="317" y="126"/>
                      <a:pt x="317" y="126"/>
                    </a:cubicBezTo>
                    <a:cubicBezTo>
                      <a:pt x="317" y="126"/>
                      <a:pt x="316" y="127"/>
                      <a:pt x="316" y="127"/>
                    </a:cubicBezTo>
                    <a:cubicBezTo>
                      <a:pt x="316" y="127"/>
                      <a:pt x="316" y="127"/>
                      <a:pt x="317" y="128"/>
                    </a:cubicBezTo>
                    <a:cubicBezTo>
                      <a:pt x="317" y="129"/>
                      <a:pt x="317" y="130"/>
                      <a:pt x="317" y="131"/>
                    </a:cubicBezTo>
                    <a:cubicBezTo>
                      <a:pt x="317" y="132"/>
                      <a:pt x="317" y="132"/>
                      <a:pt x="317" y="132"/>
                    </a:cubicBezTo>
                    <a:cubicBezTo>
                      <a:pt x="317" y="133"/>
                      <a:pt x="317" y="133"/>
                      <a:pt x="317" y="134"/>
                    </a:cubicBezTo>
                    <a:cubicBezTo>
                      <a:pt x="318" y="134"/>
                      <a:pt x="318" y="135"/>
                      <a:pt x="318" y="135"/>
                    </a:cubicBezTo>
                    <a:cubicBezTo>
                      <a:pt x="318" y="136"/>
                      <a:pt x="318" y="137"/>
                      <a:pt x="319" y="138"/>
                    </a:cubicBezTo>
                    <a:cubicBezTo>
                      <a:pt x="319" y="138"/>
                      <a:pt x="320" y="139"/>
                      <a:pt x="321" y="140"/>
                    </a:cubicBezTo>
                    <a:cubicBezTo>
                      <a:pt x="322" y="140"/>
                      <a:pt x="323" y="141"/>
                      <a:pt x="323" y="142"/>
                    </a:cubicBezTo>
                    <a:cubicBezTo>
                      <a:pt x="323" y="143"/>
                      <a:pt x="324" y="143"/>
                      <a:pt x="324" y="143"/>
                    </a:cubicBezTo>
                    <a:cubicBezTo>
                      <a:pt x="325" y="143"/>
                      <a:pt x="326" y="143"/>
                      <a:pt x="326" y="142"/>
                    </a:cubicBezTo>
                    <a:cubicBezTo>
                      <a:pt x="326" y="141"/>
                      <a:pt x="325" y="140"/>
                      <a:pt x="325" y="139"/>
                    </a:cubicBezTo>
                    <a:cubicBezTo>
                      <a:pt x="326" y="139"/>
                      <a:pt x="326" y="139"/>
                      <a:pt x="326" y="138"/>
                    </a:cubicBezTo>
                    <a:cubicBezTo>
                      <a:pt x="326" y="138"/>
                      <a:pt x="325" y="138"/>
                      <a:pt x="325" y="137"/>
                    </a:cubicBezTo>
                    <a:cubicBezTo>
                      <a:pt x="326" y="137"/>
                      <a:pt x="326" y="137"/>
                      <a:pt x="326" y="136"/>
                    </a:cubicBezTo>
                    <a:cubicBezTo>
                      <a:pt x="326" y="136"/>
                      <a:pt x="326" y="136"/>
                      <a:pt x="326" y="136"/>
                    </a:cubicBezTo>
                    <a:cubicBezTo>
                      <a:pt x="326" y="135"/>
                      <a:pt x="325" y="135"/>
                      <a:pt x="325" y="135"/>
                    </a:cubicBezTo>
                    <a:cubicBezTo>
                      <a:pt x="325" y="133"/>
                      <a:pt x="325" y="131"/>
                      <a:pt x="325" y="128"/>
                    </a:cubicBezTo>
                    <a:cubicBezTo>
                      <a:pt x="325" y="128"/>
                      <a:pt x="325" y="128"/>
                      <a:pt x="325" y="128"/>
                    </a:cubicBezTo>
                    <a:cubicBezTo>
                      <a:pt x="325" y="127"/>
                      <a:pt x="324" y="127"/>
                      <a:pt x="324" y="126"/>
                    </a:cubicBezTo>
                    <a:cubicBezTo>
                      <a:pt x="324" y="125"/>
                      <a:pt x="324" y="124"/>
                      <a:pt x="324" y="124"/>
                    </a:cubicBezTo>
                    <a:cubicBezTo>
                      <a:pt x="323" y="123"/>
                      <a:pt x="323" y="123"/>
                      <a:pt x="323" y="122"/>
                    </a:cubicBezTo>
                    <a:cubicBezTo>
                      <a:pt x="322" y="122"/>
                      <a:pt x="322" y="123"/>
                      <a:pt x="321" y="123"/>
                    </a:cubicBezTo>
                    <a:cubicBezTo>
                      <a:pt x="321" y="123"/>
                      <a:pt x="321" y="123"/>
                      <a:pt x="321" y="123"/>
                    </a:cubicBezTo>
                    <a:cubicBezTo>
                      <a:pt x="321" y="121"/>
                      <a:pt x="321" y="120"/>
                      <a:pt x="321" y="119"/>
                    </a:cubicBezTo>
                    <a:cubicBezTo>
                      <a:pt x="322" y="118"/>
                      <a:pt x="322" y="118"/>
                      <a:pt x="322" y="117"/>
                    </a:cubicBezTo>
                    <a:cubicBezTo>
                      <a:pt x="322" y="117"/>
                      <a:pt x="321" y="116"/>
                      <a:pt x="321" y="116"/>
                    </a:cubicBezTo>
                    <a:cubicBezTo>
                      <a:pt x="321" y="116"/>
                      <a:pt x="322" y="116"/>
                      <a:pt x="322" y="115"/>
                    </a:cubicBezTo>
                    <a:cubicBezTo>
                      <a:pt x="322" y="115"/>
                      <a:pt x="322" y="115"/>
                      <a:pt x="322" y="114"/>
                    </a:cubicBezTo>
                    <a:cubicBezTo>
                      <a:pt x="322" y="114"/>
                      <a:pt x="322" y="115"/>
                      <a:pt x="323" y="115"/>
                    </a:cubicBezTo>
                    <a:cubicBezTo>
                      <a:pt x="323" y="114"/>
                      <a:pt x="324" y="114"/>
                      <a:pt x="324" y="113"/>
                    </a:cubicBezTo>
                    <a:cubicBezTo>
                      <a:pt x="324" y="111"/>
                      <a:pt x="324" y="109"/>
                      <a:pt x="324" y="107"/>
                    </a:cubicBezTo>
                    <a:cubicBezTo>
                      <a:pt x="325" y="107"/>
                      <a:pt x="325" y="106"/>
                      <a:pt x="325" y="106"/>
                    </a:cubicBezTo>
                    <a:cubicBezTo>
                      <a:pt x="325" y="106"/>
                      <a:pt x="325" y="106"/>
                      <a:pt x="325" y="105"/>
                    </a:cubicBezTo>
                    <a:cubicBezTo>
                      <a:pt x="325" y="102"/>
                      <a:pt x="325" y="99"/>
                      <a:pt x="325" y="96"/>
                    </a:cubicBezTo>
                    <a:cubicBezTo>
                      <a:pt x="325" y="96"/>
                      <a:pt x="325" y="96"/>
                      <a:pt x="325" y="96"/>
                    </a:cubicBezTo>
                    <a:cubicBezTo>
                      <a:pt x="325" y="96"/>
                      <a:pt x="326" y="95"/>
                      <a:pt x="326" y="95"/>
                    </a:cubicBezTo>
                    <a:cubicBezTo>
                      <a:pt x="327" y="95"/>
                      <a:pt x="327" y="94"/>
                      <a:pt x="327" y="94"/>
                    </a:cubicBezTo>
                    <a:cubicBezTo>
                      <a:pt x="327" y="93"/>
                      <a:pt x="327" y="93"/>
                      <a:pt x="327" y="92"/>
                    </a:cubicBezTo>
                    <a:cubicBezTo>
                      <a:pt x="327" y="92"/>
                      <a:pt x="327" y="92"/>
                      <a:pt x="327" y="92"/>
                    </a:cubicBezTo>
                    <a:cubicBezTo>
                      <a:pt x="327" y="90"/>
                      <a:pt x="327" y="88"/>
                      <a:pt x="327" y="86"/>
                    </a:cubicBezTo>
                    <a:cubicBezTo>
                      <a:pt x="329" y="86"/>
                      <a:pt x="328" y="85"/>
                      <a:pt x="328" y="84"/>
                    </a:cubicBezTo>
                    <a:cubicBezTo>
                      <a:pt x="329" y="84"/>
                      <a:pt x="329" y="85"/>
                      <a:pt x="329" y="86"/>
                    </a:cubicBezTo>
                    <a:cubicBezTo>
                      <a:pt x="329" y="88"/>
                      <a:pt x="329" y="90"/>
                      <a:pt x="329" y="93"/>
                    </a:cubicBezTo>
                    <a:cubicBezTo>
                      <a:pt x="330" y="93"/>
                      <a:pt x="330" y="93"/>
                      <a:pt x="330" y="94"/>
                    </a:cubicBezTo>
                    <a:cubicBezTo>
                      <a:pt x="330" y="94"/>
                      <a:pt x="330" y="95"/>
                      <a:pt x="331" y="96"/>
                    </a:cubicBezTo>
                    <a:cubicBezTo>
                      <a:pt x="331" y="97"/>
                      <a:pt x="332" y="98"/>
                      <a:pt x="333" y="100"/>
                    </a:cubicBezTo>
                    <a:cubicBezTo>
                      <a:pt x="333" y="100"/>
                      <a:pt x="333" y="100"/>
                      <a:pt x="333" y="100"/>
                    </a:cubicBezTo>
                    <a:cubicBezTo>
                      <a:pt x="333" y="101"/>
                      <a:pt x="333" y="102"/>
                      <a:pt x="333" y="103"/>
                    </a:cubicBezTo>
                    <a:cubicBezTo>
                      <a:pt x="333" y="103"/>
                      <a:pt x="334" y="104"/>
                      <a:pt x="334" y="104"/>
                    </a:cubicBezTo>
                    <a:cubicBezTo>
                      <a:pt x="334" y="105"/>
                      <a:pt x="334" y="107"/>
                      <a:pt x="334" y="109"/>
                    </a:cubicBezTo>
                    <a:cubicBezTo>
                      <a:pt x="334" y="109"/>
                      <a:pt x="333" y="109"/>
                      <a:pt x="333" y="110"/>
                    </a:cubicBezTo>
                    <a:cubicBezTo>
                      <a:pt x="333" y="110"/>
                      <a:pt x="333" y="111"/>
                      <a:pt x="333" y="111"/>
                    </a:cubicBezTo>
                    <a:cubicBezTo>
                      <a:pt x="333" y="111"/>
                      <a:pt x="334" y="112"/>
                      <a:pt x="334" y="112"/>
                    </a:cubicBezTo>
                    <a:cubicBezTo>
                      <a:pt x="334" y="112"/>
                      <a:pt x="334" y="113"/>
                      <a:pt x="334" y="114"/>
                    </a:cubicBezTo>
                    <a:cubicBezTo>
                      <a:pt x="334" y="114"/>
                      <a:pt x="335" y="115"/>
                      <a:pt x="335" y="115"/>
                    </a:cubicBezTo>
                    <a:cubicBezTo>
                      <a:pt x="335" y="116"/>
                      <a:pt x="334" y="116"/>
                      <a:pt x="335" y="116"/>
                    </a:cubicBezTo>
                    <a:cubicBezTo>
                      <a:pt x="334" y="117"/>
                      <a:pt x="335" y="117"/>
                      <a:pt x="335" y="117"/>
                    </a:cubicBezTo>
                    <a:cubicBezTo>
                      <a:pt x="335" y="119"/>
                      <a:pt x="335" y="121"/>
                      <a:pt x="335" y="122"/>
                    </a:cubicBezTo>
                    <a:cubicBezTo>
                      <a:pt x="336" y="124"/>
                      <a:pt x="336" y="124"/>
                      <a:pt x="337" y="124"/>
                    </a:cubicBezTo>
                    <a:cubicBezTo>
                      <a:pt x="338" y="123"/>
                      <a:pt x="337" y="122"/>
                      <a:pt x="338" y="122"/>
                    </a:cubicBezTo>
                    <a:cubicBezTo>
                      <a:pt x="338" y="122"/>
                      <a:pt x="338" y="122"/>
                      <a:pt x="338" y="121"/>
                    </a:cubicBezTo>
                    <a:cubicBezTo>
                      <a:pt x="338" y="121"/>
                      <a:pt x="338" y="120"/>
                      <a:pt x="338" y="119"/>
                    </a:cubicBezTo>
                    <a:cubicBezTo>
                      <a:pt x="338" y="119"/>
                      <a:pt x="338" y="119"/>
                      <a:pt x="339" y="118"/>
                    </a:cubicBezTo>
                    <a:cubicBezTo>
                      <a:pt x="339" y="117"/>
                      <a:pt x="339" y="115"/>
                      <a:pt x="339" y="114"/>
                    </a:cubicBezTo>
                    <a:cubicBezTo>
                      <a:pt x="339" y="114"/>
                      <a:pt x="339" y="114"/>
                      <a:pt x="339" y="114"/>
                    </a:cubicBezTo>
                    <a:cubicBezTo>
                      <a:pt x="339" y="114"/>
                      <a:pt x="340" y="114"/>
                      <a:pt x="340" y="114"/>
                    </a:cubicBezTo>
                    <a:cubicBezTo>
                      <a:pt x="341" y="113"/>
                      <a:pt x="340" y="112"/>
                      <a:pt x="341" y="112"/>
                    </a:cubicBezTo>
                    <a:cubicBezTo>
                      <a:pt x="341" y="112"/>
                      <a:pt x="340" y="111"/>
                      <a:pt x="340" y="111"/>
                    </a:cubicBezTo>
                    <a:cubicBezTo>
                      <a:pt x="340" y="111"/>
                      <a:pt x="340" y="110"/>
                      <a:pt x="340" y="110"/>
                    </a:cubicBezTo>
                    <a:cubicBezTo>
                      <a:pt x="340" y="109"/>
                      <a:pt x="341" y="109"/>
                      <a:pt x="341" y="109"/>
                    </a:cubicBezTo>
                    <a:cubicBezTo>
                      <a:pt x="342" y="110"/>
                      <a:pt x="341" y="110"/>
                      <a:pt x="342" y="111"/>
                    </a:cubicBezTo>
                    <a:cubicBezTo>
                      <a:pt x="342" y="111"/>
                      <a:pt x="342" y="112"/>
                      <a:pt x="342" y="112"/>
                    </a:cubicBezTo>
                    <a:cubicBezTo>
                      <a:pt x="342" y="113"/>
                      <a:pt x="341" y="114"/>
                      <a:pt x="341" y="115"/>
                    </a:cubicBezTo>
                    <a:cubicBezTo>
                      <a:pt x="342" y="116"/>
                      <a:pt x="343" y="116"/>
                      <a:pt x="344" y="117"/>
                    </a:cubicBezTo>
                    <a:cubicBezTo>
                      <a:pt x="344" y="117"/>
                      <a:pt x="345" y="118"/>
                      <a:pt x="345" y="119"/>
                    </a:cubicBezTo>
                    <a:cubicBezTo>
                      <a:pt x="346" y="119"/>
                      <a:pt x="346" y="119"/>
                      <a:pt x="347" y="119"/>
                    </a:cubicBezTo>
                    <a:cubicBezTo>
                      <a:pt x="348" y="118"/>
                      <a:pt x="348" y="117"/>
                      <a:pt x="348" y="116"/>
                    </a:cubicBezTo>
                    <a:cubicBezTo>
                      <a:pt x="349" y="116"/>
                      <a:pt x="350" y="115"/>
                      <a:pt x="350" y="115"/>
                    </a:cubicBezTo>
                    <a:cubicBezTo>
                      <a:pt x="350" y="114"/>
                      <a:pt x="350" y="114"/>
                      <a:pt x="350" y="113"/>
                    </a:cubicBezTo>
                    <a:cubicBezTo>
                      <a:pt x="350" y="113"/>
                      <a:pt x="350" y="113"/>
                      <a:pt x="351" y="113"/>
                    </a:cubicBezTo>
                    <a:cubicBezTo>
                      <a:pt x="351" y="112"/>
                      <a:pt x="351" y="111"/>
                      <a:pt x="351" y="110"/>
                    </a:cubicBezTo>
                    <a:cubicBezTo>
                      <a:pt x="352" y="109"/>
                      <a:pt x="352" y="109"/>
                      <a:pt x="354" y="108"/>
                    </a:cubicBezTo>
                    <a:cubicBezTo>
                      <a:pt x="354" y="107"/>
                      <a:pt x="355" y="106"/>
                      <a:pt x="356" y="105"/>
                    </a:cubicBezTo>
                    <a:cubicBezTo>
                      <a:pt x="356" y="105"/>
                      <a:pt x="357" y="105"/>
                      <a:pt x="357" y="104"/>
                    </a:cubicBezTo>
                    <a:cubicBezTo>
                      <a:pt x="357" y="104"/>
                      <a:pt x="358" y="104"/>
                      <a:pt x="359" y="103"/>
                    </a:cubicBezTo>
                    <a:cubicBezTo>
                      <a:pt x="359" y="102"/>
                      <a:pt x="359" y="102"/>
                      <a:pt x="358" y="101"/>
                    </a:cubicBezTo>
                    <a:cubicBezTo>
                      <a:pt x="358" y="101"/>
                      <a:pt x="358" y="101"/>
                      <a:pt x="357" y="102"/>
                    </a:cubicBezTo>
                    <a:cubicBezTo>
                      <a:pt x="356" y="101"/>
                      <a:pt x="355" y="101"/>
                      <a:pt x="354" y="101"/>
                    </a:cubicBezTo>
                    <a:cubicBezTo>
                      <a:pt x="354" y="101"/>
                      <a:pt x="354" y="100"/>
                      <a:pt x="354" y="100"/>
                    </a:cubicBezTo>
                    <a:cubicBezTo>
                      <a:pt x="355" y="100"/>
                      <a:pt x="355" y="99"/>
                      <a:pt x="356" y="99"/>
                    </a:cubicBezTo>
                    <a:cubicBezTo>
                      <a:pt x="356" y="98"/>
                      <a:pt x="356" y="98"/>
                      <a:pt x="357" y="97"/>
                    </a:cubicBezTo>
                    <a:cubicBezTo>
                      <a:pt x="357" y="97"/>
                      <a:pt x="357" y="96"/>
                      <a:pt x="357" y="95"/>
                    </a:cubicBezTo>
                    <a:cubicBezTo>
                      <a:pt x="357" y="95"/>
                      <a:pt x="357" y="94"/>
                      <a:pt x="358" y="93"/>
                    </a:cubicBezTo>
                    <a:cubicBezTo>
                      <a:pt x="358" y="93"/>
                      <a:pt x="358" y="92"/>
                      <a:pt x="358" y="92"/>
                    </a:cubicBezTo>
                    <a:cubicBezTo>
                      <a:pt x="359" y="92"/>
                      <a:pt x="360" y="92"/>
                      <a:pt x="360" y="92"/>
                    </a:cubicBezTo>
                    <a:cubicBezTo>
                      <a:pt x="361" y="92"/>
                      <a:pt x="361" y="91"/>
                      <a:pt x="362" y="90"/>
                    </a:cubicBezTo>
                    <a:cubicBezTo>
                      <a:pt x="363" y="90"/>
                      <a:pt x="364" y="90"/>
                      <a:pt x="364" y="89"/>
                    </a:cubicBezTo>
                    <a:cubicBezTo>
                      <a:pt x="364" y="89"/>
                      <a:pt x="364" y="88"/>
                      <a:pt x="364" y="88"/>
                    </a:cubicBezTo>
                    <a:cubicBezTo>
                      <a:pt x="364" y="88"/>
                      <a:pt x="364" y="87"/>
                      <a:pt x="364" y="87"/>
                    </a:cubicBezTo>
                    <a:cubicBezTo>
                      <a:pt x="364" y="87"/>
                      <a:pt x="364" y="87"/>
                      <a:pt x="364" y="86"/>
                    </a:cubicBezTo>
                    <a:cubicBezTo>
                      <a:pt x="364" y="86"/>
                      <a:pt x="364" y="85"/>
                      <a:pt x="364" y="85"/>
                    </a:cubicBezTo>
                    <a:cubicBezTo>
                      <a:pt x="365" y="84"/>
                      <a:pt x="366" y="83"/>
                      <a:pt x="367" y="82"/>
                    </a:cubicBezTo>
                    <a:cubicBezTo>
                      <a:pt x="367" y="82"/>
                      <a:pt x="367" y="81"/>
                      <a:pt x="367" y="81"/>
                    </a:cubicBezTo>
                    <a:cubicBezTo>
                      <a:pt x="367" y="80"/>
                      <a:pt x="367" y="80"/>
                      <a:pt x="366" y="80"/>
                    </a:cubicBezTo>
                    <a:cubicBezTo>
                      <a:pt x="366" y="79"/>
                      <a:pt x="367" y="79"/>
                      <a:pt x="366" y="78"/>
                    </a:cubicBezTo>
                    <a:cubicBezTo>
                      <a:pt x="365" y="77"/>
                      <a:pt x="365" y="75"/>
                      <a:pt x="364" y="74"/>
                    </a:cubicBezTo>
                    <a:cubicBezTo>
                      <a:pt x="364" y="74"/>
                      <a:pt x="364" y="73"/>
                      <a:pt x="364" y="73"/>
                    </a:cubicBezTo>
                    <a:cubicBezTo>
                      <a:pt x="364" y="73"/>
                      <a:pt x="364" y="73"/>
                      <a:pt x="363" y="72"/>
                    </a:cubicBezTo>
                    <a:cubicBezTo>
                      <a:pt x="363" y="72"/>
                      <a:pt x="362" y="71"/>
                      <a:pt x="362" y="70"/>
                    </a:cubicBezTo>
                    <a:cubicBezTo>
                      <a:pt x="361" y="69"/>
                      <a:pt x="360" y="69"/>
                      <a:pt x="360" y="68"/>
                    </a:cubicBezTo>
                    <a:cubicBezTo>
                      <a:pt x="360" y="67"/>
                      <a:pt x="359" y="67"/>
                      <a:pt x="359" y="66"/>
                    </a:cubicBezTo>
                    <a:cubicBezTo>
                      <a:pt x="359" y="66"/>
                      <a:pt x="358" y="65"/>
                      <a:pt x="358" y="64"/>
                    </a:cubicBezTo>
                    <a:cubicBezTo>
                      <a:pt x="358" y="63"/>
                      <a:pt x="357" y="63"/>
                      <a:pt x="356" y="62"/>
                    </a:cubicBezTo>
                    <a:cubicBezTo>
                      <a:pt x="354" y="61"/>
                      <a:pt x="354" y="61"/>
                      <a:pt x="353" y="59"/>
                    </a:cubicBezTo>
                    <a:cubicBezTo>
                      <a:pt x="353" y="59"/>
                      <a:pt x="353" y="59"/>
                      <a:pt x="352" y="59"/>
                    </a:cubicBezTo>
                    <a:cubicBezTo>
                      <a:pt x="352" y="59"/>
                      <a:pt x="352" y="58"/>
                      <a:pt x="352" y="58"/>
                    </a:cubicBezTo>
                    <a:cubicBezTo>
                      <a:pt x="352" y="58"/>
                      <a:pt x="351" y="57"/>
                      <a:pt x="351" y="56"/>
                    </a:cubicBezTo>
                    <a:cubicBezTo>
                      <a:pt x="350" y="56"/>
                      <a:pt x="350" y="56"/>
                      <a:pt x="350" y="56"/>
                    </a:cubicBezTo>
                    <a:cubicBezTo>
                      <a:pt x="349" y="56"/>
                      <a:pt x="349" y="55"/>
                      <a:pt x="349" y="54"/>
                    </a:cubicBezTo>
                    <a:cubicBezTo>
                      <a:pt x="347" y="53"/>
                      <a:pt x="345" y="51"/>
                      <a:pt x="344" y="49"/>
                    </a:cubicBezTo>
                    <a:cubicBezTo>
                      <a:pt x="344" y="47"/>
                      <a:pt x="344" y="44"/>
                      <a:pt x="344" y="41"/>
                    </a:cubicBezTo>
                    <a:cubicBezTo>
                      <a:pt x="344" y="41"/>
                      <a:pt x="343" y="40"/>
                      <a:pt x="343" y="40"/>
                    </a:cubicBezTo>
                    <a:cubicBezTo>
                      <a:pt x="343" y="40"/>
                      <a:pt x="343" y="40"/>
                      <a:pt x="343" y="39"/>
                    </a:cubicBezTo>
                    <a:cubicBezTo>
                      <a:pt x="344" y="39"/>
                      <a:pt x="344" y="40"/>
                      <a:pt x="345" y="40"/>
                    </a:cubicBezTo>
                    <a:cubicBezTo>
                      <a:pt x="345" y="40"/>
                      <a:pt x="345" y="41"/>
                      <a:pt x="345" y="41"/>
                    </a:cubicBezTo>
                    <a:cubicBezTo>
                      <a:pt x="346" y="41"/>
                      <a:pt x="346" y="41"/>
                      <a:pt x="346" y="41"/>
                    </a:cubicBezTo>
                    <a:cubicBezTo>
                      <a:pt x="348" y="43"/>
                      <a:pt x="349" y="44"/>
                      <a:pt x="351" y="46"/>
                    </a:cubicBezTo>
                    <a:cubicBezTo>
                      <a:pt x="352" y="47"/>
                      <a:pt x="353" y="47"/>
                      <a:pt x="353" y="48"/>
                    </a:cubicBezTo>
                    <a:cubicBezTo>
                      <a:pt x="354" y="48"/>
                      <a:pt x="355" y="49"/>
                      <a:pt x="355" y="50"/>
                    </a:cubicBezTo>
                    <a:cubicBezTo>
                      <a:pt x="356" y="50"/>
                      <a:pt x="356" y="50"/>
                      <a:pt x="356" y="50"/>
                    </a:cubicBezTo>
                    <a:cubicBezTo>
                      <a:pt x="356" y="50"/>
                      <a:pt x="357" y="51"/>
                      <a:pt x="357" y="51"/>
                    </a:cubicBezTo>
                    <a:cubicBezTo>
                      <a:pt x="357" y="51"/>
                      <a:pt x="358" y="52"/>
                      <a:pt x="359" y="52"/>
                    </a:cubicBezTo>
                    <a:cubicBezTo>
                      <a:pt x="360" y="53"/>
                      <a:pt x="361" y="54"/>
                      <a:pt x="362" y="55"/>
                    </a:cubicBezTo>
                    <a:cubicBezTo>
                      <a:pt x="363" y="55"/>
                      <a:pt x="364" y="56"/>
                      <a:pt x="364" y="57"/>
                    </a:cubicBezTo>
                    <a:cubicBezTo>
                      <a:pt x="365" y="57"/>
                      <a:pt x="366" y="58"/>
                      <a:pt x="367" y="58"/>
                    </a:cubicBezTo>
                    <a:cubicBezTo>
                      <a:pt x="367" y="59"/>
                      <a:pt x="368" y="59"/>
                      <a:pt x="369" y="60"/>
                    </a:cubicBezTo>
                    <a:cubicBezTo>
                      <a:pt x="370" y="60"/>
                      <a:pt x="370" y="60"/>
                      <a:pt x="371" y="60"/>
                    </a:cubicBezTo>
                    <a:cubicBezTo>
                      <a:pt x="372" y="60"/>
                      <a:pt x="371" y="61"/>
                      <a:pt x="371" y="61"/>
                    </a:cubicBezTo>
                    <a:cubicBezTo>
                      <a:pt x="372" y="62"/>
                      <a:pt x="373" y="62"/>
                      <a:pt x="373" y="63"/>
                    </a:cubicBezTo>
                    <a:cubicBezTo>
                      <a:pt x="373" y="63"/>
                      <a:pt x="374" y="63"/>
                      <a:pt x="374" y="63"/>
                    </a:cubicBezTo>
                    <a:cubicBezTo>
                      <a:pt x="374" y="64"/>
                      <a:pt x="375" y="65"/>
                      <a:pt x="376" y="65"/>
                    </a:cubicBezTo>
                    <a:cubicBezTo>
                      <a:pt x="377" y="66"/>
                      <a:pt x="378" y="67"/>
                      <a:pt x="379" y="68"/>
                    </a:cubicBezTo>
                    <a:cubicBezTo>
                      <a:pt x="380" y="68"/>
                      <a:pt x="381" y="69"/>
                      <a:pt x="383" y="70"/>
                    </a:cubicBezTo>
                    <a:cubicBezTo>
                      <a:pt x="383" y="70"/>
                      <a:pt x="383" y="70"/>
                      <a:pt x="383" y="71"/>
                    </a:cubicBezTo>
                    <a:cubicBezTo>
                      <a:pt x="383" y="71"/>
                      <a:pt x="384" y="72"/>
                      <a:pt x="385" y="72"/>
                    </a:cubicBezTo>
                    <a:cubicBezTo>
                      <a:pt x="385" y="73"/>
                      <a:pt x="385" y="74"/>
                      <a:pt x="386" y="74"/>
                    </a:cubicBezTo>
                    <a:cubicBezTo>
                      <a:pt x="386" y="74"/>
                      <a:pt x="386" y="74"/>
                      <a:pt x="387" y="74"/>
                    </a:cubicBezTo>
                    <a:cubicBezTo>
                      <a:pt x="388" y="75"/>
                      <a:pt x="388" y="76"/>
                      <a:pt x="389" y="77"/>
                    </a:cubicBezTo>
                    <a:cubicBezTo>
                      <a:pt x="389" y="77"/>
                      <a:pt x="390" y="77"/>
                      <a:pt x="390" y="77"/>
                    </a:cubicBezTo>
                    <a:cubicBezTo>
                      <a:pt x="391" y="76"/>
                      <a:pt x="391" y="75"/>
                      <a:pt x="392" y="75"/>
                    </a:cubicBezTo>
                    <a:cubicBezTo>
                      <a:pt x="392" y="75"/>
                      <a:pt x="392" y="75"/>
                      <a:pt x="392" y="75"/>
                    </a:cubicBezTo>
                    <a:cubicBezTo>
                      <a:pt x="392" y="75"/>
                      <a:pt x="392" y="74"/>
                      <a:pt x="392" y="73"/>
                    </a:cubicBezTo>
                    <a:cubicBezTo>
                      <a:pt x="393" y="74"/>
                      <a:pt x="393" y="75"/>
                      <a:pt x="394" y="75"/>
                    </a:cubicBezTo>
                    <a:cubicBezTo>
                      <a:pt x="394" y="75"/>
                      <a:pt x="395" y="75"/>
                      <a:pt x="395" y="75"/>
                    </a:cubicBezTo>
                    <a:cubicBezTo>
                      <a:pt x="397" y="75"/>
                      <a:pt x="396" y="73"/>
                      <a:pt x="397" y="73"/>
                    </a:cubicBezTo>
                    <a:cubicBezTo>
                      <a:pt x="397" y="71"/>
                      <a:pt x="397" y="70"/>
                      <a:pt x="397" y="69"/>
                    </a:cubicBezTo>
                    <a:cubicBezTo>
                      <a:pt x="397" y="69"/>
                      <a:pt x="397" y="69"/>
                      <a:pt x="398" y="68"/>
                    </a:cubicBezTo>
                    <a:cubicBezTo>
                      <a:pt x="398" y="67"/>
                      <a:pt x="398" y="66"/>
                      <a:pt x="398" y="65"/>
                    </a:cubicBezTo>
                    <a:cubicBezTo>
                      <a:pt x="399" y="64"/>
                      <a:pt x="398" y="63"/>
                      <a:pt x="398" y="63"/>
                    </a:cubicBezTo>
                    <a:cubicBezTo>
                      <a:pt x="399" y="62"/>
                      <a:pt x="400" y="61"/>
                      <a:pt x="400" y="60"/>
                    </a:cubicBezTo>
                    <a:cubicBezTo>
                      <a:pt x="401" y="61"/>
                      <a:pt x="401" y="62"/>
                      <a:pt x="402" y="62"/>
                    </a:cubicBezTo>
                    <a:cubicBezTo>
                      <a:pt x="403" y="62"/>
                      <a:pt x="403" y="61"/>
                      <a:pt x="403" y="61"/>
                    </a:cubicBezTo>
                    <a:cubicBezTo>
                      <a:pt x="403" y="62"/>
                      <a:pt x="403" y="63"/>
                      <a:pt x="403" y="63"/>
                    </a:cubicBezTo>
                    <a:cubicBezTo>
                      <a:pt x="404" y="64"/>
                      <a:pt x="404" y="64"/>
                      <a:pt x="405" y="64"/>
                    </a:cubicBezTo>
                    <a:cubicBezTo>
                      <a:pt x="405" y="65"/>
                      <a:pt x="405" y="65"/>
                      <a:pt x="405" y="65"/>
                    </a:cubicBezTo>
                    <a:cubicBezTo>
                      <a:pt x="405" y="69"/>
                      <a:pt x="405" y="72"/>
                      <a:pt x="405" y="76"/>
                    </a:cubicBezTo>
                    <a:cubicBezTo>
                      <a:pt x="405" y="77"/>
                      <a:pt x="406" y="77"/>
                      <a:pt x="406" y="77"/>
                    </a:cubicBezTo>
                    <a:cubicBezTo>
                      <a:pt x="406" y="77"/>
                      <a:pt x="407" y="77"/>
                      <a:pt x="408" y="76"/>
                    </a:cubicBezTo>
                    <a:cubicBezTo>
                      <a:pt x="408" y="76"/>
                      <a:pt x="408" y="75"/>
                      <a:pt x="408" y="74"/>
                    </a:cubicBezTo>
                    <a:cubicBezTo>
                      <a:pt x="408" y="74"/>
                      <a:pt x="408" y="74"/>
                      <a:pt x="408" y="73"/>
                    </a:cubicBezTo>
                    <a:cubicBezTo>
                      <a:pt x="408" y="72"/>
                      <a:pt x="408" y="71"/>
                      <a:pt x="408" y="69"/>
                    </a:cubicBezTo>
                    <a:cubicBezTo>
                      <a:pt x="409" y="69"/>
                      <a:pt x="409" y="69"/>
                      <a:pt x="409" y="68"/>
                    </a:cubicBezTo>
                    <a:cubicBezTo>
                      <a:pt x="409" y="67"/>
                      <a:pt x="409" y="65"/>
                      <a:pt x="409" y="63"/>
                    </a:cubicBezTo>
                    <a:cubicBezTo>
                      <a:pt x="409" y="63"/>
                      <a:pt x="410" y="63"/>
                      <a:pt x="410" y="63"/>
                    </a:cubicBezTo>
                    <a:cubicBezTo>
                      <a:pt x="410" y="66"/>
                      <a:pt x="410" y="70"/>
                      <a:pt x="410" y="73"/>
                    </a:cubicBezTo>
                    <a:cubicBezTo>
                      <a:pt x="410" y="73"/>
                      <a:pt x="410" y="73"/>
                      <a:pt x="410" y="74"/>
                    </a:cubicBezTo>
                    <a:cubicBezTo>
                      <a:pt x="410" y="74"/>
                      <a:pt x="410" y="74"/>
                      <a:pt x="411" y="74"/>
                    </a:cubicBezTo>
                    <a:cubicBezTo>
                      <a:pt x="411" y="75"/>
                      <a:pt x="410" y="77"/>
                      <a:pt x="411" y="78"/>
                    </a:cubicBezTo>
                    <a:cubicBezTo>
                      <a:pt x="412" y="78"/>
                      <a:pt x="413" y="78"/>
                      <a:pt x="414" y="78"/>
                    </a:cubicBezTo>
                    <a:cubicBezTo>
                      <a:pt x="414" y="79"/>
                      <a:pt x="414" y="79"/>
                      <a:pt x="414" y="79"/>
                    </a:cubicBezTo>
                    <a:cubicBezTo>
                      <a:pt x="415" y="80"/>
                      <a:pt x="416" y="80"/>
                      <a:pt x="416" y="79"/>
                    </a:cubicBezTo>
                    <a:cubicBezTo>
                      <a:pt x="416" y="78"/>
                      <a:pt x="416" y="78"/>
                      <a:pt x="416" y="78"/>
                    </a:cubicBezTo>
                    <a:cubicBezTo>
                      <a:pt x="416" y="77"/>
                      <a:pt x="416" y="76"/>
                      <a:pt x="417" y="75"/>
                    </a:cubicBezTo>
                    <a:cubicBezTo>
                      <a:pt x="417" y="75"/>
                      <a:pt x="416" y="75"/>
                      <a:pt x="416" y="74"/>
                    </a:cubicBezTo>
                    <a:cubicBezTo>
                      <a:pt x="416" y="74"/>
                      <a:pt x="415" y="73"/>
                      <a:pt x="416" y="73"/>
                    </a:cubicBezTo>
                    <a:cubicBezTo>
                      <a:pt x="416" y="72"/>
                      <a:pt x="416" y="72"/>
                      <a:pt x="415" y="71"/>
                    </a:cubicBezTo>
                    <a:cubicBezTo>
                      <a:pt x="415" y="71"/>
                      <a:pt x="415" y="70"/>
                      <a:pt x="415" y="70"/>
                    </a:cubicBezTo>
                    <a:cubicBezTo>
                      <a:pt x="414" y="69"/>
                      <a:pt x="414" y="69"/>
                      <a:pt x="413" y="68"/>
                    </a:cubicBezTo>
                    <a:cubicBezTo>
                      <a:pt x="413" y="68"/>
                      <a:pt x="413" y="67"/>
                      <a:pt x="413" y="67"/>
                    </a:cubicBezTo>
                    <a:cubicBezTo>
                      <a:pt x="413" y="66"/>
                      <a:pt x="413" y="65"/>
                      <a:pt x="412" y="65"/>
                    </a:cubicBezTo>
                    <a:cubicBezTo>
                      <a:pt x="411" y="64"/>
                      <a:pt x="411" y="63"/>
                      <a:pt x="411" y="63"/>
                    </a:cubicBezTo>
                    <a:cubicBezTo>
                      <a:pt x="411" y="63"/>
                      <a:pt x="410" y="63"/>
                      <a:pt x="410" y="63"/>
                    </a:cubicBezTo>
                    <a:cubicBezTo>
                      <a:pt x="410" y="63"/>
                      <a:pt x="410" y="62"/>
                      <a:pt x="410" y="62"/>
                    </a:cubicBezTo>
                    <a:cubicBezTo>
                      <a:pt x="410" y="62"/>
                      <a:pt x="409" y="61"/>
                      <a:pt x="409" y="61"/>
                    </a:cubicBezTo>
                    <a:cubicBezTo>
                      <a:pt x="409" y="61"/>
                      <a:pt x="409" y="60"/>
                      <a:pt x="409" y="60"/>
                    </a:cubicBezTo>
                    <a:cubicBezTo>
                      <a:pt x="409" y="59"/>
                      <a:pt x="408" y="59"/>
                      <a:pt x="408" y="58"/>
                    </a:cubicBezTo>
                    <a:cubicBezTo>
                      <a:pt x="408" y="58"/>
                      <a:pt x="408" y="57"/>
                      <a:pt x="407" y="57"/>
                    </a:cubicBezTo>
                    <a:cubicBezTo>
                      <a:pt x="407" y="56"/>
                      <a:pt x="407" y="55"/>
                      <a:pt x="405" y="55"/>
                    </a:cubicBezTo>
                    <a:cubicBezTo>
                      <a:pt x="405" y="55"/>
                      <a:pt x="404" y="54"/>
                      <a:pt x="404" y="54"/>
                    </a:cubicBezTo>
                    <a:cubicBezTo>
                      <a:pt x="404" y="53"/>
                      <a:pt x="404" y="53"/>
                      <a:pt x="404" y="52"/>
                    </a:cubicBezTo>
                    <a:cubicBezTo>
                      <a:pt x="403" y="51"/>
                      <a:pt x="401" y="49"/>
                      <a:pt x="400" y="48"/>
                    </a:cubicBezTo>
                    <a:cubicBezTo>
                      <a:pt x="400" y="47"/>
                      <a:pt x="400" y="47"/>
                      <a:pt x="399" y="47"/>
                    </a:cubicBezTo>
                    <a:cubicBezTo>
                      <a:pt x="399" y="45"/>
                      <a:pt x="399" y="44"/>
                      <a:pt x="399" y="43"/>
                    </a:cubicBezTo>
                    <a:cubicBezTo>
                      <a:pt x="399" y="42"/>
                      <a:pt x="398" y="42"/>
                      <a:pt x="398" y="42"/>
                    </a:cubicBezTo>
                    <a:cubicBezTo>
                      <a:pt x="398" y="41"/>
                      <a:pt x="398" y="41"/>
                      <a:pt x="398" y="41"/>
                    </a:cubicBezTo>
                    <a:cubicBezTo>
                      <a:pt x="397" y="40"/>
                      <a:pt x="396" y="40"/>
                      <a:pt x="396" y="40"/>
                    </a:cubicBezTo>
                    <a:cubicBezTo>
                      <a:pt x="396" y="40"/>
                      <a:pt x="395" y="40"/>
                      <a:pt x="395" y="39"/>
                    </a:cubicBezTo>
                    <a:cubicBezTo>
                      <a:pt x="395" y="39"/>
                      <a:pt x="395" y="39"/>
                      <a:pt x="395" y="39"/>
                    </a:cubicBezTo>
                    <a:cubicBezTo>
                      <a:pt x="395" y="38"/>
                      <a:pt x="394" y="38"/>
                      <a:pt x="394" y="38"/>
                    </a:cubicBezTo>
                    <a:cubicBezTo>
                      <a:pt x="394" y="38"/>
                      <a:pt x="393" y="37"/>
                      <a:pt x="393" y="36"/>
                    </a:cubicBezTo>
                    <a:cubicBezTo>
                      <a:pt x="392" y="35"/>
                      <a:pt x="391" y="34"/>
                      <a:pt x="390" y="32"/>
                    </a:cubicBezTo>
                    <a:cubicBezTo>
                      <a:pt x="389" y="32"/>
                      <a:pt x="389" y="32"/>
                      <a:pt x="388" y="32"/>
                    </a:cubicBezTo>
                    <a:cubicBezTo>
                      <a:pt x="388" y="32"/>
                      <a:pt x="387" y="31"/>
                      <a:pt x="387" y="30"/>
                    </a:cubicBezTo>
                    <a:cubicBezTo>
                      <a:pt x="387" y="30"/>
                      <a:pt x="386" y="29"/>
                      <a:pt x="386" y="29"/>
                    </a:cubicBezTo>
                    <a:cubicBezTo>
                      <a:pt x="385" y="29"/>
                      <a:pt x="385" y="28"/>
                      <a:pt x="384" y="27"/>
                    </a:cubicBezTo>
                    <a:cubicBezTo>
                      <a:pt x="383" y="26"/>
                      <a:pt x="383" y="24"/>
                      <a:pt x="381" y="23"/>
                    </a:cubicBezTo>
                    <a:cubicBezTo>
                      <a:pt x="382" y="22"/>
                      <a:pt x="383" y="22"/>
                      <a:pt x="384" y="22"/>
                    </a:cubicBezTo>
                    <a:cubicBezTo>
                      <a:pt x="385" y="22"/>
                      <a:pt x="385" y="22"/>
                      <a:pt x="386" y="22"/>
                    </a:cubicBezTo>
                    <a:cubicBezTo>
                      <a:pt x="386" y="21"/>
                      <a:pt x="388" y="22"/>
                      <a:pt x="388" y="21"/>
                    </a:cubicBezTo>
                    <a:cubicBezTo>
                      <a:pt x="389" y="20"/>
                      <a:pt x="389" y="20"/>
                      <a:pt x="390" y="19"/>
                    </a:cubicBezTo>
                    <a:cubicBezTo>
                      <a:pt x="390" y="19"/>
                      <a:pt x="389" y="19"/>
                      <a:pt x="389" y="18"/>
                    </a:cubicBezTo>
                    <a:cubicBezTo>
                      <a:pt x="389" y="17"/>
                      <a:pt x="389" y="16"/>
                      <a:pt x="389" y="15"/>
                    </a:cubicBezTo>
                    <a:cubicBezTo>
                      <a:pt x="390" y="15"/>
                      <a:pt x="390" y="15"/>
                      <a:pt x="390" y="15"/>
                    </a:cubicBezTo>
                    <a:cubicBezTo>
                      <a:pt x="391" y="16"/>
                      <a:pt x="392" y="16"/>
                      <a:pt x="392" y="17"/>
                    </a:cubicBezTo>
                    <a:cubicBezTo>
                      <a:pt x="393" y="17"/>
                      <a:pt x="394" y="17"/>
                      <a:pt x="395" y="17"/>
                    </a:cubicBezTo>
                    <a:cubicBezTo>
                      <a:pt x="396" y="17"/>
                      <a:pt x="396" y="16"/>
                      <a:pt x="397" y="17"/>
                    </a:cubicBezTo>
                    <a:cubicBezTo>
                      <a:pt x="397" y="16"/>
                      <a:pt x="397" y="15"/>
                      <a:pt x="397" y="15"/>
                    </a:cubicBezTo>
                    <a:cubicBezTo>
                      <a:pt x="397" y="14"/>
                      <a:pt x="399" y="14"/>
                      <a:pt x="398" y="13"/>
                    </a:cubicBezTo>
                    <a:cubicBezTo>
                      <a:pt x="399" y="12"/>
                      <a:pt x="399" y="11"/>
                      <a:pt x="399" y="10"/>
                    </a:cubicBezTo>
                    <a:cubicBezTo>
                      <a:pt x="399" y="10"/>
                      <a:pt x="398" y="10"/>
                      <a:pt x="398" y="9"/>
                    </a:cubicBezTo>
                    <a:cubicBezTo>
                      <a:pt x="399" y="9"/>
                      <a:pt x="399" y="9"/>
                      <a:pt x="400" y="9"/>
                    </a:cubicBezTo>
                    <a:cubicBezTo>
                      <a:pt x="402" y="8"/>
                      <a:pt x="402" y="8"/>
                      <a:pt x="405" y="5"/>
                    </a:cubicBezTo>
                    <a:cubicBezTo>
                      <a:pt x="405" y="5"/>
                      <a:pt x="406" y="5"/>
                      <a:pt x="406" y="6"/>
                    </a:cubicBezTo>
                    <a:cubicBezTo>
                      <a:pt x="406" y="6"/>
                      <a:pt x="407" y="6"/>
                      <a:pt x="407" y="6"/>
                    </a:cubicBezTo>
                    <a:cubicBezTo>
                      <a:pt x="408" y="6"/>
                      <a:pt x="408" y="6"/>
                      <a:pt x="408" y="6"/>
                    </a:cubicBezTo>
                    <a:cubicBezTo>
                      <a:pt x="410" y="6"/>
                      <a:pt x="411" y="6"/>
                      <a:pt x="413" y="6"/>
                    </a:cubicBezTo>
                    <a:cubicBezTo>
                      <a:pt x="414" y="6"/>
                      <a:pt x="414" y="5"/>
                      <a:pt x="415" y="4"/>
                    </a:cubicBezTo>
                    <a:cubicBezTo>
                      <a:pt x="414" y="3"/>
                      <a:pt x="414" y="2"/>
                      <a:pt x="413" y="1"/>
                    </a:cubicBezTo>
                    <a:cubicBezTo>
                      <a:pt x="413" y="1"/>
                      <a:pt x="413" y="0"/>
                      <a:pt x="414" y="0"/>
                    </a:cubicBezTo>
                    <a:cubicBezTo>
                      <a:pt x="414" y="0"/>
                      <a:pt x="415" y="0"/>
                      <a:pt x="416" y="0"/>
                    </a:cubicBezTo>
                    <a:cubicBezTo>
                      <a:pt x="416" y="1"/>
                      <a:pt x="417" y="1"/>
                      <a:pt x="418" y="2"/>
                    </a:cubicBezTo>
                    <a:cubicBezTo>
                      <a:pt x="419" y="2"/>
                      <a:pt x="420" y="2"/>
                      <a:pt x="422" y="2"/>
                    </a:cubicBezTo>
                    <a:cubicBezTo>
                      <a:pt x="422" y="2"/>
                      <a:pt x="422" y="2"/>
                      <a:pt x="422" y="3"/>
                    </a:cubicBezTo>
                    <a:cubicBezTo>
                      <a:pt x="423" y="3"/>
                      <a:pt x="423" y="3"/>
                      <a:pt x="424" y="3"/>
                    </a:cubicBezTo>
                    <a:cubicBezTo>
                      <a:pt x="424" y="3"/>
                      <a:pt x="424" y="3"/>
                      <a:pt x="424" y="3"/>
                    </a:cubicBezTo>
                    <a:cubicBezTo>
                      <a:pt x="425" y="3"/>
                      <a:pt x="426" y="3"/>
                      <a:pt x="426" y="3"/>
                    </a:cubicBezTo>
                    <a:cubicBezTo>
                      <a:pt x="428" y="5"/>
                      <a:pt x="429" y="6"/>
                      <a:pt x="430" y="8"/>
                    </a:cubicBezTo>
                    <a:cubicBezTo>
                      <a:pt x="430" y="8"/>
                      <a:pt x="431" y="8"/>
                      <a:pt x="431" y="8"/>
                    </a:cubicBezTo>
                    <a:cubicBezTo>
                      <a:pt x="431" y="8"/>
                      <a:pt x="432" y="9"/>
                      <a:pt x="432" y="9"/>
                    </a:cubicBezTo>
                    <a:cubicBezTo>
                      <a:pt x="433" y="9"/>
                      <a:pt x="433" y="9"/>
                      <a:pt x="434" y="10"/>
                    </a:cubicBezTo>
                    <a:cubicBezTo>
                      <a:pt x="435" y="10"/>
                      <a:pt x="435" y="10"/>
                      <a:pt x="436" y="10"/>
                    </a:cubicBezTo>
                    <a:cubicBezTo>
                      <a:pt x="436" y="10"/>
                      <a:pt x="437" y="10"/>
                      <a:pt x="437" y="10"/>
                    </a:cubicBezTo>
                    <a:cubicBezTo>
                      <a:pt x="437" y="10"/>
                      <a:pt x="437" y="9"/>
                      <a:pt x="437" y="9"/>
                    </a:cubicBezTo>
                    <a:cubicBezTo>
                      <a:pt x="438" y="9"/>
                      <a:pt x="439" y="9"/>
                      <a:pt x="440" y="9"/>
                    </a:cubicBezTo>
                    <a:cubicBezTo>
                      <a:pt x="440" y="10"/>
                      <a:pt x="441" y="10"/>
                      <a:pt x="441" y="11"/>
                    </a:cubicBezTo>
                    <a:cubicBezTo>
                      <a:pt x="442" y="12"/>
                      <a:pt x="442" y="12"/>
                      <a:pt x="443" y="12"/>
                    </a:cubicBezTo>
                    <a:cubicBezTo>
                      <a:pt x="444" y="13"/>
                      <a:pt x="445" y="15"/>
                      <a:pt x="446" y="16"/>
                    </a:cubicBezTo>
                    <a:cubicBezTo>
                      <a:pt x="447" y="18"/>
                      <a:pt x="449" y="19"/>
                      <a:pt x="451" y="21"/>
                    </a:cubicBezTo>
                    <a:cubicBezTo>
                      <a:pt x="452" y="21"/>
                      <a:pt x="453" y="21"/>
                      <a:pt x="453" y="22"/>
                    </a:cubicBezTo>
                    <a:cubicBezTo>
                      <a:pt x="456" y="23"/>
                      <a:pt x="456" y="26"/>
                      <a:pt x="458" y="27"/>
                    </a:cubicBezTo>
                    <a:cubicBezTo>
                      <a:pt x="458" y="28"/>
                      <a:pt x="459" y="28"/>
                      <a:pt x="459" y="29"/>
                    </a:cubicBezTo>
                    <a:cubicBezTo>
                      <a:pt x="460" y="30"/>
                      <a:pt x="460" y="30"/>
                      <a:pt x="461" y="31"/>
                    </a:cubicBezTo>
                    <a:cubicBezTo>
                      <a:pt x="461" y="32"/>
                      <a:pt x="462" y="32"/>
                      <a:pt x="462" y="33"/>
                    </a:cubicBezTo>
                    <a:cubicBezTo>
                      <a:pt x="462" y="33"/>
                      <a:pt x="462" y="33"/>
                      <a:pt x="462" y="34"/>
                    </a:cubicBezTo>
                    <a:cubicBezTo>
                      <a:pt x="464" y="35"/>
                      <a:pt x="465" y="37"/>
                      <a:pt x="467" y="39"/>
                    </a:cubicBezTo>
                    <a:cubicBezTo>
                      <a:pt x="467" y="39"/>
                      <a:pt x="467" y="39"/>
                      <a:pt x="467" y="39"/>
                    </a:cubicBezTo>
                    <a:cubicBezTo>
                      <a:pt x="467" y="41"/>
                      <a:pt x="469" y="41"/>
                      <a:pt x="469" y="42"/>
                    </a:cubicBezTo>
                    <a:cubicBezTo>
                      <a:pt x="469" y="43"/>
                      <a:pt x="470" y="44"/>
                      <a:pt x="471" y="44"/>
                    </a:cubicBezTo>
                    <a:cubicBezTo>
                      <a:pt x="473" y="45"/>
                      <a:pt x="473" y="46"/>
                      <a:pt x="474" y="48"/>
                    </a:cubicBezTo>
                    <a:cubicBezTo>
                      <a:pt x="475" y="49"/>
                      <a:pt x="476" y="49"/>
                      <a:pt x="477" y="51"/>
                    </a:cubicBezTo>
                    <a:cubicBezTo>
                      <a:pt x="478" y="51"/>
                      <a:pt x="480" y="52"/>
                      <a:pt x="480" y="54"/>
                    </a:cubicBezTo>
                    <a:cubicBezTo>
                      <a:pt x="480" y="54"/>
                      <a:pt x="481" y="55"/>
                      <a:pt x="482" y="56"/>
                    </a:cubicBezTo>
                    <a:cubicBezTo>
                      <a:pt x="482" y="56"/>
                      <a:pt x="482" y="57"/>
                      <a:pt x="483" y="57"/>
                    </a:cubicBezTo>
                    <a:cubicBezTo>
                      <a:pt x="484" y="58"/>
                      <a:pt x="484" y="59"/>
                      <a:pt x="484" y="59"/>
                    </a:cubicBezTo>
                    <a:cubicBezTo>
                      <a:pt x="485" y="60"/>
                      <a:pt x="486" y="61"/>
                      <a:pt x="487" y="62"/>
                    </a:cubicBezTo>
                    <a:cubicBezTo>
                      <a:pt x="487" y="62"/>
                      <a:pt x="487" y="63"/>
                      <a:pt x="487" y="63"/>
                    </a:cubicBezTo>
                    <a:cubicBezTo>
                      <a:pt x="487" y="64"/>
                      <a:pt x="488" y="64"/>
                      <a:pt x="488" y="65"/>
                    </a:cubicBezTo>
                    <a:cubicBezTo>
                      <a:pt x="488" y="66"/>
                      <a:pt x="489" y="66"/>
                      <a:pt x="489" y="67"/>
                    </a:cubicBezTo>
                    <a:cubicBezTo>
                      <a:pt x="490" y="68"/>
                      <a:pt x="491" y="69"/>
                      <a:pt x="492" y="71"/>
                    </a:cubicBezTo>
                    <a:cubicBezTo>
                      <a:pt x="493" y="72"/>
                      <a:pt x="493" y="73"/>
                      <a:pt x="494" y="74"/>
                    </a:cubicBezTo>
                    <a:cubicBezTo>
                      <a:pt x="494" y="74"/>
                      <a:pt x="495" y="75"/>
                      <a:pt x="495" y="75"/>
                    </a:cubicBezTo>
                    <a:cubicBezTo>
                      <a:pt x="495" y="75"/>
                      <a:pt x="495" y="75"/>
                      <a:pt x="495" y="76"/>
                    </a:cubicBezTo>
                    <a:cubicBezTo>
                      <a:pt x="496" y="76"/>
                      <a:pt x="496" y="76"/>
                      <a:pt x="496" y="77"/>
                    </a:cubicBezTo>
                    <a:cubicBezTo>
                      <a:pt x="496" y="78"/>
                      <a:pt x="496" y="78"/>
                      <a:pt x="496" y="79"/>
                    </a:cubicBezTo>
                    <a:cubicBezTo>
                      <a:pt x="497" y="81"/>
                      <a:pt x="499" y="81"/>
                      <a:pt x="500" y="82"/>
                    </a:cubicBezTo>
                    <a:cubicBezTo>
                      <a:pt x="500" y="83"/>
                      <a:pt x="500" y="83"/>
                      <a:pt x="500" y="83"/>
                    </a:cubicBezTo>
                    <a:cubicBezTo>
                      <a:pt x="501" y="84"/>
                      <a:pt x="501" y="85"/>
                      <a:pt x="502" y="85"/>
                    </a:cubicBezTo>
                    <a:cubicBezTo>
                      <a:pt x="502" y="85"/>
                      <a:pt x="502" y="85"/>
                      <a:pt x="503" y="85"/>
                    </a:cubicBezTo>
                    <a:cubicBezTo>
                      <a:pt x="503" y="84"/>
                      <a:pt x="503" y="83"/>
                      <a:pt x="503" y="82"/>
                    </a:cubicBezTo>
                    <a:cubicBezTo>
                      <a:pt x="504" y="82"/>
                      <a:pt x="503" y="83"/>
                      <a:pt x="504" y="83"/>
                    </a:cubicBezTo>
                    <a:cubicBezTo>
                      <a:pt x="504" y="84"/>
                      <a:pt x="505" y="84"/>
                      <a:pt x="505" y="85"/>
                    </a:cubicBezTo>
                    <a:cubicBezTo>
                      <a:pt x="505" y="86"/>
                      <a:pt x="506" y="87"/>
                      <a:pt x="506" y="87"/>
                    </a:cubicBezTo>
                    <a:cubicBezTo>
                      <a:pt x="506" y="87"/>
                      <a:pt x="507" y="87"/>
                      <a:pt x="507" y="87"/>
                    </a:cubicBezTo>
                    <a:cubicBezTo>
                      <a:pt x="507" y="88"/>
                      <a:pt x="508" y="88"/>
                      <a:pt x="508" y="89"/>
                    </a:cubicBezTo>
                    <a:cubicBezTo>
                      <a:pt x="509" y="89"/>
                      <a:pt x="510" y="89"/>
                      <a:pt x="510" y="89"/>
                    </a:cubicBezTo>
                    <a:cubicBezTo>
                      <a:pt x="511" y="89"/>
                      <a:pt x="511" y="88"/>
                      <a:pt x="512" y="88"/>
                    </a:cubicBezTo>
                    <a:cubicBezTo>
                      <a:pt x="512" y="87"/>
                      <a:pt x="513" y="87"/>
                      <a:pt x="514" y="86"/>
                    </a:cubicBezTo>
                    <a:cubicBezTo>
                      <a:pt x="514" y="86"/>
                      <a:pt x="514" y="85"/>
                      <a:pt x="514" y="84"/>
                    </a:cubicBezTo>
                    <a:cubicBezTo>
                      <a:pt x="514" y="84"/>
                      <a:pt x="514" y="83"/>
                      <a:pt x="515" y="83"/>
                    </a:cubicBezTo>
                    <a:cubicBezTo>
                      <a:pt x="515" y="84"/>
                      <a:pt x="515" y="84"/>
                      <a:pt x="516" y="84"/>
                    </a:cubicBezTo>
                    <a:cubicBezTo>
                      <a:pt x="516" y="84"/>
                      <a:pt x="516" y="85"/>
                      <a:pt x="516" y="85"/>
                    </a:cubicBezTo>
                    <a:cubicBezTo>
                      <a:pt x="517" y="86"/>
                      <a:pt x="518" y="87"/>
                      <a:pt x="519" y="88"/>
                    </a:cubicBezTo>
                    <a:cubicBezTo>
                      <a:pt x="519" y="88"/>
                      <a:pt x="520" y="88"/>
                      <a:pt x="520" y="89"/>
                    </a:cubicBezTo>
                    <a:cubicBezTo>
                      <a:pt x="520" y="89"/>
                      <a:pt x="520" y="89"/>
                      <a:pt x="519" y="89"/>
                    </a:cubicBezTo>
                    <a:cubicBezTo>
                      <a:pt x="521" y="90"/>
                      <a:pt x="521" y="92"/>
                      <a:pt x="522" y="93"/>
                    </a:cubicBezTo>
                    <a:cubicBezTo>
                      <a:pt x="522" y="94"/>
                      <a:pt x="522" y="95"/>
                      <a:pt x="522" y="95"/>
                    </a:cubicBezTo>
                    <a:cubicBezTo>
                      <a:pt x="522" y="96"/>
                      <a:pt x="523" y="97"/>
                      <a:pt x="523" y="97"/>
                    </a:cubicBezTo>
                    <a:cubicBezTo>
                      <a:pt x="523" y="98"/>
                      <a:pt x="524" y="98"/>
                      <a:pt x="524" y="98"/>
                    </a:cubicBezTo>
                    <a:cubicBezTo>
                      <a:pt x="524" y="98"/>
                      <a:pt x="524" y="98"/>
                      <a:pt x="524" y="98"/>
                    </a:cubicBezTo>
                    <a:cubicBezTo>
                      <a:pt x="524" y="100"/>
                      <a:pt x="524" y="103"/>
                      <a:pt x="524" y="105"/>
                    </a:cubicBezTo>
                    <a:cubicBezTo>
                      <a:pt x="524" y="105"/>
                      <a:pt x="525" y="106"/>
                      <a:pt x="525" y="106"/>
                    </a:cubicBezTo>
                    <a:cubicBezTo>
                      <a:pt x="525" y="106"/>
                      <a:pt x="525" y="107"/>
                      <a:pt x="525" y="108"/>
                    </a:cubicBezTo>
                    <a:cubicBezTo>
                      <a:pt x="526" y="108"/>
                      <a:pt x="525" y="109"/>
                      <a:pt x="526" y="110"/>
                    </a:cubicBezTo>
                    <a:cubicBezTo>
                      <a:pt x="527" y="110"/>
                      <a:pt x="526" y="111"/>
                      <a:pt x="526" y="112"/>
                    </a:cubicBezTo>
                    <a:cubicBezTo>
                      <a:pt x="527" y="112"/>
                      <a:pt x="527" y="112"/>
                      <a:pt x="527" y="113"/>
                    </a:cubicBezTo>
                    <a:cubicBezTo>
                      <a:pt x="528" y="113"/>
                      <a:pt x="529" y="113"/>
                      <a:pt x="530" y="113"/>
                    </a:cubicBezTo>
                    <a:cubicBezTo>
                      <a:pt x="530" y="112"/>
                      <a:pt x="531" y="112"/>
                      <a:pt x="531" y="111"/>
                    </a:cubicBezTo>
                    <a:cubicBezTo>
                      <a:pt x="531" y="110"/>
                      <a:pt x="532" y="109"/>
                      <a:pt x="532" y="109"/>
                    </a:cubicBezTo>
                    <a:cubicBezTo>
                      <a:pt x="532" y="107"/>
                      <a:pt x="532" y="104"/>
                      <a:pt x="532" y="102"/>
                    </a:cubicBezTo>
                    <a:cubicBezTo>
                      <a:pt x="532" y="102"/>
                      <a:pt x="532" y="102"/>
                      <a:pt x="531" y="102"/>
                    </a:cubicBezTo>
                    <a:cubicBezTo>
                      <a:pt x="531" y="100"/>
                      <a:pt x="531" y="99"/>
                      <a:pt x="531" y="97"/>
                    </a:cubicBezTo>
                    <a:cubicBezTo>
                      <a:pt x="532" y="97"/>
                      <a:pt x="532" y="96"/>
                      <a:pt x="533" y="96"/>
                    </a:cubicBezTo>
                    <a:cubicBezTo>
                      <a:pt x="533" y="95"/>
                      <a:pt x="533" y="95"/>
                      <a:pt x="533" y="94"/>
                    </a:cubicBezTo>
                    <a:cubicBezTo>
                      <a:pt x="533" y="94"/>
                      <a:pt x="534" y="93"/>
                      <a:pt x="535" y="92"/>
                    </a:cubicBezTo>
                    <a:cubicBezTo>
                      <a:pt x="535" y="92"/>
                      <a:pt x="535" y="91"/>
                      <a:pt x="535" y="91"/>
                    </a:cubicBezTo>
                    <a:cubicBezTo>
                      <a:pt x="536" y="90"/>
                      <a:pt x="537" y="89"/>
                      <a:pt x="538" y="88"/>
                    </a:cubicBezTo>
                    <a:cubicBezTo>
                      <a:pt x="538" y="88"/>
                      <a:pt x="539" y="87"/>
                      <a:pt x="539" y="87"/>
                    </a:cubicBezTo>
                    <a:cubicBezTo>
                      <a:pt x="539" y="86"/>
                      <a:pt x="540" y="85"/>
                      <a:pt x="541" y="84"/>
                    </a:cubicBezTo>
                    <a:cubicBezTo>
                      <a:pt x="542" y="83"/>
                      <a:pt x="542" y="82"/>
                      <a:pt x="543" y="81"/>
                    </a:cubicBezTo>
                    <a:cubicBezTo>
                      <a:pt x="543" y="81"/>
                      <a:pt x="543" y="80"/>
                      <a:pt x="543" y="80"/>
                    </a:cubicBezTo>
                    <a:cubicBezTo>
                      <a:pt x="543" y="79"/>
                      <a:pt x="544" y="79"/>
                      <a:pt x="545" y="78"/>
                    </a:cubicBezTo>
                    <a:cubicBezTo>
                      <a:pt x="545" y="77"/>
                      <a:pt x="546" y="76"/>
                      <a:pt x="546" y="76"/>
                    </a:cubicBezTo>
                    <a:cubicBezTo>
                      <a:pt x="546" y="75"/>
                      <a:pt x="546" y="75"/>
                      <a:pt x="546" y="75"/>
                    </a:cubicBezTo>
                    <a:cubicBezTo>
                      <a:pt x="548" y="73"/>
                      <a:pt x="549" y="71"/>
                      <a:pt x="550" y="69"/>
                    </a:cubicBezTo>
                    <a:cubicBezTo>
                      <a:pt x="551" y="69"/>
                      <a:pt x="551" y="68"/>
                      <a:pt x="552" y="67"/>
                    </a:cubicBezTo>
                    <a:cubicBezTo>
                      <a:pt x="552" y="66"/>
                      <a:pt x="553" y="66"/>
                      <a:pt x="553" y="65"/>
                    </a:cubicBezTo>
                    <a:cubicBezTo>
                      <a:pt x="553" y="65"/>
                      <a:pt x="553" y="65"/>
                      <a:pt x="553" y="64"/>
                    </a:cubicBezTo>
                    <a:cubicBezTo>
                      <a:pt x="554" y="63"/>
                      <a:pt x="555" y="62"/>
                      <a:pt x="556" y="61"/>
                    </a:cubicBezTo>
                    <a:cubicBezTo>
                      <a:pt x="556" y="61"/>
                      <a:pt x="556" y="61"/>
                      <a:pt x="556" y="60"/>
                    </a:cubicBezTo>
                    <a:cubicBezTo>
                      <a:pt x="557" y="60"/>
                      <a:pt x="557" y="60"/>
                      <a:pt x="557" y="59"/>
                    </a:cubicBezTo>
                    <a:cubicBezTo>
                      <a:pt x="558" y="60"/>
                      <a:pt x="558" y="60"/>
                      <a:pt x="557" y="61"/>
                    </a:cubicBezTo>
                    <a:cubicBezTo>
                      <a:pt x="557" y="61"/>
                      <a:pt x="558" y="62"/>
                      <a:pt x="558" y="62"/>
                    </a:cubicBezTo>
                    <a:cubicBezTo>
                      <a:pt x="558" y="62"/>
                      <a:pt x="558" y="62"/>
                      <a:pt x="559" y="62"/>
                    </a:cubicBezTo>
                    <a:cubicBezTo>
                      <a:pt x="559" y="62"/>
                      <a:pt x="559" y="61"/>
                      <a:pt x="559" y="60"/>
                    </a:cubicBezTo>
                    <a:cubicBezTo>
                      <a:pt x="560" y="60"/>
                      <a:pt x="560" y="59"/>
                      <a:pt x="561" y="59"/>
                    </a:cubicBezTo>
                    <a:cubicBezTo>
                      <a:pt x="561" y="58"/>
                      <a:pt x="561" y="57"/>
                      <a:pt x="562" y="57"/>
                    </a:cubicBezTo>
                    <a:cubicBezTo>
                      <a:pt x="562" y="58"/>
                      <a:pt x="562" y="58"/>
                      <a:pt x="562" y="59"/>
                    </a:cubicBezTo>
                    <a:cubicBezTo>
                      <a:pt x="562" y="59"/>
                      <a:pt x="563" y="59"/>
                      <a:pt x="563" y="59"/>
                    </a:cubicBezTo>
                    <a:cubicBezTo>
                      <a:pt x="563" y="59"/>
                      <a:pt x="564" y="58"/>
                      <a:pt x="564" y="58"/>
                    </a:cubicBezTo>
                    <a:cubicBezTo>
                      <a:pt x="564" y="58"/>
                      <a:pt x="564" y="58"/>
                      <a:pt x="564" y="57"/>
                    </a:cubicBezTo>
                    <a:cubicBezTo>
                      <a:pt x="564" y="57"/>
                      <a:pt x="565" y="57"/>
                      <a:pt x="565" y="57"/>
                    </a:cubicBezTo>
                    <a:cubicBezTo>
                      <a:pt x="565" y="56"/>
                      <a:pt x="566" y="55"/>
                      <a:pt x="566" y="54"/>
                    </a:cubicBezTo>
                    <a:cubicBezTo>
                      <a:pt x="568" y="54"/>
                      <a:pt x="568" y="52"/>
                      <a:pt x="569" y="51"/>
                    </a:cubicBezTo>
                    <a:cubicBezTo>
                      <a:pt x="569" y="50"/>
                      <a:pt x="569" y="50"/>
                      <a:pt x="569" y="49"/>
                    </a:cubicBezTo>
                    <a:cubicBezTo>
                      <a:pt x="571" y="48"/>
                      <a:pt x="572" y="48"/>
                      <a:pt x="573" y="45"/>
                    </a:cubicBezTo>
                    <a:cubicBezTo>
                      <a:pt x="574" y="45"/>
                      <a:pt x="575" y="44"/>
                      <a:pt x="576" y="44"/>
                    </a:cubicBezTo>
                    <a:cubicBezTo>
                      <a:pt x="576" y="44"/>
                      <a:pt x="576" y="43"/>
                      <a:pt x="577" y="43"/>
                    </a:cubicBezTo>
                    <a:cubicBezTo>
                      <a:pt x="577" y="42"/>
                      <a:pt x="576" y="41"/>
                      <a:pt x="577" y="40"/>
                    </a:cubicBezTo>
                    <a:cubicBezTo>
                      <a:pt x="578" y="41"/>
                      <a:pt x="578" y="41"/>
                      <a:pt x="578" y="41"/>
                    </a:cubicBezTo>
                    <a:cubicBezTo>
                      <a:pt x="579" y="41"/>
                      <a:pt x="579" y="40"/>
                      <a:pt x="580" y="40"/>
                    </a:cubicBezTo>
                    <a:cubicBezTo>
                      <a:pt x="580" y="40"/>
                      <a:pt x="581" y="40"/>
                      <a:pt x="581" y="39"/>
                    </a:cubicBezTo>
                    <a:cubicBezTo>
                      <a:pt x="582" y="39"/>
                      <a:pt x="582" y="39"/>
                      <a:pt x="583" y="39"/>
                    </a:cubicBezTo>
                    <a:cubicBezTo>
                      <a:pt x="582" y="40"/>
                      <a:pt x="581" y="41"/>
                      <a:pt x="581" y="41"/>
                    </a:cubicBezTo>
                    <a:cubicBezTo>
                      <a:pt x="580" y="42"/>
                      <a:pt x="580" y="43"/>
                      <a:pt x="581" y="44"/>
                    </a:cubicBezTo>
                    <a:cubicBezTo>
                      <a:pt x="580" y="45"/>
                      <a:pt x="579" y="46"/>
                      <a:pt x="578" y="47"/>
                    </a:cubicBezTo>
                    <a:cubicBezTo>
                      <a:pt x="578" y="48"/>
                      <a:pt x="576" y="49"/>
                      <a:pt x="577" y="50"/>
                    </a:cubicBezTo>
                    <a:cubicBezTo>
                      <a:pt x="577" y="50"/>
                      <a:pt x="576" y="51"/>
                      <a:pt x="576" y="51"/>
                    </a:cubicBezTo>
                    <a:cubicBezTo>
                      <a:pt x="576" y="51"/>
                      <a:pt x="577" y="51"/>
                      <a:pt x="577" y="52"/>
                    </a:cubicBezTo>
                    <a:cubicBezTo>
                      <a:pt x="577" y="52"/>
                      <a:pt x="576" y="53"/>
                      <a:pt x="576" y="53"/>
                    </a:cubicBezTo>
                    <a:cubicBezTo>
                      <a:pt x="577" y="54"/>
                      <a:pt x="577" y="54"/>
                      <a:pt x="577" y="55"/>
                    </a:cubicBezTo>
                    <a:cubicBezTo>
                      <a:pt x="576" y="55"/>
                      <a:pt x="576" y="55"/>
                      <a:pt x="575" y="55"/>
                    </a:cubicBezTo>
                    <a:cubicBezTo>
                      <a:pt x="574" y="55"/>
                      <a:pt x="575" y="57"/>
                      <a:pt x="574" y="57"/>
                    </a:cubicBezTo>
                    <a:cubicBezTo>
                      <a:pt x="574" y="58"/>
                      <a:pt x="574" y="59"/>
                      <a:pt x="573" y="59"/>
                    </a:cubicBezTo>
                    <a:cubicBezTo>
                      <a:pt x="574" y="60"/>
                      <a:pt x="572" y="60"/>
                      <a:pt x="573" y="61"/>
                    </a:cubicBezTo>
                    <a:cubicBezTo>
                      <a:pt x="573" y="62"/>
                      <a:pt x="574" y="61"/>
                      <a:pt x="575" y="62"/>
                    </a:cubicBezTo>
                    <a:cubicBezTo>
                      <a:pt x="575" y="62"/>
                      <a:pt x="575" y="63"/>
                      <a:pt x="575" y="63"/>
                    </a:cubicBezTo>
                    <a:cubicBezTo>
                      <a:pt x="574" y="64"/>
                      <a:pt x="574" y="64"/>
                      <a:pt x="573" y="65"/>
                    </a:cubicBezTo>
                    <a:cubicBezTo>
                      <a:pt x="573" y="65"/>
                      <a:pt x="573" y="65"/>
                      <a:pt x="573" y="65"/>
                    </a:cubicBezTo>
                    <a:cubicBezTo>
                      <a:pt x="573" y="66"/>
                      <a:pt x="573" y="67"/>
                      <a:pt x="573" y="68"/>
                    </a:cubicBezTo>
                    <a:cubicBezTo>
                      <a:pt x="574" y="69"/>
                      <a:pt x="574" y="69"/>
                      <a:pt x="575" y="68"/>
                    </a:cubicBezTo>
                    <a:cubicBezTo>
                      <a:pt x="576" y="68"/>
                      <a:pt x="575" y="67"/>
                      <a:pt x="576" y="66"/>
                    </a:cubicBezTo>
                    <a:cubicBezTo>
                      <a:pt x="576" y="65"/>
                      <a:pt x="577" y="65"/>
                      <a:pt x="577" y="64"/>
                    </a:cubicBezTo>
                    <a:cubicBezTo>
                      <a:pt x="578" y="64"/>
                      <a:pt x="579" y="64"/>
                      <a:pt x="580" y="64"/>
                    </a:cubicBezTo>
                    <a:cubicBezTo>
                      <a:pt x="580" y="64"/>
                      <a:pt x="581" y="64"/>
                      <a:pt x="582" y="63"/>
                    </a:cubicBezTo>
                    <a:cubicBezTo>
                      <a:pt x="582" y="63"/>
                      <a:pt x="582" y="62"/>
                      <a:pt x="582" y="62"/>
                    </a:cubicBezTo>
                    <a:cubicBezTo>
                      <a:pt x="582" y="62"/>
                      <a:pt x="582" y="61"/>
                      <a:pt x="583" y="61"/>
                    </a:cubicBezTo>
                    <a:cubicBezTo>
                      <a:pt x="583" y="60"/>
                      <a:pt x="584" y="60"/>
                      <a:pt x="584" y="60"/>
                    </a:cubicBezTo>
                    <a:cubicBezTo>
                      <a:pt x="584" y="59"/>
                      <a:pt x="585" y="59"/>
                      <a:pt x="585" y="59"/>
                    </a:cubicBezTo>
                    <a:cubicBezTo>
                      <a:pt x="585" y="58"/>
                      <a:pt x="585" y="58"/>
                      <a:pt x="586" y="58"/>
                    </a:cubicBezTo>
                    <a:cubicBezTo>
                      <a:pt x="586" y="58"/>
                      <a:pt x="586" y="59"/>
                      <a:pt x="586" y="60"/>
                    </a:cubicBezTo>
                    <a:cubicBezTo>
                      <a:pt x="586" y="60"/>
                      <a:pt x="586" y="60"/>
                      <a:pt x="585" y="60"/>
                    </a:cubicBezTo>
                    <a:cubicBezTo>
                      <a:pt x="586" y="61"/>
                      <a:pt x="586" y="61"/>
                      <a:pt x="587" y="61"/>
                    </a:cubicBezTo>
                    <a:cubicBezTo>
                      <a:pt x="588" y="60"/>
                      <a:pt x="589" y="59"/>
                      <a:pt x="590" y="59"/>
                    </a:cubicBezTo>
                    <a:cubicBezTo>
                      <a:pt x="590" y="59"/>
                      <a:pt x="590" y="58"/>
                      <a:pt x="590" y="58"/>
                    </a:cubicBezTo>
                    <a:cubicBezTo>
                      <a:pt x="590" y="58"/>
                      <a:pt x="590" y="58"/>
                      <a:pt x="591" y="58"/>
                    </a:cubicBezTo>
                    <a:cubicBezTo>
                      <a:pt x="592" y="56"/>
                      <a:pt x="594" y="54"/>
                      <a:pt x="596" y="53"/>
                    </a:cubicBezTo>
                    <a:cubicBezTo>
                      <a:pt x="596" y="52"/>
                      <a:pt x="597" y="51"/>
                      <a:pt x="599" y="50"/>
                    </a:cubicBezTo>
                    <a:cubicBezTo>
                      <a:pt x="599" y="50"/>
                      <a:pt x="600" y="49"/>
                      <a:pt x="600" y="48"/>
                    </a:cubicBezTo>
                    <a:cubicBezTo>
                      <a:pt x="601" y="47"/>
                      <a:pt x="602" y="46"/>
                      <a:pt x="603" y="46"/>
                    </a:cubicBezTo>
                    <a:cubicBezTo>
                      <a:pt x="603" y="46"/>
                      <a:pt x="604" y="46"/>
                      <a:pt x="605" y="46"/>
                    </a:cubicBezTo>
                    <a:cubicBezTo>
                      <a:pt x="605" y="46"/>
                      <a:pt x="606" y="46"/>
                      <a:pt x="606" y="47"/>
                    </a:cubicBezTo>
                    <a:cubicBezTo>
                      <a:pt x="606" y="48"/>
                      <a:pt x="605" y="49"/>
                      <a:pt x="605" y="49"/>
                    </a:cubicBezTo>
                    <a:cubicBezTo>
                      <a:pt x="605" y="50"/>
                      <a:pt x="605" y="51"/>
                      <a:pt x="605" y="51"/>
                    </a:cubicBezTo>
                    <a:cubicBezTo>
                      <a:pt x="604" y="52"/>
                      <a:pt x="604" y="54"/>
                      <a:pt x="602" y="55"/>
                    </a:cubicBezTo>
                    <a:cubicBezTo>
                      <a:pt x="602" y="56"/>
                      <a:pt x="602" y="57"/>
                      <a:pt x="602" y="57"/>
                    </a:cubicBezTo>
                    <a:cubicBezTo>
                      <a:pt x="602" y="58"/>
                      <a:pt x="602" y="58"/>
                      <a:pt x="602" y="58"/>
                    </a:cubicBezTo>
                    <a:cubicBezTo>
                      <a:pt x="602" y="59"/>
                      <a:pt x="602" y="59"/>
                      <a:pt x="603" y="60"/>
                    </a:cubicBezTo>
                    <a:cubicBezTo>
                      <a:pt x="603" y="60"/>
                      <a:pt x="604" y="60"/>
                      <a:pt x="605" y="60"/>
                    </a:cubicBezTo>
                    <a:cubicBezTo>
                      <a:pt x="605" y="60"/>
                      <a:pt x="605" y="61"/>
                      <a:pt x="605" y="61"/>
                    </a:cubicBezTo>
                    <a:cubicBezTo>
                      <a:pt x="604" y="62"/>
                      <a:pt x="603" y="62"/>
                      <a:pt x="603" y="63"/>
                    </a:cubicBezTo>
                    <a:cubicBezTo>
                      <a:pt x="603" y="63"/>
                      <a:pt x="603" y="64"/>
                      <a:pt x="602" y="64"/>
                    </a:cubicBezTo>
                    <a:cubicBezTo>
                      <a:pt x="602" y="65"/>
                      <a:pt x="602" y="66"/>
                      <a:pt x="602" y="66"/>
                    </a:cubicBezTo>
                    <a:cubicBezTo>
                      <a:pt x="602" y="66"/>
                      <a:pt x="602" y="66"/>
                      <a:pt x="601" y="67"/>
                    </a:cubicBezTo>
                    <a:cubicBezTo>
                      <a:pt x="601" y="67"/>
                      <a:pt x="601" y="67"/>
                      <a:pt x="601" y="68"/>
                    </a:cubicBezTo>
                    <a:cubicBezTo>
                      <a:pt x="600" y="68"/>
                      <a:pt x="600" y="68"/>
                      <a:pt x="600" y="68"/>
                    </a:cubicBezTo>
                    <a:cubicBezTo>
                      <a:pt x="600" y="69"/>
                      <a:pt x="600" y="69"/>
                      <a:pt x="600" y="69"/>
                    </a:cubicBezTo>
                    <a:cubicBezTo>
                      <a:pt x="599" y="70"/>
                      <a:pt x="598" y="70"/>
                      <a:pt x="598" y="71"/>
                    </a:cubicBezTo>
                    <a:cubicBezTo>
                      <a:pt x="598" y="73"/>
                      <a:pt x="598" y="74"/>
                      <a:pt x="598" y="76"/>
                    </a:cubicBezTo>
                    <a:cubicBezTo>
                      <a:pt x="599" y="76"/>
                      <a:pt x="598" y="77"/>
                      <a:pt x="598" y="78"/>
                    </a:cubicBezTo>
                    <a:cubicBezTo>
                      <a:pt x="599" y="78"/>
                      <a:pt x="598" y="79"/>
                      <a:pt x="599" y="79"/>
                    </a:cubicBezTo>
                    <a:cubicBezTo>
                      <a:pt x="600" y="79"/>
                      <a:pt x="601" y="78"/>
                      <a:pt x="601" y="77"/>
                    </a:cubicBezTo>
                    <a:cubicBezTo>
                      <a:pt x="602" y="76"/>
                      <a:pt x="602" y="75"/>
                      <a:pt x="603" y="74"/>
                    </a:cubicBezTo>
                    <a:cubicBezTo>
                      <a:pt x="603" y="74"/>
                      <a:pt x="603" y="73"/>
                      <a:pt x="604" y="73"/>
                    </a:cubicBezTo>
                    <a:cubicBezTo>
                      <a:pt x="605" y="72"/>
                      <a:pt x="604" y="72"/>
                      <a:pt x="605" y="71"/>
                    </a:cubicBezTo>
                    <a:cubicBezTo>
                      <a:pt x="605" y="70"/>
                      <a:pt x="606" y="69"/>
                      <a:pt x="606" y="69"/>
                    </a:cubicBezTo>
                    <a:cubicBezTo>
                      <a:pt x="606" y="68"/>
                      <a:pt x="607" y="67"/>
                      <a:pt x="607" y="67"/>
                    </a:cubicBezTo>
                    <a:cubicBezTo>
                      <a:pt x="607" y="66"/>
                      <a:pt x="608" y="65"/>
                      <a:pt x="608" y="64"/>
                    </a:cubicBezTo>
                    <a:cubicBezTo>
                      <a:pt x="609" y="64"/>
                      <a:pt x="610" y="63"/>
                      <a:pt x="610" y="63"/>
                    </a:cubicBezTo>
                    <a:cubicBezTo>
                      <a:pt x="610" y="62"/>
                      <a:pt x="611" y="61"/>
                      <a:pt x="611" y="60"/>
                    </a:cubicBezTo>
                    <a:cubicBezTo>
                      <a:pt x="611" y="60"/>
                      <a:pt x="611" y="60"/>
                      <a:pt x="612" y="60"/>
                    </a:cubicBezTo>
                    <a:cubicBezTo>
                      <a:pt x="613" y="59"/>
                      <a:pt x="613" y="57"/>
                      <a:pt x="614" y="56"/>
                    </a:cubicBezTo>
                    <a:cubicBezTo>
                      <a:pt x="615" y="55"/>
                      <a:pt x="616" y="54"/>
                      <a:pt x="617" y="53"/>
                    </a:cubicBezTo>
                    <a:cubicBezTo>
                      <a:pt x="618" y="52"/>
                      <a:pt x="618" y="51"/>
                      <a:pt x="619" y="51"/>
                    </a:cubicBezTo>
                    <a:cubicBezTo>
                      <a:pt x="620" y="50"/>
                      <a:pt x="621" y="49"/>
                      <a:pt x="622" y="49"/>
                    </a:cubicBezTo>
                    <a:cubicBezTo>
                      <a:pt x="623" y="48"/>
                      <a:pt x="623" y="48"/>
                      <a:pt x="624" y="47"/>
                    </a:cubicBezTo>
                    <a:cubicBezTo>
                      <a:pt x="625" y="47"/>
                      <a:pt x="625" y="47"/>
                      <a:pt x="625" y="47"/>
                    </a:cubicBezTo>
                    <a:cubicBezTo>
                      <a:pt x="626" y="46"/>
                      <a:pt x="626" y="46"/>
                      <a:pt x="627" y="46"/>
                    </a:cubicBezTo>
                    <a:cubicBezTo>
                      <a:pt x="627" y="46"/>
                      <a:pt x="627" y="46"/>
                      <a:pt x="627" y="46"/>
                    </a:cubicBezTo>
                    <a:cubicBezTo>
                      <a:pt x="627" y="47"/>
                      <a:pt x="627" y="48"/>
                      <a:pt x="627" y="49"/>
                    </a:cubicBezTo>
                    <a:cubicBezTo>
                      <a:pt x="626" y="49"/>
                      <a:pt x="627" y="50"/>
                      <a:pt x="626" y="51"/>
                    </a:cubicBezTo>
                    <a:cubicBezTo>
                      <a:pt x="626" y="51"/>
                      <a:pt x="626" y="52"/>
                      <a:pt x="626" y="52"/>
                    </a:cubicBezTo>
                    <a:cubicBezTo>
                      <a:pt x="625" y="53"/>
                      <a:pt x="624" y="55"/>
                      <a:pt x="623" y="56"/>
                    </a:cubicBezTo>
                    <a:cubicBezTo>
                      <a:pt x="623" y="56"/>
                      <a:pt x="623" y="57"/>
                      <a:pt x="623" y="57"/>
                    </a:cubicBezTo>
                    <a:cubicBezTo>
                      <a:pt x="622" y="58"/>
                      <a:pt x="622" y="59"/>
                      <a:pt x="622" y="60"/>
                    </a:cubicBezTo>
                    <a:cubicBezTo>
                      <a:pt x="622" y="60"/>
                      <a:pt x="622" y="61"/>
                      <a:pt x="622" y="62"/>
                    </a:cubicBezTo>
                    <a:cubicBezTo>
                      <a:pt x="621" y="63"/>
                      <a:pt x="620" y="65"/>
                      <a:pt x="619" y="66"/>
                    </a:cubicBezTo>
                    <a:cubicBezTo>
                      <a:pt x="619" y="67"/>
                      <a:pt x="619" y="67"/>
                      <a:pt x="619" y="68"/>
                    </a:cubicBezTo>
                    <a:cubicBezTo>
                      <a:pt x="618" y="68"/>
                      <a:pt x="618" y="70"/>
                      <a:pt x="617" y="71"/>
                    </a:cubicBezTo>
                    <a:cubicBezTo>
                      <a:pt x="616" y="71"/>
                      <a:pt x="616" y="73"/>
                      <a:pt x="615" y="73"/>
                    </a:cubicBezTo>
                    <a:cubicBezTo>
                      <a:pt x="615" y="74"/>
                      <a:pt x="615" y="74"/>
                      <a:pt x="615" y="75"/>
                    </a:cubicBezTo>
                    <a:cubicBezTo>
                      <a:pt x="614" y="76"/>
                      <a:pt x="613" y="76"/>
                      <a:pt x="613" y="77"/>
                    </a:cubicBezTo>
                    <a:cubicBezTo>
                      <a:pt x="612" y="78"/>
                      <a:pt x="612" y="79"/>
                      <a:pt x="612" y="80"/>
                    </a:cubicBezTo>
                    <a:cubicBezTo>
                      <a:pt x="611" y="80"/>
                      <a:pt x="611" y="82"/>
                      <a:pt x="610" y="82"/>
                    </a:cubicBezTo>
                    <a:cubicBezTo>
                      <a:pt x="610" y="83"/>
                      <a:pt x="610" y="84"/>
                      <a:pt x="610" y="86"/>
                    </a:cubicBezTo>
                    <a:cubicBezTo>
                      <a:pt x="610" y="86"/>
                      <a:pt x="609" y="87"/>
                      <a:pt x="609" y="87"/>
                    </a:cubicBezTo>
                    <a:cubicBezTo>
                      <a:pt x="609" y="88"/>
                      <a:pt x="609" y="90"/>
                      <a:pt x="609" y="91"/>
                    </a:cubicBezTo>
                    <a:cubicBezTo>
                      <a:pt x="608" y="91"/>
                      <a:pt x="608" y="92"/>
                      <a:pt x="608" y="93"/>
                    </a:cubicBezTo>
                    <a:cubicBezTo>
                      <a:pt x="607" y="94"/>
                      <a:pt x="607" y="95"/>
                      <a:pt x="607" y="95"/>
                    </a:cubicBezTo>
                    <a:cubicBezTo>
                      <a:pt x="606" y="96"/>
                      <a:pt x="605" y="97"/>
                      <a:pt x="605" y="97"/>
                    </a:cubicBezTo>
                    <a:cubicBezTo>
                      <a:pt x="605" y="98"/>
                      <a:pt x="604" y="99"/>
                      <a:pt x="604" y="100"/>
                    </a:cubicBezTo>
                    <a:cubicBezTo>
                      <a:pt x="604" y="100"/>
                      <a:pt x="604" y="101"/>
                      <a:pt x="604" y="102"/>
                    </a:cubicBezTo>
                    <a:cubicBezTo>
                      <a:pt x="604" y="102"/>
                      <a:pt x="605" y="102"/>
                      <a:pt x="605" y="103"/>
                    </a:cubicBezTo>
                    <a:cubicBezTo>
                      <a:pt x="605" y="103"/>
                      <a:pt x="605" y="103"/>
                      <a:pt x="606" y="103"/>
                    </a:cubicBezTo>
                    <a:cubicBezTo>
                      <a:pt x="607" y="104"/>
                      <a:pt x="608" y="105"/>
                      <a:pt x="609" y="106"/>
                    </a:cubicBezTo>
                    <a:cubicBezTo>
                      <a:pt x="609" y="106"/>
                      <a:pt x="610" y="106"/>
                      <a:pt x="610" y="106"/>
                    </a:cubicBezTo>
                    <a:cubicBezTo>
                      <a:pt x="611" y="106"/>
                      <a:pt x="611" y="107"/>
                      <a:pt x="612" y="107"/>
                    </a:cubicBezTo>
                    <a:cubicBezTo>
                      <a:pt x="612" y="108"/>
                      <a:pt x="612" y="108"/>
                      <a:pt x="612" y="109"/>
                    </a:cubicBezTo>
                    <a:cubicBezTo>
                      <a:pt x="613" y="109"/>
                      <a:pt x="613" y="110"/>
                      <a:pt x="614" y="110"/>
                    </a:cubicBezTo>
                    <a:cubicBezTo>
                      <a:pt x="614" y="111"/>
                      <a:pt x="613" y="111"/>
                      <a:pt x="613" y="112"/>
                    </a:cubicBezTo>
                    <a:cubicBezTo>
                      <a:pt x="613" y="113"/>
                      <a:pt x="613" y="113"/>
                      <a:pt x="614" y="113"/>
                    </a:cubicBezTo>
                    <a:cubicBezTo>
                      <a:pt x="614" y="114"/>
                      <a:pt x="614" y="115"/>
                      <a:pt x="614" y="116"/>
                    </a:cubicBezTo>
                    <a:cubicBezTo>
                      <a:pt x="614" y="116"/>
                      <a:pt x="613" y="117"/>
                      <a:pt x="613" y="117"/>
                    </a:cubicBezTo>
                    <a:cubicBezTo>
                      <a:pt x="613" y="117"/>
                      <a:pt x="613" y="118"/>
                      <a:pt x="613" y="118"/>
                    </a:cubicBezTo>
                    <a:cubicBezTo>
                      <a:pt x="613" y="119"/>
                      <a:pt x="613" y="119"/>
                      <a:pt x="612" y="119"/>
                    </a:cubicBezTo>
                    <a:cubicBezTo>
                      <a:pt x="612" y="120"/>
                      <a:pt x="612" y="120"/>
                      <a:pt x="612" y="120"/>
                    </a:cubicBezTo>
                    <a:cubicBezTo>
                      <a:pt x="612" y="121"/>
                      <a:pt x="612" y="121"/>
                      <a:pt x="612" y="121"/>
                    </a:cubicBezTo>
                    <a:cubicBezTo>
                      <a:pt x="611" y="122"/>
                      <a:pt x="612" y="123"/>
                      <a:pt x="611" y="123"/>
                    </a:cubicBezTo>
                    <a:cubicBezTo>
                      <a:pt x="611" y="124"/>
                      <a:pt x="611" y="125"/>
                      <a:pt x="611" y="126"/>
                    </a:cubicBezTo>
                    <a:cubicBezTo>
                      <a:pt x="611" y="126"/>
                      <a:pt x="611" y="127"/>
                      <a:pt x="612" y="127"/>
                    </a:cubicBezTo>
                    <a:cubicBezTo>
                      <a:pt x="612" y="127"/>
                      <a:pt x="612" y="128"/>
                      <a:pt x="612" y="129"/>
                    </a:cubicBezTo>
                    <a:cubicBezTo>
                      <a:pt x="612" y="129"/>
                      <a:pt x="613" y="129"/>
                      <a:pt x="613" y="129"/>
                    </a:cubicBezTo>
                    <a:cubicBezTo>
                      <a:pt x="614" y="128"/>
                      <a:pt x="615" y="128"/>
                      <a:pt x="615" y="127"/>
                    </a:cubicBezTo>
                    <a:cubicBezTo>
                      <a:pt x="615" y="126"/>
                      <a:pt x="615" y="126"/>
                      <a:pt x="615" y="126"/>
                    </a:cubicBezTo>
                    <a:cubicBezTo>
                      <a:pt x="616" y="125"/>
                      <a:pt x="617" y="124"/>
                      <a:pt x="617" y="123"/>
                    </a:cubicBezTo>
                    <a:cubicBezTo>
                      <a:pt x="617" y="123"/>
                      <a:pt x="617" y="124"/>
                      <a:pt x="618" y="124"/>
                    </a:cubicBezTo>
                    <a:cubicBezTo>
                      <a:pt x="618" y="124"/>
                      <a:pt x="618" y="124"/>
                      <a:pt x="618" y="124"/>
                    </a:cubicBezTo>
                    <a:cubicBezTo>
                      <a:pt x="619" y="123"/>
                      <a:pt x="619" y="122"/>
                      <a:pt x="619" y="121"/>
                    </a:cubicBezTo>
                    <a:cubicBezTo>
                      <a:pt x="620" y="121"/>
                      <a:pt x="620" y="120"/>
                      <a:pt x="620" y="120"/>
                    </a:cubicBezTo>
                    <a:cubicBezTo>
                      <a:pt x="621" y="119"/>
                      <a:pt x="621" y="118"/>
                      <a:pt x="621" y="117"/>
                    </a:cubicBezTo>
                    <a:cubicBezTo>
                      <a:pt x="621" y="117"/>
                      <a:pt x="621" y="116"/>
                      <a:pt x="622" y="116"/>
                    </a:cubicBezTo>
                    <a:cubicBezTo>
                      <a:pt x="622" y="115"/>
                      <a:pt x="622" y="113"/>
                      <a:pt x="622" y="112"/>
                    </a:cubicBezTo>
                    <a:cubicBezTo>
                      <a:pt x="622" y="111"/>
                      <a:pt x="623" y="111"/>
                      <a:pt x="623" y="111"/>
                    </a:cubicBezTo>
                    <a:cubicBezTo>
                      <a:pt x="624" y="113"/>
                      <a:pt x="626" y="112"/>
                      <a:pt x="626" y="113"/>
                    </a:cubicBezTo>
                    <a:cubicBezTo>
                      <a:pt x="626" y="113"/>
                      <a:pt x="627" y="113"/>
                      <a:pt x="627" y="113"/>
                    </a:cubicBezTo>
                    <a:cubicBezTo>
                      <a:pt x="628" y="113"/>
                      <a:pt x="628" y="113"/>
                      <a:pt x="629" y="113"/>
                    </a:cubicBezTo>
                    <a:cubicBezTo>
                      <a:pt x="630" y="112"/>
                      <a:pt x="630" y="112"/>
                      <a:pt x="631" y="111"/>
                    </a:cubicBezTo>
                    <a:cubicBezTo>
                      <a:pt x="631" y="110"/>
                      <a:pt x="632" y="109"/>
                      <a:pt x="633" y="108"/>
                    </a:cubicBezTo>
                    <a:cubicBezTo>
                      <a:pt x="633" y="107"/>
                      <a:pt x="633" y="107"/>
                      <a:pt x="633" y="106"/>
                    </a:cubicBezTo>
                    <a:cubicBezTo>
                      <a:pt x="632" y="105"/>
                      <a:pt x="632" y="104"/>
                      <a:pt x="632" y="104"/>
                    </a:cubicBezTo>
                    <a:cubicBezTo>
                      <a:pt x="632" y="103"/>
                      <a:pt x="632" y="102"/>
                      <a:pt x="632" y="102"/>
                    </a:cubicBezTo>
                    <a:cubicBezTo>
                      <a:pt x="631" y="101"/>
                      <a:pt x="631" y="100"/>
                      <a:pt x="630" y="99"/>
                    </a:cubicBezTo>
                    <a:cubicBezTo>
                      <a:pt x="630" y="96"/>
                      <a:pt x="630" y="93"/>
                      <a:pt x="630" y="90"/>
                    </a:cubicBezTo>
                    <a:cubicBezTo>
                      <a:pt x="630" y="90"/>
                      <a:pt x="630" y="90"/>
                      <a:pt x="629" y="89"/>
                    </a:cubicBezTo>
                    <a:cubicBezTo>
                      <a:pt x="629" y="89"/>
                      <a:pt x="629" y="88"/>
                      <a:pt x="629" y="88"/>
                    </a:cubicBezTo>
                    <a:cubicBezTo>
                      <a:pt x="629" y="88"/>
                      <a:pt x="629" y="87"/>
                      <a:pt x="629" y="87"/>
                    </a:cubicBezTo>
                    <a:cubicBezTo>
                      <a:pt x="629" y="86"/>
                      <a:pt x="629" y="85"/>
                      <a:pt x="629" y="84"/>
                    </a:cubicBezTo>
                    <a:cubicBezTo>
                      <a:pt x="629" y="83"/>
                      <a:pt x="628" y="83"/>
                      <a:pt x="628" y="83"/>
                    </a:cubicBezTo>
                    <a:cubicBezTo>
                      <a:pt x="628" y="82"/>
                      <a:pt x="628" y="82"/>
                      <a:pt x="628" y="81"/>
                    </a:cubicBezTo>
                    <a:cubicBezTo>
                      <a:pt x="627" y="81"/>
                      <a:pt x="628" y="79"/>
                      <a:pt x="627" y="79"/>
                    </a:cubicBezTo>
                    <a:cubicBezTo>
                      <a:pt x="627" y="78"/>
                      <a:pt x="627" y="76"/>
                      <a:pt x="627" y="75"/>
                    </a:cubicBezTo>
                    <a:cubicBezTo>
                      <a:pt x="626" y="75"/>
                      <a:pt x="626" y="75"/>
                      <a:pt x="626" y="75"/>
                    </a:cubicBezTo>
                    <a:cubicBezTo>
                      <a:pt x="626" y="74"/>
                      <a:pt x="626" y="73"/>
                      <a:pt x="626" y="73"/>
                    </a:cubicBezTo>
                    <a:cubicBezTo>
                      <a:pt x="627" y="72"/>
                      <a:pt x="626" y="71"/>
                      <a:pt x="627" y="70"/>
                    </a:cubicBezTo>
                    <a:cubicBezTo>
                      <a:pt x="627" y="70"/>
                      <a:pt x="627" y="69"/>
                      <a:pt x="627" y="68"/>
                    </a:cubicBezTo>
                    <a:cubicBezTo>
                      <a:pt x="627" y="68"/>
                      <a:pt x="628" y="68"/>
                      <a:pt x="628" y="68"/>
                    </a:cubicBezTo>
                    <a:cubicBezTo>
                      <a:pt x="628" y="67"/>
                      <a:pt x="628" y="66"/>
                      <a:pt x="628" y="65"/>
                    </a:cubicBezTo>
                    <a:cubicBezTo>
                      <a:pt x="629" y="64"/>
                      <a:pt x="629" y="63"/>
                      <a:pt x="630" y="63"/>
                    </a:cubicBezTo>
                    <a:cubicBezTo>
                      <a:pt x="630" y="63"/>
                      <a:pt x="630" y="64"/>
                      <a:pt x="631" y="64"/>
                    </a:cubicBezTo>
                    <a:cubicBezTo>
                      <a:pt x="631" y="65"/>
                      <a:pt x="631" y="66"/>
                      <a:pt x="632" y="66"/>
                    </a:cubicBezTo>
                    <a:cubicBezTo>
                      <a:pt x="632" y="66"/>
                      <a:pt x="631" y="67"/>
                      <a:pt x="632" y="67"/>
                    </a:cubicBezTo>
                    <a:cubicBezTo>
                      <a:pt x="633" y="68"/>
                      <a:pt x="633" y="69"/>
                      <a:pt x="634" y="70"/>
                    </a:cubicBezTo>
                    <a:cubicBezTo>
                      <a:pt x="635" y="70"/>
                      <a:pt x="635" y="70"/>
                      <a:pt x="636" y="70"/>
                    </a:cubicBezTo>
                    <a:cubicBezTo>
                      <a:pt x="636" y="70"/>
                      <a:pt x="636" y="69"/>
                      <a:pt x="636" y="69"/>
                    </a:cubicBezTo>
                    <a:cubicBezTo>
                      <a:pt x="638" y="69"/>
                      <a:pt x="637" y="71"/>
                      <a:pt x="638" y="72"/>
                    </a:cubicBezTo>
                    <a:cubicBezTo>
                      <a:pt x="639" y="71"/>
                      <a:pt x="639" y="71"/>
                      <a:pt x="639" y="71"/>
                    </a:cubicBezTo>
                    <a:cubicBezTo>
                      <a:pt x="639" y="70"/>
                      <a:pt x="639" y="69"/>
                      <a:pt x="639" y="68"/>
                    </a:cubicBezTo>
                    <a:cubicBezTo>
                      <a:pt x="640" y="67"/>
                      <a:pt x="640" y="66"/>
                      <a:pt x="641" y="66"/>
                    </a:cubicBezTo>
                    <a:cubicBezTo>
                      <a:pt x="641" y="66"/>
                      <a:pt x="642" y="66"/>
                      <a:pt x="642" y="67"/>
                    </a:cubicBezTo>
                    <a:cubicBezTo>
                      <a:pt x="642" y="67"/>
                      <a:pt x="642" y="68"/>
                      <a:pt x="642" y="68"/>
                    </a:cubicBezTo>
                    <a:cubicBezTo>
                      <a:pt x="642" y="68"/>
                      <a:pt x="643" y="69"/>
                      <a:pt x="643" y="69"/>
                    </a:cubicBezTo>
                    <a:cubicBezTo>
                      <a:pt x="643" y="70"/>
                      <a:pt x="643" y="70"/>
                      <a:pt x="643" y="71"/>
                    </a:cubicBezTo>
                    <a:cubicBezTo>
                      <a:pt x="642" y="72"/>
                      <a:pt x="641" y="71"/>
                      <a:pt x="641" y="72"/>
                    </a:cubicBezTo>
                    <a:cubicBezTo>
                      <a:pt x="640" y="72"/>
                      <a:pt x="640" y="73"/>
                      <a:pt x="639" y="74"/>
                    </a:cubicBezTo>
                    <a:cubicBezTo>
                      <a:pt x="639" y="74"/>
                      <a:pt x="640" y="75"/>
                      <a:pt x="640" y="76"/>
                    </a:cubicBezTo>
                    <a:cubicBezTo>
                      <a:pt x="640" y="77"/>
                      <a:pt x="641" y="77"/>
                      <a:pt x="641" y="78"/>
                    </a:cubicBezTo>
                    <a:cubicBezTo>
                      <a:pt x="642" y="78"/>
                      <a:pt x="642" y="79"/>
                      <a:pt x="643" y="80"/>
                    </a:cubicBezTo>
                    <a:cubicBezTo>
                      <a:pt x="643" y="80"/>
                      <a:pt x="643" y="80"/>
                      <a:pt x="643" y="80"/>
                    </a:cubicBezTo>
                    <a:cubicBezTo>
                      <a:pt x="644" y="79"/>
                      <a:pt x="643" y="78"/>
                      <a:pt x="644" y="78"/>
                    </a:cubicBezTo>
                    <a:cubicBezTo>
                      <a:pt x="644" y="79"/>
                      <a:pt x="645" y="79"/>
                      <a:pt x="646" y="79"/>
                    </a:cubicBezTo>
                    <a:cubicBezTo>
                      <a:pt x="646" y="79"/>
                      <a:pt x="646" y="80"/>
                      <a:pt x="646" y="80"/>
                    </a:cubicBezTo>
                    <a:cubicBezTo>
                      <a:pt x="647" y="80"/>
                      <a:pt x="648" y="80"/>
                      <a:pt x="648" y="80"/>
                    </a:cubicBezTo>
                    <a:cubicBezTo>
                      <a:pt x="649" y="81"/>
                      <a:pt x="648" y="82"/>
                      <a:pt x="649" y="83"/>
                    </a:cubicBezTo>
                    <a:cubicBezTo>
                      <a:pt x="649" y="83"/>
                      <a:pt x="649" y="83"/>
                      <a:pt x="650" y="84"/>
                    </a:cubicBezTo>
                    <a:cubicBezTo>
                      <a:pt x="651" y="84"/>
                      <a:pt x="651" y="82"/>
                      <a:pt x="652" y="83"/>
                    </a:cubicBezTo>
                    <a:cubicBezTo>
                      <a:pt x="652" y="83"/>
                      <a:pt x="652" y="82"/>
                      <a:pt x="653" y="82"/>
                    </a:cubicBezTo>
                    <a:cubicBezTo>
                      <a:pt x="653" y="82"/>
                      <a:pt x="653" y="82"/>
                      <a:pt x="654" y="83"/>
                    </a:cubicBezTo>
                    <a:cubicBezTo>
                      <a:pt x="653" y="83"/>
                      <a:pt x="653" y="83"/>
                      <a:pt x="653" y="84"/>
                    </a:cubicBezTo>
                    <a:cubicBezTo>
                      <a:pt x="654" y="85"/>
                      <a:pt x="655" y="86"/>
                      <a:pt x="656" y="87"/>
                    </a:cubicBezTo>
                    <a:cubicBezTo>
                      <a:pt x="656" y="87"/>
                      <a:pt x="656" y="87"/>
                      <a:pt x="657" y="86"/>
                    </a:cubicBezTo>
                    <a:cubicBezTo>
                      <a:pt x="658" y="85"/>
                      <a:pt x="660" y="83"/>
                      <a:pt x="661" y="81"/>
                    </a:cubicBezTo>
                    <a:cubicBezTo>
                      <a:pt x="662" y="81"/>
                      <a:pt x="662" y="81"/>
                      <a:pt x="662" y="80"/>
                    </a:cubicBezTo>
                    <a:cubicBezTo>
                      <a:pt x="663" y="79"/>
                      <a:pt x="664" y="78"/>
                      <a:pt x="664" y="76"/>
                    </a:cubicBezTo>
                    <a:cubicBezTo>
                      <a:pt x="665" y="75"/>
                      <a:pt x="666" y="74"/>
                      <a:pt x="667" y="73"/>
                    </a:cubicBezTo>
                    <a:cubicBezTo>
                      <a:pt x="667" y="73"/>
                      <a:pt x="667" y="73"/>
                      <a:pt x="667" y="73"/>
                    </a:cubicBezTo>
                    <a:cubicBezTo>
                      <a:pt x="667" y="72"/>
                      <a:pt x="667" y="72"/>
                      <a:pt x="668" y="72"/>
                    </a:cubicBezTo>
                    <a:cubicBezTo>
                      <a:pt x="668" y="71"/>
                      <a:pt x="668" y="69"/>
                      <a:pt x="668" y="68"/>
                    </a:cubicBezTo>
                    <a:cubicBezTo>
                      <a:pt x="668" y="67"/>
                      <a:pt x="669" y="67"/>
                      <a:pt x="669" y="66"/>
                    </a:cubicBezTo>
                    <a:cubicBezTo>
                      <a:pt x="669" y="66"/>
                      <a:pt x="669" y="66"/>
                      <a:pt x="670" y="66"/>
                    </a:cubicBezTo>
                    <a:cubicBezTo>
                      <a:pt x="671" y="65"/>
                      <a:pt x="672" y="64"/>
                      <a:pt x="673" y="63"/>
                    </a:cubicBezTo>
                    <a:cubicBezTo>
                      <a:pt x="674" y="62"/>
                      <a:pt x="674" y="61"/>
                      <a:pt x="675" y="60"/>
                    </a:cubicBezTo>
                    <a:cubicBezTo>
                      <a:pt x="675" y="59"/>
                      <a:pt x="676" y="59"/>
                      <a:pt x="676" y="58"/>
                    </a:cubicBezTo>
                    <a:cubicBezTo>
                      <a:pt x="676" y="58"/>
                      <a:pt x="676" y="57"/>
                      <a:pt x="677" y="57"/>
                    </a:cubicBezTo>
                    <a:cubicBezTo>
                      <a:pt x="678" y="56"/>
                      <a:pt x="678" y="55"/>
                      <a:pt x="678" y="55"/>
                    </a:cubicBezTo>
                    <a:cubicBezTo>
                      <a:pt x="678" y="55"/>
                      <a:pt x="679" y="54"/>
                      <a:pt x="679" y="54"/>
                    </a:cubicBezTo>
                    <a:cubicBezTo>
                      <a:pt x="679" y="53"/>
                      <a:pt x="679" y="53"/>
                      <a:pt x="679" y="53"/>
                    </a:cubicBezTo>
                    <a:cubicBezTo>
                      <a:pt x="680" y="50"/>
                      <a:pt x="683" y="50"/>
                      <a:pt x="684" y="48"/>
                    </a:cubicBezTo>
                    <a:cubicBezTo>
                      <a:pt x="685" y="48"/>
                      <a:pt x="685" y="48"/>
                      <a:pt x="686" y="48"/>
                    </a:cubicBezTo>
                    <a:cubicBezTo>
                      <a:pt x="686" y="48"/>
                      <a:pt x="685" y="49"/>
                      <a:pt x="684" y="49"/>
                    </a:cubicBezTo>
                    <a:cubicBezTo>
                      <a:pt x="684" y="50"/>
                      <a:pt x="684" y="51"/>
                      <a:pt x="683" y="51"/>
                    </a:cubicBezTo>
                    <a:cubicBezTo>
                      <a:pt x="683" y="52"/>
                      <a:pt x="682" y="53"/>
                      <a:pt x="682" y="54"/>
                    </a:cubicBezTo>
                    <a:cubicBezTo>
                      <a:pt x="682" y="54"/>
                      <a:pt x="683" y="54"/>
                      <a:pt x="684" y="54"/>
                    </a:cubicBezTo>
                    <a:cubicBezTo>
                      <a:pt x="684" y="55"/>
                      <a:pt x="685" y="55"/>
                      <a:pt x="685" y="56"/>
                    </a:cubicBezTo>
                    <a:cubicBezTo>
                      <a:pt x="685" y="56"/>
                      <a:pt x="686" y="57"/>
                      <a:pt x="686" y="57"/>
                    </a:cubicBezTo>
                    <a:cubicBezTo>
                      <a:pt x="687" y="57"/>
                      <a:pt x="687" y="57"/>
                      <a:pt x="688" y="57"/>
                    </a:cubicBezTo>
                    <a:cubicBezTo>
                      <a:pt x="689" y="56"/>
                      <a:pt x="690" y="56"/>
                      <a:pt x="689" y="55"/>
                    </a:cubicBezTo>
                    <a:cubicBezTo>
                      <a:pt x="690" y="55"/>
                      <a:pt x="691" y="55"/>
                      <a:pt x="692" y="55"/>
                    </a:cubicBezTo>
                    <a:cubicBezTo>
                      <a:pt x="692" y="56"/>
                      <a:pt x="693" y="56"/>
                      <a:pt x="694" y="57"/>
                    </a:cubicBezTo>
                    <a:cubicBezTo>
                      <a:pt x="694" y="56"/>
                      <a:pt x="695" y="55"/>
                      <a:pt x="696" y="54"/>
                    </a:cubicBezTo>
                    <a:cubicBezTo>
                      <a:pt x="696" y="54"/>
                      <a:pt x="696" y="54"/>
                      <a:pt x="696" y="54"/>
                    </a:cubicBezTo>
                    <a:cubicBezTo>
                      <a:pt x="697" y="54"/>
                      <a:pt x="698" y="53"/>
                      <a:pt x="699" y="52"/>
                    </a:cubicBezTo>
                    <a:cubicBezTo>
                      <a:pt x="699" y="52"/>
                      <a:pt x="699" y="52"/>
                      <a:pt x="700" y="52"/>
                    </a:cubicBezTo>
                    <a:cubicBezTo>
                      <a:pt x="700" y="53"/>
                      <a:pt x="698" y="53"/>
                      <a:pt x="698" y="54"/>
                    </a:cubicBezTo>
                    <a:cubicBezTo>
                      <a:pt x="698" y="55"/>
                      <a:pt x="698" y="55"/>
                      <a:pt x="698" y="56"/>
                    </a:cubicBezTo>
                    <a:cubicBezTo>
                      <a:pt x="698" y="56"/>
                      <a:pt x="698" y="56"/>
                      <a:pt x="698" y="56"/>
                    </a:cubicBezTo>
                    <a:cubicBezTo>
                      <a:pt x="698" y="56"/>
                      <a:pt x="698" y="56"/>
                      <a:pt x="698" y="57"/>
                    </a:cubicBezTo>
                    <a:cubicBezTo>
                      <a:pt x="697" y="57"/>
                      <a:pt x="696" y="59"/>
                      <a:pt x="696" y="60"/>
                    </a:cubicBezTo>
                    <a:cubicBezTo>
                      <a:pt x="695" y="60"/>
                      <a:pt x="696" y="61"/>
                      <a:pt x="696" y="61"/>
                    </a:cubicBezTo>
                    <a:cubicBezTo>
                      <a:pt x="696" y="61"/>
                      <a:pt x="696" y="61"/>
                      <a:pt x="696" y="61"/>
                    </a:cubicBezTo>
                    <a:cubicBezTo>
                      <a:pt x="696" y="61"/>
                      <a:pt x="696" y="61"/>
                      <a:pt x="697" y="61"/>
                    </a:cubicBezTo>
                    <a:cubicBezTo>
                      <a:pt x="699" y="58"/>
                      <a:pt x="702" y="56"/>
                      <a:pt x="705" y="53"/>
                    </a:cubicBezTo>
                    <a:cubicBezTo>
                      <a:pt x="705" y="53"/>
                      <a:pt x="706" y="53"/>
                      <a:pt x="706" y="53"/>
                    </a:cubicBezTo>
                    <a:cubicBezTo>
                      <a:pt x="706" y="52"/>
                      <a:pt x="707" y="51"/>
                      <a:pt x="707" y="51"/>
                    </a:cubicBezTo>
                    <a:cubicBezTo>
                      <a:pt x="708" y="51"/>
                      <a:pt x="709" y="50"/>
                      <a:pt x="709" y="50"/>
                    </a:cubicBezTo>
                    <a:cubicBezTo>
                      <a:pt x="710" y="50"/>
                      <a:pt x="710" y="49"/>
                      <a:pt x="711" y="49"/>
                    </a:cubicBezTo>
                    <a:cubicBezTo>
                      <a:pt x="711" y="50"/>
                      <a:pt x="711" y="50"/>
                      <a:pt x="711" y="50"/>
                    </a:cubicBezTo>
                    <a:cubicBezTo>
                      <a:pt x="711" y="51"/>
                      <a:pt x="710" y="51"/>
                      <a:pt x="710" y="52"/>
                    </a:cubicBezTo>
                    <a:cubicBezTo>
                      <a:pt x="710" y="53"/>
                      <a:pt x="708" y="53"/>
                      <a:pt x="708" y="54"/>
                    </a:cubicBezTo>
                    <a:cubicBezTo>
                      <a:pt x="708" y="55"/>
                      <a:pt x="708" y="56"/>
                      <a:pt x="707" y="56"/>
                    </a:cubicBezTo>
                    <a:cubicBezTo>
                      <a:pt x="707" y="57"/>
                      <a:pt x="707" y="58"/>
                      <a:pt x="706" y="58"/>
                    </a:cubicBezTo>
                    <a:cubicBezTo>
                      <a:pt x="706" y="59"/>
                      <a:pt x="706" y="60"/>
                      <a:pt x="706" y="60"/>
                    </a:cubicBezTo>
                    <a:cubicBezTo>
                      <a:pt x="706" y="60"/>
                      <a:pt x="706" y="61"/>
                      <a:pt x="706" y="61"/>
                    </a:cubicBezTo>
                    <a:cubicBezTo>
                      <a:pt x="705" y="61"/>
                      <a:pt x="704" y="62"/>
                      <a:pt x="703" y="62"/>
                    </a:cubicBezTo>
                    <a:cubicBezTo>
                      <a:pt x="703" y="62"/>
                      <a:pt x="702" y="63"/>
                      <a:pt x="702" y="63"/>
                    </a:cubicBezTo>
                    <a:cubicBezTo>
                      <a:pt x="702" y="64"/>
                      <a:pt x="703" y="64"/>
                      <a:pt x="703" y="64"/>
                    </a:cubicBezTo>
                    <a:cubicBezTo>
                      <a:pt x="705" y="64"/>
                      <a:pt x="705" y="62"/>
                      <a:pt x="706" y="62"/>
                    </a:cubicBezTo>
                    <a:cubicBezTo>
                      <a:pt x="707" y="62"/>
                      <a:pt x="707" y="62"/>
                      <a:pt x="707" y="61"/>
                    </a:cubicBezTo>
                    <a:cubicBezTo>
                      <a:pt x="708" y="61"/>
                      <a:pt x="708" y="61"/>
                      <a:pt x="708" y="61"/>
                    </a:cubicBezTo>
                    <a:cubicBezTo>
                      <a:pt x="708" y="61"/>
                      <a:pt x="708" y="61"/>
                      <a:pt x="709" y="61"/>
                    </a:cubicBezTo>
                    <a:cubicBezTo>
                      <a:pt x="709" y="61"/>
                      <a:pt x="710" y="61"/>
                      <a:pt x="710" y="60"/>
                    </a:cubicBezTo>
                    <a:cubicBezTo>
                      <a:pt x="711" y="59"/>
                      <a:pt x="711" y="58"/>
                      <a:pt x="712" y="57"/>
                    </a:cubicBezTo>
                    <a:cubicBezTo>
                      <a:pt x="713" y="57"/>
                      <a:pt x="714" y="57"/>
                      <a:pt x="715" y="56"/>
                    </a:cubicBezTo>
                    <a:cubicBezTo>
                      <a:pt x="716" y="56"/>
                      <a:pt x="716" y="55"/>
                      <a:pt x="716" y="54"/>
                    </a:cubicBezTo>
                    <a:cubicBezTo>
                      <a:pt x="716" y="54"/>
                      <a:pt x="717" y="53"/>
                      <a:pt x="718" y="53"/>
                    </a:cubicBezTo>
                    <a:cubicBezTo>
                      <a:pt x="718" y="54"/>
                      <a:pt x="718" y="55"/>
                      <a:pt x="718" y="55"/>
                    </a:cubicBezTo>
                    <a:cubicBezTo>
                      <a:pt x="717" y="56"/>
                      <a:pt x="716" y="56"/>
                      <a:pt x="716" y="57"/>
                    </a:cubicBezTo>
                    <a:cubicBezTo>
                      <a:pt x="716" y="58"/>
                      <a:pt x="715" y="58"/>
                      <a:pt x="715" y="59"/>
                    </a:cubicBezTo>
                    <a:cubicBezTo>
                      <a:pt x="714" y="59"/>
                      <a:pt x="714" y="60"/>
                      <a:pt x="714" y="61"/>
                    </a:cubicBezTo>
                    <a:cubicBezTo>
                      <a:pt x="713" y="61"/>
                      <a:pt x="713" y="61"/>
                      <a:pt x="713" y="62"/>
                    </a:cubicBezTo>
                    <a:cubicBezTo>
                      <a:pt x="712" y="63"/>
                      <a:pt x="711" y="64"/>
                      <a:pt x="711" y="65"/>
                    </a:cubicBezTo>
                    <a:cubicBezTo>
                      <a:pt x="711" y="66"/>
                      <a:pt x="709" y="66"/>
                      <a:pt x="710" y="67"/>
                    </a:cubicBezTo>
                    <a:cubicBezTo>
                      <a:pt x="709" y="67"/>
                      <a:pt x="709" y="68"/>
                      <a:pt x="708" y="68"/>
                    </a:cubicBezTo>
                    <a:cubicBezTo>
                      <a:pt x="708" y="69"/>
                      <a:pt x="708" y="69"/>
                      <a:pt x="708" y="70"/>
                    </a:cubicBezTo>
                    <a:cubicBezTo>
                      <a:pt x="707" y="71"/>
                      <a:pt x="706" y="72"/>
                      <a:pt x="705" y="73"/>
                    </a:cubicBezTo>
                    <a:cubicBezTo>
                      <a:pt x="705" y="73"/>
                      <a:pt x="705" y="73"/>
                      <a:pt x="705" y="73"/>
                    </a:cubicBezTo>
                    <a:cubicBezTo>
                      <a:pt x="705" y="74"/>
                      <a:pt x="705" y="74"/>
                      <a:pt x="704" y="75"/>
                    </a:cubicBezTo>
                    <a:cubicBezTo>
                      <a:pt x="704" y="75"/>
                      <a:pt x="704" y="76"/>
                      <a:pt x="704" y="76"/>
                    </a:cubicBezTo>
                    <a:cubicBezTo>
                      <a:pt x="704" y="77"/>
                      <a:pt x="703" y="78"/>
                      <a:pt x="702" y="79"/>
                    </a:cubicBezTo>
                    <a:cubicBezTo>
                      <a:pt x="702" y="79"/>
                      <a:pt x="702" y="79"/>
                      <a:pt x="702" y="80"/>
                    </a:cubicBezTo>
                    <a:cubicBezTo>
                      <a:pt x="702" y="80"/>
                      <a:pt x="701" y="81"/>
                      <a:pt x="701" y="81"/>
                    </a:cubicBezTo>
                    <a:cubicBezTo>
                      <a:pt x="701" y="81"/>
                      <a:pt x="701" y="82"/>
                      <a:pt x="701" y="82"/>
                    </a:cubicBezTo>
                    <a:cubicBezTo>
                      <a:pt x="701" y="82"/>
                      <a:pt x="700" y="83"/>
                      <a:pt x="700" y="83"/>
                    </a:cubicBezTo>
                    <a:cubicBezTo>
                      <a:pt x="700" y="83"/>
                      <a:pt x="700" y="84"/>
                      <a:pt x="699" y="84"/>
                    </a:cubicBezTo>
                    <a:cubicBezTo>
                      <a:pt x="699" y="84"/>
                      <a:pt x="699" y="85"/>
                      <a:pt x="699" y="85"/>
                    </a:cubicBezTo>
                    <a:cubicBezTo>
                      <a:pt x="699" y="86"/>
                      <a:pt x="698" y="86"/>
                      <a:pt x="698" y="86"/>
                    </a:cubicBezTo>
                    <a:cubicBezTo>
                      <a:pt x="698" y="86"/>
                      <a:pt x="697" y="87"/>
                      <a:pt x="697" y="87"/>
                    </a:cubicBezTo>
                    <a:cubicBezTo>
                      <a:pt x="697" y="88"/>
                      <a:pt x="697" y="89"/>
                      <a:pt x="697" y="89"/>
                    </a:cubicBezTo>
                    <a:cubicBezTo>
                      <a:pt x="697" y="90"/>
                      <a:pt x="697" y="90"/>
                      <a:pt x="698" y="90"/>
                    </a:cubicBezTo>
                    <a:cubicBezTo>
                      <a:pt x="699" y="88"/>
                      <a:pt x="700" y="87"/>
                      <a:pt x="702" y="85"/>
                    </a:cubicBezTo>
                    <a:cubicBezTo>
                      <a:pt x="701" y="85"/>
                      <a:pt x="703" y="84"/>
                      <a:pt x="703" y="83"/>
                    </a:cubicBezTo>
                    <a:cubicBezTo>
                      <a:pt x="703" y="83"/>
                      <a:pt x="703" y="83"/>
                      <a:pt x="703" y="83"/>
                    </a:cubicBezTo>
                    <a:cubicBezTo>
                      <a:pt x="705" y="83"/>
                      <a:pt x="705" y="81"/>
                      <a:pt x="705" y="80"/>
                    </a:cubicBezTo>
                    <a:cubicBezTo>
                      <a:pt x="706" y="79"/>
                      <a:pt x="706" y="78"/>
                      <a:pt x="706" y="78"/>
                    </a:cubicBezTo>
                    <a:cubicBezTo>
                      <a:pt x="707" y="77"/>
                      <a:pt x="707" y="76"/>
                      <a:pt x="708" y="75"/>
                    </a:cubicBezTo>
                    <a:cubicBezTo>
                      <a:pt x="708" y="75"/>
                      <a:pt x="709" y="74"/>
                      <a:pt x="709" y="73"/>
                    </a:cubicBezTo>
                    <a:cubicBezTo>
                      <a:pt x="710" y="72"/>
                      <a:pt x="710" y="72"/>
                      <a:pt x="710" y="71"/>
                    </a:cubicBezTo>
                    <a:cubicBezTo>
                      <a:pt x="711" y="71"/>
                      <a:pt x="711" y="70"/>
                      <a:pt x="712" y="70"/>
                    </a:cubicBezTo>
                    <a:cubicBezTo>
                      <a:pt x="712" y="69"/>
                      <a:pt x="712" y="69"/>
                      <a:pt x="712" y="68"/>
                    </a:cubicBezTo>
                    <a:cubicBezTo>
                      <a:pt x="713" y="68"/>
                      <a:pt x="713" y="68"/>
                      <a:pt x="713" y="67"/>
                    </a:cubicBezTo>
                    <a:cubicBezTo>
                      <a:pt x="713" y="67"/>
                      <a:pt x="713" y="67"/>
                      <a:pt x="714" y="67"/>
                    </a:cubicBezTo>
                    <a:cubicBezTo>
                      <a:pt x="714" y="67"/>
                      <a:pt x="714" y="66"/>
                      <a:pt x="714" y="66"/>
                    </a:cubicBezTo>
                    <a:cubicBezTo>
                      <a:pt x="715" y="65"/>
                      <a:pt x="715" y="65"/>
                      <a:pt x="716" y="64"/>
                    </a:cubicBezTo>
                    <a:cubicBezTo>
                      <a:pt x="716" y="63"/>
                      <a:pt x="717" y="62"/>
                      <a:pt x="718" y="61"/>
                    </a:cubicBezTo>
                    <a:cubicBezTo>
                      <a:pt x="718" y="60"/>
                      <a:pt x="719" y="60"/>
                      <a:pt x="719" y="59"/>
                    </a:cubicBezTo>
                    <a:cubicBezTo>
                      <a:pt x="720" y="58"/>
                      <a:pt x="721" y="57"/>
                      <a:pt x="722" y="56"/>
                    </a:cubicBezTo>
                    <a:cubicBezTo>
                      <a:pt x="724" y="53"/>
                      <a:pt x="726" y="51"/>
                      <a:pt x="728" y="49"/>
                    </a:cubicBezTo>
                    <a:cubicBezTo>
                      <a:pt x="728" y="49"/>
                      <a:pt x="729" y="49"/>
                      <a:pt x="729" y="49"/>
                    </a:cubicBezTo>
                    <a:cubicBezTo>
                      <a:pt x="729" y="49"/>
                      <a:pt x="729" y="48"/>
                      <a:pt x="729" y="48"/>
                    </a:cubicBezTo>
                    <a:cubicBezTo>
                      <a:pt x="729" y="48"/>
                      <a:pt x="729" y="48"/>
                      <a:pt x="730" y="48"/>
                    </a:cubicBezTo>
                    <a:cubicBezTo>
                      <a:pt x="730" y="47"/>
                      <a:pt x="731" y="46"/>
                      <a:pt x="732" y="45"/>
                    </a:cubicBezTo>
                    <a:cubicBezTo>
                      <a:pt x="733" y="45"/>
                      <a:pt x="734" y="45"/>
                      <a:pt x="735" y="45"/>
                    </a:cubicBezTo>
                    <a:cubicBezTo>
                      <a:pt x="736" y="45"/>
                      <a:pt x="736" y="44"/>
                      <a:pt x="736" y="43"/>
                    </a:cubicBezTo>
                    <a:cubicBezTo>
                      <a:pt x="737" y="43"/>
                      <a:pt x="738" y="43"/>
                      <a:pt x="739" y="43"/>
                    </a:cubicBezTo>
                    <a:cubicBezTo>
                      <a:pt x="739" y="44"/>
                      <a:pt x="740" y="44"/>
                      <a:pt x="740" y="45"/>
                    </a:cubicBezTo>
                    <a:cubicBezTo>
                      <a:pt x="740" y="45"/>
                      <a:pt x="739" y="45"/>
                      <a:pt x="739" y="45"/>
                    </a:cubicBezTo>
                    <a:cubicBezTo>
                      <a:pt x="739" y="46"/>
                      <a:pt x="738" y="47"/>
                      <a:pt x="737" y="48"/>
                    </a:cubicBezTo>
                    <a:cubicBezTo>
                      <a:pt x="737" y="49"/>
                      <a:pt x="736" y="50"/>
                      <a:pt x="736" y="50"/>
                    </a:cubicBezTo>
                    <a:cubicBezTo>
                      <a:pt x="735" y="51"/>
                      <a:pt x="735" y="51"/>
                      <a:pt x="735" y="51"/>
                    </a:cubicBezTo>
                    <a:cubicBezTo>
                      <a:pt x="735" y="51"/>
                      <a:pt x="735" y="51"/>
                      <a:pt x="735" y="52"/>
                    </a:cubicBezTo>
                    <a:cubicBezTo>
                      <a:pt x="734" y="52"/>
                      <a:pt x="734" y="52"/>
                      <a:pt x="734" y="52"/>
                    </a:cubicBezTo>
                    <a:cubicBezTo>
                      <a:pt x="733" y="53"/>
                      <a:pt x="732" y="54"/>
                      <a:pt x="732" y="55"/>
                    </a:cubicBezTo>
                    <a:cubicBezTo>
                      <a:pt x="732" y="56"/>
                      <a:pt x="732" y="56"/>
                      <a:pt x="732" y="56"/>
                    </a:cubicBezTo>
                    <a:cubicBezTo>
                      <a:pt x="731" y="57"/>
                      <a:pt x="731" y="58"/>
                      <a:pt x="730" y="58"/>
                    </a:cubicBezTo>
                    <a:cubicBezTo>
                      <a:pt x="729" y="59"/>
                      <a:pt x="728" y="60"/>
                      <a:pt x="728" y="61"/>
                    </a:cubicBezTo>
                    <a:cubicBezTo>
                      <a:pt x="728" y="62"/>
                      <a:pt x="727" y="62"/>
                      <a:pt x="727" y="63"/>
                    </a:cubicBezTo>
                    <a:cubicBezTo>
                      <a:pt x="727" y="63"/>
                      <a:pt x="726" y="64"/>
                      <a:pt x="726" y="64"/>
                    </a:cubicBezTo>
                    <a:cubicBezTo>
                      <a:pt x="726" y="64"/>
                      <a:pt x="725" y="65"/>
                      <a:pt x="725" y="65"/>
                    </a:cubicBezTo>
                    <a:cubicBezTo>
                      <a:pt x="725" y="66"/>
                      <a:pt x="725" y="67"/>
                      <a:pt x="724" y="66"/>
                    </a:cubicBezTo>
                    <a:cubicBezTo>
                      <a:pt x="723" y="68"/>
                      <a:pt x="723" y="69"/>
                      <a:pt x="722" y="70"/>
                    </a:cubicBezTo>
                    <a:cubicBezTo>
                      <a:pt x="722" y="70"/>
                      <a:pt x="722" y="71"/>
                      <a:pt x="722" y="72"/>
                    </a:cubicBezTo>
                    <a:cubicBezTo>
                      <a:pt x="722" y="72"/>
                      <a:pt x="721" y="72"/>
                      <a:pt x="721" y="72"/>
                    </a:cubicBezTo>
                    <a:cubicBezTo>
                      <a:pt x="720" y="73"/>
                      <a:pt x="720" y="73"/>
                      <a:pt x="720" y="73"/>
                    </a:cubicBezTo>
                    <a:cubicBezTo>
                      <a:pt x="720" y="74"/>
                      <a:pt x="720" y="74"/>
                      <a:pt x="720" y="74"/>
                    </a:cubicBezTo>
                    <a:cubicBezTo>
                      <a:pt x="720" y="75"/>
                      <a:pt x="720" y="75"/>
                      <a:pt x="720" y="76"/>
                    </a:cubicBezTo>
                    <a:cubicBezTo>
                      <a:pt x="719" y="76"/>
                      <a:pt x="719" y="76"/>
                      <a:pt x="718" y="77"/>
                    </a:cubicBezTo>
                    <a:cubicBezTo>
                      <a:pt x="718" y="78"/>
                      <a:pt x="719" y="79"/>
                      <a:pt x="718" y="79"/>
                    </a:cubicBezTo>
                    <a:cubicBezTo>
                      <a:pt x="718" y="80"/>
                      <a:pt x="718" y="81"/>
                      <a:pt x="718" y="82"/>
                    </a:cubicBezTo>
                    <a:cubicBezTo>
                      <a:pt x="717" y="82"/>
                      <a:pt x="717" y="82"/>
                      <a:pt x="717" y="83"/>
                    </a:cubicBezTo>
                    <a:cubicBezTo>
                      <a:pt x="717" y="83"/>
                      <a:pt x="717" y="84"/>
                      <a:pt x="717" y="84"/>
                    </a:cubicBezTo>
                    <a:cubicBezTo>
                      <a:pt x="717" y="84"/>
                      <a:pt x="716" y="85"/>
                      <a:pt x="716" y="85"/>
                    </a:cubicBezTo>
                    <a:cubicBezTo>
                      <a:pt x="716" y="86"/>
                      <a:pt x="716" y="86"/>
                      <a:pt x="716" y="87"/>
                    </a:cubicBezTo>
                    <a:cubicBezTo>
                      <a:pt x="715" y="88"/>
                      <a:pt x="715" y="88"/>
                      <a:pt x="715" y="89"/>
                    </a:cubicBezTo>
                    <a:cubicBezTo>
                      <a:pt x="715" y="90"/>
                      <a:pt x="714" y="91"/>
                      <a:pt x="714" y="92"/>
                    </a:cubicBezTo>
                    <a:cubicBezTo>
                      <a:pt x="714" y="92"/>
                      <a:pt x="714" y="93"/>
                      <a:pt x="713" y="93"/>
                    </a:cubicBezTo>
                    <a:cubicBezTo>
                      <a:pt x="714" y="93"/>
                      <a:pt x="714" y="93"/>
                      <a:pt x="714" y="94"/>
                    </a:cubicBezTo>
                    <a:cubicBezTo>
                      <a:pt x="714" y="94"/>
                      <a:pt x="714" y="94"/>
                      <a:pt x="713" y="94"/>
                    </a:cubicBezTo>
                    <a:cubicBezTo>
                      <a:pt x="713" y="95"/>
                      <a:pt x="713" y="95"/>
                      <a:pt x="713" y="96"/>
                    </a:cubicBezTo>
                    <a:cubicBezTo>
                      <a:pt x="713" y="96"/>
                      <a:pt x="713" y="96"/>
                      <a:pt x="713" y="97"/>
                    </a:cubicBezTo>
                    <a:cubicBezTo>
                      <a:pt x="713" y="98"/>
                      <a:pt x="713" y="99"/>
                      <a:pt x="713" y="99"/>
                    </a:cubicBezTo>
                    <a:cubicBezTo>
                      <a:pt x="712" y="100"/>
                      <a:pt x="712" y="100"/>
                      <a:pt x="712" y="100"/>
                    </a:cubicBezTo>
                    <a:cubicBezTo>
                      <a:pt x="712" y="101"/>
                      <a:pt x="712" y="101"/>
                      <a:pt x="712" y="102"/>
                    </a:cubicBezTo>
                    <a:cubicBezTo>
                      <a:pt x="711" y="102"/>
                      <a:pt x="711" y="103"/>
                      <a:pt x="711" y="104"/>
                    </a:cubicBezTo>
                    <a:cubicBezTo>
                      <a:pt x="711" y="104"/>
                      <a:pt x="711" y="105"/>
                      <a:pt x="711" y="105"/>
                    </a:cubicBezTo>
                    <a:cubicBezTo>
                      <a:pt x="710" y="106"/>
                      <a:pt x="710" y="106"/>
                      <a:pt x="711" y="107"/>
                    </a:cubicBezTo>
                    <a:cubicBezTo>
                      <a:pt x="711" y="107"/>
                      <a:pt x="711" y="108"/>
                      <a:pt x="712" y="109"/>
                    </a:cubicBezTo>
                    <a:cubicBezTo>
                      <a:pt x="712" y="110"/>
                      <a:pt x="712" y="111"/>
                      <a:pt x="712" y="112"/>
                    </a:cubicBezTo>
                    <a:cubicBezTo>
                      <a:pt x="713" y="112"/>
                      <a:pt x="712" y="113"/>
                      <a:pt x="713" y="114"/>
                    </a:cubicBezTo>
                    <a:cubicBezTo>
                      <a:pt x="714" y="114"/>
                      <a:pt x="714" y="115"/>
                      <a:pt x="714" y="116"/>
                    </a:cubicBezTo>
                    <a:cubicBezTo>
                      <a:pt x="715" y="116"/>
                      <a:pt x="715" y="116"/>
                      <a:pt x="716" y="116"/>
                    </a:cubicBezTo>
                    <a:cubicBezTo>
                      <a:pt x="716" y="116"/>
                      <a:pt x="717" y="116"/>
                      <a:pt x="717" y="116"/>
                    </a:cubicBezTo>
                    <a:cubicBezTo>
                      <a:pt x="718" y="114"/>
                      <a:pt x="720" y="113"/>
                      <a:pt x="721" y="112"/>
                    </a:cubicBezTo>
                    <a:cubicBezTo>
                      <a:pt x="721" y="112"/>
                      <a:pt x="721" y="111"/>
                      <a:pt x="721" y="111"/>
                    </a:cubicBezTo>
                    <a:cubicBezTo>
                      <a:pt x="721" y="111"/>
                      <a:pt x="721" y="111"/>
                      <a:pt x="721" y="111"/>
                    </a:cubicBezTo>
                    <a:cubicBezTo>
                      <a:pt x="722" y="111"/>
                      <a:pt x="722" y="111"/>
                      <a:pt x="722" y="111"/>
                    </a:cubicBezTo>
                    <a:cubicBezTo>
                      <a:pt x="723" y="110"/>
                      <a:pt x="724" y="109"/>
                      <a:pt x="725" y="108"/>
                    </a:cubicBezTo>
                    <a:cubicBezTo>
                      <a:pt x="726" y="108"/>
                      <a:pt x="726" y="107"/>
                      <a:pt x="727" y="107"/>
                    </a:cubicBezTo>
                    <a:cubicBezTo>
                      <a:pt x="728" y="106"/>
                      <a:pt x="729" y="105"/>
                      <a:pt x="730" y="104"/>
                    </a:cubicBezTo>
                    <a:cubicBezTo>
                      <a:pt x="732" y="103"/>
                      <a:pt x="732" y="103"/>
                      <a:pt x="736" y="100"/>
                    </a:cubicBezTo>
                    <a:cubicBezTo>
                      <a:pt x="737" y="100"/>
                      <a:pt x="737" y="99"/>
                      <a:pt x="739" y="99"/>
                    </a:cubicBezTo>
                    <a:cubicBezTo>
                      <a:pt x="739" y="98"/>
                      <a:pt x="740" y="98"/>
                      <a:pt x="740" y="97"/>
                    </a:cubicBezTo>
                    <a:cubicBezTo>
                      <a:pt x="741" y="97"/>
                      <a:pt x="742" y="97"/>
                      <a:pt x="743" y="97"/>
                    </a:cubicBezTo>
                    <a:cubicBezTo>
                      <a:pt x="743" y="97"/>
                      <a:pt x="744" y="96"/>
                      <a:pt x="745" y="96"/>
                    </a:cubicBezTo>
                    <a:cubicBezTo>
                      <a:pt x="745" y="96"/>
                      <a:pt x="746" y="96"/>
                      <a:pt x="746" y="95"/>
                    </a:cubicBezTo>
                    <a:cubicBezTo>
                      <a:pt x="747" y="95"/>
                      <a:pt x="748" y="95"/>
                      <a:pt x="748" y="94"/>
                    </a:cubicBezTo>
                    <a:cubicBezTo>
                      <a:pt x="749" y="94"/>
                      <a:pt x="749" y="94"/>
                      <a:pt x="750" y="94"/>
                    </a:cubicBezTo>
                    <a:cubicBezTo>
                      <a:pt x="750" y="94"/>
                      <a:pt x="750" y="94"/>
                      <a:pt x="751" y="93"/>
                    </a:cubicBezTo>
                    <a:cubicBezTo>
                      <a:pt x="751" y="93"/>
                      <a:pt x="752" y="93"/>
                      <a:pt x="752" y="93"/>
                    </a:cubicBezTo>
                    <a:cubicBezTo>
                      <a:pt x="752" y="93"/>
                      <a:pt x="753" y="93"/>
                      <a:pt x="753" y="93"/>
                    </a:cubicBezTo>
                    <a:cubicBezTo>
                      <a:pt x="754" y="93"/>
                      <a:pt x="755" y="93"/>
                      <a:pt x="756" y="94"/>
                    </a:cubicBezTo>
                    <a:cubicBezTo>
                      <a:pt x="756" y="95"/>
                      <a:pt x="756" y="96"/>
                      <a:pt x="756" y="97"/>
                    </a:cubicBezTo>
                    <a:cubicBezTo>
                      <a:pt x="756" y="97"/>
                      <a:pt x="757" y="98"/>
                      <a:pt x="757" y="98"/>
                    </a:cubicBezTo>
                    <a:cubicBezTo>
                      <a:pt x="758" y="98"/>
                      <a:pt x="758" y="99"/>
                      <a:pt x="759" y="98"/>
                    </a:cubicBezTo>
                    <a:cubicBezTo>
                      <a:pt x="760" y="98"/>
                      <a:pt x="760" y="97"/>
                      <a:pt x="761" y="98"/>
                    </a:cubicBezTo>
                    <a:cubicBezTo>
                      <a:pt x="761" y="98"/>
                      <a:pt x="761" y="99"/>
                      <a:pt x="761" y="99"/>
                    </a:cubicBezTo>
                    <a:cubicBezTo>
                      <a:pt x="761" y="100"/>
                      <a:pt x="761" y="100"/>
                      <a:pt x="762" y="100"/>
                    </a:cubicBezTo>
                    <a:cubicBezTo>
                      <a:pt x="762" y="101"/>
                      <a:pt x="762" y="102"/>
                      <a:pt x="762" y="102"/>
                    </a:cubicBezTo>
                    <a:cubicBezTo>
                      <a:pt x="762" y="103"/>
                      <a:pt x="762" y="103"/>
                      <a:pt x="762" y="103"/>
                    </a:cubicBezTo>
                    <a:cubicBezTo>
                      <a:pt x="762" y="104"/>
                      <a:pt x="762" y="105"/>
                      <a:pt x="762" y="106"/>
                    </a:cubicBezTo>
                    <a:cubicBezTo>
                      <a:pt x="763" y="106"/>
                      <a:pt x="763" y="107"/>
                      <a:pt x="763" y="107"/>
                    </a:cubicBezTo>
                    <a:cubicBezTo>
                      <a:pt x="764" y="107"/>
                      <a:pt x="764" y="107"/>
                      <a:pt x="765" y="107"/>
                    </a:cubicBezTo>
                    <a:cubicBezTo>
                      <a:pt x="765" y="106"/>
                      <a:pt x="765" y="105"/>
                      <a:pt x="766" y="105"/>
                    </a:cubicBezTo>
                    <a:cubicBezTo>
                      <a:pt x="766" y="104"/>
                      <a:pt x="767" y="104"/>
                      <a:pt x="767" y="103"/>
                    </a:cubicBezTo>
                    <a:cubicBezTo>
                      <a:pt x="768" y="102"/>
                      <a:pt x="769" y="100"/>
                      <a:pt x="770" y="99"/>
                    </a:cubicBezTo>
                    <a:cubicBezTo>
                      <a:pt x="771" y="98"/>
                      <a:pt x="771" y="98"/>
                      <a:pt x="772" y="97"/>
                    </a:cubicBezTo>
                    <a:cubicBezTo>
                      <a:pt x="772" y="96"/>
                      <a:pt x="773" y="94"/>
                      <a:pt x="773" y="93"/>
                    </a:cubicBezTo>
                    <a:cubicBezTo>
                      <a:pt x="774" y="93"/>
                      <a:pt x="774" y="93"/>
                      <a:pt x="774" y="93"/>
                    </a:cubicBezTo>
                    <a:cubicBezTo>
                      <a:pt x="775" y="92"/>
                      <a:pt x="776" y="92"/>
                      <a:pt x="777" y="91"/>
                    </a:cubicBezTo>
                    <a:cubicBezTo>
                      <a:pt x="777" y="90"/>
                      <a:pt x="776" y="90"/>
                      <a:pt x="777" y="90"/>
                    </a:cubicBezTo>
                    <a:cubicBezTo>
                      <a:pt x="777" y="91"/>
                      <a:pt x="777" y="91"/>
                      <a:pt x="777" y="92"/>
                    </a:cubicBezTo>
                    <a:cubicBezTo>
                      <a:pt x="777" y="93"/>
                      <a:pt x="776" y="94"/>
                      <a:pt x="776" y="95"/>
                    </a:cubicBezTo>
                    <a:cubicBezTo>
                      <a:pt x="776" y="96"/>
                      <a:pt x="776" y="97"/>
                      <a:pt x="776" y="98"/>
                    </a:cubicBezTo>
                    <a:cubicBezTo>
                      <a:pt x="776" y="98"/>
                      <a:pt x="775" y="98"/>
                      <a:pt x="775" y="99"/>
                    </a:cubicBezTo>
                    <a:cubicBezTo>
                      <a:pt x="775" y="99"/>
                      <a:pt x="775" y="100"/>
                      <a:pt x="775" y="101"/>
                    </a:cubicBezTo>
                    <a:cubicBezTo>
                      <a:pt x="775" y="101"/>
                      <a:pt x="776" y="101"/>
                      <a:pt x="776" y="102"/>
                    </a:cubicBezTo>
                    <a:cubicBezTo>
                      <a:pt x="776" y="104"/>
                      <a:pt x="776" y="106"/>
                      <a:pt x="776" y="108"/>
                    </a:cubicBezTo>
                    <a:cubicBezTo>
                      <a:pt x="775" y="109"/>
                      <a:pt x="775" y="110"/>
                      <a:pt x="774" y="112"/>
                    </a:cubicBezTo>
                    <a:cubicBezTo>
                      <a:pt x="774" y="113"/>
                      <a:pt x="774" y="114"/>
                      <a:pt x="774" y="114"/>
                    </a:cubicBezTo>
                    <a:cubicBezTo>
                      <a:pt x="773" y="116"/>
                      <a:pt x="772" y="117"/>
                      <a:pt x="772" y="119"/>
                    </a:cubicBezTo>
                    <a:cubicBezTo>
                      <a:pt x="772" y="119"/>
                      <a:pt x="772" y="120"/>
                      <a:pt x="772" y="120"/>
                    </a:cubicBezTo>
                    <a:cubicBezTo>
                      <a:pt x="771" y="121"/>
                      <a:pt x="771" y="121"/>
                      <a:pt x="770" y="121"/>
                    </a:cubicBezTo>
                    <a:cubicBezTo>
                      <a:pt x="770" y="122"/>
                      <a:pt x="770" y="123"/>
                      <a:pt x="770" y="123"/>
                    </a:cubicBezTo>
                    <a:cubicBezTo>
                      <a:pt x="771" y="124"/>
                      <a:pt x="772" y="124"/>
                      <a:pt x="772" y="125"/>
                    </a:cubicBezTo>
                    <a:cubicBezTo>
                      <a:pt x="772" y="125"/>
                      <a:pt x="772" y="126"/>
                      <a:pt x="772" y="126"/>
                    </a:cubicBezTo>
                    <a:cubicBezTo>
                      <a:pt x="772" y="126"/>
                      <a:pt x="773" y="127"/>
                      <a:pt x="773" y="127"/>
                    </a:cubicBezTo>
                    <a:cubicBezTo>
                      <a:pt x="774" y="127"/>
                      <a:pt x="775" y="127"/>
                      <a:pt x="775" y="127"/>
                    </a:cubicBezTo>
                    <a:cubicBezTo>
                      <a:pt x="776" y="127"/>
                      <a:pt x="776" y="127"/>
                      <a:pt x="776" y="128"/>
                    </a:cubicBezTo>
                    <a:cubicBezTo>
                      <a:pt x="776" y="128"/>
                      <a:pt x="775" y="129"/>
                      <a:pt x="774" y="129"/>
                    </a:cubicBezTo>
                    <a:cubicBezTo>
                      <a:pt x="774" y="130"/>
                      <a:pt x="774" y="131"/>
                      <a:pt x="773" y="131"/>
                    </a:cubicBezTo>
                    <a:cubicBezTo>
                      <a:pt x="773" y="132"/>
                      <a:pt x="773" y="133"/>
                      <a:pt x="773" y="134"/>
                    </a:cubicBezTo>
                    <a:cubicBezTo>
                      <a:pt x="772" y="134"/>
                      <a:pt x="771" y="135"/>
                      <a:pt x="770" y="136"/>
                    </a:cubicBezTo>
                    <a:cubicBezTo>
                      <a:pt x="771" y="137"/>
                      <a:pt x="769" y="138"/>
                      <a:pt x="769" y="139"/>
                    </a:cubicBezTo>
                    <a:cubicBezTo>
                      <a:pt x="770" y="139"/>
                      <a:pt x="770" y="139"/>
                      <a:pt x="771" y="139"/>
                    </a:cubicBezTo>
                    <a:cubicBezTo>
                      <a:pt x="771" y="137"/>
                      <a:pt x="773" y="137"/>
                      <a:pt x="775" y="136"/>
                    </a:cubicBezTo>
                    <a:cubicBezTo>
                      <a:pt x="775" y="136"/>
                      <a:pt x="775" y="136"/>
                      <a:pt x="776" y="136"/>
                    </a:cubicBezTo>
                    <a:cubicBezTo>
                      <a:pt x="776" y="135"/>
                      <a:pt x="777" y="135"/>
                      <a:pt x="777" y="135"/>
                    </a:cubicBezTo>
                    <a:cubicBezTo>
                      <a:pt x="777" y="135"/>
                      <a:pt x="777" y="135"/>
                      <a:pt x="777" y="136"/>
                    </a:cubicBezTo>
                    <a:cubicBezTo>
                      <a:pt x="777" y="136"/>
                      <a:pt x="776" y="137"/>
                      <a:pt x="776" y="137"/>
                    </a:cubicBezTo>
                    <a:cubicBezTo>
                      <a:pt x="775" y="138"/>
                      <a:pt x="775" y="139"/>
                      <a:pt x="774" y="139"/>
                    </a:cubicBezTo>
                    <a:cubicBezTo>
                      <a:pt x="774" y="140"/>
                      <a:pt x="774" y="140"/>
                      <a:pt x="774" y="141"/>
                    </a:cubicBezTo>
                    <a:cubicBezTo>
                      <a:pt x="775" y="141"/>
                      <a:pt x="776" y="142"/>
                      <a:pt x="776" y="143"/>
                    </a:cubicBezTo>
                    <a:cubicBezTo>
                      <a:pt x="777" y="143"/>
                      <a:pt x="777" y="144"/>
                      <a:pt x="778" y="145"/>
                    </a:cubicBezTo>
                    <a:cubicBezTo>
                      <a:pt x="778" y="144"/>
                      <a:pt x="780" y="144"/>
                      <a:pt x="781" y="143"/>
                    </a:cubicBezTo>
                    <a:cubicBezTo>
                      <a:pt x="781" y="142"/>
                      <a:pt x="782" y="141"/>
                      <a:pt x="783" y="141"/>
                    </a:cubicBezTo>
                    <a:cubicBezTo>
                      <a:pt x="784" y="140"/>
                      <a:pt x="786" y="140"/>
                      <a:pt x="787" y="138"/>
                    </a:cubicBezTo>
                    <a:cubicBezTo>
                      <a:pt x="788" y="138"/>
                      <a:pt x="788" y="138"/>
                      <a:pt x="789" y="138"/>
                    </a:cubicBezTo>
                    <a:cubicBezTo>
                      <a:pt x="790" y="137"/>
                      <a:pt x="790" y="136"/>
                      <a:pt x="791" y="136"/>
                    </a:cubicBezTo>
                    <a:cubicBezTo>
                      <a:pt x="792" y="136"/>
                      <a:pt x="792" y="137"/>
                      <a:pt x="792" y="137"/>
                    </a:cubicBezTo>
                    <a:cubicBezTo>
                      <a:pt x="792" y="139"/>
                      <a:pt x="792" y="140"/>
                      <a:pt x="792" y="141"/>
                    </a:cubicBezTo>
                    <a:cubicBezTo>
                      <a:pt x="793" y="142"/>
                      <a:pt x="793" y="142"/>
                      <a:pt x="794" y="142"/>
                    </a:cubicBezTo>
                    <a:cubicBezTo>
                      <a:pt x="794" y="142"/>
                      <a:pt x="794" y="142"/>
                      <a:pt x="794" y="142"/>
                    </a:cubicBezTo>
                    <a:cubicBezTo>
                      <a:pt x="795" y="143"/>
                      <a:pt x="796" y="143"/>
                      <a:pt x="796" y="143"/>
                    </a:cubicBezTo>
                    <a:cubicBezTo>
                      <a:pt x="796" y="143"/>
                      <a:pt x="796" y="143"/>
                      <a:pt x="796" y="144"/>
                    </a:cubicBezTo>
                    <a:cubicBezTo>
                      <a:pt x="796" y="144"/>
                      <a:pt x="794" y="143"/>
                      <a:pt x="794" y="145"/>
                    </a:cubicBezTo>
                    <a:cubicBezTo>
                      <a:pt x="793" y="144"/>
                      <a:pt x="793" y="146"/>
                      <a:pt x="792" y="145"/>
                    </a:cubicBezTo>
                    <a:cubicBezTo>
                      <a:pt x="791" y="147"/>
                      <a:pt x="789" y="148"/>
                      <a:pt x="788" y="149"/>
                    </a:cubicBezTo>
                    <a:cubicBezTo>
                      <a:pt x="788" y="150"/>
                      <a:pt x="788" y="150"/>
                      <a:pt x="788" y="151"/>
                    </a:cubicBezTo>
                    <a:cubicBezTo>
                      <a:pt x="787" y="151"/>
                      <a:pt x="787" y="152"/>
                      <a:pt x="786" y="152"/>
                    </a:cubicBezTo>
                    <a:cubicBezTo>
                      <a:pt x="785" y="154"/>
                      <a:pt x="783" y="155"/>
                      <a:pt x="782" y="157"/>
                    </a:cubicBezTo>
                    <a:cubicBezTo>
                      <a:pt x="782" y="157"/>
                      <a:pt x="782" y="157"/>
                      <a:pt x="782" y="157"/>
                    </a:cubicBezTo>
                    <a:cubicBezTo>
                      <a:pt x="781" y="158"/>
                      <a:pt x="780" y="158"/>
                      <a:pt x="780" y="158"/>
                    </a:cubicBezTo>
                    <a:cubicBezTo>
                      <a:pt x="779" y="159"/>
                      <a:pt x="778" y="160"/>
                      <a:pt x="777" y="161"/>
                    </a:cubicBezTo>
                    <a:cubicBezTo>
                      <a:pt x="777" y="161"/>
                      <a:pt x="777" y="161"/>
                      <a:pt x="777" y="161"/>
                    </a:cubicBezTo>
                    <a:cubicBezTo>
                      <a:pt x="777" y="162"/>
                      <a:pt x="776" y="162"/>
                      <a:pt x="776" y="163"/>
                    </a:cubicBezTo>
                    <a:cubicBezTo>
                      <a:pt x="776" y="163"/>
                      <a:pt x="775" y="164"/>
                      <a:pt x="775" y="164"/>
                    </a:cubicBezTo>
                    <a:cubicBezTo>
                      <a:pt x="774" y="165"/>
                      <a:pt x="774" y="167"/>
                      <a:pt x="772" y="167"/>
                    </a:cubicBezTo>
                    <a:cubicBezTo>
                      <a:pt x="772" y="168"/>
                      <a:pt x="772" y="168"/>
                      <a:pt x="772" y="169"/>
                    </a:cubicBezTo>
                    <a:cubicBezTo>
                      <a:pt x="772" y="169"/>
                      <a:pt x="772" y="169"/>
                      <a:pt x="772" y="170"/>
                    </a:cubicBezTo>
                    <a:cubicBezTo>
                      <a:pt x="772" y="170"/>
                      <a:pt x="772" y="171"/>
                      <a:pt x="773" y="171"/>
                    </a:cubicBezTo>
                    <a:cubicBezTo>
                      <a:pt x="773" y="171"/>
                      <a:pt x="774" y="171"/>
                      <a:pt x="774" y="171"/>
                    </a:cubicBezTo>
                    <a:cubicBezTo>
                      <a:pt x="775" y="170"/>
                      <a:pt x="775" y="169"/>
                      <a:pt x="777" y="169"/>
                    </a:cubicBezTo>
                    <a:cubicBezTo>
                      <a:pt x="777" y="168"/>
                      <a:pt x="777" y="168"/>
                      <a:pt x="778" y="168"/>
                    </a:cubicBezTo>
                    <a:cubicBezTo>
                      <a:pt x="779" y="166"/>
                      <a:pt x="781" y="165"/>
                      <a:pt x="782" y="163"/>
                    </a:cubicBezTo>
                    <a:cubicBezTo>
                      <a:pt x="782" y="163"/>
                      <a:pt x="782" y="163"/>
                      <a:pt x="782" y="162"/>
                    </a:cubicBezTo>
                    <a:cubicBezTo>
                      <a:pt x="784" y="161"/>
                      <a:pt x="786" y="159"/>
                      <a:pt x="788" y="157"/>
                    </a:cubicBezTo>
                    <a:cubicBezTo>
                      <a:pt x="788" y="156"/>
                      <a:pt x="788" y="156"/>
                      <a:pt x="788" y="156"/>
                    </a:cubicBezTo>
                    <a:cubicBezTo>
                      <a:pt x="789" y="156"/>
                      <a:pt x="789" y="156"/>
                      <a:pt x="789" y="156"/>
                    </a:cubicBezTo>
                    <a:cubicBezTo>
                      <a:pt x="791" y="154"/>
                      <a:pt x="793" y="152"/>
                      <a:pt x="795" y="150"/>
                    </a:cubicBezTo>
                    <a:cubicBezTo>
                      <a:pt x="795" y="150"/>
                      <a:pt x="795" y="151"/>
                      <a:pt x="796" y="151"/>
                    </a:cubicBezTo>
                    <a:cubicBezTo>
                      <a:pt x="796" y="151"/>
                      <a:pt x="796" y="151"/>
                      <a:pt x="796" y="152"/>
                    </a:cubicBezTo>
                    <a:cubicBezTo>
                      <a:pt x="796" y="152"/>
                      <a:pt x="797" y="153"/>
                      <a:pt x="798" y="153"/>
                    </a:cubicBezTo>
                    <a:cubicBezTo>
                      <a:pt x="798" y="154"/>
                      <a:pt x="799" y="154"/>
                      <a:pt x="800" y="155"/>
                    </a:cubicBezTo>
                    <a:cubicBezTo>
                      <a:pt x="800" y="155"/>
                      <a:pt x="801" y="155"/>
                      <a:pt x="802" y="155"/>
                    </a:cubicBezTo>
                    <a:cubicBezTo>
                      <a:pt x="802" y="155"/>
                      <a:pt x="802" y="155"/>
                      <a:pt x="803" y="156"/>
                    </a:cubicBezTo>
                    <a:cubicBezTo>
                      <a:pt x="803" y="156"/>
                      <a:pt x="804" y="156"/>
                      <a:pt x="805" y="156"/>
                    </a:cubicBezTo>
                    <a:cubicBezTo>
                      <a:pt x="806" y="156"/>
                      <a:pt x="806" y="156"/>
                      <a:pt x="806" y="156"/>
                    </a:cubicBezTo>
                    <a:cubicBezTo>
                      <a:pt x="807" y="155"/>
                      <a:pt x="808" y="155"/>
                      <a:pt x="809" y="154"/>
                    </a:cubicBezTo>
                    <a:cubicBezTo>
                      <a:pt x="809" y="154"/>
                      <a:pt x="809" y="153"/>
                      <a:pt x="809" y="153"/>
                    </a:cubicBezTo>
                    <a:cubicBezTo>
                      <a:pt x="809" y="152"/>
                      <a:pt x="810" y="153"/>
                      <a:pt x="810" y="153"/>
                    </a:cubicBezTo>
                    <a:cubicBezTo>
                      <a:pt x="811" y="153"/>
                      <a:pt x="811" y="153"/>
                      <a:pt x="810" y="154"/>
                    </a:cubicBezTo>
                    <a:cubicBezTo>
                      <a:pt x="810" y="154"/>
                      <a:pt x="810" y="155"/>
                      <a:pt x="810" y="155"/>
                    </a:cubicBezTo>
                    <a:cubicBezTo>
                      <a:pt x="809" y="156"/>
                      <a:pt x="809" y="156"/>
                      <a:pt x="809" y="157"/>
                    </a:cubicBezTo>
                    <a:cubicBezTo>
                      <a:pt x="808" y="157"/>
                      <a:pt x="809" y="158"/>
                      <a:pt x="808" y="158"/>
                    </a:cubicBezTo>
                    <a:cubicBezTo>
                      <a:pt x="808" y="158"/>
                      <a:pt x="808" y="158"/>
                      <a:pt x="807" y="158"/>
                    </a:cubicBezTo>
                    <a:cubicBezTo>
                      <a:pt x="807" y="158"/>
                      <a:pt x="807" y="158"/>
                      <a:pt x="806" y="159"/>
                    </a:cubicBezTo>
                    <a:cubicBezTo>
                      <a:pt x="807" y="159"/>
                      <a:pt x="807" y="159"/>
                      <a:pt x="808" y="159"/>
                    </a:cubicBezTo>
                    <a:cubicBezTo>
                      <a:pt x="808" y="160"/>
                      <a:pt x="808" y="160"/>
                      <a:pt x="808" y="160"/>
                    </a:cubicBezTo>
                    <a:cubicBezTo>
                      <a:pt x="808" y="162"/>
                      <a:pt x="810" y="161"/>
                      <a:pt x="811" y="163"/>
                    </a:cubicBezTo>
                    <a:cubicBezTo>
                      <a:pt x="810" y="164"/>
                      <a:pt x="810" y="164"/>
                      <a:pt x="808" y="165"/>
                    </a:cubicBezTo>
                    <a:cubicBezTo>
                      <a:pt x="808" y="166"/>
                      <a:pt x="808" y="167"/>
                      <a:pt x="808" y="168"/>
                    </a:cubicBezTo>
                    <a:cubicBezTo>
                      <a:pt x="807" y="169"/>
                      <a:pt x="805" y="170"/>
                      <a:pt x="804" y="171"/>
                    </a:cubicBezTo>
                    <a:cubicBezTo>
                      <a:pt x="804" y="171"/>
                      <a:pt x="804" y="172"/>
                      <a:pt x="804" y="172"/>
                    </a:cubicBezTo>
                    <a:cubicBezTo>
                      <a:pt x="803" y="173"/>
                      <a:pt x="802" y="174"/>
                      <a:pt x="802" y="175"/>
                    </a:cubicBezTo>
                    <a:cubicBezTo>
                      <a:pt x="801" y="175"/>
                      <a:pt x="801" y="176"/>
                      <a:pt x="801" y="176"/>
                    </a:cubicBezTo>
                    <a:cubicBezTo>
                      <a:pt x="801" y="177"/>
                      <a:pt x="801" y="178"/>
                      <a:pt x="801" y="179"/>
                    </a:cubicBezTo>
                    <a:cubicBezTo>
                      <a:pt x="802" y="179"/>
                      <a:pt x="802" y="179"/>
                      <a:pt x="803" y="179"/>
                    </a:cubicBezTo>
                    <a:cubicBezTo>
                      <a:pt x="803" y="179"/>
                      <a:pt x="803" y="179"/>
                      <a:pt x="804" y="178"/>
                    </a:cubicBezTo>
                    <a:cubicBezTo>
                      <a:pt x="805" y="177"/>
                      <a:pt x="806" y="176"/>
                      <a:pt x="807" y="175"/>
                    </a:cubicBezTo>
                    <a:cubicBezTo>
                      <a:pt x="807" y="174"/>
                      <a:pt x="808" y="173"/>
                      <a:pt x="809" y="172"/>
                    </a:cubicBezTo>
                    <a:cubicBezTo>
                      <a:pt x="810" y="171"/>
                      <a:pt x="811" y="170"/>
                      <a:pt x="812" y="170"/>
                    </a:cubicBezTo>
                    <a:cubicBezTo>
                      <a:pt x="813" y="169"/>
                      <a:pt x="813" y="169"/>
                      <a:pt x="814" y="168"/>
                    </a:cubicBezTo>
                    <a:cubicBezTo>
                      <a:pt x="815" y="168"/>
                      <a:pt x="815" y="167"/>
                      <a:pt x="815" y="166"/>
                    </a:cubicBezTo>
                    <a:cubicBezTo>
                      <a:pt x="816" y="166"/>
                      <a:pt x="816" y="165"/>
                      <a:pt x="816" y="165"/>
                    </a:cubicBezTo>
                    <a:cubicBezTo>
                      <a:pt x="818" y="164"/>
                      <a:pt x="819" y="166"/>
                      <a:pt x="820" y="166"/>
                    </a:cubicBezTo>
                    <a:cubicBezTo>
                      <a:pt x="821" y="166"/>
                      <a:pt x="821" y="164"/>
                      <a:pt x="822" y="165"/>
                    </a:cubicBezTo>
                    <a:cubicBezTo>
                      <a:pt x="823" y="165"/>
                      <a:pt x="823" y="166"/>
                      <a:pt x="823" y="167"/>
                    </a:cubicBezTo>
                    <a:cubicBezTo>
                      <a:pt x="823" y="167"/>
                      <a:pt x="822" y="168"/>
                      <a:pt x="822" y="168"/>
                    </a:cubicBezTo>
                    <a:cubicBezTo>
                      <a:pt x="822" y="169"/>
                      <a:pt x="822" y="170"/>
                      <a:pt x="822" y="170"/>
                    </a:cubicBezTo>
                    <a:cubicBezTo>
                      <a:pt x="822" y="171"/>
                      <a:pt x="822" y="171"/>
                      <a:pt x="823" y="171"/>
                    </a:cubicBezTo>
                    <a:cubicBezTo>
                      <a:pt x="823" y="172"/>
                      <a:pt x="823" y="174"/>
                      <a:pt x="823" y="175"/>
                    </a:cubicBezTo>
                    <a:cubicBezTo>
                      <a:pt x="823" y="175"/>
                      <a:pt x="824" y="175"/>
                      <a:pt x="823" y="176"/>
                    </a:cubicBezTo>
                    <a:cubicBezTo>
                      <a:pt x="823" y="177"/>
                      <a:pt x="823" y="177"/>
                      <a:pt x="822" y="177"/>
                    </a:cubicBezTo>
                    <a:cubicBezTo>
                      <a:pt x="822" y="178"/>
                      <a:pt x="822" y="178"/>
                      <a:pt x="822" y="179"/>
                    </a:cubicBezTo>
                    <a:cubicBezTo>
                      <a:pt x="821" y="180"/>
                      <a:pt x="821" y="180"/>
                      <a:pt x="822" y="181"/>
                    </a:cubicBezTo>
                    <a:cubicBezTo>
                      <a:pt x="822" y="181"/>
                      <a:pt x="822" y="182"/>
                      <a:pt x="822" y="182"/>
                    </a:cubicBezTo>
                    <a:cubicBezTo>
                      <a:pt x="822" y="182"/>
                      <a:pt x="822" y="182"/>
                      <a:pt x="821" y="183"/>
                    </a:cubicBezTo>
                    <a:cubicBezTo>
                      <a:pt x="821" y="184"/>
                      <a:pt x="821" y="185"/>
                      <a:pt x="821" y="187"/>
                    </a:cubicBezTo>
                    <a:cubicBezTo>
                      <a:pt x="822" y="187"/>
                      <a:pt x="822" y="187"/>
                      <a:pt x="823" y="187"/>
                    </a:cubicBezTo>
                    <a:cubicBezTo>
                      <a:pt x="824" y="186"/>
                      <a:pt x="825" y="185"/>
                      <a:pt x="826" y="184"/>
                    </a:cubicBezTo>
                    <a:cubicBezTo>
                      <a:pt x="826" y="184"/>
                      <a:pt x="826" y="184"/>
                      <a:pt x="827" y="184"/>
                    </a:cubicBezTo>
                    <a:cubicBezTo>
                      <a:pt x="827" y="183"/>
                      <a:pt x="828" y="182"/>
                      <a:pt x="829" y="181"/>
                    </a:cubicBezTo>
                    <a:cubicBezTo>
                      <a:pt x="829" y="181"/>
                      <a:pt x="829" y="181"/>
                      <a:pt x="829" y="181"/>
                    </a:cubicBezTo>
                    <a:cubicBezTo>
                      <a:pt x="832" y="179"/>
                      <a:pt x="832" y="179"/>
                      <a:pt x="833" y="176"/>
                    </a:cubicBezTo>
                    <a:cubicBezTo>
                      <a:pt x="834" y="176"/>
                      <a:pt x="834" y="175"/>
                      <a:pt x="835" y="175"/>
                    </a:cubicBezTo>
                    <a:cubicBezTo>
                      <a:pt x="835" y="175"/>
                      <a:pt x="835" y="174"/>
                      <a:pt x="836" y="174"/>
                    </a:cubicBezTo>
                    <a:cubicBezTo>
                      <a:pt x="837" y="174"/>
                      <a:pt x="837" y="174"/>
                      <a:pt x="838" y="174"/>
                    </a:cubicBezTo>
                    <a:cubicBezTo>
                      <a:pt x="839" y="173"/>
                      <a:pt x="839" y="172"/>
                      <a:pt x="840" y="171"/>
                    </a:cubicBezTo>
                    <a:cubicBezTo>
                      <a:pt x="839" y="170"/>
                      <a:pt x="839" y="170"/>
                      <a:pt x="838" y="170"/>
                    </a:cubicBezTo>
                    <a:cubicBezTo>
                      <a:pt x="838" y="171"/>
                      <a:pt x="837" y="171"/>
                      <a:pt x="836" y="172"/>
                    </a:cubicBezTo>
                    <a:cubicBezTo>
                      <a:pt x="836" y="172"/>
                      <a:pt x="835" y="172"/>
                      <a:pt x="835" y="172"/>
                    </a:cubicBezTo>
                    <a:cubicBezTo>
                      <a:pt x="835" y="172"/>
                      <a:pt x="834" y="172"/>
                      <a:pt x="834" y="172"/>
                    </a:cubicBezTo>
                    <a:cubicBezTo>
                      <a:pt x="834" y="172"/>
                      <a:pt x="834" y="172"/>
                      <a:pt x="834" y="171"/>
                    </a:cubicBezTo>
                    <a:cubicBezTo>
                      <a:pt x="836" y="170"/>
                      <a:pt x="837" y="168"/>
                      <a:pt x="839" y="167"/>
                    </a:cubicBezTo>
                    <a:cubicBezTo>
                      <a:pt x="839" y="167"/>
                      <a:pt x="840" y="166"/>
                      <a:pt x="840" y="166"/>
                    </a:cubicBezTo>
                    <a:cubicBezTo>
                      <a:pt x="840" y="166"/>
                      <a:pt x="841" y="166"/>
                      <a:pt x="841" y="166"/>
                    </a:cubicBezTo>
                    <a:cubicBezTo>
                      <a:pt x="842" y="166"/>
                      <a:pt x="842" y="166"/>
                      <a:pt x="843" y="166"/>
                    </a:cubicBezTo>
                    <a:cubicBezTo>
                      <a:pt x="844" y="165"/>
                      <a:pt x="845" y="164"/>
                      <a:pt x="846" y="163"/>
                    </a:cubicBezTo>
                    <a:cubicBezTo>
                      <a:pt x="846" y="163"/>
                      <a:pt x="846" y="162"/>
                      <a:pt x="846" y="162"/>
                    </a:cubicBezTo>
                    <a:cubicBezTo>
                      <a:pt x="847" y="162"/>
                      <a:pt x="848" y="162"/>
                      <a:pt x="848" y="162"/>
                    </a:cubicBezTo>
                    <a:cubicBezTo>
                      <a:pt x="849" y="161"/>
                      <a:pt x="850" y="161"/>
                      <a:pt x="850" y="160"/>
                    </a:cubicBezTo>
                    <a:cubicBezTo>
                      <a:pt x="850" y="160"/>
                      <a:pt x="851" y="159"/>
                      <a:pt x="850" y="159"/>
                    </a:cubicBezTo>
                    <a:cubicBezTo>
                      <a:pt x="850" y="159"/>
                      <a:pt x="850" y="158"/>
                      <a:pt x="850" y="158"/>
                    </a:cubicBezTo>
                    <a:cubicBezTo>
                      <a:pt x="849" y="158"/>
                      <a:pt x="848" y="160"/>
                      <a:pt x="847" y="159"/>
                    </a:cubicBezTo>
                    <a:cubicBezTo>
                      <a:pt x="847" y="160"/>
                      <a:pt x="846" y="160"/>
                      <a:pt x="845" y="160"/>
                    </a:cubicBezTo>
                    <a:cubicBezTo>
                      <a:pt x="845" y="161"/>
                      <a:pt x="844" y="160"/>
                      <a:pt x="843" y="161"/>
                    </a:cubicBezTo>
                    <a:cubicBezTo>
                      <a:pt x="843" y="160"/>
                      <a:pt x="843" y="159"/>
                      <a:pt x="843" y="159"/>
                    </a:cubicBezTo>
                    <a:cubicBezTo>
                      <a:pt x="844" y="158"/>
                      <a:pt x="844" y="157"/>
                      <a:pt x="845" y="156"/>
                    </a:cubicBezTo>
                    <a:cubicBezTo>
                      <a:pt x="845" y="156"/>
                      <a:pt x="846" y="156"/>
                      <a:pt x="847" y="155"/>
                    </a:cubicBezTo>
                    <a:cubicBezTo>
                      <a:pt x="847" y="155"/>
                      <a:pt x="848" y="154"/>
                      <a:pt x="848" y="154"/>
                    </a:cubicBezTo>
                    <a:cubicBezTo>
                      <a:pt x="848" y="154"/>
                      <a:pt x="849" y="154"/>
                      <a:pt x="849" y="154"/>
                    </a:cubicBezTo>
                    <a:cubicBezTo>
                      <a:pt x="850" y="153"/>
                      <a:pt x="851" y="152"/>
                      <a:pt x="852" y="151"/>
                    </a:cubicBezTo>
                    <a:cubicBezTo>
                      <a:pt x="852" y="150"/>
                      <a:pt x="854" y="150"/>
                      <a:pt x="854" y="149"/>
                    </a:cubicBezTo>
                    <a:cubicBezTo>
                      <a:pt x="855" y="149"/>
                      <a:pt x="855" y="149"/>
                      <a:pt x="855" y="149"/>
                    </a:cubicBezTo>
                    <a:cubicBezTo>
                      <a:pt x="856" y="148"/>
                      <a:pt x="856" y="148"/>
                      <a:pt x="857" y="147"/>
                    </a:cubicBezTo>
                    <a:cubicBezTo>
                      <a:pt x="857" y="146"/>
                      <a:pt x="858" y="146"/>
                      <a:pt x="859" y="146"/>
                    </a:cubicBezTo>
                    <a:cubicBezTo>
                      <a:pt x="860" y="145"/>
                      <a:pt x="860" y="145"/>
                      <a:pt x="861" y="144"/>
                    </a:cubicBezTo>
                    <a:cubicBezTo>
                      <a:pt x="861" y="143"/>
                      <a:pt x="862" y="143"/>
                      <a:pt x="863" y="142"/>
                    </a:cubicBezTo>
                    <a:cubicBezTo>
                      <a:pt x="863" y="142"/>
                      <a:pt x="864" y="142"/>
                      <a:pt x="864" y="141"/>
                    </a:cubicBezTo>
                    <a:cubicBezTo>
                      <a:pt x="865" y="141"/>
                      <a:pt x="865" y="140"/>
                      <a:pt x="866" y="140"/>
                    </a:cubicBezTo>
                    <a:cubicBezTo>
                      <a:pt x="866" y="140"/>
                      <a:pt x="867" y="139"/>
                      <a:pt x="867" y="139"/>
                    </a:cubicBezTo>
                    <a:cubicBezTo>
                      <a:pt x="868" y="139"/>
                      <a:pt x="868" y="138"/>
                      <a:pt x="869" y="138"/>
                    </a:cubicBezTo>
                    <a:cubicBezTo>
                      <a:pt x="869" y="137"/>
                      <a:pt x="870" y="138"/>
                      <a:pt x="870" y="137"/>
                    </a:cubicBezTo>
                    <a:cubicBezTo>
                      <a:pt x="871" y="136"/>
                      <a:pt x="873" y="136"/>
                      <a:pt x="875" y="134"/>
                    </a:cubicBezTo>
                    <a:cubicBezTo>
                      <a:pt x="875" y="135"/>
                      <a:pt x="875" y="135"/>
                      <a:pt x="875" y="135"/>
                    </a:cubicBezTo>
                    <a:cubicBezTo>
                      <a:pt x="872" y="138"/>
                      <a:pt x="869" y="141"/>
                      <a:pt x="866" y="145"/>
                    </a:cubicBezTo>
                    <a:cubicBezTo>
                      <a:pt x="866" y="145"/>
                      <a:pt x="866" y="145"/>
                      <a:pt x="866" y="145"/>
                    </a:cubicBezTo>
                    <a:cubicBezTo>
                      <a:pt x="866" y="146"/>
                      <a:pt x="865" y="146"/>
                      <a:pt x="866" y="148"/>
                    </a:cubicBezTo>
                    <a:cubicBezTo>
                      <a:pt x="866" y="148"/>
                      <a:pt x="866" y="148"/>
                      <a:pt x="867" y="148"/>
                    </a:cubicBezTo>
                    <a:cubicBezTo>
                      <a:pt x="867" y="148"/>
                      <a:pt x="867" y="148"/>
                      <a:pt x="868" y="148"/>
                    </a:cubicBezTo>
                    <a:cubicBezTo>
                      <a:pt x="868" y="148"/>
                      <a:pt x="868" y="148"/>
                      <a:pt x="868" y="148"/>
                    </a:cubicBezTo>
                    <a:cubicBezTo>
                      <a:pt x="869" y="148"/>
                      <a:pt x="869" y="148"/>
                      <a:pt x="869" y="148"/>
                    </a:cubicBezTo>
                    <a:cubicBezTo>
                      <a:pt x="870" y="148"/>
                      <a:pt x="871" y="148"/>
                      <a:pt x="871" y="148"/>
                    </a:cubicBezTo>
                    <a:cubicBezTo>
                      <a:pt x="872" y="148"/>
                      <a:pt x="872" y="148"/>
                      <a:pt x="872" y="147"/>
                    </a:cubicBezTo>
                    <a:cubicBezTo>
                      <a:pt x="873" y="146"/>
                      <a:pt x="873" y="146"/>
                      <a:pt x="874" y="145"/>
                    </a:cubicBezTo>
                    <a:cubicBezTo>
                      <a:pt x="874" y="145"/>
                      <a:pt x="875" y="145"/>
                      <a:pt x="875" y="145"/>
                    </a:cubicBezTo>
                    <a:cubicBezTo>
                      <a:pt x="877" y="144"/>
                      <a:pt x="878" y="142"/>
                      <a:pt x="880" y="141"/>
                    </a:cubicBezTo>
                    <a:cubicBezTo>
                      <a:pt x="881" y="140"/>
                      <a:pt x="882" y="139"/>
                      <a:pt x="883" y="138"/>
                    </a:cubicBezTo>
                    <a:cubicBezTo>
                      <a:pt x="884" y="138"/>
                      <a:pt x="884" y="138"/>
                      <a:pt x="884" y="138"/>
                    </a:cubicBezTo>
                    <a:cubicBezTo>
                      <a:pt x="885" y="137"/>
                      <a:pt x="886" y="137"/>
                      <a:pt x="886" y="136"/>
                    </a:cubicBezTo>
                    <a:cubicBezTo>
                      <a:pt x="886" y="136"/>
                      <a:pt x="887" y="136"/>
                      <a:pt x="887" y="135"/>
                    </a:cubicBezTo>
                    <a:cubicBezTo>
                      <a:pt x="887" y="135"/>
                      <a:pt x="887" y="135"/>
                      <a:pt x="887" y="135"/>
                    </a:cubicBezTo>
                    <a:cubicBezTo>
                      <a:pt x="888" y="134"/>
                      <a:pt x="889" y="133"/>
                      <a:pt x="890" y="132"/>
                    </a:cubicBezTo>
                    <a:cubicBezTo>
                      <a:pt x="891" y="132"/>
                      <a:pt x="892" y="132"/>
                      <a:pt x="893" y="131"/>
                    </a:cubicBezTo>
                    <a:cubicBezTo>
                      <a:pt x="894" y="130"/>
                      <a:pt x="895" y="130"/>
                      <a:pt x="897" y="129"/>
                    </a:cubicBezTo>
                    <a:cubicBezTo>
                      <a:pt x="898" y="129"/>
                      <a:pt x="899" y="128"/>
                      <a:pt x="900" y="127"/>
                    </a:cubicBezTo>
                    <a:cubicBezTo>
                      <a:pt x="901" y="127"/>
                      <a:pt x="901" y="126"/>
                      <a:pt x="902" y="126"/>
                    </a:cubicBezTo>
                    <a:cubicBezTo>
                      <a:pt x="902" y="126"/>
                      <a:pt x="903" y="126"/>
                      <a:pt x="903" y="126"/>
                    </a:cubicBezTo>
                    <a:cubicBezTo>
                      <a:pt x="904" y="125"/>
                      <a:pt x="904" y="125"/>
                      <a:pt x="905" y="124"/>
                    </a:cubicBezTo>
                    <a:cubicBezTo>
                      <a:pt x="905" y="124"/>
                      <a:pt x="906" y="124"/>
                      <a:pt x="906" y="124"/>
                    </a:cubicBezTo>
                    <a:cubicBezTo>
                      <a:pt x="907" y="124"/>
                      <a:pt x="907" y="124"/>
                      <a:pt x="907" y="124"/>
                    </a:cubicBezTo>
                    <a:cubicBezTo>
                      <a:pt x="907" y="124"/>
                      <a:pt x="907" y="124"/>
                      <a:pt x="907" y="125"/>
                    </a:cubicBezTo>
                    <a:cubicBezTo>
                      <a:pt x="907" y="125"/>
                      <a:pt x="906" y="125"/>
                      <a:pt x="906" y="125"/>
                    </a:cubicBezTo>
                    <a:cubicBezTo>
                      <a:pt x="906" y="127"/>
                      <a:pt x="904" y="127"/>
                      <a:pt x="903" y="128"/>
                    </a:cubicBezTo>
                    <a:cubicBezTo>
                      <a:pt x="903" y="128"/>
                      <a:pt x="902" y="128"/>
                      <a:pt x="902" y="128"/>
                    </a:cubicBezTo>
                    <a:cubicBezTo>
                      <a:pt x="902" y="128"/>
                      <a:pt x="901" y="129"/>
                      <a:pt x="901" y="129"/>
                    </a:cubicBezTo>
                    <a:cubicBezTo>
                      <a:pt x="900" y="129"/>
                      <a:pt x="899" y="129"/>
                      <a:pt x="898" y="129"/>
                    </a:cubicBezTo>
                    <a:cubicBezTo>
                      <a:pt x="895" y="131"/>
                      <a:pt x="895" y="131"/>
                      <a:pt x="894" y="133"/>
                    </a:cubicBezTo>
                    <a:cubicBezTo>
                      <a:pt x="894" y="134"/>
                      <a:pt x="894" y="134"/>
                      <a:pt x="895" y="134"/>
                    </a:cubicBezTo>
                    <a:cubicBezTo>
                      <a:pt x="896" y="134"/>
                      <a:pt x="898" y="134"/>
                      <a:pt x="899" y="134"/>
                    </a:cubicBezTo>
                    <a:cubicBezTo>
                      <a:pt x="899" y="134"/>
                      <a:pt x="900" y="134"/>
                      <a:pt x="900" y="134"/>
                    </a:cubicBezTo>
                    <a:cubicBezTo>
                      <a:pt x="901" y="134"/>
                      <a:pt x="902" y="134"/>
                      <a:pt x="903" y="134"/>
                    </a:cubicBezTo>
                    <a:cubicBezTo>
                      <a:pt x="904" y="134"/>
                      <a:pt x="904" y="135"/>
                      <a:pt x="905" y="135"/>
                    </a:cubicBezTo>
                    <a:cubicBezTo>
                      <a:pt x="905" y="134"/>
                      <a:pt x="905" y="134"/>
                      <a:pt x="906" y="134"/>
                    </a:cubicBezTo>
                    <a:cubicBezTo>
                      <a:pt x="906" y="134"/>
                      <a:pt x="906" y="134"/>
                      <a:pt x="906" y="135"/>
                    </a:cubicBezTo>
                    <a:cubicBezTo>
                      <a:pt x="905" y="135"/>
                      <a:pt x="905" y="136"/>
                      <a:pt x="904" y="137"/>
                    </a:cubicBezTo>
                    <a:cubicBezTo>
                      <a:pt x="904" y="137"/>
                      <a:pt x="903" y="137"/>
                      <a:pt x="903" y="137"/>
                    </a:cubicBezTo>
                    <a:cubicBezTo>
                      <a:pt x="902" y="137"/>
                      <a:pt x="902" y="137"/>
                      <a:pt x="902" y="138"/>
                    </a:cubicBezTo>
                    <a:cubicBezTo>
                      <a:pt x="901" y="139"/>
                      <a:pt x="902" y="139"/>
                      <a:pt x="902" y="139"/>
                    </a:cubicBezTo>
                    <a:cubicBezTo>
                      <a:pt x="902" y="140"/>
                      <a:pt x="902" y="140"/>
                      <a:pt x="902" y="141"/>
                    </a:cubicBezTo>
                    <a:cubicBezTo>
                      <a:pt x="902" y="141"/>
                      <a:pt x="901" y="141"/>
                      <a:pt x="900" y="141"/>
                    </a:cubicBezTo>
                    <a:cubicBezTo>
                      <a:pt x="899" y="142"/>
                      <a:pt x="899" y="142"/>
                      <a:pt x="898" y="142"/>
                    </a:cubicBezTo>
                    <a:cubicBezTo>
                      <a:pt x="898" y="143"/>
                      <a:pt x="898" y="143"/>
                      <a:pt x="898" y="144"/>
                    </a:cubicBezTo>
                    <a:cubicBezTo>
                      <a:pt x="898" y="144"/>
                      <a:pt x="897" y="144"/>
                      <a:pt x="897" y="145"/>
                    </a:cubicBezTo>
                    <a:cubicBezTo>
                      <a:pt x="897" y="145"/>
                      <a:pt x="897" y="145"/>
                      <a:pt x="897" y="145"/>
                    </a:cubicBezTo>
                    <a:cubicBezTo>
                      <a:pt x="896" y="145"/>
                      <a:pt x="896" y="146"/>
                      <a:pt x="895" y="146"/>
                    </a:cubicBezTo>
                    <a:cubicBezTo>
                      <a:pt x="895" y="146"/>
                      <a:pt x="894" y="146"/>
                      <a:pt x="894" y="146"/>
                    </a:cubicBezTo>
                    <a:cubicBezTo>
                      <a:pt x="893" y="146"/>
                      <a:pt x="893" y="148"/>
                      <a:pt x="891" y="148"/>
                    </a:cubicBezTo>
                    <a:cubicBezTo>
                      <a:pt x="891" y="148"/>
                      <a:pt x="890" y="149"/>
                      <a:pt x="890" y="149"/>
                    </a:cubicBezTo>
                    <a:cubicBezTo>
                      <a:pt x="889" y="149"/>
                      <a:pt x="889" y="150"/>
                      <a:pt x="888" y="150"/>
                    </a:cubicBezTo>
                    <a:cubicBezTo>
                      <a:pt x="888" y="150"/>
                      <a:pt x="887" y="151"/>
                      <a:pt x="886" y="151"/>
                    </a:cubicBezTo>
                    <a:cubicBezTo>
                      <a:pt x="886" y="151"/>
                      <a:pt x="886" y="151"/>
                      <a:pt x="885" y="151"/>
                    </a:cubicBezTo>
                    <a:cubicBezTo>
                      <a:pt x="885" y="152"/>
                      <a:pt x="885" y="153"/>
                      <a:pt x="885" y="153"/>
                    </a:cubicBezTo>
                    <a:cubicBezTo>
                      <a:pt x="886" y="154"/>
                      <a:pt x="887" y="153"/>
                      <a:pt x="888" y="153"/>
                    </a:cubicBezTo>
                    <a:cubicBezTo>
                      <a:pt x="888" y="154"/>
                      <a:pt x="888" y="154"/>
                      <a:pt x="888" y="154"/>
                    </a:cubicBezTo>
                    <a:cubicBezTo>
                      <a:pt x="888" y="155"/>
                      <a:pt x="887" y="155"/>
                      <a:pt x="887" y="155"/>
                    </a:cubicBezTo>
                    <a:cubicBezTo>
                      <a:pt x="887" y="155"/>
                      <a:pt x="886" y="156"/>
                      <a:pt x="886" y="156"/>
                    </a:cubicBezTo>
                    <a:cubicBezTo>
                      <a:pt x="885" y="156"/>
                      <a:pt x="885" y="156"/>
                      <a:pt x="884" y="156"/>
                    </a:cubicBezTo>
                    <a:cubicBezTo>
                      <a:pt x="884" y="157"/>
                      <a:pt x="884" y="157"/>
                      <a:pt x="883" y="157"/>
                    </a:cubicBezTo>
                    <a:cubicBezTo>
                      <a:pt x="883" y="157"/>
                      <a:pt x="883" y="157"/>
                      <a:pt x="883" y="157"/>
                    </a:cubicBezTo>
                    <a:cubicBezTo>
                      <a:pt x="882" y="158"/>
                      <a:pt x="881" y="158"/>
                      <a:pt x="881" y="159"/>
                    </a:cubicBezTo>
                    <a:cubicBezTo>
                      <a:pt x="880" y="159"/>
                      <a:pt x="879" y="159"/>
                      <a:pt x="878" y="159"/>
                    </a:cubicBezTo>
                    <a:cubicBezTo>
                      <a:pt x="878" y="160"/>
                      <a:pt x="878" y="160"/>
                      <a:pt x="878" y="160"/>
                    </a:cubicBezTo>
                    <a:cubicBezTo>
                      <a:pt x="878" y="161"/>
                      <a:pt x="877" y="160"/>
                      <a:pt x="876" y="161"/>
                    </a:cubicBezTo>
                    <a:cubicBezTo>
                      <a:pt x="876" y="162"/>
                      <a:pt x="876" y="162"/>
                      <a:pt x="876" y="163"/>
                    </a:cubicBezTo>
                    <a:cubicBezTo>
                      <a:pt x="877" y="164"/>
                      <a:pt x="878" y="163"/>
                      <a:pt x="878" y="164"/>
                    </a:cubicBezTo>
                    <a:cubicBezTo>
                      <a:pt x="879" y="163"/>
                      <a:pt x="879" y="163"/>
                      <a:pt x="879" y="163"/>
                    </a:cubicBezTo>
                    <a:cubicBezTo>
                      <a:pt x="880" y="163"/>
                      <a:pt x="880" y="163"/>
                      <a:pt x="881" y="163"/>
                    </a:cubicBezTo>
                    <a:cubicBezTo>
                      <a:pt x="881" y="163"/>
                      <a:pt x="881" y="163"/>
                      <a:pt x="881" y="163"/>
                    </a:cubicBezTo>
                    <a:cubicBezTo>
                      <a:pt x="881" y="163"/>
                      <a:pt x="882" y="164"/>
                      <a:pt x="882" y="164"/>
                    </a:cubicBezTo>
                    <a:cubicBezTo>
                      <a:pt x="883" y="164"/>
                      <a:pt x="883" y="164"/>
                      <a:pt x="884" y="164"/>
                    </a:cubicBezTo>
                    <a:cubicBezTo>
                      <a:pt x="885" y="163"/>
                      <a:pt x="885" y="163"/>
                      <a:pt x="886" y="162"/>
                    </a:cubicBezTo>
                    <a:cubicBezTo>
                      <a:pt x="886" y="162"/>
                      <a:pt x="886" y="162"/>
                      <a:pt x="887" y="162"/>
                    </a:cubicBezTo>
                    <a:cubicBezTo>
                      <a:pt x="887" y="161"/>
                      <a:pt x="887" y="161"/>
                      <a:pt x="887" y="160"/>
                    </a:cubicBezTo>
                    <a:cubicBezTo>
                      <a:pt x="887" y="160"/>
                      <a:pt x="888" y="160"/>
                      <a:pt x="888" y="159"/>
                    </a:cubicBezTo>
                    <a:cubicBezTo>
                      <a:pt x="889" y="159"/>
                      <a:pt x="889" y="159"/>
                      <a:pt x="890" y="159"/>
                    </a:cubicBezTo>
                    <a:cubicBezTo>
                      <a:pt x="891" y="158"/>
                      <a:pt x="892" y="158"/>
                      <a:pt x="893" y="157"/>
                    </a:cubicBezTo>
                    <a:cubicBezTo>
                      <a:pt x="894" y="157"/>
                      <a:pt x="895" y="157"/>
                      <a:pt x="896" y="157"/>
                    </a:cubicBezTo>
                    <a:cubicBezTo>
                      <a:pt x="897" y="156"/>
                      <a:pt x="895" y="156"/>
                      <a:pt x="895" y="155"/>
                    </a:cubicBezTo>
                    <a:cubicBezTo>
                      <a:pt x="896" y="155"/>
                      <a:pt x="896" y="154"/>
                      <a:pt x="897" y="154"/>
                    </a:cubicBezTo>
                    <a:cubicBezTo>
                      <a:pt x="897" y="154"/>
                      <a:pt x="897" y="154"/>
                      <a:pt x="897" y="154"/>
                    </a:cubicBezTo>
                    <a:cubicBezTo>
                      <a:pt x="898" y="156"/>
                      <a:pt x="900" y="157"/>
                      <a:pt x="901" y="158"/>
                    </a:cubicBezTo>
                    <a:cubicBezTo>
                      <a:pt x="901" y="159"/>
                      <a:pt x="900" y="159"/>
                      <a:pt x="900" y="160"/>
                    </a:cubicBezTo>
                    <a:cubicBezTo>
                      <a:pt x="900" y="160"/>
                      <a:pt x="899" y="160"/>
                      <a:pt x="898" y="160"/>
                    </a:cubicBezTo>
                    <a:cubicBezTo>
                      <a:pt x="898" y="161"/>
                      <a:pt x="897" y="160"/>
                      <a:pt x="897" y="161"/>
                    </a:cubicBezTo>
                    <a:cubicBezTo>
                      <a:pt x="897" y="161"/>
                      <a:pt x="897" y="162"/>
                      <a:pt x="897" y="162"/>
                    </a:cubicBezTo>
                    <a:cubicBezTo>
                      <a:pt x="896" y="163"/>
                      <a:pt x="896" y="163"/>
                      <a:pt x="895" y="163"/>
                    </a:cubicBezTo>
                    <a:cubicBezTo>
                      <a:pt x="894" y="162"/>
                      <a:pt x="895" y="163"/>
                      <a:pt x="895" y="162"/>
                    </a:cubicBezTo>
                    <a:cubicBezTo>
                      <a:pt x="895" y="161"/>
                      <a:pt x="895" y="161"/>
                      <a:pt x="895" y="160"/>
                    </a:cubicBezTo>
                    <a:cubicBezTo>
                      <a:pt x="894" y="159"/>
                      <a:pt x="893" y="159"/>
                      <a:pt x="893" y="159"/>
                    </a:cubicBezTo>
                    <a:cubicBezTo>
                      <a:pt x="892" y="159"/>
                      <a:pt x="893" y="161"/>
                      <a:pt x="892" y="161"/>
                    </a:cubicBezTo>
                    <a:cubicBezTo>
                      <a:pt x="892" y="162"/>
                      <a:pt x="892" y="162"/>
                      <a:pt x="892" y="163"/>
                    </a:cubicBezTo>
                    <a:cubicBezTo>
                      <a:pt x="892" y="163"/>
                      <a:pt x="892" y="164"/>
                      <a:pt x="892" y="164"/>
                    </a:cubicBezTo>
                    <a:cubicBezTo>
                      <a:pt x="891" y="164"/>
                      <a:pt x="891" y="165"/>
                      <a:pt x="890" y="166"/>
                    </a:cubicBezTo>
                    <a:cubicBezTo>
                      <a:pt x="891" y="167"/>
                      <a:pt x="890" y="167"/>
                      <a:pt x="890" y="168"/>
                    </a:cubicBezTo>
                    <a:cubicBezTo>
                      <a:pt x="890" y="168"/>
                      <a:pt x="890" y="168"/>
                      <a:pt x="891" y="168"/>
                    </a:cubicBezTo>
                    <a:cubicBezTo>
                      <a:pt x="891" y="168"/>
                      <a:pt x="891" y="167"/>
                      <a:pt x="891" y="167"/>
                    </a:cubicBezTo>
                    <a:cubicBezTo>
                      <a:pt x="891" y="167"/>
                      <a:pt x="892" y="168"/>
                      <a:pt x="892" y="168"/>
                    </a:cubicBezTo>
                    <a:cubicBezTo>
                      <a:pt x="893" y="167"/>
                      <a:pt x="894" y="167"/>
                      <a:pt x="895" y="166"/>
                    </a:cubicBezTo>
                    <a:cubicBezTo>
                      <a:pt x="896" y="165"/>
                      <a:pt x="897" y="166"/>
                      <a:pt x="898" y="167"/>
                    </a:cubicBezTo>
                    <a:cubicBezTo>
                      <a:pt x="898" y="166"/>
                      <a:pt x="898" y="166"/>
                      <a:pt x="898" y="166"/>
                    </a:cubicBezTo>
                    <a:cubicBezTo>
                      <a:pt x="900" y="166"/>
                      <a:pt x="901" y="166"/>
                      <a:pt x="902" y="166"/>
                    </a:cubicBezTo>
                    <a:cubicBezTo>
                      <a:pt x="902" y="166"/>
                      <a:pt x="902" y="165"/>
                      <a:pt x="902" y="165"/>
                    </a:cubicBezTo>
                    <a:cubicBezTo>
                      <a:pt x="903" y="165"/>
                      <a:pt x="903" y="165"/>
                      <a:pt x="903" y="165"/>
                    </a:cubicBezTo>
                    <a:cubicBezTo>
                      <a:pt x="904" y="165"/>
                      <a:pt x="904" y="165"/>
                      <a:pt x="905" y="165"/>
                    </a:cubicBezTo>
                    <a:cubicBezTo>
                      <a:pt x="906" y="166"/>
                      <a:pt x="907" y="167"/>
                      <a:pt x="908" y="168"/>
                    </a:cubicBezTo>
                    <a:cubicBezTo>
                      <a:pt x="909" y="167"/>
                      <a:pt x="909" y="169"/>
                      <a:pt x="910" y="169"/>
                    </a:cubicBezTo>
                    <a:cubicBezTo>
                      <a:pt x="910" y="169"/>
                      <a:pt x="910" y="169"/>
                      <a:pt x="911" y="170"/>
                    </a:cubicBezTo>
                    <a:cubicBezTo>
                      <a:pt x="911" y="170"/>
                      <a:pt x="911" y="170"/>
                      <a:pt x="911" y="170"/>
                    </a:cubicBezTo>
                    <a:cubicBezTo>
                      <a:pt x="909" y="170"/>
                      <a:pt x="908" y="170"/>
                      <a:pt x="906" y="170"/>
                    </a:cubicBezTo>
                    <a:cubicBezTo>
                      <a:pt x="905" y="172"/>
                      <a:pt x="903" y="172"/>
                      <a:pt x="902" y="173"/>
                    </a:cubicBezTo>
                    <a:cubicBezTo>
                      <a:pt x="900" y="174"/>
                      <a:pt x="899" y="174"/>
                      <a:pt x="898" y="175"/>
                    </a:cubicBezTo>
                    <a:cubicBezTo>
                      <a:pt x="897" y="175"/>
                      <a:pt x="896" y="176"/>
                      <a:pt x="896" y="177"/>
                    </a:cubicBezTo>
                    <a:cubicBezTo>
                      <a:pt x="895" y="177"/>
                      <a:pt x="895" y="177"/>
                      <a:pt x="894" y="177"/>
                    </a:cubicBezTo>
                    <a:cubicBezTo>
                      <a:pt x="893" y="178"/>
                      <a:pt x="892" y="178"/>
                      <a:pt x="890" y="179"/>
                    </a:cubicBezTo>
                    <a:cubicBezTo>
                      <a:pt x="889" y="179"/>
                      <a:pt x="889" y="180"/>
                      <a:pt x="889" y="181"/>
                    </a:cubicBezTo>
                    <a:cubicBezTo>
                      <a:pt x="888" y="181"/>
                      <a:pt x="887" y="182"/>
                      <a:pt x="886" y="182"/>
                    </a:cubicBezTo>
                    <a:cubicBezTo>
                      <a:pt x="886" y="182"/>
                      <a:pt x="885" y="183"/>
                      <a:pt x="885" y="183"/>
                    </a:cubicBezTo>
                    <a:cubicBezTo>
                      <a:pt x="884" y="184"/>
                      <a:pt x="883" y="184"/>
                      <a:pt x="883" y="184"/>
                    </a:cubicBezTo>
                    <a:cubicBezTo>
                      <a:pt x="882" y="185"/>
                      <a:pt x="881" y="186"/>
                      <a:pt x="880" y="187"/>
                    </a:cubicBezTo>
                    <a:cubicBezTo>
                      <a:pt x="879" y="188"/>
                      <a:pt x="878" y="188"/>
                      <a:pt x="877" y="189"/>
                    </a:cubicBezTo>
                    <a:cubicBezTo>
                      <a:pt x="877" y="190"/>
                      <a:pt x="877" y="190"/>
                      <a:pt x="877" y="190"/>
                    </a:cubicBezTo>
                    <a:cubicBezTo>
                      <a:pt x="877" y="190"/>
                      <a:pt x="877" y="190"/>
                      <a:pt x="876" y="190"/>
                    </a:cubicBezTo>
                    <a:cubicBezTo>
                      <a:pt x="876" y="192"/>
                      <a:pt x="875" y="193"/>
                      <a:pt x="873" y="194"/>
                    </a:cubicBezTo>
                    <a:cubicBezTo>
                      <a:pt x="874" y="194"/>
                      <a:pt x="874" y="194"/>
                      <a:pt x="874" y="195"/>
                    </a:cubicBezTo>
                    <a:cubicBezTo>
                      <a:pt x="875" y="195"/>
                      <a:pt x="876" y="195"/>
                      <a:pt x="876" y="195"/>
                    </a:cubicBezTo>
                    <a:cubicBezTo>
                      <a:pt x="877" y="194"/>
                      <a:pt x="877" y="194"/>
                      <a:pt x="877" y="194"/>
                    </a:cubicBezTo>
                    <a:cubicBezTo>
                      <a:pt x="878" y="194"/>
                      <a:pt x="878" y="194"/>
                      <a:pt x="878" y="194"/>
                    </a:cubicBezTo>
                    <a:cubicBezTo>
                      <a:pt x="879" y="193"/>
                      <a:pt x="880" y="193"/>
                      <a:pt x="880" y="192"/>
                    </a:cubicBezTo>
                    <a:cubicBezTo>
                      <a:pt x="880" y="192"/>
                      <a:pt x="881" y="192"/>
                      <a:pt x="881" y="192"/>
                    </a:cubicBezTo>
                    <a:cubicBezTo>
                      <a:pt x="882" y="190"/>
                      <a:pt x="884" y="190"/>
                      <a:pt x="885" y="188"/>
                    </a:cubicBezTo>
                    <a:cubicBezTo>
                      <a:pt x="885" y="188"/>
                      <a:pt x="885" y="188"/>
                      <a:pt x="885" y="188"/>
                    </a:cubicBezTo>
                    <a:cubicBezTo>
                      <a:pt x="885" y="188"/>
                      <a:pt x="885" y="188"/>
                      <a:pt x="885" y="188"/>
                    </a:cubicBezTo>
                    <a:cubicBezTo>
                      <a:pt x="885" y="187"/>
                      <a:pt x="886" y="187"/>
                      <a:pt x="886" y="186"/>
                    </a:cubicBezTo>
                    <a:cubicBezTo>
                      <a:pt x="887" y="186"/>
                      <a:pt x="888" y="186"/>
                      <a:pt x="889" y="186"/>
                    </a:cubicBezTo>
                    <a:cubicBezTo>
                      <a:pt x="890" y="186"/>
                      <a:pt x="890" y="184"/>
                      <a:pt x="891" y="185"/>
                    </a:cubicBezTo>
                    <a:cubicBezTo>
                      <a:pt x="892" y="184"/>
                      <a:pt x="893" y="184"/>
                      <a:pt x="893" y="184"/>
                    </a:cubicBezTo>
                    <a:cubicBezTo>
                      <a:pt x="895" y="183"/>
                      <a:pt x="894" y="182"/>
                      <a:pt x="896" y="181"/>
                    </a:cubicBezTo>
                    <a:cubicBezTo>
                      <a:pt x="896" y="181"/>
                      <a:pt x="897" y="181"/>
                      <a:pt x="897" y="181"/>
                    </a:cubicBezTo>
                    <a:cubicBezTo>
                      <a:pt x="897" y="180"/>
                      <a:pt x="897" y="180"/>
                      <a:pt x="897" y="180"/>
                    </a:cubicBezTo>
                    <a:cubicBezTo>
                      <a:pt x="898" y="179"/>
                      <a:pt x="899" y="179"/>
                      <a:pt x="904" y="180"/>
                    </a:cubicBezTo>
                    <a:cubicBezTo>
                      <a:pt x="904" y="180"/>
                      <a:pt x="904" y="180"/>
                      <a:pt x="904" y="180"/>
                    </a:cubicBezTo>
                    <a:cubicBezTo>
                      <a:pt x="903" y="181"/>
                      <a:pt x="903" y="181"/>
                      <a:pt x="902" y="182"/>
                    </a:cubicBezTo>
                    <a:cubicBezTo>
                      <a:pt x="901" y="182"/>
                      <a:pt x="900" y="182"/>
                      <a:pt x="900" y="182"/>
                    </a:cubicBezTo>
                    <a:cubicBezTo>
                      <a:pt x="900" y="182"/>
                      <a:pt x="899" y="182"/>
                      <a:pt x="899" y="182"/>
                    </a:cubicBezTo>
                    <a:cubicBezTo>
                      <a:pt x="898" y="183"/>
                      <a:pt x="897" y="184"/>
                      <a:pt x="896" y="185"/>
                    </a:cubicBezTo>
                    <a:cubicBezTo>
                      <a:pt x="896" y="185"/>
                      <a:pt x="895" y="185"/>
                      <a:pt x="895" y="185"/>
                    </a:cubicBezTo>
                    <a:cubicBezTo>
                      <a:pt x="894" y="186"/>
                      <a:pt x="893" y="187"/>
                      <a:pt x="892" y="187"/>
                    </a:cubicBezTo>
                    <a:cubicBezTo>
                      <a:pt x="891" y="187"/>
                      <a:pt x="890" y="188"/>
                      <a:pt x="889" y="188"/>
                    </a:cubicBezTo>
                    <a:cubicBezTo>
                      <a:pt x="889" y="189"/>
                      <a:pt x="888" y="189"/>
                      <a:pt x="888" y="190"/>
                    </a:cubicBezTo>
                    <a:cubicBezTo>
                      <a:pt x="887" y="191"/>
                      <a:pt x="887" y="192"/>
                      <a:pt x="886" y="193"/>
                    </a:cubicBezTo>
                    <a:cubicBezTo>
                      <a:pt x="886" y="193"/>
                      <a:pt x="886" y="193"/>
                      <a:pt x="886" y="194"/>
                    </a:cubicBezTo>
                    <a:cubicBezTo>
                      <a:pt x="885" y="194"/>
                      <a:pt x="885" y="194"/>
                      <a:pt x="885" y="194"/>
                    </a:cubicBezTo>
                    <a:cubicBezTo>
                      <a:pt x="884" y="195"/>
                      <a:pt x="883" y="195"/>
                      <a:pt x="883" y="196"/>
                    </a:cubicBezTo>
                    <a:cubicBezTo>
                      <a:pt x="882" y="196"/>
                      <a:pt x="882" y="197"/>
                      <a:pt x="881" y="197"/>
                    </a:cubicBezTo>
                    <a:cubicBezTo>
                      <a:pt x="881" y="197"/>
                      <a:pt x="880" y="197"/>
                      <a:pt x="880" y="197"/>
                    </a:cubicBezTo>
                    <a:cubicBezTo>
                      <a:pt x="880" y="197"/>
                      <a:pt x="879" y="197"/>
                      <a:pt x="879" y="198"/>
                    </a:cubicBezTo>
                    <a:cubicBezTo>
                      <a:pt x="879" y="199"/>
                      <a:pt x="879" y="199"/>
                      <a:pt x="879" y="200"/>
                    </a:cubicBezTo>
                    <a:cubicBezTo>
                      <a:pt x="878" y="200"/>
                      <a:pt x="878" y="201"/>
                      <a:pt x="878" y="201"/>
                    </a:cubicBezTo>
                    <a:cubicBezTo>
                      <a:pt x="877" y="201"/>
                      <a:pt x="877" y="202"/>
                      <a:pt x="876" y="203"/>
                    </a:cubicBezTo>
                    <a:cubicBezTo>
                      <a:pt x="875" y="203"/>
                      <a:pt x="875" y="203"/>
                      <a:pt x="875" y="204"/>
                    </a:cubicBezTo>
                    <a:cubicBezTo>
                      <a:pt x="875" y="204"/>
                      <a:pt x="875" y="204"/>
                      <a:pt x="875" y="204"/>
                    </a:cubicBezTo>
                    <a:cubicBezTo>
                      <a:pt x="875" y="205"/>
                      <a:pt x="876" y="205"/>
                      <a:pt x="877" y="205"/>
                    </a:cubicBezTo>
                    <a:cubicBezTo>
                      <a:pt x="878" y="204"/>
                      <a:pt x="879" y="202"/>
                      <a:pt x="880" y="201"/>
                    </a:cubicBezTo>
                    <a:cubicBezTo>
                      <a:pt x="881" y="201"/>
                      <a:pt x="881" y="201"/>
                      <a:pt x="882" y="201"/>
                    </a:cubicBezTo>
                    <a:cubicBezTo>
                      <a:pt x="883" y="200"/>
                      <a:pt x="884" y="199"/>
                      <a:pt x="885" y="197"/>
                    </a:cubicBezTo>
                    <a:cubicBezTo>
                      <a:pt x="886" y="196"/>
                      <a:pt x="888" y="195"/>
                      <a:pt x="889" y="193"/>
                    </a:cubicBezTo>
                    <a:cubicBezTo>
                      <a:pt x="891" y="193"/>
                      <a:pt x="892" y="192"/>
                      <a:pt x="893" y="190"/>
                    </a:cubicBezTo>
                    <a:cubicBezTo>
                      <a:pt x="894" y="190"/>
                      <a:pt x="894" y="190"/>
                      <a:pt x="895" y="190"/>
                    </a:cubicBezTo>
                    <a:cubicBezTo>
                      <a:pt x="895" y="190"/>
                      <a:pt x="895" y="190"/>
                      <a:pt x="895" y="189"/>
                    </a:cubicBezTo>
                    <a:cubicBezTo>
                      <a:pt x="897" y="189"/>
                      <a:pt x="898" y="188"/>
                      <a:pt x="899" y="187"/>
                    </a:cubicBezTo>
                    <a:cubicBezTo>
                      <a:pt x="899" y="187"/>
                      <a:pt x="900" y="187"/>
                      <a:pt x="900" y="187"/>
                    </a:cubicBezTo>
                    <a:cubicBezTo>
                      <a:pt x="901" y="186"/>
                      <a:pt x="901" y="185"/>
                      <a:pt x="902" y="185"/>
                    </a:cubicBezTo>
                    <a:cubicBezTo>
                      <a:pt x="903" y="185"/>
                      <a:pt x="903" y="184"/>
                      <a:pt x="904" y="184"/>
                    </a:cubicBezTo>
                    <a:cubicBezTo>
                      <a:pt x="905" y="184"/>
                      <a:pt x="905" y="183"/>
                      <a:pt x="906" y="183"/>
                    </a:cubicBezTo>
                    <a:cubicBezTo>
                      <a:pt x="907" y="182"/>
                      <a:pt x="907" y="182"/>
                      <a:pt x="908" y="181"/>
                    </a:cubicBezTo>
                    <a:cubicBezTo>
                      <a:pt x="908" y="181"/>
                      <a:pt x="909" y="181"/>
                      <a:pt x="909" y="181"/>
                    </a:cubicBezTo>
                    <a:cubicBezTo>
                      <a:pt x="909" y="181"/>
                      <a:pt x="910" y="180"/>
                      <a:pt x="910" y="180"/>
                    </a:cubicBezTo>
                    <a:cubicBezTo>
                      <a:pt x="911" y="180"/>
                      <a:pt x="913" y="180"/>
                      <a:pt x="915" y="180"/>
                    </a:cubicBezTo>
                    <a:cubicBezTo>
                      <a:pt x="915" y="180"/>
                      <a:pt x="915" y="180"/>
                      <a:pt x="915" y="180"/>
                    </a:cubicBezTo>
                    <a:cubicBezTo>
                      <a:pt x="916" y="180"/>
                      <a:pt x="917" y="180"/>
                      <a:pt x="918" y="181"/>
                    </a:cubicBezTo>
                    <a:cubicBezTo>
                      <a:pt x="917" y="182"/>
                      <a:pt x="917" y="182"/>
                      <a:pt x="916" y="182"/>
                    </a:cubicBezTo>
                    <a:cubicBezTo>
                      <a:pt x="916" y="183"/>
                      <a:pt x="914" y="183"/>
                      <a:pt x="914" y="184"/>
                    </a:cubicBezTo>
                    <a:cubicBezTo>
                      <a:pt x="913" y="184"/>
                      <a:pt x="912" y="184"/>
                      <a:pt x="912" y="184"/>
                    </a:cubicBezTo>
                    <a:cubicBezTo>
                      <a:pt x="912" y="184"/>
                      <a:pt x="911" y="185"/>
                      <a:pt x="911" y="185"/>
                    </a:cubicBezTo>
                    <a:cubicBezTo>
                      <a:pt x="911" y="186"/>
                      <a:pt x="910" y="186"/>
                      <a:pt x="910" y="187"/>
                    </a:cubicBezTo>
                    <a:cubicBezTo>
                      <a:pt x="911" y="188"/>
                      <a:pt x="912" y="187"/>
                      <a:pt x="912" y="188"/>
                    </a:cubicBezTo>
                    <a:cubicBezTo>
                      <a:pt x="912" y="188"/>
                      <a:pt x="913" y="188"/>
                      <a:pt x="914" y="189"/>
                    </a:cubicBezTo>
                    <a:cubicBezTo>
                      <a:pt x="913" y="189"/>
                      <a:pt x="912" y="189"/>
                      <a:pt x="910" y="189"/>
                    </a:cubicBezTo>
                    <a:cubicBezTo>
                      <a:pt x="909" y="190"/>
                      <a:pt x="907" y="191"/>
                      <a:pt x="906" y="192"/>
                    </a:cubicBezTo>
                    <a:cubicBezTo>
                      <a:pt x="905" y="192"/>
                      <a:pt x="905" y="193"/>
                      <a:pt x="904" y="193"/>
                    </a:cubicBezTo>
                    <a:cubicBezTo>
                      <a:pt x="904" y="193"/>
                      <a:pt x="904" y="192"/>
                      <a:pt x="903" y="193"/>
                    </a:cubicBezTo>
                    <a:cubicBezTo>
                      <a:pt x="903" y="193"/>
                      <a:pt x="902" y="193"/>
                      <a:pt x="902" y="193"/>
                    </a:cubicBezTo>
                    <a:cubicBezTo>
                      <a:pt x="901" y="194"/>
                      <a:pt x="900" y="195"/>
                      <a:pt x="899" y="196"/>
                    </a:cubicBezTo>
                    <a:cubicBezTo>
                      <a:pt x="898" y="197"/>
                      <a:pt x="897" y="198"/>
                      <a:pt x="896" y="199"/>
                    </a:cubicBezTo>
                    <a:cubicBezTo>
                      <a:pt x="895" y="199"/>
                      <a:pt x="894" y="199"/>
                      <a:pt x="893" y="200"/>
                    </a:cubicBezTo>
                    <a:cubicBezTo>
                      <a:pt x="893" y="201"/>
                      <a:pt x="892" y="201"/>
                      <a:pt x="891" y="202"/>
                    </a:cubicBezTo>
                    <a:cubicBezTo>
                      <a:pt x="890" y="202"/>
                      <a:pt x="890" y="203"/>
                      <a:pt x="889" y="203"/>
                    </a:cubicBezTo>
                    <a:cubicBezTo>
                      <a:pt x="888" y="203"/>
                      <a:pt x="887" y="203"/>
                      <a:pt x="887" y="204"/>
                    </a:cubicBezTo>
                    <a:cubicBezTo>
                      <a:pt x="886" y="204"/>
                      <a:pt x="885" y="205"/>
                      <a:pt x="885" y="205"/>
                    </a:cubicBezTo>
                    <a:cubicBezTo>
                      <a:pt x="884" y="206"/>
                      <a:pt x="883" y="206"/>
                      <a:pt x="883" y="207"/>
                    </a:cubicBezTo>
                    <a:cubicBezTo>
                      <a:pt x="882" y="208"/>
                      <a:pt x="881" y="208"/>
                      <a:pt x="881" y="209"/>
                    </a:cubicBezTo>
                    <a:cubicBezTo>
                      <a:pt x="881" y="210"/>
                      <a:pt x="882" y="210"/>
                      <a:pt x="882" y="211"/>
                    </a:cubicBezTo>
                    <a:cubicBezTo>
                      <a:pt x="882" y="212"/>
                      <a:pt x="880" y="213"/>
                      <a:pt x="879" y="215"/>
                    </a:cubicBezTo>
                    <a:cubicBezTo>
                      <a:pt x="879" y="215"/>
                      <a:pt x="879" y="215"/>
                      <a:pt x="879" y="215"/>
                    </a:cubicBezTo>
                    <a:cubicBezTo>
                      <a:pt x="879" y="216"/>
                      <a:pt x="878" y="216"/>
                      <a:pt x="878" y="216"/>
                    </a:cubicBezTo>
                    <a:cubicBezTo>
                      <a:pt x="878" y="217"/>
                      <a:pt x="878" y="217"/>
                      <a:pt x="878" y="218"/>
                    </a:cubicBezTo>
                    <a:cubicBezTo>
                      <a:pt x="878" y="218"/>
                      <a:pt x="877" y="219"/>
                      <a:pt x="876" y="219"/>
                    </a:cubicBezTo>
                    <a:cubicBezTo>
                      <a:pt x="875" y="220"/>
                      <a:pt x="874" y="220"/>
                      <a:pt x="873" y="222"/>
                    </a:cubicBezTo>
                    <a:cubicBezTo>
                      <a:pt x="872" y="222"/>
                      <a:pt x="871" y="223"/>
                      <a:pt x="870" y="223"/>
                    </a:cubicBezTo>
                    <a:cubicBezTo>
                      <a:pt x="869" y="224"/>
                      <a:pt x="868" y="225"/>
                      <a:pt x="867" y="226"/>
                    </a:cubicBezTo>
                    <a:cubicBezTo>
                      <a:pt x="867" y="227"/>
                      <a:pt x="865" y="228"/>
                      <a:pt x="866" y="229"/>
                    </a:cubicBezTo>
                    <a:cubicBezTo>
                      <a:pt x="865" y="229"/>
                      <a:pt x="865" y="228"/>
                      <a:pt x="865" y="228"/>
                    </a:cubicBezTo>
                    <a:cubicBezTo>
                      <a:pt x="864" y="228"/>
                      <a:pt x="864" y="228"/>
                      <a:pt x="864" y="228"/>
                    </a:cubicBezTo>
                    <a:cubicBezTo>
                      <a:pt x="863" y="229"/>
                      <a:pt x="863" y="229"/>
                      <a:pt x="862" y="230"/>
                    </a:cubicBezTo>
                    <a:cubicBezTo>
                      <a:pt x="862" y="230"/>
                      <a:pt x="861" y="230"/>
                      <a:pt x="860" y="231"/>
                    </a:cubicBezTo>
                    <a:cubicBezTo>
                      <a:pt x="860" y="231"/>
                      <a:pt x="860" y="230"/>
                      <a:pt x="860" y="230"/>
                    </a:cubicBezTo>
                    <a:cubicBezTo>
                      <a:pt x="860" y="229"/>
                      <a:pt x="861" y="229"/>
                      <a:pt x="861" y="229"/>
                    </a:cubicBezTo>
                    <a:cubicBezTo>
                      <a:pt x="862" y="228"/>
                      <a:pt x="863" y="228"/>
                      <a:pt x="863" y="228"/>
                    </a:cubicBezTo>
                    <a:cubicBezTo>
                      <a:pt x="864" y="227"/>
                      <a:pt x="864" y="227"/>
                      <a:pt x="864" y="226"/>
                    </a:cubicBezTo>
                    <a:cubicBezTo>
                      <a:pt x="865" y="226"/>
                      <a:pt x="865" y="225"/>
                      <a:pt x="866" y="225"/>
                    </a:cubicBezTo>
                    <a:cubicBezTo>
                      <a:pt x="866" y="224"/>
                      <a:pt x="867" y="224"/>
                      <a:pt x="867" y="223"/>
                    </a:cubicBezTo>
                    <a:cubicBezTo>
                      <a:pt x="868" y="223"/>
                      <a:pt x="868" y="223"/>
                      <a:pt x="867" y="222"/>
                    </a:cubicBezTo>
                    <a:cubicBezTo>
                      <a:pt x="866" y="222"/>
                      <a:pt x="866" y="223"/>
                      <a:pt x="866" y="223"/>
                    </a:cubicBezTo>
                    <a:cubicBezTo>
                      <a:pt x="865" y="223"/>
                      <a:pt x="864" y="223"/>
                      <a:pt x="864" y="223"/>
                    </a:cubicBezTo>
                    <a:cubicBezTo>
                      <a:pt x="863" y="224"/>
                      <a:pt x="861" y="226"/>
                      <a:pt x="860" y="227"/>
                    </a:cubicBezTo>
                    <a:cubicBezTo>
                      <a:pt x="859" y="227"/>
                      <a:pt x="858" y="227"/>
                      <a:pt x="858" y="227"/>
                    </a:cubicBezTo>
                    <a:cubicBezTo>
                      <a:pt x="857" y="228"/>
                      <a:pt x="858" y="227"/>
                      <a:pt x="858" y="228"/>
                    </a:cubicBezTo>
                    <a:cubicBezTo>
                      <a:pt x="858" y="229"/>
                      <a:pt x="858" y="230"/>
                      <a:pt x="858" y="230"/>
                    </a:cubicBezTo>
                    <a:cubicBezTo>
                      <a:pt x="857" y="231"/>
                      <a:pt x="856" y="232"/>
                      <a:pt x="855" y="233"/>
                    </a:cubicBezTo>
                    <a:cubicBezTo>
                      <a:pt x="854" y="233"/>
                      <a:pt x="854" y="234"/>
                      <a:pt x="853" y="234"/>
                    </a:cubicBezTo>
                    <a:cubicBezTo>
                      <a:pt x="852" y="235"/>
                      <a:pt x="851" y="236"/>
                      <a:pt x="850" y="237"/>
                    </a:cubicBezTo>
                    <a:cubicBezTo>
                      <a:pt x="850" y="237"/>
                      <a:pt x="849" y="237"/>
                      <a:pt x="849" y="237"/>
                    </a:cubicBezTo>
                    <a:cubicBezTo>
                      <a:pt x="848" y="237"/>
                      <a:pt x="848" y="239"/>
                      <a:pt x="847" y="239"/>
                    </a:cubicBezTo>
                    <a:cubicBezTo>
                      <a:pt x="846" y="240"/>
                      <a:pt x="845" y="241"/>
                      <a:pt x="844" y="242"/>
                    </a:cubicBezTo>
                    <a:cubicBezTo>
                      <a:pt x="843" y="241"/>
                      <a:pt x="843" y="243"/>
                      <a:pt x="842" y="242"/>
                    </a:cubicBezTo>
                    <a:cubicBezTo>
                      <a:pt x="842" y="243"/>
                      <a:pt x="841" y="244"/>
                      <a:pt x="840" y="245"/>
                    </a:cubicBezTo>
                    <a:cubicBezTo>
                      <a:pt x="839" y="245"/>
                      <a:pt x="839" y="246"/>
                      <a:pt x="838" y="247"/>
                    </a:cubicBezTo>
                    <a:cubicBezTo>
                      <a:pt x="837" y="247"/>
                      <a:pt x="836" y="248"/>
                      <a:pt x="836" y="248"/>
                    </a:cubicBezTo>
                    <a:cubicBezTo>
                      <a:pt x="835" y="249"/>
                      <a:pt x="834" y="250"/>
                      <a:pt x="833" y="251"/>
                    </a:cubicBezTo>
                    <a:cubicBezTo>
                      <a:pt x="833" y="251"/>
                      <a:pt x="832" y="252"/>
                      <a:pt x="831" y="252"/>
                    </a:cubicBezTo>
                    <a:cubicBezTo>
                      <a:pt x="831" y="253"/>
                      <a:pt x="831" y="253"/>
                      <a:pt x="831" y="254"/>
                    </a:cubicBezTo>
                    <a:cubicBezTo>
                      <a:pt x="830" y="254"/>
                      <a:pt x="831" y="255"/>
                      <a:pt x="830" y="256"/>
                    </a:cubicBezTo>
                    <a:cubicBezTo>
                      <a:pt x="829" y="256"/>
                      <a:pt x="829" y="257"/>
                      <a:pt x="829" y="257"/>
                    </a:cubicBezTo>
                    <a:cubicBezTo>
                      <a:pt x="828" y="258"/>
                      <a:pt x="827" y="258"/>
                      <a:pt x="827" y="259"/>
                    </a:cubicBezTo>
                    <a:cubicBezTo>
                      <a:pt x="827" y="260"/>
                      <a:pt x="826" y="260"/>
                      <a:pt x="826" y="260"/>
                    </a:cubicBezTo>
                    <a:cubicBezTo>
                      <a:pt x="825" y="260"/>
                      <a:pt x="825" y="261"/>
                      <a:pt x="824" y="262"/>
                    </a:cubicBezTo>
                    <a:cubicBezTo>
                      <a:pt x="824" y="262"/>
                      <a:pt x="824" y="263"/>
                      <a:pt x="824" y="263"/>
                    </a:cubicBezTo>
                    <a:cubicBezTo>
                      <a:pt x="824" y="263"/>
                      <a:pt x="825" y="264"/>
                      <a:pt x="825" y="264"/>
                    </a:cubicBezTo>
                    <a:cubicBezTo>
                      <a:pt x="825" y="264"/>
                      <a:pt x="826" y="264"/>
                      <a:pt x="826" y="264"/>
                    </a:cubicBezTo>
                    <a:cubicBezTo>
                      <a:pt x="827" y="264"/>
                      <a:pt x="828" y="264"/>
                      <a:pt x="829" y="264"/>
                    </a:cubicBezTo>
                    <a:cubicBezTo>
                      <a:pt x="829" y="263"/>
                      <a:pt x="829" y="263"/>
                      <a:pt x="829" y="263"/>
                    </a:cubicBezTo>
                    <a:cubicBezTo>
                      <a:pt x="830" y="263"/>
                      <a:pt x="831" y="263"/>
                      <a:pt x="832" y="263"/>
                    </a:cubicBezTo>
                    <a:cubicBezTo>
                      <a:pt x="832" y="262"/>
                      <a:pt x="832" y="262"/>
                      <a:pt x="832" y="262"/>
                    </a:cubicBezTo>
                    <a:cubicBezTo>
                      <a:pt x="833" y="262"/>
                      <a:pt x="835" y="262"/>
                      <a:pt x="836" y="262"/>
                    </a:cubicBezTo>
                    <a:cubicBezTo>
                      <a:pt x="836" y="262"/>
                      <a:pt x="836" y="262"/>
                      <a:pt x="837" y="261"/>
                    </a:cubicBezTo>
                    <a:cubicBezTo>
                      <a:pt x="837" y="261"/>
                      <a:pt x="838" y="261"/>
                      <a:pt x="839" y="261"/>
                    </a:cubicBezTo>
                    <a:cubicBezTo>
                      <a:pt x="840" y="261"/>
                      <a:pt x="840" y="261"/>
                      <a:pt x="840" y="261"/>
                    </a:cubicBezTo>
                    <a:cubicBezTo>
                      <a:pt x="841" y="260"/>
                      <a:pt x="841" y="261"/>
                      <a:pt x="842" y="261"/>
                    </a:cubicBezTo>
                    <a:cubicBezTo>
                      <a:pt x="842" y="261"/>
                      <a:pt x="843" y="261"/>
                      <a:pt x="843" y="261"/>
                    </a:cubicBezTo>
                    <a:cubicBezTo>
                      <a:pt x="843" y="261"/>
                      <a:pt x="844" y="261"/>
                      <a:pt x="844" y="261"/>
                    </a:cubicBezTo>
                    <a:cubicBezTo>
                      <a:pt x="846" y="261"/>
                      <a:pt x="847" y="261"/>
                      <a:pt x="849" y="261"/>
                    </a:cubicBezTo>
                    <a:cubicBezTo>
                      <a:pt x="850" y="260"/>
                      <a:pt x="851" y="260"/>
                      <a:pt x="852" y="259"/>
                    </a:cubicBezTo>
                    <a:cubicBezTo>
                      <a:pt x="853" y="260"/>
                      <a:pt x="853" y="260"/>
                      <a:pt x="853" y="261"/>
                    </a:cubicBezTo>
                    <a:cubicBezTo>
                      <a:pt x="854" y="261"/>
                      <a:pt x="855" y="261"/>
                      <a:pt x="855" y="261"/>
                    </a:cubicBezTo>
                    <a:cubicBezTo>
                      <a:pt x="855" y="260"/>
                      <a:pt x="856" y="260"/>
                      <a:pt x="857" y="260"/>
                    </a:cubicBezTo>
                    <a:cubicBezTo>
                      <a:pt x="857" y="259"/>
                      <a:pt x="859" y="258"/>
                      <a:pt x="859" y="257"/>
                    </a:cubicBezTo>
                    <a:cubicBezTo>
                      <a:pt x="860" y="256"/>
                      <a:pt x="861" y="254"/>
                      <a:pt x="861" y="253"/>
                    </a:cubicBezTo>
                    <a:cubicBezTo>
                      <a:pt x="862" y="252"/>
                      <a:pt x="863" y="251"/>
                      <a:pt x="863" y="250"/>
                    </a:cubicBezTo>
                    <a:cubicBezTo>
                      <a:pt x="864" y="248"/>
                      <a:pt x="865" y="247"/>
                      <a:pt x="866" y="244"/>
                    </a:cubicBezTo>
                    <a:cubicBezTo>
                      <a:pt x="866" y="245"/>
                      <a:pt x="866" y="244"/>
                      <a:pt x="866" y="243"/>
                    </a:cubicBezTo>
                    <a:cubicBezTo>
                      <a:pt x="867" y="243"/>
                      <a:pt x="867" y="242"/>
                      <a:pt x="868" y="241"/>
                    </a:cubicBezTo>
                    <a:cubicBezTo>
                      <a:pt x="869" y="240"/>
                      <a:pt x="869" y="239"/>
                      <a:pt x="870" y="238"/>
                    </a:cubicBezTo>
                    <a:cubicBezTo>
                      <a:pt x="871" y="237"/>
                      <a:pt x="871" y="236"/>
                      <a:pt x="871" y="235"/>
                    </a:cubicBezTo>
                    <a:cubicBezTo>
                      <a:pt x="872" y="235"/>
                      <a:pt x="872" y="234"/>
                      <a:pt x="872" y="235"/>
                    </a:cubicBezTo>
                    <a:cubicBezTo>
                      <a:pt x="872" y="235"/>
                      <a:pt x="872" y="236"/>
                      <a:pt x="872" y="237"/>
                    </a:cubicBezTo>
                    <a:cubicBezTo>
                      <a:pt x="872" y="238"/>
                      <a:pt x="870" y="238"/>
                      <a:pt x="870" y="239"/>
                    </a:cubicBezTo>
                    <a:cubicBezTo>
                      <a:pt x="870" y="240"/>
                      <a:pt x="869" y="240"/>
                      <a:pt x="870" y="241"/>
                    </a:cubicBezTo>
                    <a:cubicBezTo>
                      <a:pt x="870" y="242"/>
                      <a:pt x="869" y="242"/>
                      <a:pt x="869" y="242"/>
                    </a:cubicBezTo>
                    <a:cubicBezTo>
                      <a:pt x="869" y="243"/>
                      <a:pt x="868" y="244"/>
                      <a:pt x="868" y="245"/>
                    </a:cubicBezTo>
                    <a:cubicBezTo>
                      <a:pt x="867" y="246"/>
                      <a:pt x="867" y="247"/>
                      <a:pt x="866" y="248"/>
                    </a:cubicBezTo>
                    <a:cubicBezTo>
                      <a:pt x="866" y="249"/>
                      <a:pt x="865" y="249"/>
                      <a:pt x="865" y="250"/>
                    </a:cubicBezTo>
                    <a:cubicBezTo>
                      <a:pt x="864" y="251"/>
                      <a:pt x="864" y="252"/>
                      <a:pt x="864" y="253"/>
                    </a:cubicBezTo>
                    <a:cubicBezTo>
                      <a:pt x="863" y="254"/>
                      <a:pt x="862" y="255"/>
                      <a:pt x="862" y="256"/>
                    </a:cubicBezTo>
                    <a:cubicBezTo>
                      <a:pt x="861" y="257"/>
                      <a:pt x="861" y="257"/>
                      <a:pt x="861" y="258"/>
                    </a:cubicBezTo>
                    <a:cubicBezTo>
                      <a:pt x="862" y="259"/>
                      <a:pt x="863" y="258"/>
                      <a:pt x="864" y="259"/>
                    </a:cubicBezTo>
                    <a:cubicBezTo>
                      <a:pt x="865" y="259"/>
                      <a:pt x="865" y="259"/>
                      <a:pt x="865" y="259"/>
                    </a:cubicBezTo>
                    <a:cubicBezTo>
                      <a:pt x="866" y="259"/>
                      <a:pt x="867" y="259"/>
                      <a:pt x="869" y="259"/>
                    </a:cubicBezTo>
                    <a:cubicBezTo>
                      <a:pt x="869" y="259"/>
                      <a:pt x="869" y="259"/>
                      <a:pt x="869" y="258"/>
                    </a:cubicBezTo>
                    <a:cubicBezTo>
                      <a:pt x="870" y="258"/>
                      <a:pt x="870" y="259"/>
                      <a:pt x="871" y="259"/>
                    </a:cubicBezTo>
                    <a:cubicBezTo>
                      <a:pt x="871" y="259"/>
                      <a:pt x="872" y="259"/>
                      <a:pt x="872" y="259"/>
                    </a:cubicBezTo>
                    <a:cubicBezTo>
                      <a:pt x="872" y="259"/>
                      <a:pt x="872" y="259"/>
                      <a:pt x="872" y="259"/>
                    </a:cubicBezTo>
                    <a:cubicBezTo>
                      <a:pt x="872" y="260"/>
                      <a:pt x="872" y="260"/>
                      <a:pt x="871" y="261"/>
                    </a:cubicBezTo>
                    <a:cubicBezTo>
                      <a:pt x="871" y="261"/>
                      <a:pt x="872" y="262"/>
                      <a:pt x="872" y="262"/>
                    </a:cubicBezTo>
                    <a:cubicBezTo>
                      <a:pt x="875" y="262"/>
                      <a:pt x="878" y="262"/>
                      <a:pt x="881" y="262"/>
                    </a:cubicBezTo>
                    <a:cubicBezTo>
                      <a:pt x="882" y="262"/>
                      <a:pt x="882" y="262"/>
                      <a:pt x="882" y="261"/>
                    </a:cubicBezTo>
                    <a:cubicBezTo>
                      <a:pt x="882" y="262"/>
                      <a:pt x="882" y="262"/>
                      <a:pt x="883" y="262"/>
                    </a:cubicBezTo>
                    <a:cubicBezTo>
                      <a:pt x="883" y="262"/>
                      <a:pt x="884" y="262"/>
                      <a:pt x="885" y="262"/>
                    </a:cubicBezTo>
                    <a:cubicBezTo>
                      <a:pt x="885" y="262"/>
                      <a:pt x="885" y="262"/>
                      <a:pt x="886" y="261"/>
                    </a:cubicBezTo>
                    <a:cubicBezTo>
                      <a:pt x="887" y="261"/>
                      <a:pt x="888" y="261"/>
                      <a:pt x="888" y="261"/>
                    </a:cubicBezTo>
                    <a:cubicBezTo>
                      <a:pt x="889" y="261"/>
                      <a:pt x="889" y="261"/>
                      <a:pt x="889" y="261"/>
                    </a:cubicBezTo>
                    <a:cubicBezTo>
                      <a:pt x="892" y="261"/>
                      <a:pt x="894" y="261"/>
                      <a:pt x="897" y="261"/>
                    </a:cubicBezTo>
                    <a:cubicBezTo>
                      <a:pt x="897" y="261"/>
                      <a:pt x="896" y="261"/>
                      <a:pt x="895" y="261"/>
                    </a:cubicBezTo>
                    <a:cubicBezTo>
                      <a:pt x="895" y="262"/>
                      <a:pt x="894" y="262"/>
                      <a:pt x="894" y="263"/>
                    </a:cubicBezTo>
                    <a:cubicBezTo>
                      <a:pt x="893" y="264"/>
                      <a:pt x="893" y="263"/>
                      <a:pt x="892" y="264"/>
                    </a:cubicBezTo>
                    <a:cubicBezTo>
                      <a:pt x="892" y="265"/>
                      <a:pt x="890" y="264"/>
                      <a:pt x="890" y="265"/>
                    </a:cubicBezTo>
                    <a:cubicBezTo>
                      <a:pt x="889" y="265"/>
                      <a:pt x="887" y="265"/>
                      <a:pt x="886" y="265"/>
                    </a:cubicBezTo>
                    <a:cubicBezTo>
                      <a:pt x="885" y="265"/>
                      <a:pt x="885" y="265"/>
                      <a:pt x="885" y="266"/>
                    </a:cubicBezTo>
                    <a:cubicBezTo>
                      <a:pt x="885" y="266"/>
                      <a:pt x="884" y="266"/>
                      <a:pt x="884" y="266"/>
                    </a:cubicBezTo>
                    <a:cubicBezTo>
                      <a:pt x="883" y="266"/>
                      <a:pt x="883" y="266"/>
                      <a:pt x="883" y="266"/>
                    </a:cubicBezTo>
                    <a:cubicBezTo>
                      <a:pt x="882" y="266"/>
                      <a:pt x="881" y="266"/>
                      <a:pt x="880" y="266"/>
                    </a:cubicBezTo>
                    <a:cubicBezTo>
                      <a:pt x="880" y="267"/>
                      <a:pt x="879" y="267"/>
                      <a:pt x="879" y="267"/>
                    </a:cubicBezTo>
                    <a:cubicBezTo>
                      <a:pt x="879" y="267"/>
                      <a:pt x="879" y="267"/>
                      <a:pt x="879" y="267"/>
                    </a:cubicBezTo>
                    <a:cubicBezTo>
                      <a:pt x="878" y="268"/>
                      <a:pt x="878" y="269"/>
                      <a:pt x="877" y="269"/>
                    </a:cubicBezTo>
                    <a:cubicBezTo>
                      <a:pt x="877" y="270"/>
                      <a:pt x="877" y="271"/>
                      <a:pt x="877" y="272"/>
                    </a:cubicBezTo>
                    <a:cubicBezTo>
                      <a:pt x="878" y="272"/>
                      <a:pt x="879" y="272"/>
                      <a:pt x="880" y="272"/>
                    </a:cubicBezTo>
                    <a:cubicBezTo>
                      <a:pt x="880" y="273"/>
                      <a:pt x="881" y="273"/>
                      <a:pt x="881" y="274"/>
                    </a:cubicBezTo>
                    <a:cubicBezTo>
                      <a:pt x="882" y="274"/>
                      <a:pt x="883" y="274"/>
                      <a:pt x="883" y="274"/>
                    </a:cubicBezTo>
                    <a:cubicBezTo>
                      <a:pt x="884" y="273"/>
                      <a:pt x="884" y="273"/>
                      <a:pt x="884" y="273"/>
                    </a:cubicBezTo>
                    <a:cubicBezTo>
                      <a:pt x="885" y="273"/>
                      <a:pt x="885" y="273"/>
                      <a:pt x="885" y="273"/>
                    </a:cubicBezTo>
                    <a:cubicBezTo>
                      <a:pt x="886" y="273"/>
                      <a:pt x="886" y="272"/>
                      <a:pt x="887" y="272"/>
                    </a:cubicBezTo>
                    <a:cubicBezTo>
                      <a:pt x="887" y="272"/>
                      <a:pt x="888" y="272"/>
                      <a:pt x="888" y="271"/>
                    </a:cubicBezTo>
                    <a:cubicBezTo>
                      <a:pt x="888" y="271"/>
                      <a:pt x="889" y="271"/>
                      <a:pt x="890" y="271"/>
                    </a:cubicBezTo>
                    <a:cubicBezTo>
                      <a:pt x="891" y="271"/>
                      <a:pt x="891" y="270"/>
                      <a:pt x="892" y="270"/>
                    </a:cubicBezTo>
                    <a:cubicBezTo>
                      <a:pt x="893" y="269"/>
                      <a:pt x="893" y="269"/>
                      <a:pt x="894" y="268"/>
                    </a:cubicBezTo>
                    <a:cubicBezTo>
                      <a:pt x="894" y="268"/>
                      <a:pt x="895" y="267"/>
                      <a:pt x="896" y="267"/>
                    </a:cubicBezTo>
                    <a:cubicBezTo>
                      <a:pt x="897" y="266"/>
                      <a:pt x="897" y="266"/>
                      <a:pt x="897" y="265"/>
                    </a:cubicBezTo>
                    <a:cubicBezTo>
                      <a:pt x="898" y="264"/>
                      <a:pt x="899" y="263"/>
                      <a:pt x="899" y="263"/>
                    </a:cubicBezTo>
                    <a:cubicBezTo>
                      <a:pt x="899" y="263"/>
                      <a:pt x="900" y="263"/>
                      <a:pt x="900" y="263"/>
                    </a:cubicBezTo>
                    <a:cubicBezTo>
                      <a:pt x="900" y="262"/>
                      <a:pt x="900" y="262"/>
                      <a:pt x="900" y="261"/>
                    </a:cubicBezTo>
                    <a:cubicBezTo>
                      <a:pt x="901" y="261"/>
                      <a:pt x="901" y="261"/>
                      <a:pt x="901" y="261"/>
                    </a:cubicBezTo>
                    <a:cubicBezTo>
                      <a:pt x="902" y="261"/>
                      <a:pt x="902" y="260"/>
                      <a:pt x="902" y="259"/>
                    </a:cubicBezTo>
                    <a:cubicBezTo>
                      <a:pt x="902" y="259"/>
                      <a:pt x="903" y="259"/>
                      <a:pt x="903" y="259"/>
                    </a:cubicBezTo>
                    <a:cubicBezTo>
                      <a:pt x="904" y="258"/>
                      <a:pt x="904" y="258"/>
                      <a:pt x="905" y="257"/>
                    </a:cubicBezTo>
                    <a:cubicBezTo>
                      <a:pt x="905" y="256"/>
                      <a:pt x="905" y="256"/>
                      <a:pt x="906" y="256"/>
                    </a:cubicBezTo>
                    <a:cubicBezTo>
                      <a:pt x="907" y="255"/>
                      <a:pt x="907" y="255"/>
                      <a:pt x="908" y="254"/>
                    </a:cubicBezTo>
                    <a:cubicBezTo>
                      <a:pt x="909" y="254"/>
                      <a:pt x="909" y="254"/>
                      <a:pt x="910" y="253"/>
                    </a:cubicBezTo>
                    <a:cubicBezTo>
                      <a:pt x="911" y="252"/>
                      <a:pt x="912" y="251"/>
                      <a:pt x="913" y="251"/>
                    </a:cubicBezTo>
                    <a:cubicBezTo>
                      <a:pt x="914" y="251"/>
                      <a:pt x="915" y="250"/>
                      <a:pt x="916" y="249"/>
                    </a:cubicBezTo>
                    <a:cubicBezTo>
                      <a:pt x="917" y="249"/>
                      <a:pt x="917" y="249"/>
                      <a:pt x="918" y="249"/>
                    </a:cubicBezTo>
                    <a:cubicBezTo>
                      <a:pt x="917" y="250"/>
                      <a:pt x="917" y="251"/>
                      <a:pt x="917" y="252"/>
                    </a:cubicBezTo>
                    <a:cubicBezTo>
                      <a:pt x="916" y="252"/>
                      <a:pt x="915" y="252"/>
                      <a:pt x="914" y="252"/>
                    </a:cubicBezTo>
                    <a:cubicBezTo>
                      <a:pt x="913" y="253"/>
                      <a:pt x="913" y="253"/>
                      <a:pt x="912" y="254"/>
                    </a:cubicBezTo>
                    <a:cubicBezTo>
                      <a:pt x="912" y="254"/>
                      <a:pt x="912" y="255"/>
                      <a:pt x="912" y="255"/>
                    </a:cubicBezTo>
                    <a:cubicBezTo>
                      <a:pt x="913" y="255"/>
                      <a:pt x="913" y="256"/>
                      <a:pt x="913" y="256"/>
                    </a:cubicBezTo>
                    <a:cubicBezTo>
                      <a:pt x="912" y="257"/>
                      <a:pt x="911" y="257"/>
                      <a:pt x="911" y="258"/>
                    </a:cubicBezTo>
                    <a:cubicBezTo>
                      <a:pt x="910" y="258"/>
                      <a:pt x="910" y="258"/>
                      <a:pt x="910" y="259"/>
                    </a:cubicBezTo>
                    <a:cubicBezTo>
                      <a:pt x="909" y="259"/>
                      <a:pt x="909" y="259"/>
                      <a:pt x="909" y="259"/>
                    </a:cubicBezTo>
                    <a:cubicBezTo>
                      <a:pt x="909" y="260"/>
                      <a:pt x="909" y="260"/>
                      <a:pt x="908" y="260"/>
                    </a:cubicBezTo>
                    <a:cubicBezTo>
                      <a:pt x="908" y="261"/>
                      <a:pt x="908" y="262"/>
                      <a:pt x="907" y="262"/>
                    </a:cubicBezTo>
                    <a:cubicBezTo>
                      <a:pt x="906" y="262"/>
                      <a:pt x="906" y="262"/>
                      <a:pt x="905" y="262"/>
                    </a:cubicBezTo>
                    <a:cubicBezTo>
                      <a:pt x="904" y="263"/>
                      <a:pt x="903" y="263"/>
                      <a:pt x="902" y="264"/>
                    </a:cubicBezTo>
                    <a:cubicBezTo>
                      <a:pt x="902" y="264"/>
                      <a:pt x="901" y="265"/>
                      <a:pt x="900" y="265"/>
                    </a:cubicBezTo>
                    <a:cubicBezTo>
                      <a:pt x="900" y="266"/>
                      <a:pt x="900" y="267"/>
                      <a:pt x="901" y="266"/>
                    </a:cubicBezTo>
                    <a:cubicBezTo>
                      <a:pt x="901" y="266"/>
                      <a:pt x="902" y="266"/>
                      <a:pt x="902" y="266"/>
                    </a:cubicBezTo>
                    <a:cubicBezTo>
                      <a:pt x="902" y="266"/>
                      <a:pt x="902" y="266"/>
                      <a:pt x="902" y="267"/>
                    </a:cubicBezTo>
                    <a:cubicBezTo>
                      <a:pt x="902" y="268"/>
                      <a:pt x="901" y="268"/>
                      <a:pt x="900" y="268"/>
                    </a:cubicBezTo>
                    <a:cubicBezTo>
                      <a:pt x="899" y="269"/>
                      <a:pt x="899" y="269"/>
                      <a:pt x="898" y="270"/>
                    </a:cubicBezTo>
                    <a:cubicBezTo>
                      <a:pt x="898" y="270"/>
                      <a:pt x="898" y="271"/>
                      <a:pt x="898" y="271"/>
                    </a:cubicBezTo>
                    <a:cubicBezTo>
                      <a:pt x="899" y="272"/>
                      <a:pt x="900" y="271"/>
                      <a:pt x="901" y="272"/>
                    </a:cubicBezTo>
                    <a:cubicBezTo>
                      <a:pt x="902" y="272"/>
                      <a:pt x="902" y="272"/>
                      <a:pt x="902" y="272"/>
                    </a:cubicBezTo>
                    <a:cubicBezTo>
                      <a:pt x="902" y="272"/>
                      <a:pt x="903" y="272"/>
                      <a:pt x="904" y="272"/>
                    </a:cubicBezTo>
                    <a:cubicBezTo>
                      <a:pt x="904" y="272"/>
                      <a:pt x="905" y="271"/>
                      <a:pt x="906" y="270"/>
                    </a:cubicBezTo>
                    <a:cubicBezTo>
                      <a:pt x="907" y="271"/>
                      <a:pt x="907" y="269"/>
                      <a:pt x="908" y="269"/>
                    </a:cubicBezTo>
                    <a:cubicBezTo>
                      <a:pt x="909" y="270"/>
                      <a:pt x="910" y="271"/>
                      <a:pt x="910" y="273"/>
                    </a:cubicBezTo>
                    <a:cubicBezTo>
                      <a:pt x="910" y="273"/>
                      <a:pt x="909" y="273"/>
                      <a:pt x="909" y="274"/>
                    </a:cubicBezTo>
                    <a:cubicBezTo>
                      <a:pt x="908" y="274"/>
                      <a:pt x="908" y="274"/>
                      <a:pt x="907" y="274"/>
                    </a:cubicBezTo>
                    <a:cubicBezTo>
                      <a:pt x="907" y="274"/>
                      <a:pt x="906" y="274"/>
                      <a:pt x="906" y="274"/>
                    </a:cubicBezTo>
                    <a:cubicBezTo>
                      <a:pt x="906" y="274"/>
                      <a:pt x="905" y="274"/>
                      <a:pt x="904" y="274"/>
                    </a:cubicBezTo>
                    <a:cubicBezTo>
                      <a:pt x="904" y="275"/>
                      <a:pt x="904" y="275"/>
                      <a:pt x="903" y="276"/>
                    </a:cubicBezTo>
                    <a:cubicBezTo>
                      <a:pt x="903" y="276"/>
                      <a:pt x="903" y="276"/>
                      <a:pt x="903" y="276"/>
                    </a:cubicBezTo>
                    <a:cubicBezTo>
                      <a:pt x="902" y="278"/>
                      <a:pt x="899" y="279"/>
                      <a:pt x="898" y="281"/>
                    </a:cubicBezTo>
                    <a:cubicBezTo>
                      <a:pt x="897" y="282"/>
                      <a:pt x="895" y="284"/>
                      <a:pt x="894" y="285"/>
                    </a:cubicBezTo>
                    <a:cubicBezTo>
                      <a:pt x="893" y="285"/>
                      <a:pt x="892" y="285"/>
                      <a:pt x="892" y="286"/>
                    </a:cubicBezTo>
                    <a:cubicBezTo>
                      <a:pt x="893" y="287"/>
                      <a:pt x="893" y="287"/>
                      <a:pt x="894" y="287"/>
                    </a:cubicBezTo>
                    <a:cubicBezTo>
                      <a:pt x="894" y="287"/>
                      <a:pt x="895" y="287"/>
                      <a:pt x="896" y="287"/>
                    </a:cubicBezTo>
                    <a:cubicBezTo>
                      <a:pt x="896" y="287"/>
                      <a:pt x="896" y="287"/>
                      <a:pt x="896" y="287"/>
                    </a:cubicBezTo>
                    <a:cubicBezTo>
                      <a:pt x="897" y="287"/>
                      <a:pt x="898" y="287"/>
                      <a:pt x="899" y="287"/>
                    </a:cubicBezTo>
                    <a:cubicBezTo>
                      <a:pt x="900" y="288"/>
                      <a:pt x="899" y="288"/>
                      <a:pt x="899" y="289"/>
                    </a:cubicBezTo>
                    <a:cubicBezTo>
                      <a:pt x="899" y="289"/>
                      <a:pt x="899" y="289"/>
                      <a:pt x="900" y="290"/>
                    </a:cubicBezTo>
                    <a:cubicBezTo>
                      <a:pt x="901" y="290"/>
                      <a:pt x="901" y="290"/>
                      <a:pt x="902" y="290"/>
                    </a:cubicBezTo>
                    <a:cubicBezTo>
                      <a:pt x="902" y="289"/>
                      <a:pt x="902" y="289"/>
                      <a:pt x="903" y="289"/>
                    </a:cubicBezTo>
                    <a:cubicBezTo>
                      <a:pt x="904" y="289"/>
                      <a:pt x="904" y="289"/>
                      <a:pt x="904" y="290"/>
                    </a:cubicBezTo>
                    <a:cubicBezTo>
                      <a:pt x="904" y="289"/>
                      <a:pt x="905" y="289"/>
                      <a:pt x="905" y="289"/>
                    </a:cubicBezTo>
                    <a:cubicBezTo>
                      <a:pt x="906" y="289"/>
                      <a:pt x="907" y="289"/>
                      <a:pt x="908" y="289"/>
                    </a:cubicBezTo>
                    <a:cubicBezTo>
                      <a:pt x="908" y="289"/>
                      <a:pt x="908" y="288"/>
                      <a:pt x="908" y="288"/>
                    </a:cubicBezTo>
                    <a:cubicBezTo>
                      <a:pt x="910" y="288"/>
                      <a:pt x="912" y="288"/>
                      <a:pt x="913" y="288"/>
                    </a:cubicBezTo>
                    <a:cubicBezTo>
                      <a:pt x="914" y="288"/>
                      <a:pt x="915" y="287"/>
                      <a:pt x="916" y="287"/>
                    </a:cubicBezTo>
                    <a:cubicBezTo>
                      <a:pt x="916" y="287"/>
                      <a:pt x="917" y="287"/>
                      <a:pt x="918" y="287"/>
                    </a:cubicBezTo>
                    <a:cubicBezTo>
                      <a:pt x="919" y="287"/>
                      <a:pt x="919" y="287"/>
                      <a:pt x="919" y="287"/>
                    </a:cubicBezTo>
                    <a:cubicBezTo>
                      <a:pt x="920" y="287"/>
                      <a:pt x="920" y="287"/>
                      <a:pt x="921" y="287"/>
                    </a:cubicBezTo>
                    <a:cubicBezTo>
                      <a:pt x="921" y="287"/>
                      <a:pt x="922" y="287"/>
                      <a:pt x="923" y="287"/>
                    </a:cubicBezTo>
                    <a:cubicBezTo>
                      <a:pt x="923" y="287"/>
                      <a:pt x="923" y="288"/>
                      <a:pt x="923" y="289"/>
                    </a:cubicBezTo>
                    <a:cubicBezTo>
                      <a:pt x="924" y="289"/>
                      <a:pt x="924" y="289"/>
                      <a:pt x="924" y="289"/>
                    </a:cubicBezTo>
                    <a:cubicBezTo>
                      <a:pt x="926" y="289"/>
                      <a:pt x="926" y="287"/>
                      <a:pt x="926" y="287"/>
                    </a:cubicBezTo>
                    <a:cubicBezTo>
                      <a:pt x="928" y="287"/>
                      <a:pt x="929" y="287"/>
                      <a:pt x="931" y="287"/>
                    </a:cubicBezTo>
                    <a:cubicBezTo>
                      <a:pt x="931" y="286"/>
                      <a:pt x="932" y="286"/>
                      <a:pt x="932" y="286"/>
                    </a:cubicBezTo>
                    <a:cubicBezTo>
                      <a:pt x="935" y="286"/>
                      <a:pt x="937" y="286"/>
                      <a:pt x="940" y="286"/>
                    </a:cubicBezTo>
                    <a:cubicBezTo>
                      <a:pt x="940" y="286"/>
                      <a:pt x="941" y="286"/>
                      <a:pt x="941" y="286"/>
                    </a:cubicBezTo>
                    <a:cubicBezTo>
                      <a:pt x="941" y="287"/>
                      <a:pt x="941" y="288"/>
                      <a:pt x="941" y="289"/>
                    </a:cubicBezTo>
                    <a:cubicBezTo>
                      <a:pt x="942" y="289"/>
                      <a:pt x="943" y="289"/>
                      <a:pt x="944" y="289"/>
                    </a:cubicBezTo>
                    <a:cubicBezTo>
                      <a:pt x="945" y="290"/>
                      <a:pt x="946" y="290"/>
                      <a:pt x="947" y="291"/>
                    </a:cubicBezTo>
                    <a:cubicBezTo>
                      <a:pt x="948" y="292"/>
                      <a:pt x="949" y="292"/>
                      <a:pt x="950" y="293"/>
                    </a:cubicBezTo>
                    <a:cubicBezTo>
                      <a:pt x="951" y="294"/>
                      <a:pt x="952" y="295"/>
                      <a:pt x="954" y="296"/>
                    </a:cubicBezTo>
                    <a:cubicBezTo>
                      <a:pt x="954" y="296"/>
                      <a:pt x="953" y="297"/>
                      <a:pt x="953" y="297"/>
                    </a:cubicBezTo>
                    <a:cubicBezTo>
                      <a:pt x="953" y="297"/>
                      <a:pt x="953" y="298"/>
                      <a:pt x="952" y="298"/>
                    </a:cubicBezTo>
                    <a:cubicBezTo>
                      <a:pt x="952" y="298"/>
                      <a:pt x="952" y="298"/>
                      <a:pt x="952" y="298"/>
                    </a:cubicBezTo>
                    <a:cubicBezTo>
                      <a:pt x="951" y="298"/>
                      <a:pt x="951" y="298"/>
                      <a:pt x="951" y="298"/>
                    </a:cubicBezTo>
                    <a:cubicBezTo>
                      <a:pt x="951" y="298"/>
                      <a:pt x="950" y="297"/>
                      <a:pt x="950" y="297"/>
                    </a:cubicBezTo>
                    <a:cubicBezTo>
                      <a:pt x="948" y="297"/>
                      <a:pt x="946" y="297"/>
                      <a:pt x="945" y="297"/>
                    </a:cubicBezTo>
                    <a:cubicBezTo>
                      <a:pt x="944" y="298"/>
                      <a:pt x="944" y="298"/>
                      <a:pt x="944" y="299"/>
                    </a:cubicBezTo>
                    <a:cubicBezTo>
                      <a:pt x="945" y="299"/>
                      <a:pt x="945" y="299"/>
                      <a:pt x="945" y="300"/>
                    </a:cubicBezTo>
                    <a:cubicBezTo>
                      <a:pt x="946" y="300"/>
                      <a:pt x="946" y="300"/>
                      <a:pt x="946" y="300"/>
                    </a:cubicBezTo>
                    <a:cubicBezTo>
                      <a:pt x="946" y="299"/>
                      <a:pt x="947" y="299"/>
                      <a:pt x="947" y="299"/>
                    </a:cubicBezTo>
                    <a:cubicBezTo>
                      <a:pt x="947" y="299"/>
                      <a:pt x="947" y="299"/>
                      <a:pt x="948" y="299"/>
                    </a:cubicBezTo>
                    <a:cubicBezTo>
                      <a:pt x="948" y="299"/>
                      <a:pt x="948" y="299"/>
                      <a:pt x="948" y="301"/>
                    </a:cubicBezTo>
                    <a:cubicBezTo>
                      <a:pt x="948" y="302"/>
                      <a:pt x="947" y="302"/>
                      <a:pt x="947" y="302"/>
                    </a:cubicBezTo>
                    <a:cubicBezTo>
                      <a:pt x="947" y="303"/>
                      <a:pt x="947" y="303"/>
                      <a:pt x="947" y="304"/>
                    </a:cubicBezTo>
                    <a:cubicBezTo>
                      <a:pt x="947" y="304"/>
                      <a:pt x="946" y="304"/>
                      <a:pt x="946" y="305"/>
                    </a:cubicBezTo>
                    <a:cubicBezTo>
                      <a:pt x="945" y="305"/>
                      <a:pt x="944" y="305"/>
                      <a:pt x="943" y="305"/>
                    </a:cubicBezTo>
                    <a:cubicBezTo>
                      <a:pt x="943" y="305"/>
                      <a:pt x="942" y="306"/>
                      <a:pt x="942" y="306"/>
                    </a:cubicBezTo>
                    <a:cubicBezTo>
                      <a:pt x="942" y="306"/>
                      <a:pt x="941" y="306"/>
                      <a:pt x="941" y="306"/>
                    </a:cubicBezTo>
                    <a:cubicBezTo>
                      <a:pt x="941" y="305"/>
                      <a:pt x="940" y="306"/>
                      <a:pt x="939" y="305"/>
                    </a:cubicBezTo>
                    <a:cubicBezTo>
                      <a:pt x="939" y="306"/>
                      <a:pt x="939" y="306"/>
                      <a:pt x="939" y="308"/>
                    </a:cubicBezTo>
                    <a:cubicBezTo>
                      <a:pt x="940" y="308"/>
                      <a:pt x="941" y="308"/>
                      <a:pt x="942" y="308"/>
                    </a:cubicBezTo>
                    <a:cubicBezTo>
                      <a:pt x="943" y="309"/>
                      <a:pt x="944" y="309"/>
                      <a:pt x="945" y="310"/>
                    </a:cubicBezTo>
                    <a:cubicBezTo>
                      <a:pt x="944" y="311"/>
                      <a:pt x="943" y="312"/>
                      <a:pt x="943" y="312"/>
                    </a:cubicBezTo>
                    <a:cubicBezTo>
                      <a:pt x="943" y="313"/>
                      <a:pt x="943" y="314"/>
                      <a:pt x="943" y="315"/>
                    </a:cubicBezTo>
                    <a:cubicBezTo>
                      <a:pt x="937" y="315"/>
                      <a:pt x="932" y="315"/>
                      <a:pt x="926" y="315"/>
                    </a:cubicBezTo>
                    <a:cubicBezTo>
                      <a:pt x="926" y="315"/>
                      <a:pt x="926" y="315"/>
                      <a:pt x="926" y="315"/>
                    </a:cubicBezTo>
                    <a:cubicBezTo>
                      <a:pt x="926" y="316"/>
                      <a:pt x="925" y="316"/>
                      <a:pt x="925" y="316"/>
                    </a:cubicBezTo>
                    <a:cubicBezTo>
                      <a:pt x="924" y="316"/>
                      <a:pt x="923" y="316"/>
                      <a:pt x="922" y="316"/>
                    </a:cubicBezTo>
                    <a:cubicBezTo>
                      <a:pt x="921" y="316"/>
                      <a:pt x="921" y="318"/>
                      <a:pt x="920" y="318"/>
                    </a:cubicBezTo>
                    <a:cubicBezTo>
                      <a:pt x="920" y="320"/>
                      <a:pt x="919" y="321"/>
                      <a:pt x="919" y="322"/>
                    </a:cubicBezTo>
                    <a:cubicBezTo>
                      <a:pt x="919" y="322"/>
                      <a:pt x="919" y="323"/>
                      <a:pt x="919" y="323"/>
                    </a:cubicBezTo>
                    <a:cubicBezTo>
                      <a:pt x="919" y="323"/>
                      <a:pt x="919" y="324"/>
                      <a:pt x="919" y="324"/>
                    </a:cubicBezTo>
                    <a:cubicBezTo>
                      <a:pt x="919" y="324"/>
                      <a:pt x="920" y="324"/>
                      <a:pt x="920" y="324"/>
                    </a:cubicBezTo>
                    <a:cubicBezTo>
                      <a:pt x="920" y="324"/>
                      <a:pt x="921" y="324"/>
                      <a:pt x="921" y="325"/>
                    </a:cubicBezTo>
                    <a:cubicBezTo>
                      <a:pt x="921" y="325"/>
                      <a:pt x="922" y="325"/>
                      <a:pt x="922" y="324"/>
                    </a:cubicBezTo>
                    <a:cubicBezTo>
                      <a:pt x="924" y="324"/>
                      <a:pt x="926" y="324"/>
                      <a:pt x="928" y="324"/>
                    </a:cubicBezTo>
                    <a:cubicBezTo>
                      <a:pt x="929" y="324"/>
                      <a:pt x="929" y="323"/>
                      <a:pt x="930" y="324"/>
                    </a:cubicBezTo>
                    <a:cubicBezTo>
                      <a:pt x="931" y="324"/>
                      <a:pt x="931" y="324"/>
                      <a:pt x="931" y="324"/>
                    </a:cubicBezTo>
                    <a:cubicBezTo>
                      <a:pt x="932" y="324"/>
                      <a:pt x="933" y="324"/>
                      <a:pt x="933" y="324"/>
                    </a:cubicBezTo>
                    <a:cubicBezTo>
                      <a:pt x="934" y="324"/>
                      <a:pt x="934" y="324"/>
                      <a:pt x="934" y="324"/>
                    </a:cubicBezTo>
                    <a:cubicBezTo>
                      <a:pt x="936" y="324"/>
                      <a:pt x="936" y="326"/>
                      <a:pt x="937" y="326"/>
                    </a:cubicBezTo>
                    <a:cubicBezTo>
                      <a:pt x="938" y="326"/>
                      <a:pt x="938" y="327"/>
                      <a:pt x="939" y="327"/>
                    </a:cubicBezTo>
                    <a:cubicBezTo>
                      <a:pt x="939" y="326"/>
                      <a:pt x="939" y="327"/>
                      <a:pt x="940" y="327"/>
                    </a:cubicBezTo>
                    <a:cubicBezTo>
                      <a:pt x="940" y="327"/>
                      <a:pt x="940" y="327"/>
                      <a:pt x="940" y="327"/>
                    </a:cubicBezTo>
                    <a:cubicBezTo>
                      <a:pt x="941" y="327"/>
                      <a:pt x="941" y="327"/>
                      <a:pt x="942" y="327"/>
                    </a:cubicBezTo>
                    <a:cubicBezTo>
                      <a:pt x="942" y="327"/>
                      <a:pt x="942" y="328"/>
                      <a:pt x="942" y="329"/>
                    </a:cubicBezTo>
                    <a:cubicBezTo>
                      <a:pt x="943" y="329"/>
                      <a:pt x="943" y="329"/>
                      <a:pt x="943" y="329"/>
                    </a:cubicBezTo>
                    <a:cubicBezTo>
                      <a:pt x="944" y="330"/>
                      <a:pt x="944" y="331"/>
                      <a:pt x="945" y="332"/>
                    </a:cubicBezTo>
                    <a:cubicBezTo>
                      <a:pt x="946" y="332"/>
                      <a:pt x="946" y="332"/>
                      <a:pt x="947" y="332"/>
                    </a:cubicBezTo>
                    <a:cubicBezTo>
                      <a:pt x="947" y="333"/>
                      <a:pt x="948" y="333"/>
                      <a:pt x="948" y="334"/>
                    </a:cubicBezTo>
                    <a:cubicBezTo>
                      <a:pt x="949" y="334"/>
                      <a:pt x="949" y="334"/>
                      <a:pt x="950" y="335"/>
                    </a:cubicBezTo>
                    <a:cubicBezTo>
                      <a:pt x="950" y="335"/>
                      <a:pt x="951" y="335"/>
                      <a:pt x="951" y="336"/>
                    </a:cubicBezTo>
                    <a:cubicBezTo>
                      <a:pt x="951" y="336"/>
                      <a:pt x="951" y="336"/>
                      <a:pt x="951" y="337"/>
                    </a:cubicBezTo>
                    <a:cubicBezTo>
                      <a:pt x="951" y="337"/>
                      <a:pt x="951" y="337"/>
                      <a:pt x="951" y="337"/>
                    </a:cubicBezTo>
                    <a:cubicBezTo>
                      <a:pt x="950" y="337"/>
                      <a:pt x="949" y="337"/>
                      <a:pt x="948" y="337"/>
                    </a:cubicBezTo>
                    <a:cubicBezTo>
                      <a:pt x="948" y="337"/>
                      <a:pt x="948" y="337"/>
                      <a:pt x="948" y="337"/>
                    </a:cubicBezTo>
                    <a:cubicBezTo>
                      <a:pt x="947" y="337"/>
                      <a:pt x="946" y="337"/>
                      <a:pt x="945" y="337"/>
                    </a:cubicBezTo>
                    <a:cubicBezTo>
                      <a:pt x="944" y="336"/>
                      <a:pt x="944" y="336"/>
                      <a:pt x="944" y="336"/>
                    </a:cubicBezTo>
                    <a:cubicBezTo>
                      <a:pt x="943" y="336"/>
                      <a:pt x="942" y="336"/>
                      <a:pt x="941" y="336"/>
                    </a:cubicBezTo>
                    <a:cubicBezTo>
                      <a:pt x="941" y="336"/>
                      <a:pt x="941" y="337"/>
                      <a:pt x="940" y="337"/>
                    </a:cubicBezTo>
                    <a:cubicBezTo>
                      <a:pt x="939" y="337"/>
                      <a:pt x="939" y="336"/>
                      <a:pt x="938" y="336"/>
                    </a:cubicBezTo>
                    <a:cubicBezTo>
                      <a:pt x="938" y="336"/>
                      <a:pt x="937" y="336"/>
                      <a:pt x="935" y="336"/>
                    </a:cubicBezTo>
                    <a:cubicBezTo>
                      <a:pt x="935" y="336"/>
                      <a:pt x="935" y="336"/>
                      <a:pt x="935" y="335"/>
                    </a:cubicBezTo>
                    <a:cubicBezTo>
                      <a:pt x="934" y="335"/>
                      <a:pt x="934" y="336"/>
                      <a:pt x="934" y="336"/>
                    </a:cubicBezTo>
                    <a:cubicBezTo>
                      <a:pt x="933" y="336"/>
                      <a:pt x="933" y="336"/>
                      <a:pt x="932" y="336"/>
                    </a:cubicBezTo>
                    <a:cubicBezTo>
                      <a:pt x="932" y="336"/>
                      <a:pt x="932" y="336"/>
                      <a:pt x="932" y="336"/>
                    </a:cubicBezTo>
                    <a:cubicBezTo>
                      <a:pt x="931" y="337"/>
                      <a:pt x="930" y="337"/>
                      <a:pt x="929" y="338"/>
                    </a:cubicBezTo>
                    <a:cubicBezTo>
                      <a:pt x="929" y="339"/>
                      <a:pt x="929" y="339"/>
                      <a:pt x="929" y="340"/>
                    </a:cubicBezTo>
                    <a:cubicBezTo>
                      <a:pt x="929" y="340"/>
                      <a:pt x="929" y="340"/>
                      <a:pt x="930" y="341"/>
                    </a:cubicBezTo>
                    <a:cubicBezTo>
                      <a:pt x="930" y="341"/>
                      <a:pt x="931" y="341"/>
                      <a:pt x="932" y="341"/>
                    </a:cubicBezTo>
                    <a:cubicBezTo>
                      <a:pt x="932" y="341"/>
                      <a:pt x="932" y="341"/>
                      <a:pt x="933" y="340"/>
                    </a:cubicBezTo>
                    <a:cubicBezTo>
                      <a:pt x="933" y="340"/>
                      <a:pt x="934" y="340"/>
                      <a:pt x="935" y="340"/>
                    </a:cubicBezTo>
                    <a:cubicBezTo>
                      <a:pt x="935" y="341"/>
                      <a:pt x="935" y="341"/>
                      <a:pt x="935" y="341"/>
                    </a:cubicBezTo>
                    <a:cubicBezTo>
                      <a:pt x="935" y="342"/>
                      <a:pt x="936" y="342"/>
                      <a:pt x="936" y="342"/>
                    </a:cubicBezTo>
                    <a:cubicBezTo>
                      <a:pt x="937" y="341"/>
                      <a:pt x="937" y="341"/>
                      <a:pt x="937" y="340"/>
                    </a:cubicBezTo>
                    <a:cubicBezTo>
                      <a:pt x="938" y="341"/>
                      <a:pt x="938" y="341"/>
                      <a:pt x="938" y="342"/>
                    </a:cubicBezTo>
                    <a:cubicBezTo>
                      <a:pt x="938" y="343"/>
                      <a:pt x="939" y="343"/>
                      <a:pt x="940" y="343"/>
                    </a:cubicBezTo>
                    <a:cubicBezTo>
                      <a:pt x="940" y="343"/>
                      <a:pt x="940" y="344"/>
                      <a:pt x="941" y="344"/>
                    </a:cubicBezTo>
                    <a:cubicBezTo>
                      <a:pt x="942" y="344"/>
                      <a:pt x="943" y="345"/>
                      <a:pt x="944" y="345"/>
                    </a:cubicBezTo>
                    <a:cubicBezTo>
                      <a:pt x="944" y="345"/>
                      <a:pt x="945" y="346"/>
                      <a:pt x="945" y="346"/>
                    </a:cubicBezTo>
                    <a:cubicBezTo>
                      <a:pt x="946" y="346"/>
                      <a:pt x="946" y="346"/>
                      <a:pt x="946" y="345"/>
                    </a:cubicBezTo>
                    <a:cubicBezTo>
                      <a:pt x="947" y="345"/>
                      <a:pt x="948" y="345"/>
                      <a:pt x="949" y="345"/>
                    </a:cubicBezTo>
                    <a:cubicBezTo>
                      <a:pt x="949" y="345"/>
                      <a:pt x="949" y="345"/>
                      <a:pt x="950" y="345"/>
                    </a:cubicBezTo>
                    <a:cubicBezTo>
                      <a:pt x="950" y="345"/>
                      <a:pt x="952" y="345"/>
                      <a:pt x="952" y="345"/>
                    </a:cubicBezTo>
                    <a:cubicBezTo>
                      <a:pt x="953" y="344"/>
                      <a:pt x="953" y="344"/>
                      <a:pt x="953" y="344"/>
                    </a:cubicBezTo>
                    <a:cubicBezTo>
                      <a:pt x="954" y="344"/>
                      <a:pt x="954" y="344"/>
                      <a:pt x="955" y="344"/>
                    </a:cubicBezTo>
                    <a:cubicBezTo>
                      <a:pt x="955" y="344"/>
                      <a:pt x="955" y="345"/>
                      <a:pt x="955" y="345"/>
                    </a:cubicBezTo>
                    <a:cubicBezTo>
                      <a:pt x="954" y="346"/>
                      <a:pt x="954" y="346"/>
                      <a:pt x="953" y="346"/>
                    </a:cubicBezTo>
                    <a:cubicBezTo>
                      <a:pt x="953" y="349"/>
                      <a:pt x="953" y="351"/>
                      <a:pt x="953" y="353"/>
                    </a:cubicBezTo>
                    <a:cubicBezTo>
                      <a:pt x="953" y="353"/>
                      <a:pt x="954" y="354"/>
                      <a:pt x="954" y="354"/>
                    </a:cubicBezTo>
                    <a:cubicBezTo>
                      <a:pt x="954" y="354"/>
                      <a:pt x="954" y="354"/>
                      <a:pt x="955" y="354"/>
                    </a:cubicBezTo>
                    <a:cubicBezTo>
                      <a:pt x="955" y="354"/>
                      <a:pt x="955" y="354"/>
                      <a:pt x="955" y="354"/>
                    </a:cubicBezTo>
                    <a:cubicBezTo>
                      <a:pt x="955" y="354"/>
                      <a:pt x="955" y="354"/>
                      <a:pt x="955" y="354"/>
                    </a:cubicBezTo>
                    <a:cubicBezTo>
                      <a:pt x="956" y="353"/>
                      <a:pt x="957" y="353"/>
                      <a:pt x="958" y="353"/>
                    </a:cubicBezTo>
                    <a:cubicBezTo>
                      <a:pt x="958" y="352"/>
                      <a:pt x="958" y="352"/>
                      <a:pt x="959" y="352"/>
                    </a:cubicBezTo>
                    <a:cubicBezTo>
                      <a:pt x="959" y="351"/>
                      <a:pt x="961" y="351"/>
                      <a:pt x="961" y="350"/>
                    </a:cubicBezTo>
                    <a:cubicBezTo>
                      <a:pt x="961" y="350"/>
                      <a:pt x="961" y="349"/>
                      <a:pt x="961" y="349"/>
                    </a:cubicBezTo>
                    <a:cubicBezTo>
                      <a:pt x="962" y="348"/>
                      <a:pt x="965" y="347"/>
                      <a:pt x="965" y="347"/>
                    </a:cubicBezTo>
                    <a:cubicBezTo>
                      <a:pt x="966" y="348"/>
                      <a:pt x="965" y="348"/>
                      <a:pt x="965" y="348"/>
                    </a:cubicBezTo>
                    <a:cubicBezTo>
                      <a:pt x="965" y="349"/>
                      <a:pt x="964" y="349"/>
                      <a:pt x="964" y="350"/>
                    </a:cubicBezTo>
                    <a:cubicBezTo>
                      <a:pt x="964" y="350"/>
                      <a:pt x="963" y="351"/>
                      <a:pt x="963" y="351"/>
                    </a:cubicBezTo>
                    <a:cubicBezTo>
                      <a:pt x="962" y="351"/>
                      <a:pt x="962" y="353"/>
                      <a:pt x="961" y="353"/>
                    </a:cubicBezTo>
                    <a:cubicBezTo>
                      <a:pt x="960" y="354"/>
                      <a:pt x="961" y="355"/>
                      <a:pt x="962" y="357"/>
                    </a:cubicBezTo>
                    <a:cubicBezTo>
                      <a:pt x="961" y="358"/>
                      <a:pt x="960" y="358"/>
                      <a:pt x="959" y="359"/>
                    </a:cubicBezTo>
                    <a:cubicBezTo>
                      <a:pt x="958" y="359"/>
                      <a:pt x="959" y="358"/>
                      <a:pt x="958" y="358"/>
                    </a:cubicBezTo>
                    <a:cubicBezTo>
                      <a:pt x="957" y="359"/>
                      <a:pt x="956" y="360"/>
                      <a:pt x="956" y="362"/>
                    </a:cubicBezTo>
                    <a:cubicBezTo>
                      <a:pt x="956" y="362"/>
                      <a:pt x="956" y="362"/>
                      <a:pt x="956" y="362"/>
                    </a:cubicBezTo>
                    <a:cubicBezTo>
                      <a:pt x="956" y="363"/>
                      <a:pt x="956" y="363"/>
                      <a:pt x="956" y="363"/>
                    </a:cubicBezTo>
                    <a:cubicBezTo>
                      <a:pt x="956" y="364"/>
                      <a:pt x="956" y="365"/>
                      <a:pt x="955" y="365"/>
                    </a:cubicBezTo>
                    <a:cubicBezTo>
                      <a:pt x="955" y="366"/>
                      <a:pt x="955" y="368"/>
                      <a:pt x="955" y="369"/>
                    </a:cubicBezTo>
                    <a:cubicBezTo>
                      <a:pt x="956" y="369"/>
                      <a:pt x="956" y="369"/>
                      <a:pt x="957" y="369"/>
                    </a:cubicBezTo>
                    <a:cubicBezTo>
                      <a:pt x="958" y="368"/>
                      <a:pt x="958" y="368"/>
                      <a:pt x="959" y="367"/>
                    </a:cubicBezTo>
                    <a:cubicBezTo>
                      <a:pt x="960" y="365"/>
                      <a:pt x="960" y="364"/>
                      <a:pt x="961" y="363"/>
                    </a:cubicBezTo>
                    <a:cubicBezTo>
                      <a:pt x="961" y="363"/>
                      <a:pt x="961" y="364"/>
                      <a:pt x="962" y="364"/>
                    </a:cubicBezTo>
                    <a:cubicBezTo>
                      <a:pt x="962" y="364"/>
                      <a:pt x="963" y="364"/>
                      <a:pt x="963" y="364"/>
                    </a:cubicBezTo>
                    <a:cubicBezTo>
                      <a:pt x="964" y="364"/>
                      <a:pt x="964" y="365"/>
                      <a:pt x="963" y="365"/>
                    </a:cubicBezTo>
                    <a:cubicBezTo>
                      <a:pt x="963" y="366"/>
                      <a:pt x="963" y="367"/>
                      <a:pt x="962" y="367"/>
                    </a:cubicBezTo>
                    <a:cubicBezTo>
                      <a:pt x="962" y="368"/>
                      <a:pt x="961" y="369"/>
                      <a:pt x="961" y="370"/>
                    </a:cubicBezTo>
                    <a:cubicBezTo>
                      <a:pt x="961" y="370"/>
                      <a:pt x="961" y="371"/>
                      <a:pt x="961" y="372"/>
                    </a:cubicBezTo>
                    <a:cubicBezTo>
                      <a:pt x="961" y="372"/>
                      <a:pt x="960" y="372"/>
                      <a:pt x="960" y="373"/>
                    </a:cubicBezTo>
                    <a:cubicBezTo>
                      <a:pt x="960" y="373"/>
                      <a:pt x="959" y="374"/>
                      <a:pt x="959" y="374"/>
                    </a:cubicBezTo>
                    <a:cubicBezTo>
                      <a:pt x="959" y="374"/>
                      <a:pt x="960" y="374"/>
                      <a:pt x="960" y="375"/>
                    </a:cubicBezTo>
                    <a:cubicBezTo>
                      <a:pt x="960" y="376"/>
                      <a:pt x="960" y="378"/>
                      <a:pt x="960" y="380"/>
                    </a:cubicBezTo>
                    <a:cubicBezTo>
                      <a:pt x="960" y="380"/>
                      <a:pt x="960" y="380"/>
                      <a:pt x="959" y="380"/>
                    </a:cubicBezTo>
                    <a:cubicBezTo>
                      <a:pt x="959" y="381"/>
                      <a:pt x="959" y="382"/>
                      <a:pt x="959" y="383"/>
                    </a:cubicBezTo>
                    <a:cubicBezTo>
                      <a:pt x="960" y="383"/>
                      <a:pt x="959" y="383"/>
                      <a:pt x="959" y="383"/>
                    </a:cubicBezTo>
                    <a:cubicBezTo>
                      <a:pt x="960" y="383"/>
                      <a:pt x="961" y="383"/>
                      <a:pt x="962" y="383"/>
                    </a:cubicBezTo>
                    <a:cubicBezTo>
                      <a:pt x="963" y="383"/>
                      <a:pt x="963" y="384"/>
                      <a:pt x="963" y="384"/>
                    </a:cubicBezTo>
                    <a:cubicBezTo>
                      <a:pt x="964" y="385"/>
                      <a:pt x="963" y="385"/>
                      <a:pt x="962" y="386"/>
                    </a:cubicBezTo>
                    <a:cubicBezTo>
                      <a:pt x="962" y="387"/>
                      <a:pt x="962" y="387"/>
                      <a:pt x="961" y="388"/>
                    </a:cubicBezTo>
                    <a:cubicBezTo>
                      <a:pt x="961" y="388"/>
                      <a:pt x="961" y="389"/>
                      <a:pt x="961" y="390"/>
                    </a:cubicBezTo>
                    <a:cubicBezTo>
                      <a:pt x="961" y="390"/>
                      <a:pt x="960" y="391"/>
                      <a:pt x="960" y="391"/>
                    </a:cubicBezTo>
                    <a:cubicBezTo>
                      <a:pt x="959" y="391"/>
                      <a:pt x="959" y="392"/>
                      <a:pt x="959" y="393"/>
                    </a:cubicBezTo>
                    <a:cubicBezTo>
                      <a:pt x="959" y="393"/>
                      <a:pt x="959" y="393"/>
                      <a:pt x="959" y="393"/>
                    </a:cubicBezTo>
                    <a:cubicBezTo>
                      <a:pt x="959" y="394"/>
                      <a:pt x="958" y="395"/>
                      <a:pt x="957" y="395"/>
                    </a:cubicBezTo>
                    <a:cubicBezTo>
                      <a:pt x="957" y="395"/>
                      <a:pt x="957" y="396"/>
                      <a:pt x="956" y="397"/>
                    </a:cubicBezTo>
                    <a:cubicBezTo>
                      <a:pt x="956" y="398"/>
                      <a:pt x="956" y="399"/>
                      <a:pt x="956" y="401"/>
                    </a:cubicBezTo>
                    <a:cubicBezTo>
                      <a:pt x="956" y="401"/>
                      <a:pt x="956" y="401"/>
                      <a:pt x="956" y="401"/>
                    </a:cubicBezTo>
                    <a:cubicBezTo>
                      <a:pt x="956" y="402"/>
                      <a:pt x="956" y="403"/>
                      <a:pt x="956" y="404"/>
                    </a:cubicBezTo>
                    <a:cubicBezTo>
                      <a:pt x="957" y="404"/>
                      <a:pt x="958" y="404"/>
                      <a:pt x="960" y="404"/>
                    </a:cubicBezTo>
                    <a:cubicBezTo>
                      <a:pt x="960" y="405"/>
                      <a:pt x="959" y="406"/>
                      <a:pt x="959" y="407"/>
                    </a:cubicBezTo>
                    <a:cubicBezTo>
                      <a:pt x="959" y="408"/>
                      <a:pt x="959" y="408"/>
                      <a:pt x="959" y="409"/>
                    </a:cubicBezTo>
                    <a:cubicBezTo>
                      <a:pt x="958" y="409"/>
                      <a:pt x="957" y="409"/>
                      <a:pt x="956" y="410"/>
                    </a:cubicBezTo>
                    <a:cubicBezTo>
                      <a:pt x="956" y="411"/>
                      <a:pt x="957" y="411"/>
                      <a:pt x="957" y="411"/>
                    </a:cubicBezTo>
                    <a:cubicBezTo>
                      <a:pt x="957" y="412"/>
                      <a:pt x="957" y="412"/>
                      <a:pt x="957" y="412"/>
                    </a:cubicBezTo>
                    <a:cubicBezTo>
                      <a:pt x="956" y="413"/>
                      <a:pt x="956" y="414"/>
                      <a:pt x="955" y="415"/>
                    </a:cubicBezTo>
                    <a:cubicBezTo>
                      <a:pt x="954" y="416"/>
                      <a:pt x="954" y="417"/>
                      <a:pt x="953" y="418"/>
                    </a:cubicBezTo>
                    <a:cubicBezTo>
                      <a:pt x="952" y="419"/>
                      <a:pt x="951" y="420"/>
                      <a:pt x="950" y="421"/>
                    </a:cubicBezTo>
                    <a:cubicBezTo>
                      <a:pt x="950" y="422"/>
                      <a:pt x="949" y="423"/>
                      <a:pt x="948" y="424"/>
                    </a:cubicBezTo>
                    <a:cubicBezTo>
                      <a:pt x="948" y="424"/>
                      <a:pt x="948" y="425"/>
                      <a:pt x="947" y="426"/>
                    </a:cubicBezTo>
                    <a:cubicBezTo>
                      <a:pt x="947" y="426"/>
                      <a:pt x="948" y="427"/>
                      <a:pt x="947" y="428"/>
                    </a:cubicBezTo>
                    <a:cubicBezTo>
                      <a:pt x="946" y="429"/>
                      <a:pt x="945" y="427"/>
                      <a:pt x="944" y="427"/>
                    </a:cubicBezTo>
                    <a:cubicBezTo>
                      <a:pt x="943" y="428"/>
                      <a:pt x="942" y="429"/>
                      <a:pt x="941" y="430"/>
                    </a:cubicBezTo>
                    <a:cubicBezTo>
                      <a:pt x="941" y="430"/>
                      <a:pt x="941" y="431"/>
                      <a:pt x="941" y="432"/>
                    </a:cubicBezTo>
                    <a:cubicBezTo>
                      <a:pt x="942" y="432"/>
                      <a:pt x="942" y="432"/>
                      <a:pt x="942" y="433"/>
                    </a:cubicBezTo>
                    <a:cubicBezTo>
                      <a:pt x="942" y="434"/>
                      <a:pt x="942" y="435"/>
                      <a:pt x="942" y="436"/>
                    </a:cubicBezTo>
                    <a:cubicBezTo>
                      <a:pt x="942" y="437"/>
                      <a:pt x="940" y="436"/>
                      <a:pt x="940" y="437"/>
                    </a:cubicBezTo>
                    <a:cubicBezTo>
                      <a:pt x="939" y="437"/>
                      <a:pt x="938" y="437"/>
                      <a:pt x="937" y="437"/>
                    </a:cubicBezTo>
                    <a:cubicBezTo>
                      <a:pt x="936" y="438"/>
                      <a:pt x="936" y="439"/>
                      <a:pt x="935" y="440"/>
                    </a:cubicBezTo>
                    <a:cubicBezTo>
                      <a:pt x="935" y="440"/>
                      <a:pt x="935" y="440"/>
                      <a:pt x="935" y="441"/>
                    </a:cubicBezTo>
                    <a:cubicBezTo>
                      <a:pt x="935" y="442"/>
                      <a:pt x="934" y="442"/>
                      <a:pt x="933" y="443"/>
                    </a:cubicBezTo>
                    <a:cubicBezTo>
                      <a:pt x="933" y="443"/>
                      <a:pt x="932" y="443"/>
                      <a:pt x="931" y="442"/>
                    </a:cubicBezTo>
                    <a:cubicBezTo>
                      <a:pt x="930" y="442"/>
                      <a:pt x="929" y="442"/>
                      <a:pt x="927" y="442"/>
                    </a:cubicBezTo>
                    <a:cubicBezTo>
                      <a:pt x="927" y="444"/>
                      <a:pt x="926" y="444"/>
                      <a:pt x="926" y="445"/>
                    </a:cubicBezTo>
                    <a:cubicBezTo>
                      <a:pt x="926" y="446"/>
                      <a:pt x="925" y="446"/>
                      <a:pt x="924" y="447"/>
                    </a:cubicBezTo>
                    <a:cubicBezTo>
                      <a:pt x="923" y="447"/>
                      <a:pt x="923" y="448"/>
                      <a:pt x="922" y="449"/>
                    </a:cubicBezTo>
                    <a:cubicBezTo>
                      <a:pt x="922" y="449"/>
                      <a:pt x="921" y="449"/>
                      <a:pt x="921" y="449"/>
                    </a:cubicBezTo>
                    <a:cubicBezTo>
                      <a:pt x="921" y="450"/>
                      <a:pt x="920" y="451"/>
                      <a:pt x="920" y="452"/>
                    </a:cubicBezTo>
                    <a:cubicBezTo>
                      <a:pt x="919" y="453"/>
                      <a:pt x="918" y="454"/>
                      <a:pt x="918" y="455"/>
                    </a:cubicBezTo>
                    <a:cubicBezTo>
                      <a:pt x="917" y="455"/>
                      <a:pt x="917" y="456"/>
                      <a:pt x="916" y="457"/>
                    </a:cubicBezTo>
                    <a:cubicBezTo>
                      <a:pt x="915" y="458"/>
                      <a:pt x="914" y="459"/>
                      <a:pt x="914" y="460"/>
                    </a:cubicBezTo>
                    <a:cubicBezTo>
                      <a:pt x="913" y="461"/>
                      <a:pt x="912" y="461"/>
                      <a:pt x="912" y="462"/>
                    </a:cubicBezTo>
                    <a:cubicBezTo>
                      <a:pt x="912" y="463"/>
                      <a:pt x="912" y="463"/>
                      <a:pt x="912" y="464"/>
                    </a:cubicBezTo>
                    <a:cubicBezTo>
                      <a:pt x="911" y="465"/>
                      <a:pt x="909" y="465"/>
                      <a:pt x="908" y="467"/>
                    </a:cubicBezTo>
                    <a:cubicBezTo>
                      <a:pt x="908" y="467"/>
                      <a:pt x="908" y="468"/>
                      <a:pt x="908" y="469"/>
                    </a:cubicBezTo>
                    <a:cubicBezTo>
                      <a:pt x="909" y="469"/>
                      <a:pt x="909" y="470"/>
                      <a:pt x="910" y="471"/>
                    </a:cubicBezTo>
                    <a:cubicBezTo>
                      <a:pt x="911" y="471"/>
                      <a:pt x="911" y="470"/>
                      <a:pt x="911" y="470"/>
                    </a:cubicBezTo>
                    <a:cubicBezTo>
                      <a:pt x="912" y="469"/>
                      <a:pt x="913" y="468"/>
                      <a:pt x="912" y="467"/>
                    </a:cubicBezTo>
                    <a:cubicBezTo>
                      <a:pt x="913" y="466"/>
                      <a:pt x="913" y="466"/>
                      <a:pt x="913" y="466"/>
                    </a:cubicBezTo>
                    <a:cubicBezTo>
                      <a:pt x="914" y="467"/>
                      <a:pt x="914" y="467"/>
                      <a:pt x="915" y="468"/>
                    </a:cubicBezTo>
                    <a:cubicBezTo>
                      <a:pt x="916" y="468"/>
                      <a:pt x="916" y="467"/>
                      <a:pt x="917" y="467"/>
                    </a:cubicBezTo>
                    <a:cubicBezTo>
                      <a:pt x="917" y="466"/>
                      <a:pt x="917" y="465"/>
                      <a:pt x="916" y="464"/>
                    </a:cubicBezTo>
                    <a:cubicBezTo>
                      <a:pt x="915" y="464"/>
                      <a:pt x="914" y="465"/>
                      <a:pt x="913" y="464"/>
                    </a:cubicBezTo>
                    <a:cubicBezTo>
                      <a:pt x="914" y="463"/>
                      <a:pt x="915" y="464"/>
                      <a:pt x="915" y="463"/>
                    </a:cubicBezTo>
                    <a:cubicBezTo>
                      <a:pt x="917" y="463"/>
                      <a:pt x="918" y="463"/>
                      <a:pt x="920" y="463"/>
                    </a:cubicBezTo>
                    <a:cubicBezTo>
                      <a:pt x="920" y="463"/>
                      <a:pt x="921" y="463"/>
                      <a:pt x="922" y="464"/>
                    </a:cubicBezTo>
                    <a:cubicBezTo>
                      <a:pt x="922" y="464"/>
                      <a:pt x="923" y="464"/>
                      <a:pt x="923" y="464"/>
                    </a:cubicBezTo>
                    <a:cubicBezTo>
                      <a:pt x="924" y="465"/>
                      <a:pt x="924" y="465"/>
                      <a:pt x="925" y="465"/>
                    </a:cubicBezTo>
                    <a:cubicBezTo>
                      <a:pt x="925" y="465"/>
                      <a:pt x="925" y="465"/>
                      <a:pt x="925" y="465"/>
                    </a:cubicBezTo>
                    <a:cubicBezTo>
                      <a:pt x="925" y="465"/>
                      <a:pt x="926" y="465"/>
                      <a:pt x="927" y="464"/>
                    </a:cubicBezTo>
                    <a:cubicBezTo>
                      <a:pt x="928" y="464"/>
                      <a:pt x="929" y="464"/>
                      <a:pt x="930" y="464"/>
                    </a:cubicBezTo>
                    <a:cubicBezTo>
                      <a:pt x="930" y="464"/>
                      <a:pt x="931" y="464"/>
                      <a:pt x="931" y="463"/>
                    </a:cubicBezTo>
                    <a:cubicBezTo>
                      <a:pt x="930" y="462"/>
                      <a:pt x="929" y="463"/>
                      <a:pt x="929" y="463"/>
                    </a:cubicBezTo>
                    <a:cubicBezTo>
                      <a:pt x="929" y="463"/>
                      <a:pt x="928" y="463"/>
                      <a:pt x="928" y="462"/>
                    </a:cubicBezTo>
                    <a:cubicBezTo>
                      <a:pt x="928" y="462"/>
                      <a:pt x="929" y="461"/>
                      <a:pt x="929" y="461"/>
                    </a:cubicBezTo>
                    <a:cubicBezTo>
                      <a:pt x="930" y="461"/>
                      <a:pt x="930" y="462"/>
                      <a:pt x="930" y="462"/>
                    </a:cubicBezTo>
                    <a:cubicBezTo>
                      <a:pt x="931" y="462"/>
                      <a:pt x="931" y="462"/>
                      <a:pt x="931" y="462"/>
                    </a:cubicBezTo>
                    <a:cubicBezTo>
                      <a:pt x="931" y="462"/>
                      <a:pt x="932" y="463"/>
                      <a:pt x="932" y="463"/>
                    </a:cubicBezTo>
                    <a:cubicBezTo>
                      <a:pt x="932" y="463"/>
                      <a:pt x="932" y="464"/>
                      <a:pt x="933" y="463"/>
                    </a:cubicBezTo>
                    <a:cubicBezTo>
                      <a:pt x="933" y="463"/>
                      <a:pt x="932" y="462"/>
                      <a:pt x="931" y="462"/>
                    </a:cubicBezTo>
                    <a:cubicBezTo>
                      <a:pt x="932" y="462"/>
                      <a:pt x="932" y="462"/>
                      <a:pt x="932" y="461"/>
                    </a:cubicBezTo>
                    <a:cubicBezTo>
                      <a:pt x="933" y="461"/>
                      <a:pt x="934" y="461"/>
                      <a:pt x="935" y="461"/>
                    </a:cubicBezTo>
                    <a:cubicBezTo>
                      <a:pt x="935" y="461"/>
                      <a:pt x="935" y="461"/>
                      <a:pt x="935" y="461"/>
                    </a:cubicBezTo>
                    <a:cubicBezTo>
                      <a:pt x="936" y="461"/>
                      <a:pt x="936" y="461"/>
                      <a:pt x="937" y="461"/>
                    </a:cubicBezTo>
                    <a:cubicBezTo>
                      <a:pt x="937" y="462"/>
                      <a:pt x="937" y="463"/>
                      <a:pt x="937" y="463"/>
                    </a:cubicBezTo>
                    <a:cubicBezTo>
                      <a:pt x="937" y="464"/>
                      <a:pt x="938" y="463"/>
                      <a:pt x="939" y="463"/>
                    </a:cubicBezTo>
                    <a:cubicBezTo>
                      <a:pt x="939" y="464"/>
                      <a:pt x="939" y="464"/>
                      <a:pt x="940" y="464"/>
                    </a:cubicBezTo>
                    <a:cubicBezTo>
                      <a:pt x="940" y="464"/>
                      <a:pt x="941" y="464"/>
                      <a:pt x="941" y="464"/>
                    </a:cubicBezTo>
                    <a:cubicBezTo>
                      <a:pt x="941" y="465"/>
                      <a:pt x="940" y="465"/>
                      <a:pt x="940" y="466"/>
                    </a:cubicBezTo>
                    <a:cubicBezTo>
                      <a:pt x="939" y="466"/>
                      <a:pt x="938" y="466"/>
                      <a:pt x="938" y="467"/>
                    </a:cubicBezTo>
                    <a:cubicBezTo>
                      <a:pt x="938" y="467"/>
                      <a:pt x="940" y="467"/>
                      <a:pt x="939" y="468"/>
                    </a:cubicBezTo>
                    <a:cubicBezTo>
                      <a:pt x="940" y="468"/>
                      <a:pt x="941" y="468"/>
                      <a:pt x="941" y="468"/>
                    </a:cubicBezTo>
                    <a:cubicBezTo>
                      <a:pt x="943" y="466"/>
                      <a:pt x="943" y="466"/>
                      <a:pt x="945" y="466"/>
                    </a:cubicBezTo>
                    <a:cubicBezTo>
                      <a:pt x="945" y="467"/>
                      <a:pt x="945" y="467"/>
                      <a:pt x="945" y="467"/>
                    </a:cubicBezTo>
                    <a:cubicBezTo>
                      <a:pt x="946" y="467"/>
                      <a:pt x="947" y="467"/>
                      <a:pt x="948" y="467"/>
                    </a:cubicBezTo>
                    <a:cubicBezTo>
                      <a:pt x="949" y="467"/>
                      <a:pt x="949" y="466"/>
                      <a:pt x="950" y="466"/>
                    </a:cubicBezTo>
                    <a:cubicBezTo>
                      <a:pt x="950" y="466"/>
                      <a:pt x="951" y="466"/>
                      <a:pt x="952" y="466"/>
                    </a:cubicBezTo>
                    <a:cubicBezTo>
                      <a:pt x="952" y="465"/>
                      <a:pt x="952" y="465"/>
                      <a:pt x="952" y="465"/>
                    </a:cubicBezTo>
                    <a:cubicBezTo>
                      <a:pt x="953" y="465"/>
                      <a:pt x="954" y="466"/>
                      <a:pt x="954" y="466"/>
                    </a:cubicBezTo>
                    <a:cubicBezTo>
                      <a:pt x="954" y="466"/>
                      <a:pt x="954" y="466"/>
                      <a:pt x="954" y="467"/>
                    </a:cubicBezTo>
                    <a:cubicBezTo>
                      <a:pt x="954" y="467"/>
                      <a:pt x="955" y="467"/>
                      <a:pt x="955" y="467"/>
                    </a:cubicBezTo>
                    <a:cubicBezTo>
                      <a:pt x="956" y="467"/>
                      <a:pt x="956" y="466"/>
                      <a:pt x="957" y="466"/>
                    </a:cubicBezTo>
                    <a:cubicBezTo>
                      <a:pt x="958" y="465"/>
                      <a:pt x="958" y="466"/>
                      <a:pt x="958" y="466"/>
                    </a:cubicBezTo>
                    <a:cubicBezTo>
                      <a:pt x="959" y="466"/>
                      <a:pt x="960" y="466"/>
                      <a:pt x="960" y="466"/>
                    </a:cubicBezTo>
                    <a:cubicBezTo>
                      <a:pt x="961" y="466"/>
                      <a:pt x="961" y="466"/>
                      <a:pt x="961" y="466"/>
                    </a:cubicBezTo>
                    <a:cubicBezTo>
                      <a:pt x="961" y="466"/>
                      <a:pt x="962" y="466"/>
                      <a:pt x="962" y="466"/>
                    </a:cubicBezTo>
                    <a:cubicBezTo>
                      <a:pt x="962" y="466"/>
                      <a:pt x="963" y="466"/>
                      <a:pt x="963" y="466"/>
                    </a:cubicBezTo>
                    <a:cubicBezTo>
                      <a:pt x="963" y="466"/>
                      <a:pt x="964" y="466"/>
                      <a:pt x="964" y="466"/>
                    </a:cubicBezTo>
                    <a:cubicBezTo>
                      <a:pt x="965" y="466"/>
                      <a:pt x="966" y="466"/>
                      <a:pt x="967" y="466"/>
                    </a:cubicBezTo>
                    <a:cubicBezTo>
                      <a:pt x="967" y="467"/>
                      <a:pt x="967" y="467"/>
                      <a:pt x="967" y="467"/>
                    </a:cubicBezTo>
                    <a:cubicBezTo>
                      <a:pt x="968" y="467"/>
                      <a:pt x="969" y="467"/>
                      <a:pt x="970" y="467"/>
                    </a:cubicBezTo>
                    <a:cubicBezTo>
                      <a:pt x="971" y="468"/>
                      <a:pt x="972" y="468"/>
                      <a:pt x="972" y="468"/>
                    </a:cubicBezTo>
                    <a:cubicBezTo>
                      <a:pt x="973" y="468"/>
                      <a:pt x="974" y="468"/>
                      <a:pt x="974" y="468"/>
                    </a:cubicBezTo>
                    <a:cubicBezTo>
                      <a:pt x="975" y="469"/>
                      <a:pt x="975" y="469"/>
                      <a:pt x="975" y="469"/>
                    </a:cubicBezTo>
                    <a:cubicBezTo>
                      <a:pt x="976" y="469"/>
                      <a:pt x="977" y="469"/>
                      <a:pt x="977" y="469"/>
                    </a:cubicBezTo>
                    <a:cubicBezTo>
                      <a:pt x="978" y="469"/>
                      <a:pt x="978" y="470"/>
                      <a:pt x="978" y="470"/>
                    </a:cubicBezTo>
                    <a:cubicBezTo>
                      <a:pt x="979" y="470"/>
                      <a:pt x="980" y="470"/>
                      <a:pt x="981" y="470"/>
                    </a:cubicBezTo>
                    <a:cubicBezTo>
                      <a:pt x="981" y="470"/>
                      <a:pt x="981" y="470"/>
                      <a:pt x="982" y="471"/>
                    </a:cubicBezTo>
                    <a:cubicBezTo>
                      <a:pt x="982" y="471"/>
                      <a:pt x="983" y="471"/>
                      <a:pt x="984" y="471"/>
                    </a:cubicBezTo>
                    <a:cubicBezTo>
                      <a:pt x="985" y="471"/>
                      <a:pt x="985" y="471"/>
                      <a:pt x="985" y="471"/>
                    </a:cubicBezTo>
                    <a:cubicBezTo>
                      <a:pt x="986" y="471"/>
                      <a:pt x="987" y="471"/>
                      <a:pt x="989" y="471"/>
                    </a:cubicBezTo>
                    <a:cubicBezTo>
                      <a:pt x="989" y="472"/>
                      <a:pt x="989" y="472"/>
                      <a:pt x="989" y="472"/>
                    </a:cubicBezTo>
                    <a:cubicBezTo>
                      <a:pt x="990" y="472"/>
                      <a:pt x="990" y="472"/>
                      <a:pt x="991" y="472"/>
                    </a:cubicBezTo>
                    <a:cubicBezTo>
                      <a:pt x="991" y="471"/>
                      <a:pt x="991" y="471"/>
                      <a:pt x="991" y="472"/>
                    </a:cubicBezTo>
                    <a:cubicBezTo>
                      <a:pt x="991" y="472"/>
                      <a:pt x="991" y="472"/>
                      <a:pt x="991" y="472"/>
                    </a:cubicBezTo>
                    <a:cubicBezTo>
                      <a:pt x="993" y="472"/>
                      <a:pt x="993" y="473"/>
                      <a:pt x="995" y="473"/>
                    </a:cubicBezTo>
                    <a:cubicBezTo>
                      <a:pt x="995" y="473"/>
                      <a:pt x="995" y="473"/>
                      <a:pt x="995" y="473"/>
                    </a:cubicBezTo>
                    <a:cubicBezTo>
                      <a:pt x="996" y="473"/>
                      <a:pt x="996" y="474"/>
                      <a:pt x="996" y="474"/>
                    </a:cubicBezTo>
                    <a:cubicBezTo>
                      <a:pt x="997" y="474"/>
                      <a:pt x="997" y="474"/>
                      <a:pt x="998" y="474"/>
                    </a:cubicBezTo>
                    <a:cubicBezTo>
                      <a:pt x="999" y="476"/>
                      <a:pt x="1001" y="476"/>
                      <a:pt x="1001" y="477"/>
                    </a:cubicBezTo>
                    <a:cubicBezTo>
                      <a:pt x="1002" y="477"/>
                      <a:pt x="1002" y="477"/>
                      <a:pt x="1003" y="477"/>
                    </a:cubicBezTo>
                    <a:cubicBezTo>
                      <a:pt x="1003" y="478"/>
                      <a:pt x="1004" y="478"/>
                      <a:pt x="1005" y="479"/>
                    </a:cubicBezTo>
                    <a:cubicBezTo>
                      <a:pt x="1005" y="480"/>
                      <a:pt x="1005" y="481"/>
                      <a:pt x="1005" y="482"/>
                    </a:cubicBezTo>
                    <a:cubicBezTo>
                      <a:pt x="1004" y="482"/>
                      <a:pt x="1004" y="482"/>
                      <a:pt x="1004" y="483"/>
                    </a:cubicBezTo>
                    <a:cubicBezTo>
                      <a:pt x="1003" y="483"/>
                      <a:pt x="1002" y="483"/>
                      <a:pt x="1001" y="483"/>
                    </a:cubicBezTo>
                    <a:cubicBezTo>
                      <a:pt x="1001" y="483"/>
                      <a:pt x="1000" y="483"/>
                      <a:pt x="1000" y="484"/>
                    </a:cubicBezTo>
                    <a:cubicBezTo>
                      <a:pt x="997" y="484"/>
                      <a:pt x="995" y="484"/>
                      <a:pt x="991" y="484"/>
                    </a:cubicBezTo>
                    <a:cubicBezTo>
                      <a:pt x="991" y="484"/>
                      <a:pt x="991" y="485"/>
                      <a:pt x="990" y="485"/>
                    </a:cubicBezTo>
                    <a:cubicBezTo>
                      <a:pt x="989" y="485"/>
                      <a:pt x="988" y="485"/>
                      <a:pt x="987" y="485"/>
                    </a:cubicBezTo>
                    <a:cubicBezTo>
                      <a:pt x="987" y="485"/>
                      <a:pt x="987" y="486"/>
                      <a:pt x="987" y="486"/>
                    </a:cubicBezTo>
                    <a:cubicBezTo>
                      <a:pt x="986" y="486"/>
                      <a:pt x="985" y="486"/>
                      <a:pt x="984" y="486"/>
                    </a:cubicBezTo>
                    <a:cubicBezTo>
                      <a:pt x="984" y="486"/>
                      <a:pt x="984" y="486"/>
                      <a:pt x="984" y="487"/>
                    </a:cubicBezTo>
                    <a:cubicBezTo>
                      <a:pt x="983" y="486"/>
                      <a:pt x="983" y="486"/>
                      <a:pt x="983" y="486"/>
                    </a:cubicBezTo>
                    <a:cubicBezTo>
                      <a:pt x="982" y="486"/>
                      <a:pt x="982" y="486"/>
                      <a:pt x="981" y="486"/>
                    </a:cubicBezTo>
                    <a:cubicBezTo>
                      <a:pt x="981" y="486"/>
                      <a:pt x="981" y="486"/>
                      <a:pt x="980" y="487"/>
                    </a:cubicBezTo>
                    <a:cubicBezTo>
                      <a:pt x="980" y="487"/>
                      <a:pt x="979" y="487"/>
                      <a:pt x="979" y="487"/>
                    </a:cubicBezTo>
                    <a:cubicBezTo>
                      <a:pt x="979" y="486"/>
                      <a:pt x="978" y="486"/>
                      <a:pt x="978" y="486"/>
                    </a:cubicBezTo>
                    <a:cubicBezTo>
                      <a:pt x="978" y="486"/>
                      <a:pt x="978" y="486"/>
                      <a:pt x="977" y="487"/>
                    </a:cubicBezTo>
                    <a:cubicBezTo>
                      <a:pt x="975" y="487"/>
                      <a:pt x="972" y="487"/>
                      <a:pt x="969" y="487"/>
                    </a:cubicBezTo>
                    <a:cubicBezTo>
                      <a:pt x="968" y="487"/>
                      <a:pt x="967" y="487"/>
                      <a:pt x="967" y="488"/>
                    </a:cubicBezTo>
                    <a:cubicBezTo>
                      <a:pt x="966" y="488"/>
                      <a:pt x="966" y="488"/>
                      <a:pt x="965" y="488"/>
                    </a:cubicBezTo>
                    <a:cubicBezTo>
                      <a:pt x="965" y="488"/>
                      <a:pt x="964" y="488"/>
                      <a:pt x="964" y="488"/>
                    </a:cubicBezTo>
                    <a:cubicBezTo>
                      <a:pt x="964" y="488"/>
                      <a:pt x="963" y="488"/>
                      <a:pt x="963" y="487"/>
                    </a:cubicBezTo>
                    <a:cubicBezTo>
                      <a:pt x="963" y="488"/>
                      <a:pt x="963" y="488"/>
                      <a:pt x="962" y="488"/>
                    </a:cubicBezTo>
                    <a:cubicBezTo>
                      <a:pt x="961" y="488"/>
                      <a:pt x="959" y="488"/>
                      <a:pt x="957" y="488"/>
                    </a:cubicBezTo>
                    <a:cubicBezTo>
                      <a:pt x="957" y="488"/>
                      <a:pt x="957" y="488"/>
                      <a:pt x="957" y="487"/>
                    </a:cubicBezTo>
                    <a:cubicBezTo>
                      <a:pt x="956" y="488"/>
                      <a:pt x="956" y="488"/>
                      <a:pt x="956" y="488"/>
                    </a:cubicBezTo>
                    <a:cubicBezTo>
                      <a:pt x="956" y="488"/>
                      <a:pt x="955" y="488"/>
                      <a:pt x="955" y="488"/>
                    </a:cubicBezTo>
                    <a:cubicBezTo>
                      <a:pt x="954" y="488"/>
                      <a:pt x="954" y="489"/>
                      <a:pt x="953" y="489"/>
                    </a:cubicBezTo>
                    <a:cubicBezTo>
                      <a:pt x="953" y="489"/>
                      <a:pt x="953" y="490"/>
                      <a:pt x="953" y="490"/>
                    </a:cubicBezTo>
                    <a:cubicBezTo>
                      <a:pt x="954" y="490"/>
                      <a:pt x="955" y="490"/>
                      <a:pt x="955" y="490"/>
                    </a:cubicBezTo>
                    <a:cubicBezTo>
                      <a:pt x="956" y="490"/>
                      <a:pt x="956" y="491"/>
                      <a:pt x="956" y="491"/>
                    </a:cubicBezTo>
                    <a:cubicBezTo>
                      <a:pt x="957" y="491"/>
                      <a:pt x="957" y="491"/>
                      <a:pt x="958" y="491"/>
                    </a:cubicBezTo>
                    <a:cubicBezTo>
                      <a:pt x="958" y="491"/>
                      <a:pt x="959" y="490"/>
                      <a:pt x="959" y="490"/>
                    </a:cubicBezTo>
                    <a:cubicBezTo>
                      <a:pt x="960" y="490"/>
                      <a:pt x="961" y="490"/>
                      <a:pt x="962" y="490"/>
                    </a:cubicBezTo>
                    <a:cubicBezTo>
                      <a:pt x="963" y="490"/>
                      <a:pt x="963" y="491"/>
                      <a:pt x="963" y="491"/>
                    </a:cubicBezTo>
                    <a:cubicBezTo>
                      <a:pt x="964" y="491"/>
                      <a:pt x="964" y="490"/>
                      <a:pt x="965" y="490"/>
                    </a:cubicBezTo>
                    <a:cubicBezTo>
                      <a:pt x="965" y="490"/>
                      <a:pt x="966" y="491"/>
                      <a:pt x="966" y="491"/>
                    </a:cubicBezTo>
                    <a:cubicBezTo>
                      <a:pt x="967" y="491"/>
                      <a:pt x="967" y="491"/>
                      <a:pt x="967" y="490"/>
                    </a:cubicBezTo>
                    <a:cubicBezTo>
                      <a:pt x="967" y="490"/>
                      <a:pt x="967" y="490"/>
                      <a:pt x="967" y="490"/>
                    </a:cubicBezTo>
                    <a:cubicBezTo>
                      <a:pt x="970" y="490"/>
                      <a:pt x="973" y="490"/>
                      <a:pt x="976" y="490"/>
                    </a:cubicBezTo>
                    <a:cubicBezTo>
                      <a:pt x="976" y="490"/>
                      <a:pt x="976" y="490"/>
                      <a:pt x="977" y="490"/>
                    </a:cubicBezTo>
                    <a:cubicBezTo>
                      <a:pt x="978" y="490"/>
                      <a:pt x="979" y="490"/>
                      <a:pt x="980" y="490"/>
                    </a:cubicBezTo>
                    <a:cubicBezTo>
                      <a:pt x="980" y="490"/>
                      <a:pt x="980" y="490"/>
                      <a:pt x="980" y="490"/>
                    </a:cubicBezTo>
                    <a:cubicBezTo>
                      <a:pt x="981" y="490"/>
                      <a:pt x="983" y="490"/>
                      <a:pt x="985" y="490"/>
                    </a:cubicBezTo>
                    <a:cubicBezTo>
                      <a:pt x="985" y="490"/>
                      <a:pt x="985" y="491"/>
                      <a:pt x="985" y="491"/>
                    </a:cubicBezTo>
                    <a:cubicBezTo>
                      <a:pt x="986" y="492"/>
                      <a:pt x="985" y="493"/>
                      <a:pt x="984" y="493"/>
                    </a:cubicBezTo>
                    <a:cubicBezTo>
                      <a:pt x="985" y="495"/>
                      <a:pt x="987" y="496"/>
                      <a:pt x="988" y="497"/>
                    </a:cubicBezTo>
                    <a:cubicBezTo>
                      <a:pt x="988" y="498"/>
                      <a:pt x="987" y="499"/>
                      <a:pt x="986" y="499"/>
                    </a:cubicBezTo>
                    <a:cubicBezTo>
                      <a:pt x="985" y="499"/>
                      <a:pt x="985" y="500"/>
                      <a:pt x="984" y="500"/>
                    </a:cubicBezTo>
                    <a:cubicBezTo>
                      <a:pt x="983" y="500"/>
                      <a:pt x="982" y="500"/>
                      <a:pt x="980" y="500"/>
                    </a:cubicBezTo>
                    <a:cubicBezTo>
                      <a:pt x="980" y="501"/>
                      <a:pt x="979" y="501"/>
                      <a:pt x="979" y="502"/>
                    </a:cubicBezTo>
                    <a:cubicBezTo>
                      <a:pt x="978" y="502"/>
                      <a:pt x="978" y="502"/>
                      <a:pt x="978" y="502"/>
                    </a:cubicBezTo>
                    <a:cubicBezTo>
                      <a:pt x="978" y="502"/>
                      <a:pt x="978" y="502"/>
                      <a:pt x="977" y="503"/>
                    </a:cubicBezTo>
                    <a:cubicBezTo>
                      <a:pt x="975" y="503"/>
                      <a:pt x="973" y="503"/>
                      <a:pt x="972" y="503"/>
                    </a:cubicBezTo>
                    <a:cubicBezTo>
                      <a:pt x="971" y="503"/>
                      <a:pt x="971" y="503"/>
                      <a:pt x="971" y="504"/>
                    </a:cubicBezTo>
                    <a:cubicBezTo>
                      <a:pt x="971" y="505"/>
                      <a:pt x="971" y="506"/>
                      <a:pt x="971" y="506"/>
                    </a:cubicBezTo>
                    <a:cubicBezTo>
                      <a:pt x="970" y="508"/>
                      <a:pt x="969" y="509"/>
                      <a:pt x="968" y="510"/>
                    </a:cubicBezTo>
                    <a:cubicBezTo>
                      <a:pt x="968" y="510"/>
                      <a:pt x="968" y="512"/>
                      <a:pt x="967" y="513"/>
                    </a:cubicBezTo>
                    <a:cubicBezTo>
                      <a:pt x="966" y="513"/>
                      <a:pt x="964" y="513"/>
                      <a:pt x="964" y="513"/>
                    </a:cubicBezTo>
                    <a:cubicBezTo>
                      <a:pt x="963" y="513"/>
                      <a:pt x="963" y="514"/>
                      <a:pt x="962" y="513"/>
                    </a:cubicBezTo>
                    <a:cubicBezTo>
                      <a:pt x="961" y="513"/>
                      <a:pt x="961" y="513"/>
                      <a:pt x="960" y="514"/>
                    </a:cubicBezTo>
                    <a:cubicBezTo>
                      <a:pt x="959" y="514"/>
                      <a:pt x="957" y="514"/>
                      <a:pt x="955" y="514"/>
                    </a:cubicBezTo>
                    <a:cubicBezTo>
                      <a:pt x="955" y="514"/>
                      <a:pt x="955" y="515"/>
                      <a:pt x="955" y="515"/>
                    </a:cubicBezTo>
                    <a:cubicBezTo>
                      <a:pt x="954" y="515"/>
                      <a:pt x="954" y="515"/>
                      <a:pt x="953" y="515"/>
                    </a:cubicBezTo>
                    <a:cubicBezTo>
                      <a:pt x="953" y="515"/>
                      <a:pt x="953" y="516"/>
                      <a:pt x="953" y="516"/>
                    </a:cubicBezTo>
                    <a:cubicBezTo>
                      <a:pt x="952" y="516"/>
                      <a:pt x="952" y="516"/>
                      <a:pt x="951" y="517"/>
                    </a:cubicBezTo>
                    <a:cubicBezTo>
                      <a:pt x="952" y="517"/>
                      <a:pt x="953" y="517"/>
                      <a:pt x="954" y="517"/>
                    </a:cubicBezTo>
                    <a:cubicBezTo>
                      <a:pt x="954" y="517"/>
                      <a:pt x="954" y="518"/>
                      <a:pt x="955" y="518"/>
                    </a:cubicBezTo>
                    <a:cubicBezTo>
                      <a:pt x="956" y="517"/>
                      <a:pt x="958" y="516"/>
                      <a:pt x="959" y="516"/>
                    </a:cubicBezTo>
                    <a:cubicBezTo>
                      <a:pt x="959" y="516"/>
                      <a:pt x="959" y="516"/>
                      <a:pt x="960" y="516"/>
                    </a:cubicBezTo>
                    <a:cubicBezTo>
                      <a:pt x="960" y="516"/>
                      <a:pt x="961" y="516"/>
                      <a:pt x="961" y="516"/>
                    </a:cubicBezTo>
                    <a:cubicBezTo>
                      <a:pt x="961" y="517"/>
                      <a:pt x="962" y="517"/>
                      <a:pt x="962" y="518"/>
                    </a:cubicBezTo>
                    <a:cubicBezTo>
                      <a:pt x="963" y="518"/>
                      <a:pt x="965" y="518"/>
                      <a:pt x="966" y="518"/>
                    </a:cubicBezTo>
                    <a:cubicBezTo>
                      <a:pt x="966" y="518"/>
                      <a:pt x="966" y="518"/>
                      <a:pt x="967" y="518"/>
                    </a:cubicBezTo>
                    <a:cubicBezTo>
                      <a:pt x="967" y="518"/>
                      <a:pt x="967" y="518"/>
                      <a:pt x="967" y="518"/>
                    </a:cubicBezTo>
                    <a:cubicBezTo>
                      <a:pt x="968" y="518"/>
                      <a:pt x="968" y="517"/>
                      <a:pt x="969" y="517"/>
                    </a:cubicBezTo>
                    <a:cubicBezTo>
                      <a:pt x="970" y="517"/>
                      <a:pt x="971" y="517"/>
                      <a:pt x="972" y="517"/>
                    </a:cubicBezTo>
                    <a:cubicBezTo>
                      <a:pt x="973" y="517"/>
                      <a:pt x="973" y="517"/>
                      <a:pt x="973" y="517"/>
                    </a:cubicBezTo>
                    <a:cubicBezTo>
                      <a:pt x="973" y="516"/>
                      <a:pt x="973" y="517"/>
                      <a:pt x="974" y="517"/>
                    </a:cubicBezTo>
                    <a:cubicBezTo>
                      <a:pt x="974" y="517"/>
                      <a:pt x="974" y="517"/>
                      <a:pt x="975" y="517"/>
                    </a:cubicBezTo>
                    <a:cubicBezTo>
                      <a:pt x="975" y="518"/>
                      <a:pt x="975" y="518"/>
                      <a:pt x="976" y="518"/>
                    </a:cubicBezTo>
                    <a:cubicBezTo>
                      <a:pt x="976" y="517"/>
                      <a:pt x="977" y="517"/>
                      <a:pt x="977" y="516"/>
                    </a:cubicBezTo>
                    <a:cubicBezTo>
                      <a:pt x="978" y="516"/>
                      <a:pt x="978" y="517"/>
                      <a:pt x="979" y="517"/>
                    </a:cubicBezTo>
                    <a:cubicBezTo>
                      <a:pt x="979" y="517"/>
                      <a:pt x="979" y="517"/>
                      <a:pt x="979" y="517"/>
                    </a:cubicBezTo>
                    <a:cubicBezTo>
                      <a:pt x="980" y="516"/>
                      <a:pt x="981" y="516"/>
                      <a:pt x="982" y="516"/>
                    </a:cubicBezTo>
                    <a:cubicBezTo>
                      <a:pt x="982" y="516"/>
                      <a:pt x="982" y="515"/>
                      <a:pt x="983" y="515"/>
                    </a:cubicBezTo>
                    <a:cubicBezTo>
                      <a:pt x="984" y="515"/>
                      <a:pt x="984" y="515"/>
                      <a:pt x="985" y="515"/>
                    </a:cubicBezTo>
                    <a:cubicBezTo>
                      <a:pt x="985" y="515"/>
                      <a:pt x="986" y="515"/>
                      <a:pt x="986" y="516"/>
                    </a:cubicBezTo>
                    <a:cubicBezTo>
                      <a:pt x="986" y="516"/>
                      <a:pt x="987" y="516"/>
                      <a:pt x="988" y="516"/>
                    </a:cubicBezTo>
                    <a:cubicBezTo>
                      <a:pt x="988" y="515"/>
                      <a:pt x="989" y="515"/>
                      <a:pt x="989" y="514"/>
                    </a:cubicBezTo>
                    <a:cubicBezTo>
                      <a:pt x="990" y="515"/>
                      <a:pt x="991" y="515"/>
                      <a:pt x="991" y="516"/>
                    </a:cubicBezTo>
                    <a:cubicBezTo>
                      <a:pt x="993" y="516"/>
                      <a:pt x="994" y="517"/>
                      <a:pt x="995" y="517"/>
                    </a:cubicBezTo>
                    <a:cubicBezTo>
                      <a:pt x="994" y="518"/>
                      <a:pt x="994" y="518"/>
                      <a:pt x="994" y="520"/>
                    </a:cubicBezTo>
                    <a:cubicBezTo>
                      <a:pt x="995" y="520"/>
                      <a:pt x="996" y="519"/>
                      <a:pt x="996" y="521"/>
                    </a:cubicBezTo>
                    <a:cubicBezTo>
                      <a:pt x="997" y="521"/>
                      <a:pt x="997" y="521"/>
                      <a:pt x="998" y="521"/>
                    </a:cubicBezTo>
                    <a:cubicBezTo>
                      <a:pt x="998" y="521"/>
                      <a:pt x="998" y="521"/>
                      <a:pt x="999" y="521"/>
                    </a:cubicBezTo>
                    <a:cubicBezTo>
                      <a:pt x="1000" y="522"/>
                      <a:pt x="1000" y="520"/>
                      <a:pt x="1001" y="521"/>
                    </a:cubicBezTo>
                    <a:cubicBezTo>
                      <a:pt x="1001" y="521"/>
                      <a:pt x="1002" y="522"/>
                      <a:pt x="1002" y="522"/>
                    </a:cubicBezTo>
                    <a:cubicBezTo>
                      <a:pt x="1003" y="522"/>
                      <a:pt x="1004" y="522"/>
                      <a:pt x="1004" y="522"/>
                    </a:cubicBezTo>
                    <a:cubicBezTo>
                      <a:pt x="1005" y="522"/>
                      <a:pt x="1005" y="522"/>
                      <a:pt x="1005" y="521"/>
                    </a:cubicBezTo>
                    <a:cubicBezTo>
                      <a:pt x="1005" y="522"/>
                      <a:pt x="1005" y="522"/>
                      <a:pt x="1006" y="522"/>
                    </a:cubicBezTo>
                    <a:cubicBezTo>
                      <a:pt x="1006" y="522"/>
                      <a:pt x="1007" y="522"/>
                      <a:pt x="1007" y="522"/>
                    </a:cubicBezTo>
                    <a:cubicBezTo>
                      <a:pt x="1008" y="523"/>
                      <a:pt x="1008" y="523"/>
                      <a:pt x="1009" y="524"/>
                    </a:cubicBezTo>
                    <a:cubicBezTo>
                      <a:pt x="1010" y="524"/>
                      <a:pt x="1011" y="524"/>
                      <a:pt x="1012" y="524"/>
                    </a:cubicBezTo>
                    <a:cubicBezTo>
                      <a:pt x="1012" y="524"/>
                      <a:pt x="1012" y="524"/>
                      <a:pt x="1012" y="524"/>
                    </a:cubicBezTo>
                    <a:cubicBezTo>
                      <a:pt x="1012" y="524"/>
                      <a:pt x="1012" y="525"/>
                      <a:pt x="1012" y="525"/>
                    </a:cubicBezTo>
                    <a:cubicBezTo>
                      <a:pt x="1012" y="525"/>
                      <a:pt x="1012" y="525"/>
                      <a:pt x="1012" y="525"/>
                    </a:cubicBezTo>
                    <a:cubicBezTo>
                      <a:pt x="1013" y="525"/>
                      <a:pt x="1014" y="525"/>
                      <a:pt x="1016" y="525"/>
                    </a:cubicBezTo>
                    <a:cubicBezTo>
                      <a:pt x="1016" y="525"/>
                      <a:pt x="1016" y="526"/>
                      <a:pt x="1017" y="526"/>
                    </a:cubicBezTo>
                    <a:cubicBezTo>
                      <a:pt x="1017" y="526"/>
                      <a:pt x="1017" y="526"/>
                      <a:pt x="1017" y="526"/>
                    </a:cubicBezTo>
                    <a:cubicBezTo>
                      <a:pt x="1016" y="527"/>
                      <a:pt x="1016" y="527"/>
                      <a:pt x="1015" y="528"/>
                    </a:cubicBezTo>
                    <a:cubicBezTo>
                      <a:pt x="1014" y="528"/>
                      <a:pt x="1012" y="528"/>
                      <a:pt x="1011" y="528"/>
                    </a:cubicBezTo>
                    <a:cubicBezTo>
                      <a:pt x="1011" y="528"/>
                      <a:pt x="1010" y="528"/>
                      <a:pt x="1010" y="528"/>
                    </a:cubicBezTo>
                    <a:cubicBezTo>
                      <a:pt x="1010" y="529"/>
                      <a:pt x="1010" y="529"/>
                      <a:pt x="1010" y="530"/>
                    </a:cubicBezTo>
                    <a:cubicBezTo>
                      <a:pt x="1011" y="530"/>
                      <a:pt x="1011" y="531"/>
                      <a:pt x="1011" y="531"/>
                    </a:cubicBezTo>
                    <a:cubicBezTo>
                      <a:pt x="1012" y="531"/>
                      <a:pt x="1013" y="530"/>
                      <a:pt x="1014" y="530"/>
                    </a:cubicBezTo>
                    <a:cubicBezTo>
                      <a:pt x="1014" y="531"/>
                      <a:pt x="1014" y="532"/>
                      <a:pt x="1015" y="533"/>
                    </a:cubicBezTo>
                    <a:cubicBezTo>
                      <a:pt x="1015" y="533"/>
                      <a:pt x="1016" y="533"/>
                      <a:pt x="1017" y="533"/>
                    </a:cubicBezTo>
                    <a:cubicBezTo>
                      <a:pt x="1016" y="534"/>
                      <a:pt x="1015" y="533"/>
                      <a:pt x="1015" y="534"/>
                    </a:cubicBezTo>
                    <a:cubicBezTo>
                      <a:pt x="1015" y="534"/>
                      <a:pt x="1015" y="534"/>
                      <a:pt x="1014" y="534"/>
                    </a:cubicBezTo>
                    <a:cubicBezTo>
                      <a:pt x="1013" y="534"/>
                      <a:pt x="1013" y="534"/>
                      <a:pt x="1012" y="534"/>
                    </a:cubicBezTo>
                    <a:cubicBezTo>
                      <a:pt x="1011" y="535"/>
                      <a:pt x="1010" y="535"/>
                      <a:pt x="1009" y="536"/>
                    </a:cubicBezTo>
                    <a:cubicBezTo>
                      <a:pt x="1009" y="537"/>
                      <a:pt x="1008" y="536"/>
                      <a:pt x="1007" y="537"/>
                    </a:cubicBezTo>
                    <a:cubicBezTo>
                      <a:pt x="1007" y="538"/>
                      <a:pt x="1007" y="539"/>
                      <a:pt x="1006" y="539"/>
                    </a:cubicBezTo>
                    <a:cubicBezTo>
                      <a:pt x="1005" y="539"/>
                      <a:pt x="1005" y="539"/>
                      <a:pt x="1004" y="539"/>
                    </a:cubicBezTo>
                    <a:cubicBezTo>
                      <a:pt x="1004" y="540"/>
                      <a:pt x="1003" y="540"/>
                      <a:pt x="1003" y="541"/>
                    </a:cubicBezTo>
                    <a:cubicBezTo>
                      <a:pt x="1002" y="541"/>
                      <a:pt x="1002" y="541"/>
                      <a:pt x="1001" y="542"/>
                    </a:cubicBezTo>
                    <a:cubicBezTo>
                      <a:pt x="1001" y="542"/>
                      <a:pt x="1000" y="542"/>
                      <a:pt x="1000" y="542"/>
                    </a:cubicBezTo>
                    <a:cubicBezTo>
                      <a:pt x="1000" y="542"/>
                      <a:pt x="1000" y="542"/>
                      <a:pt x="999" y="542"/>
                    </a:cubicBezTo>
                    <a:cubicBezTo>
                      <a:pt x="998" y="542"/>
                      <a:pt x="997" y="542"/>
                      <a:pt x="995" y="542"/>
                    </a:cubicBezTo>
                    <a:cubicBezTo>
                      <a:pt x="995" y="542"/>
                      <a:pt x="995" y="542"/>
                      <a:pt x="995" y="542"/>
                    </a:cubicBezTo>
                    <a:cubicBezTo>
                      <a:pt x="995" y="543"/>
                      <a:pt x="994" y="543"/>
                      <a:pt x="994" y="544"/>
                    </a:cubicBezTo>
                    <a:cubicBezTo>
                      <a:pt x="993" y="544"/>
                      <a:pt x="992" y="543"/>
                      <a:pt x="991" y="542"/>
                    </a:cubicBezTo>
                    <a:cubicBezTo>
                      <a:pt x="991" y="543"/>
                      <a:pt x="990" y="543"/>
                      <a:pt x="990" y="543"/>
                    </a:cubicBezTo>
                    <a:cubicBezTo>
                      <a:pt x="989" y="543"/>
                      <a:pt x="988" y="543"/>
                      <a:pt x="987" y="543"/>
                    </a:cubicBezTo>
                    <a:cubicBezTo>
                      <a:pt x="987" y="543"/>
                      <a:pt x="987" y="543"/>
                      <a:pt x="987" y="544"/>
                    </a:cubicBezTo>
                    <a:cubicBezTo>
                      <a:pt x="986" y="544"/>
                      <a:pt x="985" y="544"/>
                      <a:pt x="984" y="544"/>
                    </a:cubicBezTo>
                    <a:cubicBezTo>
                      <a:pt x="983" y="544"/>
                      <a:pt x="983" y="543"/>
                      <a:pt x="983" y="543"/>
                    </a:cubicBezTo>
                    <a:cubicBezTo>
                      <a:pt x="982" y="543"/>
                      <a:pt x="982" y="543"/>
                      <a:pt x="979" y="545"/>
                    </a:cubicBezTo>
                    <a:cubicBezTo>
                      <a:pt x="979" y="545"/>
                      <a:pt x="978" y="545"/>
                      <a:pt x="977" y="545"/>
                    </a:cubicBezTo>
                    <a:cubicBezTo>
                      <a:pt x="977" y="545"/>
                      <a:pt x="976" y="545"/>
                      <a:pt x="975" y="546"/>
                    </a:cubicBezTo>
                    <a:cubicBezTo>
                      <a:pt x="971" y="546"/>
                      <a:pt x="967" y="546"/>
                      <a:pt x="962" y="546"/>
                    </a:cubicBezTo>
                    <a:cubicBezTo>
                      <a:pt x="962" y="546"/>
                      <a:pt x="962" y="546"/>
                      <a:pt x="962" y="547"/>
                    </a:cubicBezTo>
                    <a:cubicBezTo>
                      <a:pt x="961" y="547"/>
                      <a:pt x="961" y="547"/>
                      <a:pt x="960" y="547"/>
                    </a:cubicBezTo>
                    <a:cubicBezTo>
                      <a:pt x="960" y="547"/>
                      <a:pt x="960" y="548"/>
                      <a:pt x="960" y="548"/>
                    </a:cubicBezTo>
                    <a:cubicBezTo>
                      <a:pt x="960" y="549"/>
                      <a:pt x="959" y="549"/>
                      <a:pt x="959" y="549"/>
                    </a:cubicBezTo>
                    <a:cubicBezTo>
                      <a:pt x="959" y="550"/>
                      <a:pt x="959" y="551"/>
                      <a:pt x="959" y="551"/>
                    </a:cubicBezTo>
                    <a:cubicBezTo>
                      <a:pt x="958" y="552"/>
                      <a:pt x="959" y="553"/>
                      <a:pt x="958" y="553"/>
                    </a:cubicBezTo>
                    <a:cubicBezTo>
                      <a:pt x="957" y="553"/>
                      <a:pt x="956" y="552"/>
                      <a:pt x="956" y="552"/>
                    </a:cubicBezTo>
                    <a:cubicBezTo>
                      <a:pt x="955" y="552"/>
                      <a:pt x="955" y="552"/>
                      <a:pt x="955" y="552"/>
                    </a:cubicBezTo>
                    <a:cubicBezTo>
                      <a:pt x="955" y="552"/>
                      <a:pt x="955" y="552"/>
                      <a:pt x="955" y="552"/>
                    </a:cubicBezTo>
                    <a:cubicBezTo>
                      <a:pt x="955" y="553"/>
                      <a:pt x="955" y="554"/>
                      <a:pt x="955" y="555"/>
                    </a:cubicBezTo>
                    <a:cubicBezTo>
                      <a:pt x="955" y="555"/>
                      <a:pt x="955" y="555"/>
                      <a:pt x="955" y="555"/>
                    </a:cubicBezTo>
                    <a:cubicBezTo>
                      <a:pt x="956" y="556"/>
                      <a:pt x="956" y="558"/>
                      <a:pt x="957" y="559"/>
                    </a:cubicBezTo>
                    <a:cubicBezTo>
                      <a:pt x="957" y="559"/>
                      <a:pt x="957" y="560"/>
                      <a:pt x="957" y="560"/>
                    </a:cubicBezTo>
                    <a:cubicBezTo>
                      <a:pt x="958" y="561"/>
                      <a:pt x="959" y="562"/>
                      <a:pt x="959" y="563"/>
                    </a:cubicBezTo>
                    <a:cubicBezTo>
                      <a:pt x="959" y="564"/>
                      <a:pt x="959" y="565"/>
                      <a:pt x="958" y="565"/>
                    </a:cubicBezTo>
                    <a:cubicBezTo>
                      <a:pt x="957" y="565"/>
                      <a:pt x="957" y="565"/>
                      <a:pt x="956" y="566"/>
                    </a:cubicBezTo>
                    <a:cubicBezTo>
                      <a:pt x="956" y="566"/>
                      <a:pt x="956" y="567"/>
                      <a:pt x="956" y="567"/>
                    </a:cubicBezTo>
                    <a:cubicBezTo>
                      <a:pt x="956" y="568"/>
                      <a:pt x="955" y="568"/>
                      <a:pt x="954" y="569"/>
                    </a:cubicBezTo>
                    <a:cubicBezTo>
                      <a:pt x="954" y="570"/>
                      <a:pt x="955" y="570"/>
                      <a:pt x="955" y="570"/>
                    </a:cubicBezTo>
                    <a:cubicBezTo>
                      <a:pt x="955" y="570"/>
                      <a:pt x="955" y="570"/>
                      <a:pt x="955" y="571"/>
                    </a:cubicBezTo>
                    <a:cubicBezTo>
                      <a:pt x="955" y="571"/>
                      <a:pt x="955" y="572"/>
                      <a:pt x="955" y="573"/>
                    </a:cubicBezTo>
                    <a:cubicBezTo>
                      <a:pt x="955" y="573"/>
                      <a:pt x="955" y="573"/>
                      <a:pt x="955" y="574"/>
                    </a:cubicBezTo>
                    <a:cubicBezTo>
                      <a:pt x="956" y="574"/>
                      <a:pt x="955" y="575"/>
                      <a:pt x="956" y="576"/>
                    </a:cubicBezTo>
                    <a:cubicBezTo>
                      <a:pt x="955" y="576"/>
                      <a:pt x="955" y="576"/>
                      <a:pt x="955" y="577"/>
                    </a:cubicBezTo>
                    <a:cubicBezTo>
                      <a:pt x="954" y="578"/>
                      <a:pt x="956" y="579"/>
                      <a:pt x="956" y="579"/>
                    </a:cubicBezTo>
                    <a:cubicBezTo>
                      <a:pt x="955" y="581"/>
                      <a:pt x="957" y="581"/>
                      <a:pt x="956" y="582"/>
                    </a:cubicBezTo>
                    <a:cubicBezTo>
                      <a:pt x="957" y="582"/>
                      <a:pt x="957" y="582"/>
                      <a:pt x="957" y="582"/>
                    </a:cubicBezTo>
                    <a:cubicBezTo>
                      <a:pt x="958" y="583"/>
                      <a:pt x="958" y="583"/>
                      <a:pt x="959" y="584"/>
                    </a:cubicBezTo>
                    <a:cubicBezTo>
                      <a:pt x="960" y="583"/>
                      <a:pt x="961" y="584"/>
                      <a:pt x="962" y="585"/>
                    </a:cubicBezTo>
                    <a:cubicBezTo>
                      <a:pt x="961" y="585"/>
                      <a:pt x="961" y="585"/>
                      <a:pt x="960" y="586"/>
                    </a:cubicBezTo>
                    <a:cubicBezTo>
                      <a:pt x="959" y="586"/>
                      <a:pt x="958" y="586"/>
                      <a:pt x="957" y="586"/>
                    </a:cubicBezTo>
                    <a:cubicBezTo>
                      <a:pt x="956" y="586"/>
                      <a:pt x="956" y="587"/>
                      <a:pt x="955" y="587"/>
                    </a:cubicBezTo>
                    <a:cubicBezTo>
                      <a:pt x="955" y="588"/>
                      <a:pt x="954" y="589"/>
                      <a:pt x="954" y="590"/>
                    </a:cubicBezTo>
                    <a:cubicBezTo>
                      <a:pt x="954" y="590"/>
                      <a:pt x="954" y="591"/>
                      <a:pt x="955" y="592"/>
                    </a:cubicBezTo>
                    <a:cubicBezTo>
                      <a:pt x="955" y="592"/>
                      <a:pt x="955" y="592"/>
                      <a:pt x="956" y="592"/>
                    </a:cubicBezTo>
                    <a:cubicBezTo>
                      <a:pt x="956" y="592"/>
                      <a:pt x="956" y="593"/>
                      <a:pt x="956" y="594"/>
                    </a:cubicBezTo>
                    <a:cubicBezTo>
                      <a:pt x="956" y="595"/>
                      <a:pt x="957" y="596"/>
                      <a:pt x="958" y="597"/>
                    </a:cubicBezTo>
                    <a:cubicBezTo>
                      <a:pt x="959" y="597"/>
                      <a:pt x="959" y="599"/>
                      <a:pt x="960" y="599"/>
                    </a:cubicBezTo>
                    <a:cubicBezTo>
                      <a:pt x="960" y="600"/>
                      <a:pt x="960" y="600"/>
                      <a:pt x="960" y="601"/>
                    </a:cubicBezTo>
                    <a:cubicBezTo>
                      <a:pt x="960" y="601"/>
                      <a:pt x="959" y="601"/>
                      <a:pt x="959" y="601"/>
                    </a:cubicBezTo>
                    <a:cubicBezTo>
                      <a:pt x="959" y="602"/>
                      <a:pt x="959" y="602"/>
                      <a:pt x="959" y="603"/>
                    </a:cubicBezTo>
                    <a:cubicBezTo>
                      <a:pt x="959" y="604"/>
                      <a:pt x="959" y="604"/>
                      <a:pt x="958" y="605"/>
                    </a:cubicBezTo>
                    <a:cubicBezTo>
                      <a:pt x="959" y="605"/>
                      <a:pt x="959" y="606"/>
                      <a:pt x="959" y="606"/>
                    </a:cubicBezTo>
                    <a:cubicBezTo>
                      <a:pt x="959" y="607"/>
                      <a:pt x="959" y="607"/>
                      <a:pt x="958" y="608"/>
                    </a:cubicBezTo>
                    <a:cubicBezTo>
                      <a:pt x="958" y="609"/>
                      <a:pt x="957" y="609"/>
                      <a:pt x="957" y="609"/>
                    </a:cubicBezTo>
                    <a:cubicBezTo>
                      <a:pt x="957" y="610"/>
                      <a:pt x="957" y="610"/>
                      <a:pt x="957" y="610"/>
                    </a:cubicBezTo>
                    <a:cubicBezTo>
                      <a:pt x="958" y="611"/>
                      <a:pt x="959" y="612"/>
                      <a:pt x="960" y="613"/>
                    </a:cubicBezTo>
                    <a:cubicBezTo>
                      <a:pt x="961" y="613"/>
                      <a:pt x="961" y="613"/>
                      <a:pt x="961" y="614"/>
                    </a:cubicBezTo>
                    <a:cubicBezTo>
                      <a:pt x="961" y="615"/>
                      <a:pt x="961" y="616"/>
                      <a:pt x="961" y="617"/>
                    </a:cubicBezTo>
                    <a:cubicBezTo>
                      <a:pt x="962" y="618"/>
                      <a:pt x="962" y="618"/>
                      <a:pt x="963" y="618"/>
                    </a:cubicBezTo>
                    <a:cubicBezTo>
                      <a:pt x="963" y="618"/>
                      <a:pt x="963" y="619"/>
                      <a:pt x="963" y="620"/>
                    </a:cubicBezTo>
                    <a:cubicBezTo>
                      <a:pt x="963" y="620"/>
                      <a:pt x="962" y="620"/>
                      <a:pt x="962" y="620"/>
                    </a:cubicBezTo>
                    <a:cubicBezTo>
                      <a:pt x="961" y="619"/>
                      <a:pt x="960" y="618"/>
                      <a:pt x="959" y="618"/>
                    </a:cubicBezTo>
                    <a:cubicBezTo>
                      <a:pt x="959" y="618"/>
                      <a:pt x="959" y="618"/>
                      <a:pt x="959" y="618"/>
                    </a:cubicBezTo>
                    <a:cubicBezTo>
                      <a:pt x="957" y="618"/>
                      <a:pt x="957" y="617"/>
                      <a:pt x="955" y="617"/>
                    </a:cubicBezTo>
                    <a:cubicBezTo>
                      <a:pt x="954" y="616"/>
                      <a:pt x="953" y="616"/>
                      <a:pt x="952" y="616"/>
                    </a:cubicBezTo>
                    <a:cubicBezTo>
                      <a:pt x="951" y="616"/>
                      <a:pt x="950" y="616"/>
                      <a:pt x="950" y="616"/>
                    </a:cubicBezTo>
                    <a:cubicBezTo>
                      <a:pt x="949" y="615"/>
                      <a:pt x="949" y="615"/>
                      <a:pt x="948" y="615"/>
                    </a:cubicBezTo>
                    <a:cubicBezTo>
                      <a:pt x="948" y="615"/>
                      <a:pt x="948" y="615"/>
                      <a:pt x="947" y="615"/>
                    </a:cubicBezTo>
                    <a:cubicBezTo>
                      <a:pt x="947" y="615"/>
                      <a:pt x="947" y="615"/>
                      <a:pt x="946" y="615"/>
                    </a:cubicBezTo>
                    <a:cubicBezTo>
                      <a:pt x="946" y="615"/>
                      <a:pt x="945" y="615"/>
                      <a:pt x="944" y="616"/>
                    </a:cubicBezTo>
                    <a:cubicBezTo>
                      <a:pt x="944" y="616"/>
                      <a:pt x="944" y="617"/>
                      <a:pt x="944" y="617"/>
                    </a:cubicBezTo>
                    <a:cubicBezTo>
                      <a:pt x="945" y="618"/>
                      <a:pt x="946" y="618"/>
                      <a:pt x="947" y="618"/>
                    </a:cubicBezTo>
                    <a:cubicBezTo>
                      <a:pt x="949" y="619"/>
                      <a:pt x="950" y="619"/>
                      <a:pt x="951" y="620"/>
                    </a:cubicBezTo>
                    <a:cubicBezTo>
                      <a:pt x="952" y="621"/>
                      <a:pt x="953" y="622"/>
                      <a:pt x="954" y="623"/>
                    </a:cubicBezTo>
                    <a:cubicBezTo>
                      <a:pt x="954" y="623"/>
                      <a:pt x="954" y="624"/>
                      <a:pt x="954" y="624"/>
                    </a:cubicBezTo>
                    <a:cubicBezTo>
                      <a:pt x="954" y="624"/>
                      <a:pt x="954" y="624"/>
                      <a:pt x="955" y="624"/>
                    </a:cubicBezTo>
                    <a:cubicBezTo>
                      <a:pt x="955" y="625"/>
                      <a:pt x="955" y="625"/>
                      <a:pt x="955" y="626"/>
                    </a:cubicBezTo>
                    <a:cubicBezTo>
                      <a:pt x="956" y="626"/>
                      <a:pt x="956" y="626"/>
                      <a:pt x="956" y="626"/>
                    </a:cubicBezTo>
                    <a:cubicBezTo>
                      <a:pt x="956" y="626"/>
                      <a:pt x="957" y="626"/>
                      <a:pt x="957" y="627"/>
                    </a:cubicBezTo>
                    <a:cubicBezTo>
                      <a:pt x="957" y="627"/>
                      <a:pt x="957" y="627"/>
                      <a:pt x="956" y="627"/>
                    </a:cubicBezTo>
                    <a:cubicBezTo>
                      <a:pt x="955" y="627"/>
                      <a:pt x="955" y="626"/>
                      <a:pt x="954" y="626"/>
                    </a:cubicBezTo>
                    <a:cubicBezTo>
                      <a:pt x="953" y="626"/>
                      <a:pt x="953" y="626"/>
                      <a:pt x="952" y="626"/>
                    </a:cubicBezTo>
                    <a:cubicBezTo>
                      <a:pt x="952" y="626"/>
                      <a:pt x="951" y="626"/>
                      <a:pt x="950" y="626"/>
                    </a:cubicBezTo>
                    <a:cubicBezTo>
                      <a:pt x="950" y="626"/>
                      <a:pt x="949" y="625"/>
                      <a:pt x="949" y="625"/>
                    </a:cubicBezTo>
                    <a:cubicBezTo>
                      <a:pt x="948" y="625"/>
                      <a:pt x="947" y="625"/>
                      <a:pt x="946" y="625"/>
                    </a:cubicBezTo>
                    <a:cubicBezTo>
                      <a:pt x="945" y="626"/>
                      <a:pt x="945" y="627"/>
                      <a:pt x="944" y="627"/>
                    </a:cubicBezTo>
                    <a:cubicBezTo>
                      <a:pt x="943" y="627"/>
                      <a:pt x="943" y="626"/>
                      <a:pt x="943" y="625"/>
                    </a:cubicBezTo>
                    <a:cubicBezTo>
                      <a:pt x="942" y="625"/>
                      <a:pt x="942" y="625"/>
                      <a:pt x="942" y="625"/>
                    </a:cubicBezTo>
                    <a:cubicBezTo>
                      <a:pt x="942" y="625"/>
                      <a:pt x="941" y="625"/>
                      <a:pt x="941" y="626"/>
                    </a:cubicBezTo>
                    <a:cubicBezTo>
                      <a:pt x="940" y="626"/>
                      <a:pt x="940" y="626"/>
                      <a:pt x="939" y="626"/>
                    </a:cubicBezTo>
                    <a:cubicBezTo>
                      <a:pt x="939" y="626"/>
                      <a:pt x="938" y="626"/>
                      <a:pt x="938" y="626"/>
                    </a:cubicBezTo>
                    <a:cubicBezTo>
                      <a:pt x="938" y="626"/>
                      <a:pt x="938" y="626"/>
                      <a:pt x="937" y="626"/>
                    </a:cubicBezTo>
                    <a:cubicBezTo>
                      <a:pt x="937" y="626"/>
                      <a:pt x="937" y="626"/>
                      <a:pt x="937" y="625"/>
                    </a:cubicBezTo>
                    <a:cubicBezTo>
                      <a:pt x="936" y="625"/>
                      <a:pt x="935" y="625"/>
                      <a:pt x="934" y="625"/>
                    </a:cubicBezTo>
                    <a:cubicBezTo>
                      <a:pt x="934" y="625"/>
                      <a:pt x="933" y="626"/>
                      <a:pt x="933" y="626"/>
                    </a:cubicBezTo>
                    <a:cubicBezTo>
                      <a:pt x="932" y="626"/>
                      <a:pt x="931" y="627"/>
                      <a:pt x="931" y="627"/>
                    </a:cubicBezTo>
                    <a:cubicBezTo>
                      <a:pt x="931" y="629"/>
                      <a:pt x="931" y="629"/>
                      <a:pt x="932" y="629"/>
                    </a:cubicBezTo>
                    <a:cubicBezTo>
                      <a:pt x="932" y="629"/>
                      <a:pt x="932" y="629"/>
                      <a:pt x="933" y="629"/>
                    </a:cubicBezTo>
                    <a:cubicBezTo>
                      <a:pt x="933" y="630"/>
                      <a:pt x="933" y="630"/>
                      <a:pt x="933" y="631"/>
                    </a:cubicBezTo>
                    <a:cubicBezTo>
                      <a:pt x="934" y="631"/>
                      <a:pt x="936" y="631"/>
                      <a:pt x="937" y="631"/>
                    </a:cubicBezTo>
                    <a:cubicBezTo>
                      <a:pt x="937" y="631"/>
                      <a:pt x="938" y="631"/>
                      <a:pt x="938" y="632"/>
                    </a:cubicBezTo>
                    <a:cubicBezTo>
                      <a:pt x="938" y="632"/>
                      <a:pt x="937" y="632"/>
                      <a:pt x="937" y="633"/>
                    </a:cubicBezTo>
                    <a:cubicBezTo>
                      <a:pt x="937" y="633"/>
                      <a:pt x="937" y="633"/>
                      <a:pt x="937" y="633"/>
                    </a:cubicBezTo>
                    <a:cubicBezTo>
                      <a:pt x="938" y="634"/>
                      <a:pt x="939" y="635"/>
                      <a:pt x="939" y="635"/>
                    </a:cubicBezTo>
                    <a:cubicBezTo>
                      <a:pt x="938" y="636"/>
                      <a:pt x="937" y="636"/>
                      <a:pt x="936" y="636"/>
                    </a:cubicBezTo>
                    <a:cubicBezTo>
                      <a:pt x="936" y="637"/>
                      <a:pt x="936" y="637"/>
                      <a:pt x="936" y="637"/>
                    </a:cubicBezTo>
                    <a:cubicBezTo>
                      <a:pt x="936" y="637"/>
                      <a:pt x="936" y="638"/>
                      <a:pt x="936" y="638"/>
                    </a:cubicBezTo>
                    <a:cubicBezTo>
                      <a:pt x="937" y="639"/>
                      <a:pt x="938" y="639"/>
                      <a:pt x="938" y="639"/>
                    </a:cubicBezTo>
                    <a:cubicBezTo>
                      <a:pt x="939" y="638"/>
                      <a:pt x="939" y="638"/>
                      <a:pt x="940" y="638"/>
                    </a:cubicBezTo>
                    <a:cubicBezTo>
                      <a:pt x="940" y="638"/>
                      <a:pt x="940" y="638"/>
                      <a:pt x="940" y="639"/>
                    </a:cubicBezTo>
                    <a:cubicBezTo>
                      <a:pt x="941" y="639"/>
                      <a:pt x="942" y="638"/>
                      <a:pt x="943" y="639"/>
                    </a:cubicBezTo>
                    <a:cubicBezTo>
                      <a:pt x="943" y="639"/>
                      <a:pt x="943" y="639"/>
                      <a:pt x="939" y="639"/>
                    </a:cubicBezTo>
                    <a:cubicBezTo>
                      <a:pt x="938" y="640"/>
                      <a:pt x="939" y="641"/>
                      <a:pt x="938" y="641"/>
                    </a:cubicBezTo>
                    <a:cubicBezTo>
                      <a:pt x="939" y="642"/>
                      <a:pt x="939" y="642"/>
                      <a:pt x="940" y="642"/>
                    </a:cubicBezTo>
                    <a:cubicBezTo>
                      <a:pt x="940" y="642"/>
                      <a:pt x="940" y="642"/>
                      <a:pt x="941" y="642"/>
                    </a:cubicBezTo>
                    <a:cubicBezTo>
                      <a:pt x="941" y="643"/>
                      <a:pt x="942" y="643"/>
                      <a:pt x="942" y="643"/>
                    </a:cubicBezTo>
                    <a:cubicBezTo>
                      <a:pt x="942" y="644"/>
                      <a:pt x="942" y="644"/>
                      <a:pt x="943" y="645"/>
                    </a:cubicBezTo>
                    <a:cubicBezTo>
                      <a:pt x="943" y="646"/>
                      <a:pt x="943" y="646"/>
                      <a:pt x="943" y="647"/>
                    </a:cubicBezTo>
                    <a:cubicBezTo>
                      <a:pt x="943" y="647"/>
                      <a:pt x="943" y="647"/>
                      <a:pt x="942" y="647"/>
                    </a:cubicBezTo>
                    <a:cubicBezTo>
                      <a:pt x="941" y="649"/>
                      <a:pt x="940" y="650"/>
                      <a:pt x="939" y="651"/>
                    </a:cubicBezTo>
                    <a:cubicBezTo>
                      <a:pt x="938" y="652"/>
                      <a:pt x="937" y="652"/>
                      <a:pt x="937" y="653"/>
                    </a:cubicBezTo>
                    <a:cubicBezTo>
                      <a:pt x="936" y="653"/>
                      <a:pt x="935" y="654"/>
                      <a:pt x="935" y="655"/>
                    </a:cubicBezTo>
                    <a:cubicBezTo>
                      <a:pt x="934" y="654"/>
                      <a:pt x="933" y="656"/>
                      <a:pt x="933" y="655"/>
                    </a:cubicBezTo>
                    <a:cubicBezTo>
                      <a:pt x="932" y="656"/>
                      <a:pt x="932" y="657"/>
                      <a:pt x="931" y="657"/>
                    </a:cubicBezTo>
                    <a:cubicBezTo>
                      <a:pt x="930" y="657"/>
                      <a:pt x="930" y="658"/>
                      <a:pt x="928" y="658"/>
                    </a:cubicBezTo>
                    <a:cubicBezTo>
                      <a:pt x="928" y="658"/>
                      <a:pt x="927" y="660"/>
                      <a:pt x="927" y="660"/>
                    </a:cubicBezTo>
                    <a:cubicBezTo>
                      <a:pt x="926" y="660"/>
                      <a:pt x="926" y="661"/>
                      <a:pt x="924" y="661"/>
                    </a:cubicBezTo>
                    <a:cubicBezTo>
                      <a:pt x="924" y="661"/>
                      <a:pt x="924" y="661"/>
                      <a:pt x="923" y="661"/>
                    </a:cubicBezTo>
                    <a:cubicBezTo>
                      <a:pt x="922" y="661"/>
                      <a:pt x="922" y="662"/>
                      <a:pt x="921" y="662"/>
                    </a:cubicBezTo>
                    <a:cubicBezTo>
                      <a:pt x="921" y="662"/>
                      <a:pt x="921" y="663"/>
                      <a:pt x="920" y="663"/>
                    </a:cubicBezTo>
                    <a:cubicBezTo>
                      <a:pt x="920" y="663"/>
                      <a:pt x="921" y="665"/>
                      <a:pt x="920" y="665"/>
                    </a:cubicBezTo>
                    <a:cubicBezTo>
                      <a:pt x="919" y="666"/>
                      <a:pt x="919" y="666"/>
                      <a:pt x="918" y="667"/>
                    </a:cubicBezTo>
                    <a:cubicBezTo>
                      <a:pt x="918" y="667"/>
                      <a:pt x="918" y="667"/>
                      <a:pt x="918" y="666"/>
                    </a:cubicBezTo>
                    <a:cubicBezTo>
                      <a:pt x="917" y="667"/>
                      <a:pt x="916" y="667"/>
                      <a:pt x="916" y="668"/>
                    </a:cubicBezTo>
                    <a:cubicBezTo>
                      <a:pt x="915" y="668"/>
                      <a:pt x="914" y="668"/>
                      <a:pt x="913" y="668"/>
                    </a:cubicBezTo>
                    <a:cubicBezTo>
                      <a:pt x="913" y="668"/>
                      <a:pt x="913" y="668"/>
                      <a:pt x="912" y="669"/>
                    </a:cubicBezTo>
                    <a:cubicBezTo>
                      <a:pt x="912" y="669"/>
                      <a:pt x="912" y="670"/>
                      <a:pt x="912" y="670"/>
                    </a:cubicBezTo>
                    <a:cubicBezTo>
                      <a:pt x="913" y="671"/>
                      <a:pt x="914" y="672"/>
                      <a:pt x="915" y="673"/>
                    </a:cubicBezTo>
                    <a:cubicBezTo>
                      <a:pt x="915" y="673"/>
                      <a:pt x="916" y="673"/>
                      <a:pt x="916" y="673"/>
                    </a:cubicBezTo>
                    <a:cubicBezTo>
                      <a:pt x="917" y="673"/>
                      <a:pt x="917" y="674"/>
                      <a:pt x="918" y="675"/>
                    </a:cubicBezTo>
                    <a:cubicBezTo>
                      <a:pt x="918" y="675"/>
                      <a:pt x="918" y="676"/>
                      <a:pt x="918" y="677"/>
                    </a:cubicBezTo>
                    <a:cubicBezTo>
                      <a:pt x="918" y="678"/>
                      <a:pt x="919" y="678"/>
                      <a:pt x="919" y="678"/>
                    </a:cubicBezTo>
                    <a:cubicBezTo>
                      <a:pt x="919" y="679"/>
                      <a:pt x="919" y="680"/>
                      <a:pt x="920" y="680"/>
                    </a:cubicBezTo>
                    <a:cubicBezTo>
                      <a:pt x="921" y="680"/>
                      <a:pt x="921" y="681"/>
                      <a:pt x="922" y="681"/>
                    </a:cubicBezTo>
                    <a:cubicBezTo>
                      <a:pt x="923" y="681"/>
                      <a:pt x="923" y="682"/>
                      <a:pt x="924" y="682"/>
                    </a:cubicBezTo>
                    <a:cubicBezTo>
                      <a:pt x="923" y="683"/>
                      <a:pt x="924" y="684"/>
                      <a:pt x="924" y="685"/>
                    </a:cubicBezTo>
                    <a:cubicBezTo>
                      <a:pt x="924" y="686"/>
                      <a:pt x="926" y="687"/>
                      <a:pt x="925" y="688"/>
                    </a:cubicBezTo>
                    <a:cubicBezTo>
                      <a:pt x="926" y="688"/>
                      <a:pt x="926" y="688"/>
                      <a:pt x="926" y="688"/>
                    </a:cubicBezTo>
                    <a:cubicBezTo>
                      <a:pt x="927" y="689"/>
                      <a:pt x="928" y="690"/>
                      <a:pt x="927" y="691"/>
                    </a:cubicBezTo>
                    <a:cubicBezTo>
                      <a:pt x="928" y="692"/>
                      <a:pt x="928" y="692"/>
                      <a:pt x="928" y="692"/>
                    </a:cubicBezTo>
                    <a:cubicBezTo>
                      <a:pt x="929" y="692"/>
                      <a:pt x="929" y="692"/>
                      <a:pt x="930" y="692"/>
                    </a:cubicBezTo>
                    <a:cubicBezTo>
                      <a:pt x="930" y="693"/>
                      <a:pt x="930" y="693"/>
                      <a:pt x="930" y="693"/>
                    </a:cubicBezTo>
                    <a:cubicBezTo>
                      <a:pt x="931" y="693"/>
                      <a:pt x="931" y="693"/>
                      <a:pt x="931" y="693"/>
                    </a:cubicBezTo>
                    <a:cubicBezTo>
                      <a:pt x="933" y="694"/>
                      <a:pt x="934" y="695"/>
                      <a:pt x="935" y="696"/>
                    </a:cubicBezTo>
                    <a:cubicBezTo>
                      <a:pt x="935" y="696"/>
                      <a:pt x="935" y="697"/>
                      <a:pt x="935" y="697"/>
                    </a:cubicBezTo>
                    <a:cubicBezTo>
                      <a:pt x="933" y="697"/>
                      <a:pt x="932" y="697"/>
                      <a:pt x="931" y="697"/>
                    </a:cubicBezTo>
                    <a:cubicBezTo>
                      <a:pt x="930" y="697"/>
                      <a:pt x="930" y="698"/>
                      <a:pt x="930" y="699"/>
                    </a:cubicBezTo>
                    <a:cubicBezTo>
                      <a:pt x="929" y="699"/>
                      <a:pt x="929" y="699"/>
                      <a:pt x="928" y="699"/>
                    </a:cubicBezTo>
                    <a:cubicBezTo>
                      <a:pt x="928" y="699"/>
                      <a:pt x="928" y="699"/>
                      <a:pt x="928" y="699"/>
                    </a:cubicBezTo>
                    <a:cubicBezTo>
                      <a:pt x="928" y="700"/>
                      <a:pt x="928" y="701"/>
                      <a:pt x="928" y="702"/>
                    </a:cubicBezTo>
                    <a:cubicBezTo>
                      <a:pt x="929" y="704"/>
                      <a:pt x="931" y="704"/>
                      <a:pt x="932" y="705"/>
                    </a:cubicBezTo>
                    <a:cubicBezTo>
                      <a:pt x="933" y="707"/>
                      <a:pt x="935" y="707"/>
                      <a:pt x="936" y="708"/>
                    </a:cubicBezTo>
                    <a:cubicBezTo>
                      <a:pt x="936" y="709"/>
                      <a:pt x="935" y="710"/>
                      <a:pt x="935" y="711"/>
                    </a:cubicBezTo>
                    <a:cubicBezTo>
                      <a:pt x="935" y="712"/>
                      <a:pt x="936" y="712"/>
                      <a:pt x="936" y="713"/>
                    </a:cubicBezTo>
                    <a:cubicBezTo>
                      <a:pt x="937" y="713"/>
                      <a:pt x="937" y="713"/>
                      <a:pt x="938" y="713"/>
                    </a:cubicBezTo>
                    <a:cubicBezTo>
                      <a:pt x="939" y="714"/>
                      <a:pt x="939" y="714"/>
                      <a:pt x="939" y="715"/>
                    </a:cubicBezTo>
                    <a:cubicBezTo>
                      <a:pt x="939" y="715"/>
                      <a:pt x="939" y="716"/>
                      <a:pt x="939" y="717"/>
                    </a:cubicBezTo>
                    <a:cubicBezTo>
                      <a:pt x="939" y="718"/>
                      <a:pt x="938" y="718"/>
                      <a:pt x="937" y="719"/>
                    </a:cubicBezTo>
                    <a:cubicBezTo>
                      <a:pt x="937" y="720"/>
                      <a:pt x="939" y="720"/>
                      <a:pt x="939" y="721"/>
                    </a:cubicBezTo>
                    <a:cubicBezTo>
                      <a:pt x="940" y="720"/>
                      <a:pt x="941" y="721"/>
                      <a:pt x="941" y="720"/>
                    </a:cubicBezTo>
                    <a:cubicBezTo>
                      <a:pt x="941" y="720"/>
                      <a:pt x="941" y="720"/>
                      <a:pt x="941" y="720"/>
                    </a:cubicBezTo>
                    <a:cubicBezTo>
                      <a:pt x="941" y="722"/>
                      <a:pt x="941" y="724"/>
                      <a:pt x="941" y="725"/>
                    </a:cubicBezTo>
                    <a:cubicBezTo>
                      <a:pt x="941" y="725"/>
                      <a:pt x="941" y="726"/>
                      <a:pt x="941" y="726"/>
                    </a:cubicBezTo>
                    <a:cubicBezTo>
                      <a:pt x="941" y="727"/>
                      <a:pt x="942" y="728"/>
                      <a:pt x="943" y="729"/>
                    </a:cubicBezTo>
                    <a:cubicBezTo>
                      <a:pt x="944" y="729"/>
                      <a:pt x="944" y="728"/>
                      <a:pt x="945" y="727"/>
                    </a:cubicBezTo>
                    <a:cubicBezTo>
                      <a:pt x="945" y="726"/>
                      <a:pt x="944" y="726"/>
                      <a:pt x="944" y="725"/>
                    </a:cubicBezTo>
                    <a:cubicBezTo>
                      <a:pt x="944" y="725"/>
                      <a:pt x="945" y="725"/>
                      <a:pt x="945" y="725"/>
                    </a:cubicBezTo>
                    <a:cubicBezTo>
                      <a:pt x="946" y="725"/>
                      <a:pt x="947" y="726"/>
                      <a:pt x="948" y="727"/>
                    </a:cubicBezTo>
                    <a:cubicBezTo>
                      <a:pt x="949" y="727"/>
                      <a:pt x="949" y="727"/>
                      <a:pt x="950" y="727"/>
                    </a:cubicBezTo>
                    <a:cubicBezTo>
                      <a:pt x="950" y="728"/>
                      <a:pt x="950" y="728"/>
                      <a:pt x="950" y="729"/>
                    </a:cubicBezTo>
                    <a:cubicBezTo>
                      <a:pt x="950" y="729"/>
                      <a:pt x="950" y="730"/>
                      <a:pt x="950" y="730"/>
                    </a:cubicBezTo>
                    <a:cubicBezTo>
                      <a:pt x="950" y="730"/>
                      <a:pt x="950" y="731"/>
                      <a:pt x="950" y="731"/>
                    </a:cubicBezTo>
                    <a:cubicBezTo>
                      <a:pt x="949" y="730"/>
                      <a:pt x="949" y="730"/>
                      <a:pt x="949" y="729"/>
                    </a:cubicBezTo>
                    <a:cubicBezTo>
                      <a:pt x="949" y="729"/>
                      <a:pt x="949" y="729"/>
                      <a:pt x="949" y="729"/>
                    </a:cubicBezTo>
                    <a:cubicBezTo>
                      <a:pt x="949" y="729"/>
                      <a:pt x="948" y="728"/>
                      <a:pt x="948" y="728"/>
                    </a:cubicBezTo>
                    <a:cubicBezTo>
                      <a:pt x="948" y="728"/>
                      <a:pt x="948" y="728"/>
                      <a:pt x="947" y="728"/>
                    </a:cubicBezTo>
                    <a:cubicBezTo>
                      <a:pt x="948" y="729"/>
                      <a:pt x="948" y="729"/>
                      <a:pt x="949" y="729"/>
                    </a:cubicBezTo>
                    <a:cubicBezTo>
                      <a:pt x="948" y="729"/>
                      <a:pt x="948" y="730"/>
                      <a:pt x="948" y="730"/>
                    </a:cubicBezTo>
                    <a:cubicBezTo>
                      <a:pt x="947" y="730"/>
                      <a:pt x="945" y="730"/>
                      <a:pt x="943" y="730"/>
                    </a:cubicBezTo>
                    <a:cubicBezTo>
                      <a:pt x="943" y="731"/>
                      <a:pt x="942" y="731"/>
                      <a:pt x="941" y="732"/>
                    </a:cubicBezTo>
                    <a:cubicBezTo>
                      <a:pt x="941" y="732"/>
                      <a:pt x="941" y="733"/>
                      <a:pt x="941" y="734"/>
                    </a:cubicBezTo>
                    <a:cubicBezTo>
                      <a:pt x="942" y="734"/>
                      <a:pt x="942" y="734"/>
                      <a:pt x="942" y="735"/>
                    </a:cubicBezTo>
                    <a:cubicBezTo>
                      <a:pt x="941" y="735"/>
                      <a:pt x="941" y="736"/>
                      <a:pt x="940" y="736"/>
                    </a:cubicBezTo>
                    <a:cubicBezTo>
                      <a:pt x="940" y="736"/>
                      <a:pt x="939" y="737"/>
                      <a:pt x="938" y="738"/>
                    </a:cubicBezTo>
                    <a:cubicBezTo>
                      <a:pt x="939" y="739"/>
                      <a:pt x="939" y="740"/>
                      <a:pt x="941" y="741"/>
                    </a:cubicBezTo>
                    <a:cubicBezTo>
                      <a:pt x="941" y="742"/>
                      <a:pt x="941" y="743"/>
                      <a:pt x="941" y="744"/>
                    </a:cubicBezTo>
                    <a:cubicBezTo>
                      <a:pt x="940" y="744"/>
                      <a:pt x="939" y="745"/>
                      <a:pt x="939" y="745"/>
                    </a:cubicBezTo>
                    <a:cubicBezTo>
                      <a:pt x="939" y="745"/>
                      <a:pt x="939" y="745"/>
                      <a:pt x="938" y="744"/>
                    </a:cubicBezTo>
                    <a:cubicBezTo>
                      <a:pt x="938" y="744"/>
                      <a:pt x="937" y="744"/>
                      <a:pt x="937" y="744"/>
                    </a:cubicBezTo>
                    <a:cubicBezTo>
                      <a:pt x="936" y="745"/>
                      <a:pt x="936" y="745"/>
                      <a:pt x="935" y="746"/>
                    </a:cubicBezTo>
                    <a:cubicBezTo>
                      <a:pt x="935" y="745"/>
                      <a:pt x="934" y="744"/>
                      <a:pt x="933" y="744"/>
                    </a:cubicBezTo>
                    <a:cubicBezTo>
                      <a:pt x="933" y="744"/>
                      <a:pt x="932" y="744"/>
                      <a:pt x="931" y="744"/>
                    </a:cubicBezTo>
                    <a:cubicBezTo>
                      <a:pt x="931" y="744"/>
                      <a:pt x="930" y="745"/>
                      <a:pt x="930" y="745"/>
                    </a:cubicBezTo>
                    <a:cubicBezTo>
                      <a:pt x="929" y="745"/>
                      <a:pt x="929" y="745"/>
                      <a:pt x="929" y="745"/>
                    </a:cubicBezTo>
                    <a:cubicBezTo>
                      <a:pt x="928" y="744"/>
                      <a:pt x="927" y="745"/>
                      <a:pt x="927" y="744"/>
                    </a:cubicBezTo>
                    <a:cubicBezTo>
                      <a:pt x="925" y="744"/>
                      <a:pt x="924" y="744"/>
                      <a:pt x="922" y="744"/>
                    </a:cubicBezTo>
                    <a:cubicBezTo>
                      <a:pt x="922" y="743"/>
                      <a:pt x="921" y="743"/>
                      <a:pt x="921" y="743"/>
                    </a:cubicBezTo>
                    <a:cubicBezTo>
                      <a:pt x="921" y="743"/>
                      <a:pt x="921" y="743"/>
                      <a:pt x="921" y="744"/>
                    </a:cubicBezTo>
                    <a:cubicBezTo>
                      <a:pt x="920" y="744"/>
                      <a:pt x="919" y="744"/>
                      <a:pt x="918" y="744"/>
                    </a:cubicBezTo>
                    <a:cubicBezTo>
                      <a:pt x="917" y="744"/>
                      <a:pt x="917" y="744"/>
                      <a:pt x="917" y="744"/>
                    </a:cubicBezTo>
                    <a:cubicBezTo>
                      <a:pt x="916" y="745"/>
                      <a:pt x="916" y="744"/>
                      <a:pt x="915" y="744"/>
                    </a:cubicBezTo>
                    <a:cubicBezTo>
                      <a:pt x="914" y="744"/>
                      <a:pt x="914" y="744"/>
                      <a:pt x="914" y="745"/>
                    </a:cubicBezTo>
                    <a:cubicBezTo>
                      <a:pt x="914" y="745"/>
                      <a:pt x="914" y="746"/>
                      <a:pt x="914" y="746"/>
                    </a:cubicBezTo>
                    <a:cubicBezTo>
                      <a:pt x="914" y="747"/>
                      <a:pt x="915" y="747"/>
                      <a:pt x="915" y="748"/>
                    </a:cubicBezTo>
                    <a:cubicBezTo>
                      <a:pt x="916" y="748"/>
                      <a:pt x="917" y="748"/>
                      <a:pt x="917" y="748"/>
                    </a:cubicBezTo>
                    <a:cubicBezTo>
                      <a:pt x="917" y="748"/>
                      <a:pt x="917" y="747"/>
                      <a:pt x="917" y="747"/>
                    </a:cubicBezTo>
                    <a:cubicBezTo>
                      <a:pt x="918" y="747"/>
                      <a:pt x="918" y="746"/>
                      <a:pt x="918" y="747"/>
                    </a:cubicBezTo>
                    <a:cubicBezTo>
                      <a:pt x="919" y="748"/>
                      <a:pt x="917" y="748"/>
                      <a:pt x="918" y="749"/>
                    </a:cubicBezTo>
                    <a:cubicBezTo>
                      <a:pt x="919" y="750"/>
                      <a:pt x="920" y="749"/>
                      <a:pt x="921" y="750"/>
                    </a:cubicBezTo>
                    <a:cubicBezTo>
                      <a:pt x="921" y="750"/>
                      <a:pt x="920" y="750"/>
                      <a:pt x="920" y="750"/>
                    </a:cubicBezTo>
                    <a:cubicBezTo>
                      <a:pt x="919" y="750"/>
                      <a:pt x="919" y="751"/>
                      <a:pt x="918" y="751"/>
                    </a:cubicBezTo>
                    <a:cubicBezTo>
                      <a:pt x="918" y="751"/>
                      <a:pt x="918" y="751"/>
                      <a:pt x="918" y="750"/>
                    </a:cubicBezTo>
                    <a:cubicBezTo>
                      <a:pt x="918" y="750"/>
                      <a:pt x="917" y="750"/>
                      <a:pt x="917" y="750"/>
                    </a:cubicBezTo>
                    <a:cubicBezTo>
                      <a:pt x="915" y="751"/>
                      <a:pt x="914" y="749"/>
                      <a:pt x="912" y="749"/>
                    </a:cubicBezTo>
                    <a:cubicBezTo>
                      <a:pt x="912" y="749"/>
                      <a:pt x="911" y="749"/>
                      <a:pt x="911" y="749"/>
                    </a:cubicBezTo>
                    <a:cubicBezTo>
                      <a:pt x="910" y="749"/>
                      <a:pt x="910" y="749"/>
                      <a:pt x="910" y="749"/>
                    </a:cubicBezTo>
                    <a:cubicBezTo>
                      <a:pt x="910" y="749"/>
                      <a:pt x="909" y="749"/>
                      <a:pt x="909" y="749"/>
                    </a:cubicBezTo>
                    <a:cubicBezTo>
                      <a:pt x="909" y="749"/>
                      <a:pt x="909" y="749"/>
                      <a:pt x="908" y="749"/>
                    </a:cubicBezTo>
                    <a:cubicBezTo>
                      <a:pt x="908" y="749"/>
                      <a:pt x="907" y="749"/>
                      <a:pt x="906" y="748"/>
                    </a:cubicBezTo>
                    <a:cubicBezTo>
                      <a:pt x="905" y="748"/>
                      <a:pt x="904" y="748"/>
                      <a:pt x="903" y="748"/>
                    </a:cubicBezTo>
                    <a:cubicBezTo>
                      <a:pt x="903" y="748"/>
                      <a:pt x="903" y="749"/>
                      <a:pt x="903" y="749"/>
                    </a:cubicBezTo>
                    <a:cubicBezTo>
                      <a:pt x="902" y="750"/>
                      <a:pt x="903" y="750"/>
                      <a:pt x="902" y="751"/>
                    </a:cubicBezTo>
                    <a:cubicBezTo>
                      <a:pt x="902" y="751"/>
                      <a:pt x="901" y="750"/>
                      <a:pt x="901" y="750"/>
                    </a:cubicBezTo>
                    <a:cubicBezTo>
                      <a:pt x="901" y="750"/>
                      <a:pt x="900" y="750"/>
                      <a:pt x="899" y="750"/>
                    </a:cubicBezTo>
                    <a:cubicBezTo>
                      <a:pt x="899" y="750"/>
                      <a:pt x="899" y="750"/>
                      <a:pt x="899" y="750"/>
                    </a:cubicBezTo>
                    <a:cubicBezTo>
                      <a:pt x="898" y="750"/>
                      <a:pt x="897" y="750"/>
                      <a:pt x="897" y="750"/>
                    </a:cubicBezTo>
                    <a:cubicBezTo>
                      <a:pt x="897" y="750"/>
                      <a:pt x="896" y="750"/>
                      <a:pt x="896" y="751"/>
                    </a:cubicBezTo>
                    <a:cubicBezTo>
                      <a:pt x="896" y="751"/>
                      <a:pt x="896" y="751"/>
                      <a:pt x="896" y="751"/>
                    </a:cubicBezTo>
                    <a:cubicBezTo>
                      <a:pt x="895" y="752"/>
                      <a:pt x="895" y="752"/>
                      <a:pt x="894" y="751"/>
                    </a:cubicBezTo>
                    <a:cubicBezTo>
                      <a:pt x="894" y="751"/>
                      <a:pt x="893" y="751"/>
                      <a:pt x="893" y="751"/>
                    </a:cubicBezTo>
                    <a:cubicBezTo>
                      <a:pt x="893" y="751"/>
                      <a:pt x="892" y="750"/>
                      <a:pt x="892" y="750"/>
                    </a:cubicBezTo>
                    <a:cubicBezTo>
                      <a:pt x="892" y="750"/>
                      <a:pt x="891" y="750"/>
                      <a:pt x="891" y="750"/>
                    </a:cubicBezTo>
                    <a:cubicBezTo>
                      <a:pt x="890" y="750"/>
                      <a:pt x="890" y="750"/>
                      <a:pt x="890" y="750"/>
                    </a:cubicBezTo>
                    <a:cubicBezTo>
                      <a:pt x="889" y="750"/>
                      <a:pt x="887" y="749"/>
                      <a:pt x="887" y="748"/>
                    </a:cubicBezTo>
                    <a:cubicBezTo>
                      <a:pt x="886" y="747"/>
                      <a:pt x="885" y="747"/>
                      <a:pt x="884" y="747"/>
                    </a:cubicBezTo>
                    <a:cubicBezTo>
                      <a:pt x="884" y="746"/>
                      <a:pt x="883" y="747"/>
                      <a:pt x="883" y="747"/>
                    </a:cubicBezTo>
                    <a:cubicBezTo>
                      <a:pt x="882" y="746"/>
                      <a:pt x="882" y="745"/>
                      <a:pt x="881" y="745"/>
                    </a:cubicBezTo>
                    <a:cubicBezTo>
                      <a:pt x="880" y="745"/>
                      <a:pt x="880" y="745"/>
                      <a:pt x="880" y="744"/>
                    </a:cubicBezTo>
                    <a:cubicBezTo>
                      <a:pt x="879" y="744"/>
                      <a:pt x="878" y="744"/>
                      <a:pt x="878" y="743"/>
                    </a:cubicBezTo>
                    <a:cubicBezTo>
                      <a:pt x="878" y="743"/>
                      <a:pt x="877" y="743"/>
                      <a:pt x="877" y="743"/>
                    </a:cubicBezTo>
                    <a:cubicBezTo>
                      <a:pt x="876" y="742"/>
                      <a:pt x="876" y="742"/>
                      <a:pt x="875" y="741"/>
                    </a:cubicBezTo>
                    <a:cubicBezTo>
                      <a:pt x="874" y="740"/>
                      <a:pt x="872" y="739"/>
                      <a:pt x="871" y="738"/>
                    </a:cubicBezTo>
                    <a:cubicBezTo>
                      <a:pt x="871" y="738"/>
                      <a:pt x="870" y="738"/>
                      <a:pt x="870" y="738"/>
                    </a:cubicBezTo>
                    <a:cubicBezTo>
                      <a:pt x="870" y="737"/>
                      <a:pt x="870" y="737"/>
                      <a:pt x="870" y="737"/>
                    </a:cubicBezTo>
                    <a:cubicBezTo>
                      <a:pt x="869" y="737"/>
                      <a:pt x="868" y="736"/>
                      <a:pt x="867" y="735"/>
                    </a:cubicBezTo>
                    <a:cubicBezTo>
                      <a:pt x="866" y="735"/>
                      <a:pt x="865" y="734"/>
                      <a:pt x="863" y="734"/>
                    </a:cubicBezTo>
                    <a:cubicBezTo>
                      <a:pt x="863" y="735"/>
                      <a:pt x="863" y="735"/>
                      <a:pt x="863" y="735"/>
                    </a:cubicBezTo>
                    <a:cubicBezTo>
                      <a:pt x="863" y="736"/>
                      <a:pt x="863" y="736"/>
                      <a:pt x="863" y="736"/>
                    </a:cubicBezTo>
                    <a:cubicBezTo>
                      <a:pt x="863" y="737"/>
                      <a:pt x="863" y="737"/>
                      <a:pt x="863" y="738"/>
                    </a:cubicBezTo>
                    <a:cubicBezTo>
                      <a:pt x="863" y="740"/>
                      <a:pt x="863" y="742"/>
                      <a:pt x="863" y="744"/>
                    </a:cubicBezTo>
                    <a:cubicBezTo>
                      <a:pt x="863" y="744"/>
                      <a:pt x="864" y="745"/>
                      <a:pt x="864" y="745"/>
                    </a:cubicBezTo>
                    <a:cubicBezTo>
                      <a:pt x="864" y="748"/>
                      <a:pt x="864" y="750"/>
                      <a:pt x="864" y="752"/>
                    </a:cubicBezTo>
                    <a:cubicBezTo>
                      <a:pt x="865" y="754"/>
                      <a:pt x="867" y="755"/>
                      <a:pt x="868" y="757"/>
                    </a:cubicBezTo>
                    <a:cubicBezTo>
                      <a:pt x="869" y="757"/>
                      <a:pt x="869" y="756"/>
                      <a:pt x="870" y="756"/>
                    </a:cubicBezTo>
                    <a:cubicBezTo>
                      <a:pt x="870" y="756"/>
                      <a:pt x="870" y="756"/>
                      <a:pt x="871" y="757"/>
                    </a:cubicBezTo>
                    <a:cubicBezTo>
                      <a:pt x="871" y="757"/>
                      <a:pt x="872" y="757"/>
                      <a:pt x="872" y="757"/>
                    </a:cubicBezTo>
                    <a:cubicBezTo>
                      <a:pt x="872" y="757"/>
                      <a:pt x="873" y="757"/>
                      <a:pt x="873" y="757"/>
                    </a:cubicBezTo>
                    <a:cubicBezTo>
                      <a:pt x="874" y="757"/>
                      <a:pt x="874" y="757"/>
                      <a:pt x="875" y="757"/>
                    </a:cubicBezTo>
                    <a:cubicBezTo>
                      <a:pt x="875" y="758"/>
                      <a:pt x="875" y="758"/>
                      <a:pt x="875" y="759"/>
                    </a:cubicBezTo>
                    <a:cubicBezTo>
                      <a:pt x="874" y="759"/>
                      <a:pt x="873" y="759"/>
                      <a:pt x="872" y="759"/>
                    </a:cubicBezTo>
                    <a:cubicBezTo>
                      <a:pt x="872" y="760"/>
                      <a:pt x="871" y="760"/>
                      <a:pt x="871" y="760"/>
                    </a:cubicBezTo>
                    <a:cubicBezTo>
                      <a:pt x="870" y="763"/>
                      <a:pt x="867" y="764"/>
                      <a:pt x="866" y="766"/>
                    </a:cubicBezTo>
                    <a:cubicBezTo>
                      <a:pt x="866" y="766"/>
                      <a:pt x="866" y="767"/>
                      <a:pt x="866" y="767"/>
                    </a:cubicBezTo>
                    <a:cubicBezTo>
                      <a:pt x="866" y="767"/>
                      <a:pt x="866" y="768"/>
                      <a:pt x="866" y="768"/>
                    </a:cubicBezTo>
                    <a:cubicBezTo>
                      <a:pt x="866" y="768"/>
                      <a:pt x="865" y="768"/>
                      <a:pt x="865" y="768"/>
                    </a:cubicBezTo>
                    <a:cubicBezTo>
                      <a:pt x="865" y="769"/>
                      <a:pt x="865" y="771"/>
                      <a:pt x="865" y="772"/>
                    </a:cubicBezTo>
                    <a:cubicBezTo>
                      <a:pt x="866" y="772"/>
                      <a:pt x="866" y="772"/>
                      <a:pt x="866" y="772"/>
                    </a:cubicBezTo>
                    <a:cubicBezTo>
                      <a:pt x="866" y="775"/>
                      <a:pt x="866" y="778"/>
                      <a:pt x="866" y="782"/>
                    </a:cubicBezTo>
                    <a:cubicBezTo>
                      <a:pt x="866" y="782"/>
                      <a:pt x="865" y="783"/>
                      <a:pt x="865" y="784"/>
                    </a:cubicBezTo>
                    <a:cubicBezTo>
                      <a:pt x="865" y="785"/>
                      <a:pt x="864" y="784"/>
                      <a:pt x="864" y="784"/>
                    </a:cubicBezTo>
                    <a:cubicBezTo>
                      <a:pt x="863" y="785"/>
                      <a:pt x="863" y="785"/>
                      <a:pt x="863" y="785"/>
                    </a:cubicBezTo>
                    <a:cubicBezTo>
                      <a:pt x="863" y="787"/>
                      <a:pt x="863" y="789"/>
                      <a:pt x="863" y="790"/>
                    </a:cubicBezTo>
                    <a:cubicBezTo>
                      <a:pt x="862" y="791"/>
                      <a:pt x="862" y="791"/>
                      <a:pt x="862" y="791"/>
                    </a:cubicBezTo>
                    <a:cubicBezTo>
                      <a:pt x="862" y="793"/>
                      <a:pt x="862" y="795"/>
                      <a:pt x="862" y="796"/>
                    </a:cubicBezTo>
                    <a:cubicBezTo>
                      <a:pt x="862" y="796"/>
                      <a:pt x="862" y="797"/>
                      <a:pt x="863" y="797"/>
                    </a:cubicBezTo>
                    <a:cubicBezTo>
                      <a:pt x="863" y="798"/>
                      <a:pt x="863" y="798"/>
                      <a:pt x="863" y="798"/>
                    </a:cubicBezTo>
                    <a:cubicBezTo>
                      <a:pt x="863" y="800"/>
                      <a:pt x="864" y="799"/>
                      <a:pt x="865" y="800"/>
                    </a:cubicBezTo>
                    <a:cubicBezTo>
                      <a:pt x="865" y="800"/>
                      <a:pt x="866" y="800"/>
                      <a:pt x="866" y="800"/>
                    </a:cubicBezTo>
                    <a:cubicBezTo>
                      <a:pt x="867" y="800"/>
                      <a:pt x="867" y="801"/>
                      <a:pt x="867" y="801"/>
                    </a:cubicBezTo>
                    <a:cubicBezTo>
                      <a:pt x="867" y="802"/>
                      <a:pt x="868" y="802"/>
                      <a:pt x="868" y="803"/>
                    </a:cubicBezTo>
                    <a:cubicBezTo>
                      <a:pt x="868" y="803"/>
                      <a:pt x="868" y="804"/>
                      <a:pt x="868" y="804"/>
                    </a:cubicBezTo>
                    <a:cubicBezTo>
                      <a:pt x="869" y="804"/>
                      <a:pt x="869" y="805"/>
                      <a:pt x="870" y="805"/>
                    </a:cubicBezTo>
                    <a:cubicBezTo>
                      <a:pt x="870" y="805"/>
                      <a:pt x="870" y="805"/>
                      <a:pt x="870" y="806"/>
                    </a:cubicBezTo>
                    <a:cubicBezTo>
                      <a:pt x="870" y="806"/>
                      <a:pt x="870" y="806"/>
                      <a:pt x="871" y="806"/>
                    </a:cubicBezTo>
                    <a:cubicBezTo>
                      <a:pt x="872" y="806"/>
                      <a:pt x="872" y="808"/>
                      <a:pt x="872" y="809"/>
                    </a:cubicBezTo>
                    <a:cubicBezTo>
                      <a:pt x="872" y="809"/>
                      <a:pt x="872" y="810"/>
                      <a:pt x="872" y="811"/>
                    </a:cubicBezTo>
                    <a:cubicBezTo>
                      <a:pt x="873" y="812"/>
                      <a:pt x="873" y="812"/>
                      <a:pt x="873" y="812"/>
                    </a:cubicBezTo>
                    <a:cubicBezTo>
                      <a:pt x="874" y="813"/>
                      <a:pt x="875" y="813"/>
                      <a:pt x="875" y="814"/>
                    </a:cubicBezTo>
                    <a:cubicBezTo>
                      <a:pt x="875" y="815"/>
                      <a:pt x="877" y="815"/>
                      <a:pt x="877" y="816"/>
                    </a:cubicBezTo>
                    <a:cubicBezTo>
                      <a:pt x="877" y="817"/>
                      <a:pt x="877" y="817"/>
                      <a:pt x="878" y="817"/>
                    </a:cubicBezTo>
                    <a:cubicBezTo>
                      <a:pt x="878" y="817"/>
                      <a:pt x="878" y="817"/>
                      <a:pt x="879" y="818"/>
                    </a:cubicBezTo>
                    <a:cubicBezTo>
                      <a:pt x="879" y="818"/>
                      <a:pt x="879" y="818"/>
                      <a:pt x="879" y="818"/>
                    </a:cubicBezTo>
                    <a:cubicBezTo>
                      <a:pt x="880" y="818"/>
                      <a:pt x="881" y="819"/>
                      <a:pt x="881" y="820"/>
                    </a:cubicBezTo>
                    <a:cubicBezTo>
                      <a:pt x="881" y="821"/>
                      <a:pt x="883" y="821"/>
                      <a:pt x="883" y="822"/>
                    </a:cubicBezTo>
                    <a:cubicBezTo>
                      <a:pt x="883" y="823"/>
                      <a:pt x="883" y="823"/>
                      <a:pt x="883" y="823"/>
                    </a:cubicBezTo>
                    <a:cubicBezTo>
                      <a:pt x="884" y="823"/>
                      <a:pt x="884" y="823"/>
                      <a:pt x="885" y="824"/>
                    </a:cubicBezTo>
                    <a:cubicBezTo>
                      <a:pt x="885" y="825"/>
                      <a:pt x="886" y="826"/>
                      <a:pt x="887" y="826"/>
                    </a:cubicBezTo>
                    <a:cubicBezTo>
                      <a:pt x="887" y="826"/>
                      <a:pt x="887" y="826"/>
                      <a:pt x="887" y="827"/>
                    </a:cubicBezTo>
                    <a:cubicBezTo>
                      <a:pt x="887" y="827"/>
                      <a:pt x="888" y="828"/>
                      <a:pt x="889" y="829"/>
                    </a:cubicBezTo>
                    <a:cubicBezTo>
                      <a:pt x="889" y="829"/>
                      <a:pt x="890" y="829"/>
                      <a:pt x="890" y="830"/>
                    </a:cubicBezTo>
                    <a:cubicBezTo>
                      <a:pt x="890" y="831"/>
                      <a:pt x="891" y="831"/>
                      <a:pt x="891" y="832"/>
                    </a:cubicBezTo>
                    <a:cubicBezTo>
                      <a:pt x="892" y="834"/>
                      <a:pt x="893" y="835"/>
                      <a:pt x="894" y="836"/>
                    </a:cubicBezTo>
                    <a:cubicBezTo>
                      <a:pt x="895" y="837"/>
                      <a:pt x="895" y="838"/>
                      <a:pt x="896" y="839"/>
                    </a:cubicBezTo>
                    <a:cubicBezTo>
                      <a:pt x="897" y="839"/>
                      <a:pt x="898" y="840"/>
                      <a:pt x="899" y="841"/>
                    </a:cubicBezTo>
                    <a:cubicBezTo>
                      <a:pt x="899" y="842"/>
                      <a:pt x="899" y="843"/>
                      <a:pt x="900" y="843"/>
                    </a:cubicBezTo>
                    <a:cubicBezTo>
                      <a:pt x="899" y="844"/>
                      <a:pt x="900" y="845"/>
                      <a:pt x="899" y="846"/>
                    </a:cubicBezTo>
                    <a:cubicBezTo>
                      <a:pt x="899" y="846"/>
                      <a:pt x="899" y="847"/>
                      <a:pt x="898" y="848"/>
                    </a:cubicBezTo>
                    <a:cubicBezTo>
                      <a:pt x="898" y="849"/>
                      <a:pt x="898" y="850"/>
                      <a:pt x="898" y="851"/>
                    </a:cubicBezTo>
                    <a:cubicBezTo>
                      <a:pt x="898" y="851"/>
                      <a:pt x="897" y="851"/>
                      <a:pt x="897" y="851"/>
                    </a:cubicBezTo>
                    <a:cubicBezTo>
                      <a:pt x="897" y="850"/>
                      <a:pt x="897" y="850"/>
                      <a:pt x="897" y="849"/>
                    </a:cubicBezTo>
                    <a:cubicBezTo>
                      <a:pt x="897" y="849"/>
                      <a:pt x="897" y="849"/>
                      <a:pt x="897" y="849"/>
                    </a:cubicBezTo>
                    <a:cubicBezTo>
                      <a:pt x="896" y="848"/>
                      <a:pt x="895" y="847"/>
                      <a:pt x="894" y="847"/>
                    </a:cubicBezTo>
                    <a:cubicBezTo>
                      <a:pt x="893" y="847"/>
                      <a:pt x="893" y="847"/>
                      <a:pt x="892" y="847"/>
                    </a:cubicBezTo>
                    <a:cubicBezTo>
                      <a:pt x="892" y="846"/>
                      <a:pt x="892" y="846"/>
                      <a:pt x="892" y="845"/>
                    </a:cubicBezTo>
                    <a:cubicBezTo>
                      <a:pt x="890" y="844"/>
                      <a:pt x="888" y="842"/>
                      <a:pt x="887" y="840"/>
                    </a:cubicBezTo>
                    <a:cubicBezTo>
                      <a:pt x="886" y="839"/>
                      <a:pt x="885" y="839"/>
                      <a:pt x="884" y="837"/>
                    </a:cubicBezTo>
                    <a:cubicBezTo>
                      <a:pt x="884" y="837"/>
                      <a:pt x="883" y="836"/>
                      <a:pt x="882" y="836"/>
                    </a:cubicBezTo>
                    <a:cubicBezTo>
                      <a:pt x="882" y="836"/>
                      <a:pt x="882" y="835"/>
                      <a:pt x="881" y="835"/>
                    </a:cubicBezTo>
                    <a:cubicBezTo>
                      <a:pt x="881" y="835"/>
                      <a:pt x="881" y="833"/>
                      <a:pt x="880" y="834"/>
                    </a:cubicBezTo>
                    <a:cubicBezTo>
                      <a:pt x="880" y="833"/>
                      <a:pt x="879" y="833"/>
                      <a:pt x="878" y="833"/>
                    </a:cubicBezTo>
                    <a:cubicBezTo>
                      <a:pt x="878" y="832"/>
                      <a:pt x="878" y="832"/>
                      <a:pt x="877" y="832"/>
                    </a:cubicBezTo>
                    <a:cubicBezTo>
                      <a:pt x="876" y="832"/>
                      <a:pt x="876" y="833"/>
                      <a:pt x="875" y="834"/>
                    </a:cubicBezTo>
                    <a:cubicBezTo>
                      <a:pt x="875" y="835"/>
                      <a:pt x="876" y="835"/>
                      <a:pt x="876" y="835"/>
                    </a:cubicBezTo>
                    <a:cubicBezTo>
                      <a:pt x="877" y="836"/>
                      <a:pt x="877" y="836"/>
                      <a:pt x="878" y="837"/>
                    </a:cubicBezTo>
                    <a:cubicBezTo>
                      <a:pt x="878" y="838"/>
                      <a:pt x="878" y="839"/>
                      <a:pt x="878" y="840"/>
                    </a:cubicBezTo>
                    <a:cubicBezTo>
                      <a:pt x="879" y="840"/>
                      <a:pt x="879" y="841"/>
                      <a:pt x="880" y="841"/>
                    </a:cubicBezTo>
                    <a:cubicBezTo>
                      <a:pt x="880" y="842"/>
                      <a:pt x="880" y="843"/>
                      <a:pt x="880" y="844"/>
                    </a:cubicBezTo>
                    <a:cubicBezTo>
                      <a:pt x="879" y="844"/>
                      <a:pt x="879" y="844"/>
                      <a:pt x="879" y="844"/>
                    </a:cubicBezTo>
                    <a:cubicBezTo>
                      <a:pt x="879" y="844"/>
                      <a:pt x="879" y="843"/>
                      <a:pt x="878" y="844"/>
                    </a:cubicBezTo>
                    <a:cubicBezTo>
                      <a:pt x="878" y="844"/>
                      <a:pt x="879" y="844"/>
                      <a:pt x="879" y="844"/>
                    </a:cubicBezTo>
                    <a:cubicBezTo>
                      <a:pt x="879" y="845"/>
                      <a:pt x="879" y="845"/>
                      <a:pt x="879" y="845"/>
                    </a:cubicBezTo>
                    <a:cubicBezTo>
                      <a:pt x="878" y="845"/>
                      <a:pt x="878" y="845"/>
                      <a:pt x="877" y="845"/>
                    </a:cubicBezTo>
                    <a:cubicBezTo>
                      <a:pt x="877" y="846"/>
                      <a:pt x="878" y="846"/>
                      <a:pt x="878" y="847"/>
                    </a:cubicBezTo>
                    <a:cubicBezTo>
                      <a:pt x="878" y="847"/>
                      <a:pt x="878" y="848"/>
                      <a:pt x="879" y="848"/>
                    </a:cubicBezTo>
                    <a:cubicBezTo>
                      <a:pt x="879" y="849"/>
                      <a:pt x="880" y="849"/>
                      <a:pt x="880" y="850"/>
                    </a:cubicBezTo>
                    <a:cubicBezTo>
                      <a:pt x="880" y="851"/>
                      <a:pt x="881" y="851"/>
                      <a:pt x="882" y="851"/>
                    </a:cubicBezTo>
                    <a:cubicBezTo>
                      <a:pt x="881" y="852"/>
                      <a:pt x="881" y="852"/>
                      <a:pt x="880" y="853"/>
                    </a:cubicBezTo>
                    <a:cubicBezTo>
                      <a:pt x="880" y="854"/>
                      <a:pt x="880" y="855"/>
                      <a:pt x="879" y="857"/>
                    </a:cubicBezTo>
                    <a:cubicBezTo>
                      <a:pt x="879" y="857"/>
                      <a:pt x="879" y="858"/>
                      <a:pt x="879" y="859"/>
                    </a:cubicBezTo>
                    <a:cubicBezTo>
                      <a:pt x="879" y="859"/>
                      <a:pt x="879" y="859"/>
                      <a:pt x="879" y="859"/>
                    </a:cubicBezTo>
                    <a:cubicBezTo>
                      <a:pt x="880" y="860"/>
                      <a:pt x="880" y="859"/>
                      <a:pt x="881" y="860"/>
                    </a:cubicBezTo>
                    <a:cubicBezTo>
                      <a:pt x="881" y="860"/>
                      <a:pt x="881" y="860"/>
                      <a:pt x="880" y="861"/>
                    </a:cubicBezTo>
                    <a:cubicBezTo>
                      <a:pt x="881" y="861"/>
                      <a:pt x="881" y="862"/>
                      <a:pt x="882" y="862"/>
                    </a:cubicBezTo>
                    <a:cubicBezTo>
                      <a:pt x="882" y="862"/>
                      <a:pt x="883" y="862"/>
                      <a:pt x="883" y="862"/>
                    </a:cubicBezTo>
                    <a:cubicBezTo>
                      <a:pt x="883" y="863"/>
                      <a:pt x="883" y="864"/>
                      <a:pt x="885" y="865"/>
                    </a:cubicBezTo>
                    <a:cubicBezTo>
                      <a:pt x="886" y="865"/>
                      <a:pt x="889" y="869"/>
                      <a:pt x="890" y="870"/>
                    </a:cubicBezTo>
                    <a:cubicBezTo>
                      <a:pt x="890" y="871"/>
                      <a:pt x="890" y="871"/>
                      <a:pt x="890" y="871"/>
                    </a:cubicBezTo>
                    <a:cubicBezTo>
                      <a:pt x="890" y="872"/>
                      <a:pt x="889" y="871"/>
                      <a:pt x="888" y="871"/>
                    </a:cubicBezTo>
                    <a:cubicBezTo>
                      <a:pt x="888" y="872"/>
                      <a:pt x="888" y="872"/>
                      <a:pt x="888" y="873"/>
                    </a:cubicBezTo>
                    <a:cubicBezTo>
                      <a:pt x="888" y="873"/>
                      <a:pt x="889" y="874"/>
                      <a:pt x="889" y="874"/>
                    </a:cubicBezTo>
                    <a:cubicBezTo>
                      <a:pt x="889" y="874"/>
                      <a:pt x="889" y="875"/>
                      <a:pt x="889" y="875"/>
                    </a:cubicBezTo>
                    <a:cubicBezTo>
                      <a:pt x="888" y="876"/>
                      <a:pt x="888" y="876"/>
                      <a:pt x="887" y="876"/>
                    </a:cubicBezTo>
                    <a:cubicBezTo>
                      <a:pt x="887" y="876"/>
                      <a:pt x="887" y="876"/>
                      <a:pt x="886" y="876"/>
                    </a:cubicBezTo>
                    <a:cubicBezTo>
                      <a:pt x="886" y="876"/>
                      <a:pt x="887" y="876"/>
                      <a:pt x="887" y="876"/>
                    </a:cubicBezTo>
                    <a:cubicBezTo>
                      <a:pt x="887" y="877"/>
                      <a:pt x="887" y="877"/>
                      <a:pt x="887" y="877"/>
                    </a:cubicBezTo>
                    <a:cubicBezTo>
                      <a:pt x="888" y="878"/>
                      <a:pt x="888" y="878"/>
                      <a:pt x="888" y="878"/>
                    </a:cubicBezTo>
                    <a:cubicBezTo>
                      <a:pt x="888" y="879"/>
                      <a:pt x="888" y="879"/>
                      <a:pt x="888" y="880"/>
                    </a:cubicBezTo>
                    <a:cubicBezTo>
                      <a:pt x="888" y="880"/>
                      <a:pt x="889" y="880"/>
                      <a:pt x="889" y="880"/>
                    </a:cubicBezTo>
                    <a:cubicBezTo>
                      <a:pt x="889" y="881"/>
                      <a:pt x="889" y="881"/>
                      <a:pt x="889" y="881"/>
                    </a:cubicBezTo>
                    <a:cubicBezTo>
                      <a:pt x="889" y="881"/>
                      <a:pt x="888" y="881"/>
                      <a:pt x="888" y="881"/>
                    </a:cubicBezTo>
                    <a:cubicBezTo>
                      <a:pt x="887" y="881"/>
                      <a:pt x="887" y="879"/>
                      <a:pt x="886" y="879"/>
                    </a:cubicBezTo>
                    <a:cubicBezTo>
                      <a:pt x="886" y="879"/>
                      <a:pt x="885" y="879"/>
                      <a:pt x="885" y="879"/>
                    </a:cubicBezTo>
                    <a:cubicBezTo>
                      <a:pt x="885" y="879"/>
                      <a:pt x="884" y="879"/>
                      <a:pt x="884" y="878"/>
                    </a:cubicBezTo>
                    <a:cubicBezTo>
                      <a:pt x="884" y="878"/>
                      <a:pt x="883" y="878"/>
                      <a:pt x="883" y="878"/>
                    </a:cubicBezTo>
                    <a:cubicBezTo>
                      <a:pt x="882" y="877"/>
                      <a:pt x="881" y="878"/>
                      <a:pt x="880" y="877"/>
                    </a:cubicBezTo>
                    <a:cubicBezTo>
                      <a:pt x="880" y="877"/>
                      <a:pt x="879" y="878"/>
                      <a:pt x="879" y="878"/>
                    </a:cubicBezTo>
                    <a:cubicBezTo>
                      <a:pt x="878" y="878"/>
                      <a:pt x="876" y="877"/>
                      <a:pt x="875" y="876"/>
                    </a:cubicBezTo>
                    <a:cubicBezTo>
                      <a:pt x="874" y="876"/>
                      <a:pt x="874" y="876"/>
                      <a:pt x="873" y="876"/>
                    </a:cubicBezTo>
                    <a:cubicBezTo>
                      <a:pt x="872" y="877"/>
                      <a:pt x="873" y="877"/>
                      <a:pt x="873" y="877"/>
                    </a:cubicBezTo>
                    <a:cubicBezTo>
                      <a:pt x="873" y="878"/>
                      <a:pt x="874" y="879"/>
                      <a:pt x="875" y="879"/>
                    </a:cubicBezTo>
                    <a:cubicBezTo>
                      <a:pt x="874" y="880"/>
                      <a:pt x="874" y="880"/>
                      <a:pt x="873" y="880"/>
                    </a:cubicBezTo>
                    <a:cubicBezTo>
                      <a:pt x="872" y="879"/>
                      <a:pt x="871" y="879"/>
                      <a:pt x="870" y="878"/>
                    </a:cubicBezTo>
                    <a:cubicBezTo>
                      <a:pt x="870" y="879"/>
                      <a:pt x="869" y="879"/>
                      <a:pt x="869" y="880"/>
                    </a:cubicBezTo>
                    <a:cubicBezTo>
                      <a:pt x="869" y="880"/>
                      <a:pt x="869" y="880"/>
                      <a:pt x="869" y="880"/>
                    </a:cubicBezTo>
                    <a:cubicBezTo>
                      <a:pt x="869" y="881"/>
                      <a:pt x="868" y="881"/>
                      <a:pt x="868" y="881"/>
                    </a:cubicBezTo>
                    <a:cubicBezTo>
                      <a:pt x="868" y="882"/>
                      <a:pt x="868" y="882"/>
                      <a:pt x="867" y="883"/>
                    </a:cubicBezTo>
                    <a:cubicBezTo>
                      <a:pt x="867" y="884"/>
                      <a:pt x="866" y="883"/>
                      <a:pt x="866" y="884"/>
                    </a:cubicBezTo>
                    <a:cubicBezTo>
                      <a:pt x="865" y="883"/>
                      <a:pt x="863" y="884"/>
                      <a:pt x="863" y="882"/>
                    </a:cubicBezTo>
                    <a:cubicBezTo>
                      <a:pt x="864" y="882"/>
                      <a:pt x="864" y="882"/>
                      <a:pt x="864" y="882"/>
                    </a:cubicBezTo>
                    <a:cubicBezTo>
                      <a:pt x="865" y="881"/>
                      <a:pt x="865" y="881"/>
                      <a:pt x="864" y="881"/>
                    </a:cubicBezTo>
                    <a:cubicBezTo>
                      <a:pt x="864" y="881"/>
                      <a:pt x="864" y="881"/>
                      <a:pt x="863" y="881"/>
                    </a:cubicBezTo>
                    <a:cubicBezTo>
                      <a:pt x="863" y="881"/>
                      <a:pt x="863" y="882"/>
                      <a:pt x="863" y="882"/>
                    </a:cubicBezTo>
                    <a:cubicBezTo>
                      <a:pt x="863" y="882"/>
                      <a:pt x="863" y="882"/>
                      <a:pt x="862" y="882"/>
                    </a:cubicBezTo>
                    <a:cubicBezTo>
                      <a:pt x="862" y="882"/>
                      <a:pt x="862" y="883"/>
                      <a:pt x="862" y="884"/>
                    </a:cubicBezTo>
                    <a:cubicBezTo>
                      <a:pt x="862" y="884"/>
                      <a:pt x="861" y="885"/>
                      <a:pt x="861" y="885"/>
                    </a:cubicBezTo>
                    <a:cubicBezTo>
                      <a:pt x="860" y="885"/>
                      <a:pt x="860" y="884"/>
                      <a:pt x="860" y="884"/>
                    </a:cubicBezTo>
                    <a:cubicBezTo>
                      <a:pt x="859" y="883"/>
                      <a:pt x="860" y="883"/>
                      <a:pt x="860" y="882"/>
                    </a:cubicBezTo>
                    <a:cubicBezTo>
                      <a:pt x="861" y="881"/>
                      <a:pt x="859" y="881"/>
                      <a:pt x="860" y="880"/>
                    </a:cubicBezTo>
                    <a:cubicBezTo>
                      <a:pt x="859" y="880"/>
                      <a:pt x="858" y="881"/>
                      <a:pt x="858" y="881"/>
                    </a:cubicBezTo>
                    <a:cubicBezTo>
                      <a:pt x="857" y="880"/>
                      <a:pt x="857" y="880"/>
                      <a:pt x="856" y="880"/>
                    </a:cubicBezTo>
                    <a:cubicBezTo>
                      <a:pt x="855" y="880"/>
                      <a:pt x="855" y="881"/>
                      <a:pt x="854" y="880"/>
                    </a:cubicBezTo>
                    <a:cubicBezTo>
                      <a:pt x="853" y="880"/>
                      <a:pt x="853" y="879"/>
                      <a:pt x="853" y="879"/>
                    </a:cubicBezTo>
                    <a:cubicBezTo>
                      <a:pt x="853" y="878"/>
                      <a:pt x="853" y="877"/>
                      <a:pt x="853" y="877"/>
                    </a:cubicBezTo>
                    <a:cubicBezTo>
                      <a:pt x="852" y="876"/>
                      <a:pt x="851" y="876"/>
                      <a:pt x="851" y="876"/>
                    </a:cubicBezTo>
                    <a:cubicBezTo>
                      <a:pt x="850" y="876"/>
                      <a:pt x="849" y="876"/>
                      <a:pt x="849" y="876"/>
                    </a:cubicBezTo>
                    <a:cubicBezTo>
                      <a:pt x="848" y="875"/>
                      <a:pt x="848" y="874"/>
                      <a:pt x="848" y="874"/>
                    </a:cubicBezTo>
                    <a:cubicBezTo>
                      <a:pt x="848" y="873"/>
                      <a:pt x="848" y="873"/>
                      <a:pt x="847" y="873"/>
                    </a:cubicBezTo>
                    <a:cubicBezTo>
                      <a:pt x="846" y="872"/>
                      <a:pt x="846" y="872"/>
                      <a:pt x="845" y="871"/>
                    </a:cubicBezTo>
                    <a:cubicBezTo>
                      <a:pt x="845" y="871"/>
                      <a:pt x="844" y="871"/>
                      <a:pt x="844" y="870"/>
                    </a:cubicBezTo>
                    <a:cubicBezTo>
                      <a:pt x="843" y="870"/>
                      <a:pt x="843" y="870"/>
                      <a:pt x="842" y="869"/>
                    </a:cubicBezTo>
                    <a:cubicBezTo>
                      <a:pt x="842" y="869"/>
                      <a:pt x="841" y="868"/>
                      <a:pt x="841" y="867"/>
                    </a:cubicBezTo>
                    <a:cubicBezTo>
                      <a:pt x="841" y="866"/>
                      <a:pt x="840" y="866"/>
                      <a:pt x="841" y="865"/>
                    </a:cubicBezTo>
                    <a:cubicBezTo>
                      <a:pt x="840" y="865"/>
                      <a:pt x="839" y="865"/>
                      <a:pt x="838" y="865"/>
                    </a:cubicBezTo>
                    <a:cubicBezTo>
                      <a:pt x="838" y="866"/>
                      <a:pt x="838" y="867"/>
                      <a:pt x="838" y="868"/>
                    </a:cubicBezTo>
                    <a:cubicBezTo>
                      <a:pt x="838" y="869"/>
                      <a:pt x="837" y="868"/>
                      <a:pt x="836" y="869"/>
                    </a:cubicBezTo>
                    <a:cubicBezTo>
                      <a:pt x="836" y="869"/>
                      <a:pt x="836" y="870"/>
                      <a:pt x="836" y="870"/>
                    </a:cubicBezTo>
                    <a:cubicBezTo>
                      <a:pt x="836" y="871"/>
                      <a:pt x="836" y="871"/>
                      <a:pt x="835" y="871"/>
                    </a:cubicBezTo>
                    <a:cubicBezTo>
                      <a:pt x="834" y="870"/>
                      <a:pt x="833" y="870"/>
                      <a:pt x="833" y="870"/>
                    </a:cubicBezTo>
                    <a:cubicBezTo>
                      <a:pt x="832" y="870"/>
                      <a:pt x="832" y="870"/>
                      <a:pt x="831" y="870"/>
                    </a:cubicBezTo>
                    <a:cubicBezTo>
                      <a:pt x="830" y="870"/>
                      <a:pt x="829" y="869"/>
                      <a:pt x="828" y="869"/>
                    </a:cubicBezTo>
                    <a:cubicBezTo>
                      <a:pt x="827" y="868"/>
                      <a:pt x="826" y="867"/>
                      <a:pt x="825" y="866"/>
                    </a:cubicBezTo>
                    <a:cubicBezTo>
                      <a:pt x="825" y="866"/>
                      <a:pt x="825" y="866"/>
                      <a:pt x="824" y="866"/>
                    </a:cubicBezTo>
                    <a:cubicBezTo>
                      <a:pt x="824" y="865"/>
                      <a:pt x="823" y="864"/>
                      <a:pt x="822" y="864"/>
                    </a:cubicBezTo>
                    <a:cubicBezTo>
                      <a:pt x="822" y="863"/>
                      <a:pt x="822" y="863"/>
                      <a:pt x="822" y="863"/>
                    </a:cubicBezTo>
                    <a:cubicBezTo>
                      <a:pt x="821" y="863"/>
                      <a:pt x="820" y="861"/>
                      <a:pt x="819" y="861"/>
                    </a:cubicBezTo>
                    <a:cubicBezTo>
                      <a:pt x="819" y="861"/>
                      <a:pt x="818" y="861"/>
                      <a:pt x="818" y="860"/>
                    </a:cubicBezTo>
                    <a:cubicBezTo>
                      <a:pt x="818" y="860"/>
                      <a:pt x="818" y="859"/>
                      <a:pt x="817" y="858"/>
                    </a:cubicBezTo>
                    <a:cubicBezTo>
                      <a:pt x="817" y="858"/>
                      <a:pt x="817" y="857"/>
                      <a:pt x="816" y="857"/>
                    </a:cubicBezTo>
                    <a:cubicBezTo>
                      <a:pt x="816" y="856"/>
                      <a:pt x="817" y="856"/>
                      <a:pt x="817" y="856"/>
                    </a:cubicBezTo>
                    <a:cubicBezTo>
                      <a:pt x="817" y="855"/>
                      <a:pt x="816" y="855"/>
                      <a:pt x="816" y="855"/>
                    </a:cubicBezTo>
                    <a:cubicBezTo>
                      <a:pt x="815" y="855"/>
                      <a:pt x="815" y="855"/>
                      <a:pt x="814" y="855"/>
                    </a:cubicBezTo>
                    <a:cubicBezTo>
                      <a:pt x="813" y="854"/>
                      <a:pt x="813" y="854"/>
                      <a:pt x="812" y="853"/>
                    </a:cubicBezTo>
                    <a:cubicBezTo>
                      <a:pt x="811" y="853"/>
                      <a:pt x="811" y="852"/>
                      <a:pt x="810" y="852"/>
                    </a:cubicBezTo>
                    <a:cubicBezTo>
                      <a:pt x="810" y="852"/>
                      <a:pt x="809" y="852"/>
                      <a:pt x="809" y="852"/>
                    </a:cubicBezTo>
                    <a:cubicBezTo>
                      <a:pt x="808" y="851"/>
                      <a:pt x="809" y="851"/>
                      <a:pt x="809" y="851"/>
                    </a:cubicBezTo>
                    <a:cubicBezTo>
                      <a:pt x="808" y="850"/>
                      <a:pt x="807" y="850"/>
                      <a:pt x="807" y="849"/>
                    </a:cubicBezTo>
                    <a:cubicBezTo>
                      <a:pt x="806" y="849"/>
                      <a:pt x="806" y="849"/>
                      <a:pt x="805" y="849"/>
                    </a:cubicBezTo>
                    <a:cubicBezTo>
                      <a:pt x="805" y="849"/>
                      <a:pt x="804" y="848"/>
                      <a:pt x="804" y="848"/>
                    </a:cubicBezTo>
                    <a:cubicBezTo>
                      <a:pt x="803" y="848"/>
                      <a:pt x="803" y="849"/>
                      <a:pt x="802" y="849"/>
                    </a:cubicBezTo>
                    <a:cubicBezTo>
                      <a:pt x="803" y="849"/>
                      <a:pt x="803" y="850"/>
                      <a:pt x="803" y="850"/>
                    </a:cubicBezTo>
                    <a:cubicBezTo>
                      <a:pt x="804" y="851"/>
                      <a:pt x="805" y="851"/>
                      <a:pt x="805" y="851"/>
                    </a:cubicBezTo>
                    <a:cubicBezTo>
                      <a:pt x="806" y="852"/>
                      <a:pt x="807" y="853"/>
                      <a:pt x="808" y="853"/>
                    </a:cubicBezTo>
                    <a:cubicBezTo>
                      <a:pt x="808" y="854"/>
                      <a:pt x="807" y="854"/>
                      <a:pt x="807" y="855"/>
                    </a:cubicBezTo>
                    <a:cubicBezTo>
                      <a:pt x="807" y="855"/>
                      <a:pt x="808" y="855"/>
                      <a:pt x="808" y="856"/>
                    </a:cubicBezTo>
                    <a:cubicBezTo>
                      <a:pt x="808" y="856"/>
                      <a:pt x="807" y="856"/>
                      <a:pt x="807" y="856"/>
                    </a:cubicBezTo>
                    <a:cubicBezTo>
                      <a:pt x="808" y="859"/>
                      <a:pt x="808" y="859"/>
                      <a:pt x="811" y="861"/>
                    </a:cubicBezTo>
                    <a:cubicBezTo>
                      <a:pt x="811" y="861"/>
                      <a:pt x="811" y="860"/>
                      <a:pt x="812" y="860"/>
                    </a:cubicBezTo>
                    <a:cubicBezTo>
                      <a:pt x="812" y="859"/>
                      <a:pt x="812" y="860"/>
                      <a:pt x="813" y="860"/>
                    </a:cubicBezTo>
                    <a:cubicBezTo>
                      <a:pt x="813" y="860"/>
                      <a:pt x="814" y="860"/>
                      <a:pt x="814" y="861"/>
                    </a:cubicBezTo>
                    <a:cubicBezTo>
                      <a:pt x="814" y="861"/>
                      <a:pt x="814" y="861"/>
                      <a:pt x="814" y="862"/>
                    </a:cubicBezTo>
                    <a:cubicBezTo>
                      <a:pt x="815" y="863"/>
                      <a:pt x="815" y="863"/>
                      <a:pt x="816" y="863"/>
                    </a:cubicBezTo>
                    <a:cubicBezTo>
                      <a:pt x="815" y="864"/>
                      <a:pt x="814" y="864"/>
                      <a:pt x="814" y="865"/>
                    </a:cubicBezTo>
                    <a:cubicBezTo>
                      <a:pt x="813" y="865"/>
                      <a:pt x="812" y="865"/>
                      <a:pt x="812" y="865"/>
                    </a:cubicBezTo>
                    <a:cubicBezTo>
                      <a:pt x="811" y="866"/>
                      <a:pt x="812" y="866"/>
                      <a:pt x="811" y="868"/>
                    </a:cubicBezTo>
                    <a:cubicBezTo>
                      <a:pt x="811" y="868"/>
                      <a:pt x="810" y="867"/>
                      <a:pt x="810" y="868"/>
                    </a:cubicBezTo>
                    <a:cubicBezTo>
                      <a:pt x="809" y="867"/>
                      <a:pt x="808" y="866"/>
                      <a:pt x="807" y="865"/>
                    </a:cubicBezTo>
                    <a:cubicBezTo>
                      <a:pt x="807" y="865"/>
                      <a:pt x="807" y="865"/>
                      <a:pt x="807" y="864"/>
                    </a:cubicBezTo>
                    <a:cubicBezTo>
                      <a:pt x="806" y="864"/>
                      <a:pt x="805" y="862"/>
                      <a:pt x="804" y="862"/>
                    </a:cubicBezTo>
                    <a:cubicBezTo>
                      <a:pt x="804" y="862"/>
                      <a:pt x="804" y="862"/>
                      <a:pt x="804" y="861"/>
                    </a:cubicBezTo>
                    <a:cubicBezTo>
                      <a:pt x="803" y="861"/>
                      <a:pt x="802" y="860"/>
                      <a:pt x="802" y="860"/>
                    </a:cubicBezTo>
                    <a:cubicBezTo>
                      <a:pt x="801" y="860"/>
                      <a:pt x="801" y="860"/>
                      <a:pt x="800" y="860"/>
                    </a:cubicBezTo>
                    <a:cubicBezTo>
                      <a:pt x="800" y="859"/>
                      <a:pt x="800" y="858"/>
                      <a:pt x="800" y="858"/>
                    </a:cubicBezTo>
                    <a:cubicBezTo>
                      <a:pt x="799" y="857"/>
                      <a:pt x="799" y="857"/>
                      <a:pt x="798" y="856"/>
                    </a:cubicBezTo>
                    <a:cubicBezTo>
                      <a:pt x="798" y="856"/>
                      <a:pt x="797" y="856"/>
                      <a:pt x="797" y="856"/>
                    </a:cubicBezTo>
                    <a:cubicBezTo>
                      <a:pt x="796" y="857"/>
                      <a:pt x="796" y="857"/>
                      <a:pt x="795" y="858"/>
                    </a:cubicBezTo>
                    <a:cubicBezTo>
                      <a:pt x="795" y="858"/>
                      <a:pt x="795" y="859"/>
                      <a:pt x="795" y="860"/>
                    </a:cubicBezTo>
                    <a:cubicBezTo>
                      <a:pt x="796" y="861"/>
                      <a:pt x="797" y="861"/>
                      <a:pt x="798" y="862"/>
                    </a:cubicBezTo>
                    <a:cubicBezTo>
                      <a:pt x="798" y="863"/>
                      <a:pt x="798" y="864"/>
                      <a:pt x="798" y="864"/>
                    </a:cubicBezTo>
                    <a:cubicBezTo>
                      <a:pt x="798" y="865"/>
                      <a:pt x="799" y="865"/>
                      <a:pt x="799" y="865"/>
                    </a:cubicBezTo>
                    <a:cubicBezTo>
                      <a:pt x="798" y="866"/>
                      <a:pt x="798" y="866"/>
                      <a:pt x="798" y="867"/>
                    </a:cubicBezTo>
                    <a:cubicBezTo>
                      <a:pt x="797" y="867"/>
                      <a:pt x="796" y="866"/>
                      <a:pt x="796" y="865"/>
                    </a:cubicBezTo>
                    <a:cubicBezTo>
                      <a:pt x="796" y="865"/>
                      <a:pt x="795" y="865"/>
                      <a:pt x="795" y="864"/>
                    </a:cubicBezTo>
                    <a:cubicBezTo>
                      <a:pt x="794" y="864"/>
                      <a:pt x="793" y="865"/>
                      <a:pt x="792" y="865"/>
                    </a:cubicBezTo>
                    <a:cubicBezTo>
                      <a:pt x="792" y="864"/>
                      <a:pt x="791" y="864"/>
                      <a:pt x="791" y="864"/>
                    </a:cubicBezTo>
                    <a:cubicBezTo>
                      <a:pt x="790" y="864"/>
                      <a:pt x="789" y="864"/>
                      <a:pt x="788" y="864"/>
                    </a:cubicBezTo>
                    <a:cubicBezTo>
                      <a:pt x="787" y="864"/>
                      <a:pt x="787" y="865"/>
                      <a:pt x="786" y="865"/>
                    </a:cubicBezTo>
                    <a:cubicBezTo>
                      <a:pt x="786" y="866"/>
                      <a:pt x="785" y="867"/>
                      <a:pt x="784" y="868"/>
                    </a:cubicBezTo>
                    <a:cubicBezTo>
                      <a:pt x="784" y="868"/>
                      <a:pt x="784" y="869"/>
                      <a:pt x="784" y="869"/>
                    </a:cubicBezTo>
                    <a:cubicBezTo>
                      <a:pt x="783" y="870"/>
                      <a:pt x="783" y="870"/>
                      <a:pt x="782" y="870"/>
                    </a:cubicBezTo>
                    <a:cubicBezTo>
                      <a:pt x="782" y="870"/>
                      <a:pt x="782" y="871"/>
                      <a:pt x="781" y="871"/>
                    </a:cubicBezTo>
                    <a:cubicBezTo>
                      <a:pt x="781" y="871"/>
                      <a:pt x="781" y="871"/>
                      <a:pt x="780" y="870"/>
                    </a:cubicBezTo>
                    <a:cubicBezTo>
                      <a:pt x="779" y="870"/>
                      <a:pt x="779" y="872"/>
                      <a:pt x="778" y="871"/>
                    </a:cubicBezTo>
                    <a:cubicBezTo>
                      <a:pt x="777" y="872"/>
                      <a:pt x="777" y="873"/>
                      <a:pt x="775" y="873"/>
                    </a:cubicBezTo>
                    <a:cubicBezTo>
                      <a:pt x="775" y="873"/>
                      <a:pt x="775" y="874"/>
                      <a:pt x="774" y="874"/>
                    </a:cubicBezTo>
                    <a:cubicBezTo>
                      <a:pt x="774" y="876"/>
                      <a:pt x="774" y="878"/>
                      <a:pt x="774" y="879"/>
                    </a:cubicBezTo>
                    <a:cubicBezTo>
                      <a:pt x="774" y="880"/>
                      <a:pt x="774" y="880"/>
                      <a:pt x="774" y="880"/>
                    </a:cubicBezTo>
                    <a:cubicBezTo>
                      <a:pt x="773" y="881"/>
                      <a:pt x="772" y="881"/>
                      <a:pt x="771" y="881"/>
                    </a:cubicBezTo>
                    <a:cubicBezTo>
                      <a:pt x="771" y="880"/>
                      <a:pt x="771" y="880"/>
                      <a:pt x="771" y="880"/>
                    </a:cubicBezTo>
                    <a:cubicBezTo>
                      <a:pt x="769" y="880"/>
                      <a:pt x="766" y="880"/>
                      <a:pt x="764" y="880"/>
                    </a:cubicBezTo>
                    <a:cubicBezTo>
                      <a:pt x="763" y="881"/>
                      <a:pt x="762" y="881"/>
                      <a:pt x="761" y="882"/>
                    </a:cubicBezTo>
                    <a:cubicBezTo>
                      <a:pt x="761" y="884"/>
                      <a:pt x="759" y="884"/>
                      <a:pt x="758" y="885"/>
                    </a:cubicBezTo>
                    <a:cubicBezTo>
                      <a:pt x="758" y="884"/>
                      <a:pt x="758" y="884"/>
                      <a:pt x="756" y="884"/>
                    </a:cubicBezTo>
                    <a:cubicBezTo>
                      <a:pt x="756" y="885"/>
                      <a:pt x="756" y="885"/>
                      <a:pt x="755" y="885"/>
                    </a:cubicBezTo>
                    <a:cubicBezTo>
                      <a:pt x="755" y="886"/>
                      <a:pt x="755" y="886"/>
                      <a:pt x="755" y="886"/>
                    </a:cubicBezTo>
                    <a:cubicBezTo>
                      <a:pt x="756" y="888"/>
                      <a:pt x="758" y="888"/>
                      <a:pt x="760" y="889"/>
                    </a:cubicBezTo>
                    <a:cubicBezTo>
                      <a:pt x="760" y="889"/>
                      <a:pt x="760" y="889"/>
                      <a:pt x="760" y="890"/>
                    </a:cubicBezTo>
                    <a:cubicBezTo>
                      <a:pt x="760" y="890"/>
                      <a:pt x="760" y="890"/>
                      <a:pt x="761" y="891"/>
                    </a:cubicBezTo>
                    <a:cubicBezTo>
                      <a:pt x="762" y="891"/>
                      <a:pt x="763" y="891"/>
                      <a:pt x="764" y="891"/>
                    </a:cubicBezTo>
                    <a:cubicBezTo>
                      <a:pt x="765" y="892"/>
                      <a:pt x="766" y="891"/>
                      <a:pt x="766" y="892"/>
                    </a:cubicBezTo>
                    <a:cubicBezTo>
                      <a:pt x="767" y="892"/>
                      <a:pt x="767" y="892"/>
                      <a:pt x="768" y="892"/>
                    </a:cubicBezTo>
                    <a:cubicBezTo>
                      <a:pt x="768" y="892"/>
                      <a:pt x="768" y="893"/>
                      <a:pt x="768" y="893"/>
                    </a:cubicBezTo>
                    <a:cubicBezTo>
                      <a:pt x="770" y="893"/>
                      <a:pt x="771" y="893"/>
                      <a:pt x="773" y="893"/>
                    </a:cubicBezTo>
                    <a:cubicBezTo>
                      <a:pt x="772" y="894"/>
                      <a:pt x="772" y="894"/>
                      <a:pt x="771" y="894"/>
                    </a:cubicBezTo>
                    <a:cubicBezTo>
                      <a:pt x="769" y="894"/>
                      <a:pt x="767" y="894"/>
                      <a:pt x="765" y="894"/>
                    </a:cubicBezTo>
                    <a:cubicBezTo>
                      <a:pt x="764" y="895"/>
                      <a:pt x="764" y="895"/>
                      <a:pt x="763" y="895"/>
                    </a:cubicBezTo>
                    <a:cubicBezTo>
                      <a:pt x="763" y="896"/>
                      <a:pt x="762" y="897"/>
                      <a:pt x="761" y="897"/>
                    </a:cubicBezTo>
                    <a:cubicBezTo>
                      <a:pt x="761" y="897"/>
                      <a:pt x="760" y="897"/>
                      <a:pt x="760" y="898"/>
                    </a:cubicBezTo>
                    <a:cubicBezTo>
                      <a:pt x="760" y="898"/>
                      <a:pt x="760" y="898"/>
                      <a:pt x="760" y="898"/>
                    </a:cubicBezTo>
                    <a:cubicBezTo>
                      <a:pt x="759" y="899"/>
                      <a:pt x="758" y="899"/>
                      <a:pt x="758" y="900"/>
                    </a:cubicBezTo>
                    <a:cubicBezTo>
                      <a:pt x="757" y="900"/>
                      <a:pt x="757" y="901"/>
                      <a:pt x="758" y="902"/>
                    </a:cubicBezTo>
                    <a:cubicBezTo>
                      <a:pt x="758" y="902"/>
                      <a:pt x="758" y="903"/>
                      <a:pt x="759" y="904"/>
                    </a:cubicBezTo>
                    <a:cubicBezTo>
                      <a:pt x="759" y="905"/>
                      <a:pt x="760" y="905"/>
                      <a:pt x="760" y="906"/>
                    </a:cubicBezTo>
                    <a:cubicBezTo>
                      <a:pt x="760" y="907"/>
                      <a:pt x="760" y="907"/>
                      <a:pt x="761" y="907"/>
                    </a:cubicBezTo>
                    <a:cubicBezTo>
                      <a:pt x="761" y="907"/>
                      <a:pt x="761" y="907"/>
                      <a:pt x="761" y="907"/>
                    </a:cubicBezTo>
                    <a:cubicBezTo>
                      <a:pt x="761" y="908"/>
                      <a:pt x="761" y="909"/>
                      <a:pt x="761" y="910"/>
                    </a:cubicBezTo>
                    <a:cubicBezTo>
                      <a:pt x="762" y="911"/>
                      <a:pt x="763" y="911"/>
                      <a:pt x="763" y="912"/>
                    </a:cubicBezTo>
                    <a:cubicBezTo>
                      <a:pt x="763" y="913"/>
                      <a:pt x="764" y="914"/>
                      <a:pt x="764" y="914"/>
                    </a:cubicBezTo>
                    <a:cubicBezTo>
                      <a:pt x="764" y="917"/>
                      <a:pt x="764" y="919"/>
                      <a:pt x="764" y="922"/>
                    </a:cubicBezTo>
                    <a:cubicBezTo>
                      <a:pt x="765" y="922"/>
                      <a:pt x="766" y="923"/>
                      <a:pt x="767" y="924"/>
                    </a:cubicBezTo>
                    <a:cubicBezTo>
                      <a:pt x="767" y="925"/>
                      <a:pt x="767" y="925"/>
                      <a:pt x="767" y="926"/>
                    </a:cubicBezTo>
                    <a:cubicBezTo>
                      <a:pt x="767" y="926"/>
                      <a:pt x="767" y="926"/>
                      <a:pt x="767" y="927"/>
                    </a:cubicBezTo>
                    <a:cubicBezTo>
                      <a:pt x="767" y="927"/>
                      <a:pt x="767" y="927"/>
                      <a:pt x="767" y="927"/>
                    </a:cubicBezTo>
                    <a:cubicBezTo>
                      <a:pt x="767" y="928"/>
                      <a:pt x="767" y="928"/>
                      <a:pt x="768" y="929"/>
                    </a:cubicBezTo>
                    <a:cubicBezTo>
                      <a:pt x="768" y="929"/>
                      <a:pt x="768" y="929"/>
                      <a:pt x="768" y="929"/>
                    </a:cubicBezTo>
                    <a:cubicBezTo>
                      <a:pt x="769" y="930"/>
                      <a:pt x="769" y="930"/>
                      <a:pt x="769" y="931"/>
                    </a:cubicBezTo>
                    <a:cubicBezTo>
                      <a:pt x="768" y="931"/>
                      <a:pt x="768" y="932"/>
                      <a:pt x="768" y="932"/>
                    </a:cubicBezTo>
                    <a:cubicBezTo>
                      <a:pt x="767" y="932"/>
                      <a:pt x="767" y="932"/>
                      <a:pt x="767" y="932"/>
                    </a:cubicBezTo>
                    <a:cubicBezTo>
                      <a:pt x="767" y="934"/>
                      <a:pt x="767" y="935"/>
                      <a:pt x="767" y="937"/>
                    </a:cubicBezTo>
                    <a:cubicBezTo>
                      <a:pt x="768" y="938"/>
                      <a:pt x="769" y="940"/>
                      <a:pt x="770" y="941"/>
                    </a:cubicBezTo>
                    <a:cubicBezTo>
                      <a:pt x="770" y="942"/>
                      <a:pt x="770" y="943"/>
                      <a:pt x="770" y="943"/>
                    </a:cubicBezTo>
                    <a:cubicBezTo>
                      <a:pt x="770" y="944"/>
                      <a:pt x="769" y="943"/>
                      <a:pt x="769" y="944"/>
                    </a:cubicBezTo>
                    <a:cubicBezTo>
                      <a:pt x="769" y="944"/>
                      <a:pt x="768" y="944"/>
                      <a:pt x="768" y="944"/>
                    </a:cubicBezTo>
                    <a:cubicBezTo>
                      <a:pt x="767" y="944"/>
                      <a:pt x="767" y="944"/>
                      <a:pt x="767" y="944"/>
                    </a:cubicBezTo>
                    <a:cubicBezTo>
                      <a:pt x="766" y="944"/>
                      <a:pt x="766" y="944"/>
                      <a:pt x="765" y="944"/>
                    </a:cubicBezTo>
                    <a:cubicBezTo>
                      <a:pt x="765" y="943"/>
                      <a:pt x="764" y="943"/>
                      <a:pt x="764" y="943"/>
                    </a:cubicBezTo>
                    <a:cubicBezTo>
                      <a:pt x="763" y="943"/>
                      <a:pt x="763" y="943"/>
                      <a:pt x="762" y="943"/>
                    </a:cubicBezTo>
                    <a:cubicBezTo>
                      <a:pt x="761" y="942"/>
                      <a:pt x="760" y="942"/>
                      <a:pt x="760" y="941"/>
                    </a:cubicBezTo>
                    <a:cubicBezTo>
                      <a:pt x="758" y="943"/>
                      <a:pt x="757" y="944"/>
                      <a:pt x="756" y="945"/>
                    </a:cubicBezTo>
                    <a:cubicBezTo>
                      <a:pt x="756" y="946"/>
                      <a:pt x="757" y="947"/>
                      <a:pt x="757" y="948"/>
                    </a:cubicBezTo>
                    <a:cubicBezTo>
                      <a:pt x="757" y="948"/>
                      <a:pt x="757" y="948"/>
                      <a:pt x="756" y="949"/>
                    </a:cubicBezTo>
                    <a:cubicBezTo>
                      <a:pt x="756" y="949"/>
                      <a:pt x="756" y="950"/>
                      <a:pt x="756" y="951"/>
                    </a:cubicBezTo>
                    <a:cubicBezTo>
                      <a:pt x="755" y="949"/>
                      <a:pt x="753" y="949"/>
                      <a:pt x="752" y="947"/>
                    </a:cubicBezTo>
                    <a:cubicBezTo>
                      <a:pt x="752" y="947"/>
                      <a:pt x="752" y="947"/>
                      <a:pt x="752" y="947"/>
                    </a:cubicBezTo>
                    <a:cubicBezTo>
                      <a:pt x="751" y="947"/>
                      <a:pt x="751" y="946"/>
                      <a:pt x="750" y="946"/>
                    </a:cubicBezTo>
                    <a:cubicBezTo>
                      <a:pt x="750" y="946"/>
                      <a:pt x="750" y="945"/>
                      <a:pt x="750" y="945"/>
                    </a:cubicBezTo>
                    <a:cubicBezTo>
                      <a:pt x="750" y="945"/>
                      <a:pt x="749" y="945"/>
                      <a:pt x="749" y="945"/>
                    </a:cubicBezTo>
                    <a:cubicBezTo>
                      <a:pt x="748" y="944"/>
                      <a:pt x="748" y="944"/>
                      <a:pt x="747" y="942"/>
                    </a:cubicBezTo>
                    <a:cubicBezTo>
                      <a:pt x="747" y="942"/>
                      <a:pt x="746" y="941"/>
                      <a:pt x="745" y="941"/>
                    </a:cubicBezTo>
                    <a:cubicBezTo>
                      <a:pt x="745" y="941"/>
                      <a:pt x="745" y="941"/>
                      <a:pt x="745" y="940"/>
                    </a:cubicBezTo>
                    <a:cubicBezTo>
                      <a:pt x="744" y="939"/>
                      <a:pt x="743" y="938"/>
                      <a:pt x="742" y="937"/>
                    </a:cubicBezTo>
                    <a:cubicBezTo>
                      <a:pt x="742" y="937"/>
                      <a:pt x="742" y="937"/>
                      <a:pt x="742" y="937"/>
                    </a:cubicBezTo>
                    <a:cubicBezTo>
                      <a:pt x="741" y="936"/>
                      <a:pt x="740" y="935"/>
                      <a:pt x="739" y="934"/>
                    </a:cubicBezTo>
                    <a:cubicBezTo>
                      <a:pt x="739" y="933"/>
                      <a:pt x="739" y="933"/>
                      <a:pt x="739" y="933"/>
                    </a:cubicBezTo>
                    <a:cubicBezTo>
                      <a:pt x="739" y="932"/>
                      <a:pt x="739" y="932"/>
                      <a:pt x="738" y="932"/>
                    </a:cubicBezTo>
                    <a:cubicBezTo>
                      <a:pt x="737" y="931"/>
                      <a:pt x="736" y="930"/>
                      <a:pt x="735" y="929"/>
                    </a:cubicBezTo>
                    <a:cubicBezTo>
                      <a:pt x="735" y="927"/>
                      <a:pt x="734" y="927"/>
                      <a:pt x="733" y="926"/>
                    </a:cubicBezTo>
                    <a:cubicBezTo>
                      <a:pt x="733" y="925"/>
                      <a:pt x="732" y="924"/>
                      <a:pt x="732" y="924"/>
                    </a:cubicBezTo>
                    <a:cubicBezTo>
                      <a:pt x="731" y="923"/>
                      <a:pt x="729" y="922"/>
                      <a:pt x="729" y="921"/>
                    </a:cubicBezTo>
                    <a:cubicBezTo>
                      <a:pt x="729" y="920"/>
                      <a:pt x="728" y="919"/>
                      <a:pt x="727" y="919"/>
                    </a:cubicBezTo>
                    <a:cubicBezTo>
                      <a:pt x="726" y="919"/>
                      <a:pt x="726" y="918"/>
                      <a:pt x="725" y="918"/>
                    </a:cubicBezTo>
                    <a:cubicBezTo>
                      <a:pt x="725" y="918"/>
                      <a:pt x="724" y="918"/>
                      <a:pt x="724" y="918"/>
                    </a:cubicBezTo>
                    <a:cubicBezTo>
                      <a:pt x="723" y="917"/>
                      <a:pt x="723" y="917"/>
                      <a:pt x="722" y="917"/>
                    </a:cubicBezTo>
                    <a:cubicBezTo>
                      <a:pt x="722" y="917"/>
                      <a:pt x="721" y="916"/>
                      <a:pt x="721" y="915"/>
                    </a:cubicBezTo>
                    <a:cubicBezTo>
                      <a:pt x="721" y="915"/>
                      <a:pt x="721" y="914"/>
                      <a:pt x="720" y="914"/>
                    </a:cubicBezTo>
                    <a:cubicBezTo>
                      <a:pt x="720" y="913"/>
                      <a:pt x="720" y="913"/>
                      <a:pt x="719" y="912"/>
                    </a:cubicBezTo>
                    <a:cubicBezTo>
                      <a:pt x="719" y="912"/>
                      <a:pt x="718" y="912"/>
                      <a:pt x="718" y="912"/>
                    </a:cubicBezTo>
                    <a:cubicBezTo>
                      <a:pt x="717" y="911"/>
                      <a:pt x="717" y="910"/>
                      <a:pt x="716" y="910"/>
                    </a:cubicBezTo>
                    <a:cubicBezTo>
                      <a:pt x="715" y="909"/>
                      <a:pt x="714" y="910"/>
                      <a:pt x="714" y="909"/>
                    </a:cubicBezTo>
                    <a:cubicBezTo>
                      <a:pt x="713" y="909"/>
                      <a:pt x="713" y="909"/>
                      <a:pt x="712" y="909"/>
                    </a:cubicBezTo>
                    <a:cubicBezTo>
                      <a:pt x="712" y="909"/>
                      <a:pt x="712" y="909"/>
                      <a:pt x="712" y="910"/>
                    </a:cubicBezTo>
                    <a:cubicBezTo>
                      <a:pt x="711" y="910"/>
                      <a:pt x="711" y="910"/>
                      <a:pt x="710" y="910"/>
                    </a:cubicBezTo>
                    <a:cubicBezTo>
                      <a:pt x="710" y="910"/>
                      <a:pt x="709" y="910"/>
                      <a:pt x="709" y="911"/>
                    </a:cubicBezTo>
                    <a:cubicBezTo>
                      <a:pt x="709" y="912"/>
                      <a:pt x="710" y="911"/>
                      <a:pt x="710" y="912"/>
                    </a:cubicBezTo>
                    <a:cubicBezTo>
                      <a:pt x="710" y="913"/>
                      <a:pt x="710" y="914"/>
                      <a:pt x="710" y="914"/>
                    </a:cubicBezTo>
                    <a:cubicBezTo>
                      <a:pt x="711" y="915"/>
                      <a:pt x="712" y="915"/>
                      <a:pt x="713" y="916"/>
                    </a:cubicBezTo>
                    <a:cubicBezTo>
                      <a:pt x="713" y="917"/>
                      <a:pt x="713" y="918"/>
                      <a:pt x="713" y="919"/>
                    </a:cubicBezTo>
                    <a:cubicBezTo>
                      <a:pt x="715" y="919"/>
                      <a:pt x="713" y="921"/>
                      <a:pt x="715" y="921"/>
                    </a:cubicBezTo>
                    <a:cubicBezTo>
                      <a:pt x="715" y="922"/>
                      <a:pt x="715" y="924"/>
                      <a:pt x="715" y="925"/>
                    </a:cubicBezTo>
                    <a:cubicBezTo>
                      <a:pt x="715" y="925"/>
                      <a:pt x="715" y="925"/>
                      <a:pt x="715" y="925"/>
                    </a:cubicBezTo>
                    <a:cubicBezTo>
                      <a:pt x="715" y="926"/>
                      <a:pt x="715" y="927"/>
                      <a:pt x="715" y="928"/>
                    </a:cubicBezTo>
                    <a:cubicBezTo>
                      <a:pt x="715" y="928"/>
                      <a:pt x="715" y="928"/>
                      <a:pt x="715" y="928"/>
                    </a:cubicBezTo>
                    <a:cubicBezTo>
                      <a:pt x="715" y="928"/>
                      <a:pt x="715" y="928"/>
                      <a:pt x="714" y="928"/>
                    </a:cubicBezTo>
                    <a:cubicBezTo>
                      <a:pt x="713" y="927"/>
                      <a:pt x="713" y="926"/>
                      <a:pt x="713" y="925"/>
                    </a:cubicBezTo>
                    <a:cubicBezTo>
                      <a:pt x="712" y="925"/>
                      <a:pt x="711" y="925"/>
                      <a:pt x="710" y="924"/>
                    </a:cubicBezTo>
                    <a:cubicBezTo>
                      <a:pt x="710" y="923"/>
                      <a:pt x="710" y="923"/>
                      <a:pt x="710" y="922"/>
                    </a:cubicBezTo>
                    <a:cubicBezTo>
                      <a:pt x="710" y="922"/>
                      <a:pt x="710" y="921"/>
                      <a:pt x="709" y="921"/>
                    </a:cubicBezTo>
                    <a:cubicBezTo>
                      <a:pt x="709" y="921"/>
                      <a:pt x="709" y="920"/>
                      <a:pt x="709" y="920"/>
                    </a:cubicBezTo>
                    <a:cubicBezTo>
                      <a:pt x="709" y="920"/>
                      <a:pt x="708" y="920"/>
                      <a:pt x="708" y="920"/>
                    </a:cubicBezTo>
                    <a:cubicBezTo>
                      <a:pt x="708" y="920"/>
                      <a:pt x="708" y="919"/>
                      <a:pt x="708" y="919"/>
                    </a:cubicBezTo>
                    <a:cubicBezTo>
                      <a:pt x="708" y="919"/>
                      <a:pt x="707" y="918"/>
                      <a:pt x="707" y="918"/>
                    </a:cubicBezTo>
                    <a:cubicBezTo>
                      <a:pt x="705" y="917"/>
                      <a:pt x="705" y="915"/>
                      <a:pt x="704" y="913"/>
                    </a:cubicBezTo>
                    <a:cubicBezTo>
                      <a:pt x="704" y="913"/>
                      <a:pt x="704" y="913"/>
                      <a:pt x="704" y="912"/>
                    </a:cubicBezTo>
                    <a:cubicBezTo>
                      <a:pt x="704" y="912"/>
                      <a:pt x="703" y="912"/>
                      <a:pt x="703" y="912"/>
                    </a:cubicBezTo>
                    <a:cubicBezTo>
                      <a:pt x="701" y="913"/>
                      <a:pt x="701" y="913"/>
                      <a:pt x="700" y="915"/>
                    </a:cubicBezTo>
                    <a:cubicBezTo>
                      <a:pt x="699" y="916"/>
                      <a:pt x="699" y="916"/>
                      <a:pt x="698" y="917"/>
                    </a:cubicBezTo>
                    <a:cubicBezTo>
                      <a:pt x="697" y="916"/>
                      <a:pt x="697" y="915"/>
                      <a:pt x="696" y="915"/>
                    </a:cubicBezTo>
                    <a:cubicBezTo>
                      <a:pt x="695" y="915"/>
                      <a:pt x="695" y="915"/>
                      <a:pt x="694" y="915"/>
                    </a:cubicBezTo>
                    <a:cubicBezTo>
                      <a:pt x="694" y="915"/>
                      <a:pt x="694" y="915"/>
                      <a:pt x="694" y="915"/>
                    </a:cubicBezTo>
                    <a:cubicBezTo>
                      <a:pt x="693" y="915"/>
                      <a:pt x="692" y="915"/>
                      <a:pt x="690" y="915"/>
                    </a:cubicBezTo>
                    <a:cubicBezTo>
                      <a:pt x="690" y="915"/>
                      <a:pt x="690" y="915"/>
                      <a:pt x="690" y="915"/>
                    </a:cubicBezTo>
                    <a:cubicBezTo>
                      <a:pt x="689" y="915"/>
                      <a:pt x="688" y="914"/>
                      <a:pt x="687" y="915"/>
                    </a:cubicBezTo>
                    <a:cubicBezTo>
                      <a:pt x="687" y="915"/>
                      <a:pt x="686" y="915"/>
                      <a:pt x="685" y="914"/>
                    </a:cubicBezTo>
                    <a:cubicBezTo>
                      <a:pt x="685" y="914"/>
                      <a:pt x="684" y="914"/>
                      <a:pt x="684" y="914"/>
                    </a:cubicBezTo>
                    <a:cubicBezTo>
                      <a:pt x="684" y="914"/>
                      <a:pt x="683" y="914"/>
                      <a:pt x="683" y="915"/>
                    </a:cubicBezTo>
                    <a:cubicBezTo>
                      <a:pt x="683" y="914"/>
                      <a:pt x="683" y="914"/>
                      <a:pt x="682" y="914"/>
                    </a:cubicBezTo>
                    <a:cubicBezTo>
                      <a:pt x="682" y="914"/>
                      <a:pt x="681" y="914"/>
                      <a:pt x="681" y="915"/>
                    </a:cubicBezTo>
                    <a:cubicBezTo>
                      <a:pt x="681" y="915"/>
                      <a:pt x="680" y="915"/>
                      <a:pt x="679" y="916"/>
                    </a:cubicBezTo>
                    <a:cubicBezTo>
                      <a:pt x="679" y="916"/>
                      <a:pt x="678" y="916"/>
                      <a:pt x="678" y="916"/>
                    </a:cubicBezTo>
                    <a:cubicBezTo>
                      <a:pt x="677" y="916"/>
                      <a:pt x="677" y="917"/>
                      <a:pt x="676" y="917"/>
                    </a:cubicBezTo>
                    <a:cubicBezTo>
                      <a:pt x="676" y="917"/>
                      <a:pt x="675" y="917"/>
                      <a:pt x="675" y="917"/>
                    </a:cubicBezTo>
                    <a:cubicBezTo>
                      <a:pt x="674" y="918"/>
                      <a:pt x="673" y="917"/>
                      <a:pt x="672" y="918"/>
                    </a:cubicBezTo>
                    <a:cubicBezTo>
                      <a:pt x="672" y="918"/>
                      <a:pt x="671" y="918"/>
                      <a:pt x="670" y="918"/>
                    </a:cubicBezTo>
                    <a:cubicBezTo>
                      <a:pt x="670" y="918"/>
                      <a:pt x="670" y="918"/>
                      <a:pt x="669" y="917"/>
                    </a:cubicBezTo>
                    <a:cubicBezTo>
                      <a:pt x="669" y="917"/>
                      <a:pt x="668" y="916"/>
                      <a:pt x="667" y="916"/>
                    </a:cubicBezTo>
                    <a:cubicBezTo>
                      <a:pt x="667" y="916"/>
                      <a:pt x="667" y="915"/>
                      <a:pt x="666" y="915"/>
                    </a:cubicBezTo>
                    <a:cubicBezTo>
                      <a:pt x="665" y="915"/>
                      <a:pt x="664" y="915"/>
                      <a:pt x="663" y="915"/>
                    </a:cubicBezTo>
                    <a:cubicBezTo>
                      <a:pt x="663" y="914"/>
                      <a:pt x="663" y="914"/>
                      <a:pt x="663" y="914"/>
                    </a:cubicBezTo>
                    <a:cubicBezTo>
                      <a:pt x="662" y="914"/>
                      <a:pt x="661" y="914"/>
                      <a:pt x="660" y="914"/>
                    </a:cubicBezTo>
                    <a:cubicBezTo>
                      <a:pt x="660" y="914"/>
                      <a:pt x="660" y="914"/>
                      <a:pt x="659" y="915"/>
                    </a:cubicBezTo>
                    <a:cubicBezTo>
                      <a:pt x="659" y="915"/>
                      <a:pt x="659" y="914"/>
                      <a:pt x="658" y="914"/>
                    </a:cubicBezTo>
                    <a:cubicBezTo>
                      <a:pt x="658" y="914"/>
                      <a:pt x="658" y="914"/>
                      <a:pt x="657" y="915"/>
                    </a:cubicBezTo>
                    <a:cubicBezTo>
                      <a:pt x="657" y="915"/>
                      <a:pt x="656" y="915"/>
                      <a:pt x="655" y="915"/>
                    </a:cubicBezTo>
                    <a:cubicBezTo>
                      <a:pt x="655" y="914"/>
                      <a:pt x="655" y="914"/>
                      <a:pt x="655" y="914"/>
                    </a:cubicBezTo>
                    <a:cubicBezTo>
                      <a:pt x="654" y="914"/>
                      <a:pt x="654" y="914"/>
                      <a:pt x="653" y="914"/>
                    </a:cubicBezTo>
                    <a:cubicBezTo>
                      <a:pt x="653" y="914"/>
                      <a:pt x="653" y="914"/>
                      <a:pt x="653" y="914"/>
                    </a:cubicBezTo>
                    <a:cubicBezTo>
                      <a:pt x="652" y="915"/>
                      <a:pt x="652" y="914"/>
                      <a:pt x="652" y="914"/>
                    </a:cubicBezTo>
                    <a:cubicBezTo>
                      <a:pt x="651" y="914"/>
                      <a:pt x="651" y="914"/>
                      <a:pt x="651" y="915"/>
                    </a:cubicBezTo>
                    <a:cubicBezTo>
                      <a:pt x="649" y="915"/>
                      <a:pt x="648" y="915"/>
                      <a:pt x="647" y="915"/>
                    </a:cubicBezTo>
                    <a:cubicBezTo>
                      <a:pt x="647" y="914"/>
                      <a:pt x="646" y="914"/>
                      <a:pt x="646" y="914"/>
                    </a:cubicBezTo>
                    <a:cubicBezTo>
                      <a:pt x="645" y="914"/>
                      <a:pt x="643" y="914"/>
                      <a:pt x="642" y="914"/>
                    </a:cubicBezTo>
                    <a:cubicBezTo>
                      <a:pt x="642" y="914"/>
                      <a:pt x="641" y="913"/>
                      <a:pt x="641" y="913"/>
                    </a:cubicBezTo>
                    <a:cubicBezTo>
                      <a:pt x="641" y="912"/>
                      <a:pt x="641" y="912"/>
                      <a:pt x="641" y="911"/>
                    </a:cubicBezTo>
                    <a:cubicBezTo>
                      <a:pt x="640" y="911"/>
                      <a:pt x="640" y="911"/>
                      <a:pt x="640" y="911"/>
                    </a:cubicBezTo>
                    <a:cubicBezTo>
                      <a:pt x="639" y="911"/>
                      <a:pt x="639" y="911"/>
                      <a:pt x="639" y="911"/>
                    </a:cubicBezTo>
                    <a:cubicBezTo>
                      <a:pt x="639" y="910"/>
                      <a:pt x="639" y="909"/>
                      <a:pt x="639" y="908"/>
                    </a:cubicBezTo>
                    <a:cubicBezTo>
                      <a:pt x="639" y="908"/>
                      <a:pt x="639" y="907"/>
                      <a:pt x="639" y="907"/>
                    </a:cubicBezTo>
                    <a:cubicBezTo>
                      <a:pt x="639" y="907"/>
                      <a:pt x="639" y="906"/>
                      <a:pt x="639" y="906"/>
                    </a:cubicBezTo>
                    <a:cubicBezTo>
                      <a:pt x="640" y="905"/>
                      <a:pt x="640" y="904"/>
                      <a:pt x="641" y="903"/>
                    </a:cubicBezTo>
                    <a:cubicBezTo>
                      <a:pt x="642" y="902"/>
                      <a:pt x="643" y="901"/>
                      <a:pt x="644" y="900"/>
                    </a:cubicBezTo>
                    <a:cubicBezTo>
                      <a:pt x="645" y="899"/>
                      <a:pt x="645" y="898"/>
                      <a:pt x="646" y="897"/>
                    </a:cubicBezTo>
                    <a:cubicBezTo>
                      <a:pt x="646" y="896"/>
                      <a:pt x="646" y="895"/>
                      <a:pt x="646" y="894"/>
                    </a:cubicBezTo>
                    <a:cubicBezTo>
                      <a:pt x="646" y="893"/>
                      <a:pt x="645" y="892"/>
                      <a:pt x="644" y="891"/>
                    </a:cubicBezTo>
                    <a:cubicBezTo>
                      <a:pt x="643" y="891"/>
                      <a:pt x="642" y="891"/>
                      <a:pt x="640" y="891"/>
                    </a:cubicBezTo>
                    <a:cubicBezTo>
                      <a:pt x="640" y="892"/>
                      <a:pt x="639" y="893"/>
                      <a:pt x="638" y="893"/>
                    </a:cubicBezTo>
                    <a:cubicBezTo>
                      <a:pt x="638" y="894"/>
                      <a:pt x="637" y="895"/>
                      <a:pt x="636" y="896"/>
                    </a:cubicBezTo>
                    <a:cubicBezTo>
                      <a:pt x="636" y="897"/>
                      <a:pt x="635" y="897"/>
                      <a:pt x="634" y="898"/>
                    </a:cubicBezTo>
                    <a:cubicBezTo>
                      <a:pt x="634" y="899"/>
                      <a:pt x="633" y="899"/>
                      <a:pt x="633" y="900"/>
                    </a:cubicBezTo>
                    <a:cubicBezTo>
                      <a:pt x="632" y="900"/>
                      <a:pt x="632" y="900"/>
                      <a:pt x="632" y="900"/>
                    </a:cubicBezTo>
                    <a:cubicBezTo>
                      <a:pt x="631" y="900"/>
                      <a:pt x="632" y="901"/>
                      <a:pt x="631" y="901"/>
                    </a:cubicBezTo>
                    <a:cubicBezTo>
                      <a:pt x="631" y="902"/>
                      <a:pt x="630" y="903"/>
                      <a:pt x="629" y="904"/>
                    </a:cubicBezTo>
                    <a:cubicBezTo>
                      <a:pt x="629" y="904"/>
                      <a:pt x="628" y="904"/>
                      <a:pt x="628" y="904"/>
                    </a:cubicBezTo>
                    <a:cubicBezTo>
                      <a:pt x="628" y="904"/>
                      <a:pt x="628" y="905"/>
                      <a:pt x="627" y="906"/>
                    </a:cubicBezTo>
                    <a:cubicBezTo>
                      <a:pt x="627" y="906"/>
                      <a:pt x="626" y="906"/>
                      <a:pt x="626" y="906"/>
                    </a:cubicBezTo>
                    <a:cubicBezTo>
                      <a:pt x="626" y="907"/>
                      <a:pt x="626" y="907"/>
                      <a:pt x="626" y="907"/>
                    </a:cubicBezTo>
                    <a:cubicBezTo>
                      <a:pt x="625" y="907"/>
                      <a:pt x="625" y="907"/>
                      <a:pt x="624" y="907"/>
                    </a:cubicBezTo>
                    <a:cubicBezTo>
                      <a:pt x="624" y="907"/>
                      <a:pt x="624" y="908"/>
                      <a:pt x="624" y="908"/>
                    </a:cubicBezTo>
                    <a:cubicBezTo>
                      <a:pt x="623" y="908"/>
                      <a:pt x="623" y="908"/>
                      <a:pt x="623" y="908"/>
                    </a:cubicBezTo>
                    <a:cubicBezTo>
                      <a:pt x="622" y="909"/>
                      <a:pt x="622" y="909"/>
                      <a:pt x="622" y="909"/>
                    </a:cubicBezTo>
                    <a:cubicBezTo>
                      <a:pt x="622" y="910"/>
                      <a:pt x="622" y="910"/>
                      <a:pt x="621" y="910"/>
                    </a:cubicBezTo>
                    <a:cubicBezTo>
                      <a:pt x="621" y="910"/>
                      <a:pt x="621" y="910"/>
                      <a:pt x="621" y="911"/>
                    </a:cubicBezTo>
                    <a:cubicBezTo>
                      <a:pt x="621" y="911"/>
                      <a:pt x="620" y="911"/>
                      <a:pt x="620" y="911"/>
                    </a:cubicBezTo>
                    <a:cubicBezTo>
                      <a:pt x="620" y="912"/>
                      <a:pt x="620" y="912"/>
                      <a:pt x="620" y="913"/>
                    </a:cubicBezTo>
                    <a:cubicBezTo>
                      <a:pt x="620" y="913"/>
                      <a:pt x="621" y="913"/>
                      <a:pt x="621" y="914"/>
                    </a:cubicBezTo>
                    <a:cubicBezTo>
                      <a:pt x="621" y="914"/>
                      <a:pt x="621" y="915"/>
                      <a:pt x="621" y="916"/>
                    </a:cubicBezTo>
                    <a:cubicBezTo>
                      <a:pt x="621" y="916"/>
                      <a:pt x="621" y="916"/>
                      <a:pt x="622" y="916"/>
                    </a:cubicBezTo>
                    <a:cubicBezTo>
                      <a:pt x="622" y="918"/>
                      <a:pt x="622" y="919"/>
                      <a:pt x="622" y="921"/>
                    </a:cubicBezTo>
                    <a:cubicBezTo>
                      <a:pt x="621" y="921"/>
                      <a:pt x="621" y="922"/>
                      <a:pt x="620" y="922"/>
                    </a:cubicBezTo>
                    <a:cubicBezTo>
                      <a:pt x="621" y="923"/>
                      <a:pt x="620" y="924"/>
                      <a:pt x="619" y="925"/>
                    </a:cubicBezTo>
                    <a:cubicBezTo>
                      <a:pt x="620" y="925"/>
                      <a:pt x="620" y="926"/>
                      <a:pt x="620" y="926"/>
                    </a:cubicBezTo>
                    <a:cubicBezTo>
                      <a:pt x="620" y="927"/>
                      <a:pt x="620" y="927"/>
                      <a:pt x="620" y="928"/>
                    </a:cubicBezTo>
                    <a:cubicBezTo>
                      <a:pt x="620" y="928"/>
                      <a:pt x="621" y="929"/>
                      <a:pt x="621" y="929"/>
                    </a:cubicBezTo>
                    <a:cubicBezTo>
                      <a:pt x="621" y="929"/>
                      <a:pt x="621" y="930"/>
                      <a:pt x="621" y="931"/>
                    </a:cubicBezTo>
                    <a:cubicBezTo>
                      <a:pt x="621" y="931"/>
                      <a:pt x="622" y="932"/>
                      <a:pt x="622" y="933"/>
                    </a:cubicBezTo>
                    <a:cubicBezTo>
                      <a:pt x="621" y="933"/>
                      <a:pt x="621" y="934"/>
                      <a:pt x="621" y="934"/>
                    </a:cubicBezTo>
                    <a:cubicBezTo>
                      <a:pt x="621" y="935"/>
                      <a:pt x="621" y="936"/>
                      <a:pt x="621" y="937"/>
                    </a:cubicBezTo>
                    <a:cubicBezTo>
                      <a:pt x="621" y="937"/>
                      <a:pt x="621" y="937"/>
                      <a:pt x="622" y="937"/>
                    </a:cubicBezTo>
                    <a:cubicBezTo>
                      <a:pt x="621" y="938"/>
                      <a:pt x="621" y="938"/>
                      <a:pt x="621" y="938"/>
                    </a:cubicBezTo>
                    <a:cubicBezTo>
                      <a:pt x="621" y="938"/>
                      <a:pt x="621" y="939"/>
                      <a:pt x="622" y="939"/>
                    </a:cubicBezTo>
                    <a:cubicBezTo>
                      <a:pt x="621" y="940"/>
                      <a:pt x="620" y="939"/>
                      <a:pt x="619" y="940"/>
                    </a:cubicBezTo>
                    <a:cubicBezTo>
                      <a:pt x="619" y="940"/>
                      <a:pt x="618" y="940"/>
                      <a:pt x="618" y="940"/>
                    </a:cubicBezTo>
                    <a:cubicBezTo>
                      <a:pt x="617" y="941"/>
                      <a:pt x="618" y="942"/>
                      <a:pt x="618" y="943"/>
                    </a:cubicBezTo>
                    <a:cubicBezTo>
                      <a:pt x="619" y="945"/>
                      <a:pt x="621" y="945"/>
                      <a:pt x="622" y="946"/>
                    </a:cubicBezTo>
                    <a:cubicBezTo>
                      <a:pt x="622" y="947"/>
                      <a:pt x="622" y="947"/>
                      <a:pt x="623" y="948"/>
                    </a:cubicBezTo>
                    <a:cubicBezTo>
                      <a:pt x="623" y="948"/>
                      <a:pt x="623" y="948"/>
                      <a:pt x="622" y="948"/>
                    </a:cubicBezTo>
                    <a:cubicBezTo>
                      <a:pt x="622" y="948"/>
                      <a:pt x="621" y="947"/>
                      <a:pt x="621" y="947"/>
                    </a:cubicBezTo>
                    <a:cubicBezTo>
                      <a:pt x="620" y="947"/>
                      <a:pt x="619" y="946"/>
                      <a:pt x="618" y="945"/>
                    </a:cubicBezTo>
                    <a:cubicBezTo>
                      <a:pt x="617" y="945"/>
                      <a:pt x="617" y="944"/>
                      <a:pt x="616" y="944"/>
                    </a:cubicBezTo>
                    <a:cubicBezTo>
                      <a:pt x="616" y="944"/>
                      <a:pt x="615" y="944"/>
                      <a:pt x="615" y="944"/>
                    </a:cubicBezTo>
                    <a:cubicBezTo>
                      <a:pt x="615" y="943"/>
                      <a:pt x="614" y="943"/>
                      <a:pt x="614" y="943"/>
                    </a:cubicBezTo>
                    <a:cubicBezTo>
                      <a:pt x="614" y="943"/>
                      <a:pt x="613" y="943"/>
                      <a:pt x="613" y="943"/>
                    </a:cubicBezTo>
                    <a:cubicBezTo>
                      <a:pt x="612" y="944"/>
                      <a:pt x="612" y="944"/>
                      <a:pt x="611" y="944"/>
                    </a:cubicBezTo>
                    <a:cubicBezTo>
                      <a:pt x="610" y="944"/>
                      <a:pt x="610" y="944"/>
                      <a:pt x="610" y="945"/>
                    </a:cubicBezTo>
                    <a:cubicBezTo>
                      <a:pt x="609" y="946"/>
                      <a:pt x="610" y="946"/>
                      <a:pt x="610" y="946"/>
                    </a:cubicBezTo>
                    <a:cubicBezTo>
                      <a:pt x="610" y="947"/>
                      <a:pt x="610" y="947"/>
                      <a:pt x="610" y="948"/>
                    </a:cubicBezTo>
                    <a:cubicBezTo>
                      <a:pt x="610" y="948"/>
                      <a:pt x="611" y="949"/>
                      <a:pt x="611" y="949"/>
                    </a:cubicBezTo>
                    <a:cubicBezTo>
                      <a:pt x="611" y="950"/>
                      <a:pt x="611" y="951"/>
                      <a:pt x="611" y="951"/>
                    </a:cubicBezTo>
                    <a:cubicBezTo>
                      <a:pt x="610" y="952"/>
                      <a:pt x="610" y="951"/>
                      <a:pt x="609" y="952"/>
                    </a:cubicBezTo>
                    <a:cubicBezTo>
                      <a:pt x="608" y="951"/>
                      <a:pt x="608" y="950"/>
                      <a:pt x="608" y="949"/>
                    </a:cubicBezTo>
                    <a:cubicBezTo>
                      <a:pt x="607" y="949"/>
                      <a:pt x="607" y="950"/>
                      <a:pt x="606" y="950"/>
                    </a:cubicBezTo>
                    <a:cubicBezTo>
                      <a:pt x="606" y="951"/>
                      <a:pt x="606" y="952"/>
                      <a:pt x="606" y="952"/>
                    </a:cubicBezTo>
                    <a:cubicBezTo>
                      <a:pt x="606" y="952"/>
                      <a:pt x="606" y="952"/>
                      <a:pt x="605" y="953"/>
                    </a:cubicBezTo>
                    <a:cubicBezTo>
                      <a:pt x="605" y="954"/>
                      <a:pt x="606" y="955"/>
                      <a:pt x="607" y="956"/>
                    </a:cubicBezTo>
                    <a:cubicBezTo>
                      <a:pt x="606" y="957"/>
                      <a:pt x="606" y="957"/>
                      <a:pt x="606" y="958"/>
                    </a:cubicBezTo>
                    <a:cubicBezTo>
                      <a:pt x="606" y="958"/>
                      <a:pt x="606" y="958"/>
                      <a:pt x="607" y="958"/>
                    </a:cubicBezTo>
                    <a:cubicBezTo>
                      <a:pt x="607" y="959"/>
                      <a:pt x="607" y="959"/>
                      <a:pt x="607" y="960"/>
                    </a:cubicBezTo>
                    <a:cubicBezTo>
                      <a:pt x="606" y="960"/>
                      <a:pt x="606" y="960"/>
                      <a:pt x="604" y="960"/>
                    </a:cubicBezTo>
                    <a:cubicBezTo>
                      <a:pt x="604" y="959"/>
                      <a:pt x="604" y="958"/>
                      <a:pt x="603" y="958"/>
                    </a:cubicBezTo>
                    <a:cubicBezTo>
                      <a:pt x="603" y="957"/>
                      <a:pt x="604" y="957"/>
                      <a:pt x="604" y="957"/>
                    </a:cubicBezTo>
                    <a:cubicBezTo>
                      <a:pt x="604" y="956"/>
                      <a:pt x="603" y="955"/>
                      <a:pt x="603" y="954"/>
                    </a:cubicBezTo>
                    <a:cubicBezTo>
                      <a:pt x="603" y="953"/>
                      <a:pt x="602" y="953"/>
                      <a:pt x="602" y="952"/>
                    </a:cubicBezTo>
                    <a:cubicBezTo>
                      <a:pt x="602" y="952"/>
                      <a:pt x="601" y="952"/>
                      <a:pt x="600" y="952"/>
                    </a:cubicBezTo>
                    <a:cubicBezTo>
                      <a:pt x="600" y="952"/>
                      <a:pt x="599" y="953"/>
                      <a:pt x="599" y="953"/>
                    </a:cubicBezTo>
                    <a:cubicBezTo>
                      <a:pt x="598" y="953"/>
                      <a:pt x="598" y="953"/>
                      <a:pt x="598" y="953"/>
                    </a:cubicBezTo>
                    <a:cubicBezTo>
                      <a:pt x="598" y="951"/>
                      <a:pt x="598" y="949"/>
                      <a:pt x="598" y="948"/>
                    </a:cubicBezTo>
                    <a:cubicBezTo>
                      <a:pt x="598" y="947"/>
                      <a:pt x="597" y="947"/>
                      <a:pt x="597" y="946"/>
                    </a:cubicBezTo>
                    <a:cubicBezTo>
                      <a:pt x="597" y="946"/>
                      <a:pt x="597" y="945"/>
                      <a:pt x="596" y="945"/>
                    </a:cubicBezTo>
                    <a:cubicBezTo>
                      <a:pt x="596" y="943"/>
                      <a:pt x="596" y="941"/>
                      <a:pt x="596" y="940"/>
                    </a:cubicBezTo>
                    <a:cubicBezTo>
                      <a:pt x="595" y="939"/>
                      <a:pt x="595" y="938"/>
                      <a:pt x="594" y="938"/>
                    </a:cubicBezTo>
                    <a:cubicBezTo>
                      <a:pt x="594" y="938"/>
                      <a:pt x="593" y="938"/>
                      <a:pt x="593" y="938"/>
                    </a:cubicBezTo>
                    <a:cubicBezTo>
                      <a:pt x="594" y="939"/>
                      <a:pt x="593" y="940"/>
                      <a:pt x="592" y="941"/>
                    </a:cubicBezTo>
                    <a:cubicBezTo>
                      <a:pt x="592" y="942"/>
                      <a:pt x="592" y="943"/>
                      <a:pt x="592" y="943"/>
                    </a:cubicBezTo>
                    <a:cubicBezTo>
                      <a:pt x="592" y="944"/>
                      <a:pt x="592" y="944"/>
                      <a:pt x="592" y="944"/>
                    </a:cubicBezTo>
                    <a:cubicBezTo>
                      <a:pt x="592" y="945"/>
                      <a:pt x="592" y="946"/>
                      <a:pt x="592" y="948"/>
                    </a:cubicBezTo>
                    <a:cubicBezTo>
                      <a:pt x="592" y="948"/>
                      <a:pt x="591" y="948"/>
                      <a:pt x="591" y="948"/>
                    </a:cubicBezTo>
                    <a:cubicBezTo>
                      <a:pt x="591" y="950"/>
                      <a:pt x="591" y="951"/>
                      <a:pt x="591" y="953"/>
                    </a:cubicBezTo>
                    <a:cubicBezTo>
                      <a:pt x="591" y="953"/>
                      <a:pt x="591" y="953"/>
                      <a:pt x="591" y="953"/>
                    </a:cubicBezTo>
                    <a:cubicBezTo>
                      <a:pt x="591" y="953"/>
                      <a:pt x="590" y="953"/>
                      <a:pt x="590" y="953"/>
                    </a:cubicBezTo>
                    <a:cubicBezTo>
                      <a:pt x="590" y="953"/>
                      <a:pt x="590" y="953"/>
                      <a:pt x="590" y="953"/>
                    </a:cubicBezTo>
                    <a:cubicBezTo>
                      <a:pt x="590" y="952"/>
                      <a:pt x="590" y="952"/>
                      <a:pt x="590" y="952"/>
                    </a:cubicBezTo>
                    <a:cubicBezTo>
                      <a:pt x="590" y="951"/>
                      <a:pt x="590" y="950"/>
                      <a:pt x="589" y="950"/>
                    </a:cubicBezTo>
                    <a:cubicBezTo>
                      <a:pt x="589" y="949"/>
                      <a:pt x="589" y="948"/>
                      <a:pt x="589" y="946"/>
                    </a:cubicBezTo>
                    <a:cubicBezTo>
                      <a:pt x="589" y="946"/>
                      <a:pt x="588" y="946"/>
                      <a:pt x="588" y="945"/>
                    </a:cubicBezTo>
                    <a:cubicBezTo>
                      <a:pt x="588" y="945"/>
                      <a:pt x="588" y="944"/>
                      <a:pt x="588" y="944"/>
                    </a:cubicBezTo>
                    <a:cubicBezTo>
                      <a:pt x="588" y="944"/>
                      <a:pt x="588" y="943"/>
                      <a:pt x="587" y="943"/>
                    </a:cubicBezTo>
                    <a:cubicBezTo>
                      <a:pt x="587" y="943"/>
                      <a:pt x="587" y="942"/>
                      <a:pt x="587" y="942"/>
                    </a:cubicBezTo>
                    <a:cubicBezTo>
                      <a:pt x="587" y="941"/>
                      <a:pt x="587" y="942"/>
                      <a:pt x="586" y="942"/>
                    </a:cubicBezTo>
                    <a:cubicBezTo>
                      <a:pt x="586" y="942"/>
                      <a:pt x="586" y="942"/>
                      <a:pt x="585" y="942"/>
                    </a:cubicBezTo>
                    <a:cubicBezTo>
                      <a:pt x="585" y="942"/>
                      <a:pt x="584" y="941"/>
                      <a:pt x="584" y="941"/>
                    </a:cubicBezTo>
                    <a:cubicBezTo>
                      <a:pt x="583" y="942"/>
                      <a:pt x="583" y="942"/>
                      <a:pt x="583" y="942"/>
                    </a:cubicBezTo>
                    <a:cubicBezTo>
                      <a:pt x="583" y="942"/>
                      <a:pt x="582" y="941"/>
                      <a:pt x="582" y="941"/>
                    </a:cubicBezTo>
                    <a:cubicBezTo>
                      <a:pt x="581" y="940"/>
                      <a:pt x="582" y="940"/>
                      <a:pt x="582" y="940"/>
                    </a:cubicBezTo>
                    <a:cubicBezTo>
                      <a:pt x="583" y="939"/>
                      <a:pt x="582" y="939"/>
                      <a:pt x="582" y="938"/>
                    </a:cubicBezTo>
                    <a:cubicBezTo>
                      <a:pt x="582" y="938"/>
                      <a:pt x="582" y="937"/>
                      <a:pt x="582" y="937"/>
                    </a:cubicBezTo>
                    <a:cubicBezTo>
                      <a:pt x="582" y="937"/>
                      <a:pt x="583" y="937"/>
                      <a:pt x="584" y="937"/>
                    </a:cubicBezTo>
                    <a:cubicBezTo>
                      <a:pt x="584" y="936"/>
                      <a:pt x="584" y="936"/>
                      <a:pt x="584" y="935"/>
                    </a:cubicBezTo>
                    <a:cubicBezTo>
                      <a:pt x="584" y="935"/>
                      <a:pt x="583" y="935"/>
                      <a:pt x="583" y="934"/>
                    </a:cubicBezTo>
                    <a:cubicBezTo>
                      <a:pt x="582" y="935"/>
                      <a:pt x="583" y="935"/>
                      <a:pt x="582" y="937"/>
                    </a:cubicBezTo>
                    <a:cubicBezTo>
                      <a:pt x="582" y="936"/>
                      <a:pt x="582" y="936"/>
                      <a:pt x="582" y="937"/>
                    </a:cubicBezTo>
                    <a:cubicBezTo>
                      <a:pt x="582" y="937"/>
                      <a:pt x="581" y="937"/>
                      <a:pt x="581" y="937"/>
                    </a:cubicBezTo>
                    <a:cubicBezTo>
                      <a:pt x="581" y="936"/>
                      <a:pt x="581" y="934"/>
                      <a:pt x="581" y="933"/>
                    </a:cubicBezTo>
                    <a:cubicBezTo>
                      <a:pt x="580" y="932"/>
                      <a:pt x="580" y="932"/>
                      <a:pt x="579" y="931"/>
                    </a:cubicBezTo>
                    <a:cubicBezTo>
                      <a:pt x="579" y="931"/>
                      <a:pt x="580" y="931"/>
                      <a:pt x="580" y="930"/>
                    </a:cubicBezTo>
                    <a:cubicBezTo>
                      <a:pt x="581" y="930"/>
                      <a:pt x="580" y="929"/>
                      <a:pt x="580" y="928"/>
                    </a:cubicBezTo>
                    <a:cubicBezTo>
                      <a:pt x="580" y="928"/>
                      <a:pt x="580" y="928"/>
                      <a:pt x="580" y="927"/>
                    </a:cubicBezTo>
                    <a:cubicBezTo>
                      <a:pt x="579" y="927"/>
                      <a:pt x="580" y="926"/>
                      <a:pt x="579" y="925"/>
                    </a:cubicBezTo>
                    <a:cubicBezTo>
                      <a:pt x="579" y="925"/>
                      <a:pt x="578" y="926"/>
                      <a:pt x="578" y="927"/>
                    </a:cubicBezTo>
                    <a:cubicBezTo>
                      <a:pt x="578" y="927"/>
                      <a:pt x="577" y="927"/>
                      <a:pt x="577" y="927"/>
                    </a:cubicBezTo>
                    <a:cubicBezTo>
                      <a:pt x="577" y="926"/>
                      <a:pt x="577" y="926"/>
                      <a:pt x="577" y="925"/>
                    </a:cubicBezTo>
                    <a:cubicBezTo>
                      <a:pt x="576" y="925"/>
                      <a:pt x="576" y="923"/>
                      <a:pt x="575" y="922"/>
                    </a:cubicBezTo>
                    <a:cubicBezTo>
                      <a:pt x="574" y="921"/>
                      <a:pt x="574" y="920"/>
                      <a:pt x="573" y="920"/>
                    </a:cubicBezTo>
                    <a:cubicBezTo>
                      <a:pt x="573" y="919"/>
                      <a:pt x="572" y="919"/>
                      <a:pt x="573" y="918"/>
                    </a:cubicBezTo>
                    <a:cubicBezTo>
                      <a:pt x="574" y="919"/>
                      <a:pt x="574" y="920"/>
                      <a:pt x="575" y="920"/>
                    </a:cubicBezTo>
                    <a:cubicBezTo>
                      <a:pt x="576" y="920"/>
                      <a:pt x="576" y="920"/>
                      <a:pt x="577" y="920"/>
                    </a:cubicBezTo>
                    <a:cubicBezTo>
                      <a:pt x="578" y="920"/>
                      <a:pt x="577" y="919"/>
                      <a:pt x="577" y="919"/>
                    </a:cubicBezTo>
                    <a:cubicBezTo>
                      <a:pt x="577" y="918"/>
                      <a:pt x="577" y="917"/>
                      <a:pt x="577" y="917"/>
                    </a:cubicBezTo>
                    <a:cubicBezTo>
                      <a:pt x="577" y="916"/>
                      <a:pt x="576" y="916"/>
                      <a:pt x="576" y="916"/>
                    </a:cubicBezTo>
                    <a:cubicBezTo>
                      <a:pt x="576" y="915"/>
                      <a:pt x="576" y="913"/>
                      <a:pt x="576" y="912"/>
                    </a:cubicBezTo>
                    <a:cubicBezTo>
                      <a:pt x="575" y="912"/>
                      <a:pt x="576" y="911"/>
                      <a:pt x="575" y="910"/>
                    </a:cubicBezTo>
                    <a:cubicBezTo>
                      <a:pt x="575" y="909"/>
                      <a:pt x="575" y="908"/>
                      <a:pt x="575" y="907"/>
                    </a:cubicBezTo>
                    <a:cubicBezTo>
                      <a:pt x="574" y="906"/>
                      <a:pt x="573" y="907"/>
                      <a:pt x="572" y="907"/>
                    </a:cubicBezTo>
                    <a:cubicBezTo>
                      <a:pt x="572" y="907"/>
                      <a:pt x="572" y="907"/>
                      <a:pt x="572" y="907"/>
                    </a:cubicBezTo>
                    <a:cubicBezTo>
                      <a:pt x="571" y="907"/>
                      <a:pt x="571" y="907"/>
                      <a:pt x="570" y="907"/>
                    </a:cubicBezTo>
                    <a:cubicBezTo>
                      <a:pt x="570" y="908"/>
                      <a:pt x="570" y="908"/>
                      <a:pt x="570" y="909"/>
                    </a:cubicBezTo>
                    <a:cubicBezTo>
                      <a:pt x="569" y="909"/>
                      <a:pt x="568" y="909"/>
                      <a:pt x="568" y="909"/>
                    </a:cubicBezTo>
                    <a:cubicBezTo>
                      <a:pt x="568" y="909"/>
                      <a:pt x="568" y="908"/>
                      <a:pt x="567" y="908"/>
                    </a:cubicBezTo>
                    <a:cubicBezTo>
                      <a:pt x="566" y="908"/>
                      <a:pt x="565" y="908"/>
                      <a:pt x="564" y="908"/>
                    </a:cubicBezTo>
                    <a:cubicBezTo>
                      <a:pt x="563" y="908"/>
                      <a:pt x="563" y="909"/>
                      <a:pt x="562" y="909"/>
                    </a:cubicBezTo>
                    <a:cubicBezTo>
                      <a:pt x="562" y="909"/>
                      <a:pt x="562" y="910"/>
                      <a:pt x="562" y="910"/>
                    </a:cubicBezTo>
                    <a:cubicBezTo>
                      <a:pt x="562" y="911"/>
                      <a:pt x="563" y="911"/>
                      <a:pt x="564" y="911"/>
                    </a:cubicBezTo>
                    <a:cubicBezTo>
                      <a:pt x="564" y="912"/>
                      <a:pt x="564" y="912"/>
                      <a:pt x="563" y="912"/>
                    </a:cubicBezTo>
                    <a:cubicBezTo>
                      <a:pt x="563" y="913"/>
                      <a:pt x="563" y="913"/>
                      <a:pt x="563" y="914"/>
                    </a:cubicBezTo>
                    <a:cubicBezTo>
                      <a:pt x="563" y="915"/>
                      <a:pt x="562" y="915"/>
                      <a:pt x="562" y="915"/>
                    </a:cubicBezTo>
                    <a:cubicBezTo>
                      <a:pt x="562" y="917"/>
                      <a:pt x="562" y="919"/>
                      <a:pt x="562" y="920"/>
                    </a:cubicBezTo>
                    <a:cubicBezTo>
                      <a:pt x="562" y="920"/>
                      <a:pt x="561" y="921"/>
                      <a:pt x="561" y="921"/>
                    </a:cubicBezTo>
                    <a:cubicBezTo>
                      <a:pt x="561" y="922"/>
                      <a:pt x="561" y="922"/>
                      <a:pt x="561" y="923"/>
                    </a:cubicBezTo>
                    <a:cubicBezTo>
                      <a:pt x="561" y="923"/>
                      <a:pt x="561" y="923"/>
                      <a:pt x="561" y="924"/>
                    </a:cubicBezTo>
                    <a:cubicBezTo>
                      <a:pt x="560" y="925"/>
                      <a:pt x="561" y="926"/>
                      <a:pt x="560" y="927"/>
                    </a:cubicBezTo>
                    <a:cubicBezTo>
                      <a:pt x="560" y="928"/>
                      <a:pt x="560" y="928"/>
                      <a:pt x="559" y="928"/>
                    </a:cubicBezTo>
                    <a:cubicBezTo>
                      <a:pt x="559" y="928"/>
                      <a:pt x="559" y="927"/>
                      <a:pt x="559" y="927"/>
                    </a:cubicBezTo>
                    <a:cubicBezTo>
                      <a:pt x="558" y="928"/>
                      <a:pt x="558" y="928"/>
                      <a:pt x="559" y="928"/>
                    </a:cubicBezTo>
                    <a:cubicBezTo>
                      <a:pt x="559" y="929"/>
                      <a:pt x="558" y="929"/>
                      <a:pt x="558" y="930"/>
                    </a:cubicBezTo>
                    <a:cubicBezTo>
                      <a:pt x="558" y="930"/>
                      <a:pt x="558" y="931"/>
                      <a:pt x="558" y="931"/>
                    </a:cubicBezTo>
                    <a:cubicBezTo>
                      <a:pt x="558" y="932"/>
                      <a:pt x="557" y="931"/>
                      <a:pt x="556" y="931"/>
                    </a:cubicBezTo>
                    <a:cubicBezTo>
                      <a:pt x="556" y="932"/>
                      <a:pt x="555" y="932"/>
                      <a:pt x="555" y="932"/>
                    </a:cubicBezTo>
                    <a:cubicBezTo>
                      <a:pt x="555" y="932"/>
                      <a:pt x="555" y="933"/>
                      <a:pt x="555" y="933"/>
                    </a:cubicBezTo>
                    <a:cubicBezTo>
                      <a:pt x="555" y="934"/>
                      <a:pt x="556" y="936"/>
                      <a:pt x="556" y="937"/>
                    </a:cubicBezTo>
                    <a:cubicBezTo>
                      <a:pt x="556" y="937"/>
                      <a:pt x="556" y="937"/>
                      <a:pt x="556" y="937"/>
                    </a:cubicBezTo>
                    <a:cubicBezTo>
                      <a:pt x="556" y="937"/>
                      <a:pt x="556" y="938"/>
                      <a:pt x="556" y="938"/>
                    </a:cubicBezTo>
                    <a:cubicBezTo>
                      <a:pt x="556" y="939"/>
                      <a:pt x="557" y="938"/>
                      <a:pt x="557" y="939"/>
                    </a:cubicBezTo>
                    <a:cubicBezTo>
                      <a:pt x="558" y="939"/>
                      <a:pt x="558" y="939"/>
                      <a:pt x="558" y="940"/>
                    </a:cubicBezTo>
                    <a:cubicBezTo>
                      <a:pt x="557" y="940"/>
                      <a:pt x="557" y="940"/>
                      <a:pt x="557" y="940"/>
                    </a:cubicBezTo>
                    <a:cubicBezTo>
                      <a:pt x="557" y="942"/>
                      <a:pt x="556" y="943"/>
                      <a:pt x="555" y="945"/>
                    </a:cubicBezTo>
                    <a:cubicBezTo>
                      <a:pt x="555" y="945"/>
                      <a:pt x="555" y="945"/>
                      <a:pt x="556" y="946"/>
                    </a:cubicBezTo>
                    <a:cubicBezTo>
                      <a:pt x="556" y="946"/>
                      <a:pt x="556" y="947"/>
                      <a:pt x="556" y="947"/>
                    </a:cubicBezTo>
                    <a:cubicBezTo>
                      <a:pt x="556" y="948"/>
                      <a:pt x="556" y="950"/>
                      <a:pt x="556" y="951"/>
                    </a:cubicBezTo>
                    <a:cubicBezTo>
                      <a:pt x="557" y="952"/>
                      <a:pt x="557" y="952"/>
                      <a:pt x="557" y="952"/>
                    </a:cubicBezTo>
                    <a:cubicBezTo>
                      <a:pt x="557" y="954"/>
                      <a:pt x="557" y="957"/>
                      <a:pt x="557" y="959"/>
                    </a:cubicBezTo>
                    <a:cubicBezTo>
                      <a:pt x="557" y="959"/>
                      <a:pt x="557" y="960"/>
                      <a:pt x="558" y="960"/>
                    </a:cubicBezTo>
                    <a:cubicBezTo>
                      <a:pt x="558" y="961"/>
                      <a:pt x="558" y="961"/>
                      <a:pt x="558" y="962"/>
                    </a:cubicBezTo>
                    <a:cubicBezTo>
                      <a:pt x="558" y="962"/>
                      <a:pt x="558" y="963"/>
                      <a:pt x="558" y="963"/>
                    </a:cubicBezTo>
                    <a:cubicBezTo>
                      <a:pt x="558" y="963"/>
                      <a:pt x="558" y="963"/>
                      <a:pt x="558" y="963"/>
                    </a:cubicBezTo>
                    <a:cubicBezTo>
                      <a:pt x="558" y="964"/>
                      <a:pt x="558" y="965"/>
                      <a:pt x="559" y="966"/>
                    </a:cubicBezTo>
                    <a:cubicBezTo>
                      <a:pt x="559" y="966"/>
                      <a:pt x="559" y="967"/>
                      <a:pt x="559" y="968"/>
                    </a:cubicBezTo>
                    <a:cubicBezTo>
                      <a:pt x="559" y="968"/>
                      <a:pt x="560" y="968"/>
                      <a:pt x="560" y="969"/>
                    </a:cubicBezTo>
                    <a:cubicBezTo>
                      <a:pt x="560" y="969"/>
                      <a:pt x="560" y="970"/>
                      <a:pt x="560" y="970"/>
                    </a:cubicBezTo>
                    <a:cubicBezTo>
                      <a:pt x="560" y="970"/>
                      <a:pt x="559" y="971"/>
                      <a:pt x="559" y="971"/>
                    </a:cubicBezTo>
                    <a:cubicBezTo>
                      <a:pt x="559" y="972"/>
                      <a:pt x="560" y="972"/>
                      <a:pt x="560" y="972"/>
                    </a:cubicBezTo>
                    <a:cubicBezTo>
                      <a:pt x="560" y="974"/>
                      <a:pt x="561" y="975"/>
                      <a:pt x="561" y="976"/>
                    </a:cubicBezTo>
                    <a:cubicBezTo>
                      <a:pt x="560" y="976"/>
                      <a:pt x="560" y="977"/>
                      <a:pt x="559" y="977"/>
                    </a:cubicBezTo>
                    <a:cubicBezTo>
                      <a:pt x="559" y="977"/>
                      <a:pt x="558" y="976"/>
                      <a:pt x="558" y="976"/>
                    </a:cubicBezTo>
                    <a:cubicBezTo>
                      <a:pt x="557" y="977"/>
                      <a:pt x="556" y="977"/>
                      <a:pt x="555" y="978"/>
                    </a:cubicBezTo>
                    <a:cubicBezTo>
                      <a:pt x="555" y="977"/>
                      <a:pt x="555" y="977"/>
                      <a:pt x="554" y="977"/>
                    </a:cubicBezTo>
                    <a:cubicBezTo>
                      <a:pt x="554" y="978"/>
                      <a:pt x="553" y="979"/>
                      <a:pt x="553" y="980"/>
                    </a:cubicBezTo>
                    <a:cubicBezTo>
                      <a:pt x="552" y="981"/>
                      <a:pt x="552" y="981"/>
                      <a:pt x="551" y="981"/>
                    </a:cubicBezTo>
                    <a:cubicBezTo>
                      <a:pt x="550" y="981"/>
                      <a:pt x="551" y="982"/>
                      <a:pt x="551" y="982"/>
                    </a:cubicBezTo>
                    <a:cubicBezTo>
                      <a:pt x="550" y="983"/>
                      <a:pt x="550" y="983"/>
                      <a:pt x="550" y="983"/>
                    </a:cubicBezTo>
                    <a:cubicBezTo>
                      <a:pt x="550" y="985"/>
                      <a:pt x="550" y="986"/>
                      <a:pt x="550" y="988"/>
                    </a:cubicBezTo>
                    <a:cubicBezTo>
                      <a:pt x="550" y="988"/>
                      <a:pt x="549" y="989"/>
                      <a:pt x="549" y="989"/>
                    </a:cubicBezTo>
                    <a:cubicBezTo>
                      <a:pt x="549" y="989"/>
                      <a:pt x="549" y="989"/>
                      <a:pt x="549" y="989"/>
                    </a:cubicBezTo>
                    <a:cubicBezTo>
                      <a:pt x="549" y="990"/>
                      <a:pt x="549" y="991"/>
                      <a:pt x="549" y="992"/>
                    </a:cubicBezTo>
                    <a:cubicBezTo>
                      <a:pt x="550" y="992"/>
                      <a:pt x="550" y="993"/>
                      <a:pt x="550" y="994"/>
                    </a:cubicBezTo>
                    <a:cubicBezTo>
                      <a:pt x="550" y="994"/>
                      <a:pt x="551" y="994"/>
                      <a:pt x="551" y="994"/>
                    </a:cubicBezTo>
                    <a:cubicBezTo>
                      <a:pt x="551" y="995"/>
                      <a:pt x="552" y="996"/>
                      <a:pt x="552" y="997"/>
                    </a:cubicBezTo>
                    <a:cubicBezTo>
                      <a:pt x="553" y="997"/>
                      <a:pt x="553" y="998"/>
                      <a:pt x="554" y="999"/>
                    </a:cubicBezTo>
                    <a:cubicBezTo>
                      <a:pt x="554" y="999"/>
                      <a:pt x="553" y="1000"/>
                      <a:pt x="553" y="1000"/>
                    </a:cubicBezTo>
                    <a:cubicBezTo>
                      <a:pt x="552" y="1000"/>
                      <a:pt x="552" y="1000"/>
                      <a:pt x="551" y="1000"/>
                    </a:cubicBezTo>
                    <a:cubicBezTo>
                      <a:pt x="551" y="1000"/>
                      <a:pt x="551" y="999"/>
                      <a:pt x="551" y="999"/>
                    </a:cubicBezTo>
                    <a:cubicBezTo>
                      <a:pt x="551" y="999"/>
                      <a:pt x="550" y="999"/>
                      <a:pt x="550" y="999"/>
                    </a:cubicBezTo>
                    <a:cubicBezTo>
                      <a:pt x="550" y="998"/>
                      <a:pt x="550" y="998"/>
                      <a:pt x="550" y="997"/>
                    </a:cubicBezTo>
                    <a:cubicBezTo>
                      <a:pt x="549" y="998"/>
                      <a:pt x="549" y="998"/>
                      <a:pt x="548" y="999"/>
                    </a:cubicBezTo>
                    <a:cubicBezTo>
                      <a:pt x="547" y="999"/>
                      <a:pt x="547" y="999"/>
                      <a:pt x="546" y="999"/>
                    </a:cubicBezTo>
                    <a:cubicBezTo>
                      <a:pt x="546" y="999"/>
                      <a:pt x="546" y="999"/>
                      <a:pt x="545" y="999"/>
                    </a:cubicBezTo>
                    <a:cubicBezTo>
                      <a:pt x="545" y="999"/>
                      <a:pt x="544" y="999"/>
                      <a:pt x="543" y="999"/>
                    </a:cubicBezTo>
                    <a:cubicBezTo>
                      <a:pt x="543" y="1000"/>
                      <a:pt x="542" y="1000"/>
                      <a:pt x="542" y="1000"/>
                    </a:cubicBezTo>
                    <a:cubicBezTo>
                      <a:pt x="542" y="1002"/>
                      <a:pt x="543" y="1002"/>
                      <a:pt x="543" y="1002"/>
                    </a:cubicBezTo>
                    <a:cubicBezTo>
                      <a:pt x="544" y="1003"/>
                      <a:pt x="543" y="1004"/>
                      <a:pt x="544" y="1004"/>
                    </a:cubicBezTo>
                    <a:cubicBezTo>
                      <a:pt x="544" y="1005"/>
                      <a:pt x="544" y="1005"/>
                      <a:pt x="543" y="1006"/>
                    </a:cubicBezTo>
                    <a:cubicBezTo>
                      <a:pt x="543" y="1006"/>
                      <a:pt x="543" y="1007"/>
                      <a:pt x="543" y="1008"/>
                    </a:cubicBezTo>
                    <a:cubicBezTo>
                      <a:pt x="543" y="1008"/>
                      <a:pt x="542" y="1008"/>
                      <a:pt x="541" y="1009"/>
                    </a:cubicBezTo>
                    <a:cubicBezTo>
                      <a:pt x="541" y="1009"/>
                      <a:pt x="541" y="1009"/>
                      <a:pt x="541" y="1009"/>
                    </a:cubicBezTo>
                    <a:cubicBezTo>
                      <a:pt x="540" y="1008"/>
                      <a:pt x="540" y="1007"/>
                      <a:pt x="540" y="1006"/>
                    </a:cubicBezTo>
                    <a:cubicBezTo>
                      <a:pt x="539" y="1005"/>
                      <a:pt x="538" y="1005"/>
                      <a:pt x="538" y="1004"/>
                    </a:cubicBezTo>
                    <a:cubicBezTo>
                      <a:pt x="537" y="1004"/>
                      <a:pt x="537" y="1004"/>
                      <a:pt x="537" y="1004"/>
                    </a:cubicBezTo>
                    <a:cubicBezTo>
                      <a:pt x="536" y="1003"/>
                      <a:pt x="536" y="1003"/>
                      <a:pt x="536" y="1003"/>
                    </a:cubicBezTo>
                    <a:cubicBezTo>
                      <a:pt x="536" y="1002"/>
                      <a:pt x="536" y="1002"/>
                      <a:pt x="535" y="1002"/>
                    </a:cubicBezTo>
                    <a:cubicBezTo>
                      <a:pt x="535" y="1003"/>
                      <a:pt x="535" y="1004"/>
                      <a:pt x="535" y="1004"/>
                    </a:cubicBezTo>
                    <a:cubicBezTo>
                      <a:pt x="536" y="1004"/>
                      <a:pt x="535" y="1006"/>
                      <a:pt x="536" y="1006"/>
                    </a:cubicBezTo>
                    <a:cubicBezTo>
                      <a:pt x="536" y="1008"/>
                      <a:pt x="537" y="1009"/>
                      <a:pt x="538" y="1011"/>
                    </a:cubicBezTo>
                    <a:cubicBezTo>
                      <a:pt x="538" y="1011"/>
                      <a:pt x="538" y="1011"/>
                      <a:pt x="538" y="1011"/>
                    </a:cubicBezTo>
                    <a:cubicBezTo>
                      <a:pt x="537" y="1011"/>
                      <a:pt x="537" y="1010"/>
                      <a:pt x="536" y="1010"/>
                    </a:cubicBezTo>
                    <a:cubicBezTo>
                      <a:pt x="535" y="1010"/>
                      <a:pt x="535" y="1009"/>
                      <a:pt x="534" y="1009"/>
                    </a:cubicBezTo>
                    <a:cubicBezTo>
                      <a:pt x="534" y="1009"/>
                      <a:pt x="534" y="1009"/>
                      <a:pt x="534" y="1009"/>
                    </a:cubicBezTo>
                    <a:cubicBezTo>
                      <a:pt x="534" y="1009"/>
                      <a:pt x="533" y="1009"/>
                      <a:pt x="533" y="1009"/>
                    </a:cubicBezTo>
                    <a:cubicBezTo>
                      <a:pt x="532" y="1008"/>
                      <a:pt x="532" y="1005"/>
                      <a:pt x="530" y="1004"/>
                    </a:cubicBezTo>
                    <a:cubicBezTo>
                      <a:pt x="530" y="1004"/>
                      <a:pt x="530" y="1003"/>
                      <a:pt x="530" y="1003"/>
                    </a:cubicBezTo>
                    <a:cubicBezTo>
                      <a:pt x="529" y="1002"/>
                      <a:pt x="528" y="1002"/>
                      <a:pt x="528" y="1000"/>
                    </a:cubicBezTo>
                    <a:cubicBezTo>
                      <a:pt x="527" y="999"/>
                      <a:pt x="527" y="997"/>
                      <a:pt x="525" y="996"/>
                    </a:cubicBezTo>
                    <a:cubicBezTo>
                      <a:pt x="525" y="996"/>
                      <a:pt x="524" y="995"/>
                      <a:pt x="524" y="994"/>
                    </a:cubicBezTo>
                    <a:cubicBezTo>
                      <a:pt x="524" y="993"/>
                      <a:pt x="523" y="992"/>
                      <a:pt x="523" y="991"/>
                    </a:cubicBezTo>
                    <a:cubicBezTo>
                      <a:pt x="523" y="990"/>
                      <a:pt x="523" y="990"/>
                      <a:pt x="523" y="989"/>
                    </a:cubicBezTo>
                    <a:cubicBezTo>
                      <a:pt x="522" y="988"/>
                      <a:pt x="522" y="987"/>
                      <a:pt x="521" y="987"/>
                    </a:cubicBezTo>
                    <a:cubicBezTo>
                      <a:pt x="521" y="986"/>
                      <a:pt x="521" y="986"/>
                      <a:pt x="521" y="985"/>
                    </a:cubicBezTo>
                    <a:cubicBezTo>
                      <a:pt x="521" y="985"/>
                      <a:pt x="521" y="985"/>
                      <a:pt x="521" y="984"/>
                    </a:cubicBezTo>
                    <a:cubicBezTo>
                      <a:pt x="521" y="984"/>
                      <a:pt x="521" y="983"/>
                      <a:pt x="521" y="982"/>
                    </a:cubicBezTo>
                    <a:cubicBezTo>
                      <a:pt x="521" y="982"/>
                      <a:pt x="520" y="982"/>
                      <a:pt x="520" y="982"/>
                    </a:cubicBezTo>
                    <a:cubicBezTo>
                      <a:pt x="520" y="982"/>
                      <a:pt x="520" y="982"/>
                      <a:pt x="520" y="982"/>
                    </a:cubicBezTo>
                    <a:cubicBezTo>
                      <a:pt x="520" y="980"/>
                      <a:pt x="519" y="979"/>
                      <a:pt x="519" y="978"/>
                    </a:cubicBezTo>
                    <a:cubicBezTo>
                      <a:pt x="519" y="978"/>
                      <a:pt x="518" y="977"/>
                      <a:pt x="518" y="977"/>
                    </a:cubicBezTo>
                    <a:cubicBezTo>
                      <a:pt x="518" y="976"/>
                      <a:pt x="518" y="975"/>
                      <a:pt x="518" y="974"/>
                    </a:cubicBezTo>
                    <a:cubicBezTo>
                      <a:pt x="518" y="973"/>
                      <a:pt x="517" y="973"/>
                      <a:pt x="517" y="973"/>
                    </a:cubicBezTo>
                    <a:cubicBezTo>
                      <a:pt x="517" y="972"/>
                      <a:pt x="517" y="972"/>
                      <a:pt x="517" y="971"/>
                    </a:cubicBezTo>
                    <a:cubicBezTo>
                      <a:pt x="517" y="971"/>
                      <a:pt x="517" y="971"/>
                      <a:pt x="517" y="971"/>
                    </a:cubicBezTo>
                    <a:cubicBezTo>
                      <a:pt x="517" y="970"/>
                      <a:pt x="517" y="969"/>
                      <a:pt x="517" y="969"/>
                    </a:cubicBezTo>
                    <a:cubicBezTo>
                      <a:pt x="516" y="968"/>
                      <a:pt x="516" y="968"/>
                      <a:pt x="516" y="968"/>
                    </a:cubicBezTo>
                    <a:cubicBezTo>
                      <a:pt x="516" y="967"/>
                      <a:pt x="516" y="965"/>
                      <a:pt x="516" y="964"/>
                    </a:cubicBezTo>
                    <a:cubicBezTo>
                      <a:pt x="515" y="964"/>
                      <a:pt x="515" y="964"/>
                      <a:pt x="515" y="964"/>
                    </a:cubicBezTo>
                    <a:cubicBezTo>
                      <a:pt x="514" y="963"/>
                      <a:pt x="514" y="963"/>
                      <a:pt x="514" y="962"/>
                    </a:cubicBezTo>
                    <a:cubicBezTo>
                      <a:pt x="514" y="962"/>
                      <a:pt x="513" y="961"/>
                      <a:pt x="514" y="961"/>
                    </a:cubicBezTo>
                    <a:cubicBezTo>
                      <a:pt x="514" y="960"/>
                      <a:pt x="514" y="960"/>
                      <a:pt x="514" y="960"/>
                    </a:cubicBezTo>
                    <a:cubicBezTo>
                      <a:pt x="514" y="959"/>
                      <a:pt x="514" y="959"/>
                      <a:pt x="514" y="958"/>
                    </a:cubicBezTo>
                    <a:cubicBezTo>
                      <a:pt x="514" y="958"/>
                      <a:pt x="514" y="958"/>
                      <a:pt x="514" y="958"/>
                    </a:cubicBezTo>
                    <a:cubicBezTo>
                      <a:pt x="514" y="957"/>
                      <a:pt x="514" y="957"/>
                      <a:pt x="514" y="956"/>
                    </a:cubicBezTo>
                    <a:cubicBezTo>
                      <a:pt x="513" y="956"/>
                      <a:pt x="513" y="956"/>
                      <a:pt x="513" y="956"/>
                    </a:cubicBezTo>
                    <a:cubicBezTo>
                      <a:pt x="513" y="955"/>
                      <a:pt x="513" y="954"/>
                      <a:pt x="513" y="953"/>
                    </a:cubicBezTo>
                    <a:cubicBezTo>
                      <a:pt x="512" y="952"/>
                      <a:pt x="512" y="951"/>
                      <a:pt x="511" y="951"/>
                    </a:cubicBezTo>
                    <a:cubicBezTo>
                      <a:pt x="511" y="949"/>
                      <a:pt x="511" y="947"/>
                      <a:pt x="511" y="945"/>
                    </a:cubicBezTo>
                    <a:cubicBezTo>
                      <a:pt x="511" y="944"/>
                      <a:pt x="511" y="944"/>
                      <a:pt x="511" y="944"/>
                    </a:cubicBezTo>
                    <a:cubicBezTo>
                      <a:pt x="511" y="942"/>
                      <a:pt x="511" y="941"/>
                      <a:pt x="511" y="939"/>
                    </a:cubicBezTo>
                    <a:cubicBezTo>
                      <a:pt x="511" y="939"/>
                      <a:pt x="510" y="938"/>
                      <a:pt x="510" y="938"/>
                    </a:cubicBezTo>
                    <a:cubicBezTo>
                      <a:pt x="510" y="937"/>
                      <a:pt x="510" y="937"/>
                      <a:pt x="510" y="936"/>
                    </a:cubicBezTo>
                    <a:cubicBezTo>
                      <a:pt x="509" y="936"/>
                      <a:pt x="509" y="936"/>
                      <a:pt x="509" y="936"/>
                    </a:cubicBezTo>
                    <a:cubicBezTo>
                      <a:pt x="507" y="936"/>
                      <a:pt x="507" y="939"/>
                      <a:pt x="505" y="940"/>
                    </a:cubicBezTo>
                    <a:cubicBezTo>
                      <a:pt x="505" y="939"/>
                      <a:pt x="505" y="938"/>
                      <a:pt x="505" y="937"/>
                    </a:cubicBezTo>
                    <a:cubicBezTo>
                      <a:pt x="506" y="937"/>
                      <a:pt x="506" y="937"/>
                      <a:pt x="506" y="936"/>
                    </a:cubicBezTo>
                    <a:cubicBezTo>
                      <a:pt x="506" y="936"/>
                      <a:pt x="506" y="935"/>
                      <a:pt x="506" y="935"/>
                    </a:cubicBezTo>
                    <a:cubicBezTo>
                      <a:pt x="508" y="933"/>
                      <a:pt x="508" y="932"/>
                      <a:pt x="508" y="929"/>
                    </a:cubicBezTo>
                    <a:cubicBezTo>
                      <a:pt x="508" y="929"/>
                      <a:pt x="508" y="929"/>
                      <a:pt x="509" y="929"/>
                    </a:cubicBezTo>
                    <a:cubicBezTo>
                      <a:pt x="509" y="928"/>
                      <a:pt x="509" y="927"/>
                      <a:pt x="508" y="926"/>
                    </a:cubicBezTo>
                    <a:cubicBezTo>
                      <a:pt x="507" y="926"/>
                      <a:pt x="507" y="927"/>
                      <a:pt x="506" y="928"/>
                    </a:cubicBezTo>
                    <a:cubicBezTo>
                      <a:pt x="506" y="927"/>
                      <a:pt x="506" y="927"/>
                      <a:pt x="506" y="927"/>
                    </a:cubicBezTo>
                    <a:cubicBezTo>
                      <a:pt x="506" y="927"/>
                      <a:pt x="506" y="927"/>
                      <a:pt x="506" y="926"/>
                    </a:cubicBezTo>
                    <a:cubicBezTo>
                      <a:pt x="507" y="924"/>
                      <a:pt x="507" y="924"/>
                      <a:pt x="507" y="922"/>
                    </a:cubicBezTo>
                    <a:cubicBezTo>
                      <a:pt x="507" y="922"/>
                      <a:pt x="508" y="922"/>
                      <a:pt x="508" y="922"/>
                    </a:cubicBezTo>
                    <a:cubicBezTo>
                      <a:pt x="508" y="922"/>
                      <a:pt x="508" y="921"/>
                      <a:pt x="508" y="921"/>
                    </a:cubicBezTo>
                    <a:cubicBezTo>
                      <a:pt x="508" y="918"/>
                      <a:pt x="508" y="914"/>
                      <a:pt x="508" y="910"/>
                    </a:cubicBezTo>
                    <a:cubicBezTo>
                      <a:pt x="507" y="910"/>
                      <a:pt x="507" y="911"/>
                      <a:pt x="507" y="911"/>
                    </a:cubicBezTo>
                    <a:cubicBezTo>
                      <a:pt x="506" y="911"/>
                      <a:pt x="507" y="912"/>
                      <a:pt x="506" y="912"/>
                    </a:cubicBezTo>
                    <a:cubicBezTo>
                      <a:pt x="506" y="913"/>
                      <a:pt x="505" y="915"/>
                      <a:pt x="504" y="916"/>
                    </a:cubicBezTo>
                    <a:cubicBezTo>
                      <a:pt x="504" y="917"/>
                      <a:pt x="504" y="917"/>
                      <a:pt x="504" y="918"/>
                    </a:cubicBezTo>
                    <a:cubicBezTo>
                      <a:pt x="504" y="919"/>
                      <a:pt x="503" y="920"/>
                      <a:pt x="503" y="920"/>
                    </a:cubicBezTo>
                    <a:cubicBezTo>
                      <a:pt x="502" y="921"/>
                      <a:pt x="502" y="922"/>
                      <a:pt x="502" y="922"/>
                    </a:cubicBezTo>
                    <a:cubicBezTo>
                      <a:pt x="502" y="922"/>
                      <a:pt x="502" y="922"/>
                      <a:pt x="502" y="922"/>
                    </a:cubicBezTo>
                    <a:cubicBezTo>
                      <a:pt x="501" y="924"/>
                      <a:pt x="500" y="926"/>
                      <a:pt x="499" y="928"/>
                    </a:cubicBezTo>
                    <a:cubicBezTo>
                      <a:pt x="499" y="929"/>
                      <a:pt x="499" y="929"/>
                      <a:pt x="498" y="930"/>
                    </a:cubicBezTo>
                    <a:cubicBezTo>
                      <a:pt x="498" y="930"/>
                      <a:pt x="498" y="931"/>
                      <a:pt x="497" y="931"/>
                    </a:cubicBezTo>
                    <a:cubicBezTo>
                      <a:pt x="497" y="931"/>
                      <a:pt x="497" y="932"/>
                      <a:pt x="497" y="933"/>
                    </a:cubicBezTo>
                    <a:cubicBezTo>
                      <a:pt x="496" y="933"/>
                      <a:pt x="496" y="934"/>
                      <a:pt x="495" y="935"/>
                    </a:cubicBezTo>
                    <a:cubicBezTo>
                      <a:pt x="495" y="936"/>
                      <a:pt x="494" y="937"/>
                      <a:pt x="494" y="938"/>
                    </a:cubicBezTo>
                    <a:cubicBezTo>
                      <a:pt x="494" y="939"/>
                      <a:pt x="493" y="939"/>
                      <a:pt x="492" y="940"/>
                    </a:cubicBezTo>
                    <a:cubicBezTo>
                      <a:pt x="492" y="941"/>
                      <a:pt x="492" y="942"/>
                      <a:pt x="492" y="942"/>
                    </a:cubicBezTo>
                    <a:cubicBezTo>
                      <a:pt x="491" y="943"/>
                      <a:pt x="491" y="943"/>
                      <a:pt x="491" y="943"/>
                    </a:cubicBezTo>
                    <a:cubicBezTo>
                      <a:pt x="489" y="944"/>
                      <a:pt x="488" y="945"/>
                      <a:pt x="487" y="946"/>
                    </a:cubicBezTo>
                    <a:cubicBezTo>
                      <a:pt x="487" y="947"/>
                      <a:pt x="487" y="947"/>
                      <a:pt x="487" y="947"/>
                    </a:cubicBezTo>
                    <a:cubicBezTo>
                      <a:pt x="487" y="947"/>
                      <a:pt x="487" y="947"/>
                      <a:pt x="487" y="947"/>
                    </a:cubicBezTo>
                    <a:cubicBezTo>
                      <a:pt x="486" y="946"/>
                      <a:pt x="487" y="945"/>
                      <a:pt x="488" y="944"/>
                    </a:cubicBezTo>
                    <a:cubicBezTo>
                      <a:pt x="488" y="943"/>
                      <a:pt x="488" y="943"/>
                      <a:pt x="488" y="943"/>
                    </a:cubicBezTo>
                    <a:cubicBezTo>
                      <a:pt x="488" y="942"/>
                      <a:pt x="489" y="942"/>
                      <a:pt x="490" y="942"/>
                    </a:cubicBezTo>
                    <a:cubicBezTo>
                      <a:pt x="491" y="939"/>
                      <a:pt x="491" y="939"/>
                      <a:pt x="491" y="939"/>
                    </a:cubicBezTo>
                    <a:cubicBezTo>
                      <a:pt x="491" y="939"/>
                      <a:pt x="491" y="938"/>
                      <a:pt x="491" y="938"/>
                    </a:cubicBezTo>
                    <a:cubicBezTo>
                      <a:pt x="492" y="937"/>
                      <a:pt x="492" y="936"/>
                      <a:pt x="492" y="936"/>
                    </a:cubicBezTo>
                    <a:cubicBezTo>
                      <a:pt x="492" y="935"/>
                      <a:pt x="493" y="935"/>
                      <a:pt x="493" y="934"/>
                    </a:cubicBezTo>
                    <a:cubicBezTo>
                      <a:pt x="493" y="933"/>
                      <a:pt x="494" y="933"/>
                      <a:pt x="494" y="932"/>
                    </a:cubicBezTo>
                    <a:cubicBezTo>
                      <a:pt x="494" y="931"/>
                      <a:pt x="494" y="931"/>
                      <a:pt x="494" y="931"/>
                    </a:cubicBezTo>
                    <a:cubicBezTo>
                      <a:pt x="494" y="930"/>
                      <a:pt x="494" y="929"/>
                      <a:pt x="494" y="928"/>
                    </a:cubicBezTo>
                    <a:cubicBezTo>
                      <a:pt x="494" y="928"/>
                      <a:pt x="494" y="927"/>
                      <a:pt x="493" y="927"/>
                    </a:cubicBezTo>
                    <a:cubicBezTo>
                      <a:pt x="493" y="927"/>
                      <a:pt x="492" y="928"/>
                      <a:pt x="492" y="928"/>
                    </a:cubicBezTo>
                    <a:cubicBezTo>
                      <a:pt x="491" y="928"/>
                      <a:pt x="490" y="930"/>
                      <a:pt x="489" y="930"/>
                    </a:cubicBezTo>
                    <a:cubicBezTo>
                      <a:pt x="489" y="931"/>
                      <a:pt x="489" y="931"/>
                      <a:pt x="489" y="932"/>
                    </a:cubicBezTo>
                    <a:cubicBezTo>
                      <a:pt x="487" y="933"/>
                      <a:pt x="486" y="933"/>
                      <a:pt x="484" y="934"/>
                    </a:cubicBezTo>
                    <a:cubicBezTo>
                      <a:pt x="484" y="935"/>
                      <a:pt x="483" y="936"/>
                      <a:pt x="483" y="937"/>
                    </a:cubicBezTo>
                    <a:cubicBezTo>
                      <a:pt x="482" y="937"/>
                      <a:pt x="482" y="938"/>
                      <a:pt x="482" y="939"/>
                    </a:cubicBezTo>
                    <a:cubicBezTo>
                      <a:pt x="481" y="940"/>
                      <a:pt x="480" y="941"/>
                      <a:pt x="479" y="942"/>
                    </a:cubicBezTo>
                    <a:cubicBezTo>
                      <a:pt x="478" y="943"/>
                      <a:pt x="478" y="945"/>
                      <a:pt x="476" y="946"/>
                    </a:cubicBezTo>
                    <a:cubicBezTo>
                      <a:pt x="475" y="946"/>
                      <a:pt x="475" y="945"/>
                      <a:pt x="475" y="945"/>
                    </a:cubicBezTo>
                    <a:cubicBezTo>
                      <a:pt x="474" y="944"/>
                      <a:pt x="474" y="944"/>
                      <a:pt x="473" y="944"/>
                    </a:cubicBezTo>
                    <a:cubicBezTo>
                      <a:pt x="473" y="945"/>
                      <a:pt x="473" y="945"/>
                      <a:pt x="473" y="945"/>
                    </a:cubicBezTo>
                    <a:cubicBezTo>
                      <a:pt x="472" y="947"/>
                      <a:pt x="471" y="947"/>
                      <a:pt x="470" y="948"/>
                    </a:cubicBezTo>
                    <a:cubicBezTo>
                      <a:pt x="469" y="945"/>
                      <a:pt x="469" y="945"/>
                      <a:pt x="466" y="944"/>
                    </a:cubicBezTo>
                    <a:cubicBezTo>
                      <a:pt x="465" y="944"/>
                      <a:pt x="464" y="944"/>
                      <a:pt x="463" y="944"/>
                    </a:cubicBezTo>
                    <a:cubicBezTo>
                      <a:pt x="463" y="943"/>
                      <a:pt x="463" y="942"/>
                      <a:pt x="464" y="942"/>
                    </a:cubicBezTo>
                    <a:cubicBezTo>
                      <a:pt x="464" y="941"/>
                      <a:pt x="464" y="941"/>
                      <a:pt x="464" y="940"/>
                    </a:cubicBezTo>
                    <a:cubicBezTo>
                      <a:pt x="464" y="940"/>
                      <a:pt x="465" y="940"/>
                      <a:pt x="465" y="939"/>
                    </a:cubicBezTo>
                    <a:cubicBezTo>
                      <a:pt x="464" y="938"/>
                      <a:pt x="465" y="938"/>
                      <a:pt x="465" y="937"/>
                    </a:cubicBezTo>
                    <a:cubicBezTo>
                      <a:pt x="465" y="937"/>
                      <a:pt x="465" y="936"/>
                      <a:pt x="466" y="936"/>
                    </a:cubicBezTo>
                    <a:cubicBezTo>
                      <a:pt x="466" y="935"/>
                      <a:pt x="466" y="933"/>
                      <a:pt x="466" y="932"/>
                    </a:cubicBezTo>
                    <a:cubicBezTo>
                      <a:pt x="466" y="931"/>
                      <a:pt x="466" y="931"/>
                      <a:pt x="467" y="931"/>
                    </a:cubicBezTo>
                    <a:cubicBezTo>
                      <a:pt x="467" y="930"/>
                      <a:pt x="467" y="930"/>
                      <a:pt x="467" y="929"/>
                    </a:cubicBezTo>
                    <a:cubicBezTo>
                      <a:pt x="467" y="929"/>
                      <a:pt x="467" y="929"/>
                      <a:pt x="467" y="929"/>
                    </a:cubicBezTo>
                    <a:cubicBezTo>
                      <a:pt x="467" y="928"/>
                      <a:pt x="467" y="927"/>
                      <a:pt x="467" y="927"/>
                    </a:cubicBezTo>
                    <a:cubicBezTo>
                      <a:pt x="468" y="927"/>
                      <a:pt x="468" y="926"/>
                      <a:pt x="468" y="926"/>
                    </a:cubicBezTo>
                    <a:cubicBezTo>
                      <a:pt x="468" y="924"/>
                      <a:pt x="468" y="922"/>
                      <a:pt x="468" y="920"/>
                    </a:cubicBezTo>
                    <a:cubicBezTo>
                      <a:pt x="467" y="919"/>
                      <a:pt x="467" y="920"/>
                      <a:pt x="466" y="920"/>
                    </a:cubicBezTo>
                    <a:cubicBezTo>
                      <a:pt x="466" y="919"/>
                      <a:pt x="466" y="919"/>
                      <a:pt x="465" y="919"/>
                    </a:cubicBezTo>
                    <a:cubicBezTo>
                      <a:pt x="465" y="918"/>
                      <a:pt x="466" y="918"/>
                      <a:pt x="466" y="917"/>
                    </a:cubicBezTo>
                    <a:cubicBezTo>
                      <a:pt x="466" y="916"/>
                      <a:pt x="466" y="915"/>
                      <a:pt x="466" y="914"/>
                    </a:cubicBezTo>
                    <a:cubicBezTo>
                      <a:pt x="465" y="914"/>
                      <a:pt x="465" y="913"/>
                      <a:pt x="464" y="912"/>
                    </a:cubicBezTo>
                    <a:cubicBezTo>
                      <a:pt x="463" y="912"/>
                      <a:pt x="463" y="911"/>
                      <a:pt x="462" y="911"/>
                    </a:cubicBezTo>
                    <a:cubicBezTo>
                      <a:pt x="462" y="911"/>
                      <a:pt x="461" y="911"/>
                      <a:pt x="461" y="911"/>
                    </a:cubicBezTo>
                    <a:cubicBezTo>
                      <a:pt x="460" y="911"/>
                      <a:pt x="460" y="912"/>
                      <a:pt x="459" y="913"/>
                    </a:cubicBezTo>
                    <a:cubicBezTo>
                      <a:pt x="459" y="913"/>
                      <a:pt x="459" y="913"/>
                      <a:pt x="459" y="914"/>
                    </a:cubicBezTo>
                    <a:cubicBezTo>
                      <a:pt x="458" y="914"/>
                      <a:pt x="458" y="914"/>
                      <a:pt x="458" y="914"/>
                    </a:cubicBezTo>
                    <a:cubicBezTo>
                      <a:pt x="458" y="913"/>
                      <a:pt x="458" y="912"/>
                      <a:pt x="458" y="911"/>
                    </a:cubicBezTo>
                    <a:cubicBezTo>
                      <a:pt x="458" y="911"/>
                      <a:pt x="458" y="911"/>
                      <a:pt x="458" y="911"/>
                    </a:cubicBezTo>
                    <a:cubicBezTo>
                      <a:pt x="458" y="910"/>
                      <a:pt x="458" y="909"/>
                      <a:pt x="458" y="908"/>
                    </a:cubicBezTo>
                    <a:cubicBezTo>
                      <a:pt x="458" y="907"/>
                      <a:pt x="459" y="907"/>
                      <a:pt x="459" y="907"/>
                    </a:cubicBezTo>
                    <a:cubicBezTo>
                      <a:pt x="459" y="906"/>
                      <a:pt x="459" y="906"/>
                      <a:pt x="459" y="905"/>
                    </a:cubicBezTo>
                    <a:cubicBezTo>
                      <a:pt x="458" y="904"/>
                      <a:pt x="458" y="904"/>
                      <a:pt x="458" y="903"/>
                    </a:cubicBezTo>
                    <a:cubicBezTo>
                      <a:pt x="458" y="903"/>
                      <a:pt x="457" y="903"/>
                      <a:pt x="457" y="903"/>
                    </a:cubicBezTo>
                    <a:cubicBezTo>
                      <a:pt x="456" y="902"/>
                      <a:pt x="457" y="902"/>
                      <a:pt x="457" y="901"/>
                    </a:cubicBezTo>
                    <a:cubicBezTo>
                      <a:pt x="456" y="901"/>
                      <a:pt x="456" y="901"/>
                      <a:pt x="456" y="900"/>
                    </a:cubicBezTo>
                    <a:cubicBezTo>
                      <a:pt x="455" y="900"/>
                      <a:pt x="455" y="900"/>
                      <a:pt x="454" y="900"/>
                    </a:cubicBezTo>
                    <a:cubicBezTo>
                      <a:pt x="453" y="901"/>
                      <a:pt x="452" y="903"/>
                      <a:pt x="451" y="904"/>
                    </a:cubicBezTo>
                    <a:cubicBezTo>
                      <a:pt x="451" y="905"/>
                      <a:pt x="451" y="905"/>
                      <a:pt x="451" y="905"/>
                    </a:cubicBezTo>
                    <a:cubicBezTo>
                      <a:pt x="450" y="907"/>
                      <a:pt x="449" y="908"/>
                      <a:pt x="449" y="909"/>
                    </a:cubicBezTo>
                    <a:cubicBezTo>
                      <a:pt x="448" y="910"/>
                      <a:pt x="447" y="910"/>
                      <a:pt x="447" y="912"/>
                    </a:cubicBezTo>
                    <a:cubicBezTo>
                      <a:pt x="447" y="912"/>
                      <a:pt x="446" y="913"/>
                      <a:pt x="446" y="914"/>
                    </a:cubicBezTo>
                    <a:cubicBezTo>
                      <a:pt x="446" y="915"/>
                      <a:pt x="445" y="915"/>
                      <a:pt x="445" y="916"/>
                    </a:cubicBezTo>
                    <a:cubicBezTo>
                      <a:pt x="444" y="917"/>
                      <a:pt x="444" y="919"/>
                      <a:pt x="442" y="920"/>
                    </a:cubicBezTo>
                    <a:cubicBezTo>
                      <a:pt x="441" y="921"/>
                      <a:pt x="441" y="923"/>
                      <a:pt x="440" y="924"/>
                    </a:cubicBezTo>
                    <a:cubicBezTo>
                      <a:pt x="440" y="925"/>
                      <a:pt x="440" y="926"/>
                      <a:pt x="440" y="927"/>
                    </a:cubicBezTo>
                    <a:cubicBezTo>
                      <a:pt x="439" y="927"/>
                      <a:pt x="439" y="928"/>
                      <a:pt x="438" y="929"/>
                    </a:cubicBezTo>
                    <a:cubicBezTo>
                      <a:pt x="438" y="929"/>
                      <a:pt x="438" y="930"/>
                      <a:pt x="438" y="930"/>
                    </a:cubicBezTo>
                    <a:cubicBezTo>
                      <a:pt x="438" y="931"/>
                      <a:pt x="438" y="931"/>
                      <a:pt x="437" y="931"/>
                    </a:cubicBezTo>
                    <a:cubicBezTo>
                      <a:pt x="436" y="931"/>
                      <a:pt x="435" y="933"/>
                      <a:pt x="434" y="933"/>
                    </a:cubicBezTo>
                    <a:cubicBezTo>
                      <a:pt x="434" y="934"/>
                      <a:pt x="433" y="933"/>
                      <a:pt x="433" y="933"/>
                    </a:cubicBezTo>
                    <a:cubicBezTo>
                      <a:pt x="432" y="933"/>
                      <a:pt x="431" y="934"/>
                      <a:pt x="430" y="935"/>
                    </a:cubicBezTo>
                    <a:cubicBezTo>
                      <a:pt x="429" y="936"/>
                      <a:pt x="429" y="938"/>
                      <a:pt x="428" y="938"/>
                    </a:cubicBezTo>
                    <a:cubicBezTo>
                      <a:pt x="428" y="939"/>
                      <a:pt x="428" y="940"/>
                      <a:pt x="428" y="941"/>
                    </a:cubicBezTo>
                    <a:cubicBezTo>
                      <a:pt x="427" y="942"/>
                      <a:pt x="426" y="942"/>
                      <a:pt x="426" y="943"/>
                    </a:cubicBezTo>
                    <a:cubicBezTo>
                      <a:pt x="425" y="942"/>
                      <a:pt x="424" y="940"/>
                      <a:pt x="423" y="939"/>
                    </a:cubicBezTo>
                    <a:cubicBezTo>
                      <a:pt x="423" y="939"/>
                      <a:pt x="422" y="939"/>
                      <a:pt x="422" y="939"/>
                    </a:cubicBezTo>
                    <a:cubicBezTo>
                      <a:pt x="421" y="939"/>
                      <a:pt x="421" y="939"/>
                      <a:pt x="421" y="938"/>
                    </a:cubicBezTo>
                    <a:cubicBezTo>
                      <a:pt x="421" y="938"/>
                      <a:pt x="420" y="937"/>
                      <a:pt x="420" y="937"/>
                    </a:cubicBezTo>
                    <a:cubicBezTo>
                      <a:pt x="420" y="936"/>
                      <a:pt x="419" y="936"/>
                      <a:pt x="419" y="936"/>
                    </a:cubicBezTo>
                    <a:cubicBezTo>
                      <a:pt x="419" y="935"/>
                      <a:pt x="419" y="935"/>
                      <a:pt x="419" y="934"/>
                    </a:cubicBezTo>
                    <a:cubicBezTo>
                      <a:pt x="418" y="934"/>
                      <a:pt x="418" y="934"/>
                      <a:pt x="417" y="934"/>
                    </a:cubicBezTo>
                    <a:cubicBezTo>
                      <a:pt x="417" y="934"/>
                      <a:pt x="417" y="934"/>
                      <a:pt x="417" y="935"/>
                    </a:cubicBezTo>
                    <a:cubicBezTo>
                      <a:pt x="417" y="936"/>
                      <a:pt x="417" y="937"/>
                      <a:pt x="417" y="939"/>
                    </a:cubicBezTo>
                    <a:cubicBezTo>
                      <a:pt x="417" y="939"/>
                      <a:pt x="416" y="939"/>
                      <a:pt x="416" y="939"/>
                    </a:cubicBezTo>
                    <a:cubicBezTo>
                      <a:pt x="415" y="939"/>
                      <a:pt x="415" y="938"/>
                      <a:pt x="415" y="937"/>
                    </a:cubicBezTo>
                    <a:cubicBezTo>
                      <a:pt x="415" y="937"/>
                      <a:pt x="415" y="937"/>
                      <a:pt x="415" y="937"/>
                    </a:cubicBezTo>
                    <a:cubicBezTo>
                      <a:pt x="415" y="936"/>
                      <a:pt x="415" y="936"/>
                      <a:pt x="415" y="936"/>
                    </a:cubicBezTo>
                    <a:cubicBezTo>
                      <a:pt x="415" y="935"/>
                      <a:pt x="415" y="935"/>
                      <a:pt x="416" y="935"/>
                    </a:cubicBezTo>
                    <a:cubicBezTo>
                      <a:pt x="416" y="933"/>
                      <a:pt x="416" y="932"/>
                      <a:pt x="416" y="931"/>
                    </a:cubicBezTo>
                    <a:cubicBezTo>
                      <a:pt x="415" y="930"/>
                      <a:pt x="414" y="930"/>
                      <a:pt x="413" y="929"/>
                    </a:cubicBezTo>
                    <a:cubicBezTo>
                      <a:pt x="412" y="929"/>
                      <a:pt x="412" y="929"/>
                      <a:pt x="411" y="929"/>
                    </a:cubicBezTo>
                    <a:cubicBezTo>
                      <a:pt x="411" y="929"/>
                      <a:pt x="410" y="930"/>
                      <a:pt x="410" y="930"/>
                    </a:cubicBezTo>
                    <a:cubicBezTo>
                      <a:pt x="410" y="931"/>
                      <a:pt x="410" y="932"/>
                      <a:pt x="410" y="932"/>
                    </a:cubicBezTo>
                    <a:cubicBezTo>
                      <a:pt x="409" y="933"/>
                      <a:pt x="409" y="934"/>
                      <a:pt x="409" y="935"/>
                    </a:cubicBezTo>
                    <a:cubicBezTo>
                      <a:pt x="408" y="935"/>
                      <a:pt x="409" y="936"/>
                      <a:pt x="408" y="937"/>
                    </a:cubicBezTo>
                    <a:cubicBezTo>
                      <a:pt x="408" y="938"/>
                      <a:pt x="408" y="939"/>
                      <a:pt x="408" y="940"/>
                    </a:cubicBezTo>
                    <a:cubicBezTo>
                      <a:pt x="407" y="941"/>
                      <a:pt x="407" y="941"/>
                      <a:pt x="406" y="941"/>
                    </a:cubicBezTo>
                    <a:cubicBezTo>
                      <a:pt x="406" y="940"/>
                      <a:pt x="406" y="939"/>
                      <a:pt x="406" y="938"/>
                    </a:cubicBezTo>
                    <a:cubicBezTo>
                      <a:pt x="406" y="938"/>
                      <a:pt x="405" y="937"/>
                      <a:pt x="405" y="936"/>
                    </a:cubicBezTo>
                    <a:cubicBezTo>
                      <a:pt x="405" y="936"/>
                      <a:pt x="405" y="936"/>
                      <a:pt x="406" y="935"/>
                    </a:cubicBezTo>
                    <a:cubicBezTo>
                      <a:pt x="406" y="935"/>
                      <a:pt x="406" y="934"/>
                      <a:pt x="406" y="933"/>
                    </a:cubicBezTo>
                    <a:cubicBezTo>
                      <a:pt x="405" y="933"/>
                      <a:pt x="405" y="932"/>
                      <a:pt x="405" y="932"/>
                    </a:cubicBezTo>
                    <a:cubicBezTo>
                      <a:pt x="405" y="931"/>
                      <a:pt x="404" y="931"/>
                      <a:pt x="404" y="931"/>
                    </a:cubicBezTo>
                    <a:cubicBezTo>
                      <a:pt x="402" y="932"/>
                      <a:pt x="401" y="934"/>
                      <a:pt x="399" y="936"/>
                    </a:cubicBezTo>
                    <a:cubicBezTo>
                      <a:pt x="399" y="936"/>
                      <a:pt x="399" y="937"/>
                      <a:pt x="398" y="938"/>
                    </a:cubicBezTo>
                    <a:cubicBezTo>
                      <a:pt x="398" y="938"/>
                      <a:pt x="398" y="938"/>
                      <a:pt x="398" y="938"/>
                    </a:cubicBezTo>
                    <a:cubicBezTo>
                      <a:pt x="398" y="936"/>
                      <a:pt x="398" y="934"/>
                      <a:pt x="398" y="933"/>
                    </a:cubicBezTo>
                    <a:cubicBezTo>
                      <a:pt x="398" y="933"/>
                      <a:pt x="398" y="933"/>
                      <a:pt x="398" y="932"/>
                    </a:cubicBezTo>
                    <a:cubicBezTo>
                      <a:pt x="398" y="931"/>
                      <a:pt x="398" y="931"/>
                      <a:pt x="398" y="930"/>
                    </a:cubicBezTo>
                    <a:cubicBezTo>
                      <a:pt x="399" y="929"/>
                      <a:pt x="399" y="929"/>
                      <a:pt x="399" y="929"/>
                    </a:cubicBezTo>
                    <a:cubicBezTo>
                      <a:pt x="399" y="928"/>
                      <a:pt x="399" y="926"/>
                      <a:pt x="399" y="925"/>
                    </a:cubicBezTo>
                    <a:cubicBezTo>
                      <a:pt x="399" y="925"/>
                      <a:pt x="399" y="925"/>
                      <a:pt x="398" y="924"/>
                    </a:cubicBezTo>
                    <a:cubicBezTo>
                      <a:pt x="398" y="924"/>
                      <a:pt x="398" y="923"/>
                      <a:pt x="398" y="922"/>
                    </a:cubicBezTo>
                    <a:cubicBezTo>
                      <a:pt x="398" y="922"/>
                      <a:pt x="398" y="921"/>
                      <a:pt x="397" y="920"/>
                    </a:cubicBezTo>
                    <a:cubicBezTo>
                      <a:pt x="397" y="921"/>
                      <a:pt x="397" y="921"/>
                      <a:pt x="396" y="922"/>
                    </a:cubicBezTo>
                    <a:cubicBezTo>
                      <a:pt x="396" y="922"/>
                      <a:pt x="396" y="922"/>
                      <a:pt x="396" y="923"/>
                    </a:cubicBezTo>
                    <a:cubicBezTo>
                      <a:pt x="395" y="924"/>
                      <a:pt x="395" y="925"/>
                      <a:pt x="394" y="927"/>
                    </a:cubicBezTo>
                    <a:cubicBezTo>
                      <a:pt x="394" y="927"/>
                      <a:pt x="394" y="927"/>
                      <a:pt x="393" y="928"/>
                    </a:cubicBezTo>
                    <a:cubicBezTo>
                      <a:pt x="393" y="928"/>
                      <a:pt x="393" y="929"/>
                      <a:pt x="392" y="929"/>
                    </a:cubicBezTo>
                    <a:cubicBezTo>
                      <a:pt x="392" y="929"/>
                      <a:pt x="392" y="929"/>
                      <a:pt x="392" y="929"/>
                    </a:cubicBezTo>
                    <a:cubicBezTo>
                      <a:pt x="392" y="928"/>
                      <a:pt x="392" y="927"/>
                      <a:pt x="392" y="926"/>
                    </a:cubicBezTo>
                    <a:cubicBezTo>
                      <a:pt x="392" y="926"/>
                      <a:pt x="393" y="925"/>
                      <a:pt x="393" y="925"/>
                    </a:cubicBezTo>
                    <a:cubicBezTo>
                      <a:pt x="393" y="924"/>
                      <a:pt x="393" y="923"/>
                      <a:pt x="393" y="922"/>
                    </a:cubicBezTo>
                    <a:cubicBezTo>
                      <a:pt x="393" y="922"/>
                      <a:pt x="393" y="922"/>
                      <a:pt x="393" y="922"/>
                    </a:cubicBezTo>
                    <a:cubicBezTo>
                      <a:pt x="393" y="921"/>
                      <a:pt x="393" y="920"/>
                      <a:pt x="393" y="919"/>
                    </a:cubicBezTo>
                    <a:cubicBezTo>
                      <a:pt x="394" y="919"/>
                      <a:pt x="395" y="918"/>
                      <a:pt x="396" y="917"/>
                    </a:cubicBezTo>
                    <a:cubicBezTo>
                      <a:pt x="396" y="917"/>
                      <a:pt x="396" y="917"/>
                      <a:pt x="396" y="917"/>
                    </a:cubicBezTo>
                    <a:cubicBezTo>
                      <a:pt x="396" y="916"/>
                      <a:pt x="396" y="916"/>
                      <a:pt x="396" y="915"/>
                    </a:cubicBezTo>
                    <a:cubicBezTo>
                      <a:pt x="395" y="915"/>
                      <a:pt x="395" y="915"/>
                      <a:pt x="394" y="915"/>
                    </a:cubicBezTo>
                    <a:cubicBezTo>
                      <a:pt x="394" y="916"/>
                      <a:pt x="394" y="916"/>
                      <a:pt x="394" y="917"/>
                    </a:cubicBezTo>
                    <a:cubicBezTo>
                      <a:pt x="394" y="917"/>
                      <a:pt x="393" y="917"/>
                      <a:pt x="393" y="918"/>
                    </a:cubicBezTo>
                    <a:cubicBezTo>
                      <a:pt x="393" y="918"/>
                      <a:pt x="394" y="918"/>
                      <a:pt x="393" y="919"/>
                    </a:cubicBezTo>
                    <a:cubicBezTo>
                      <a:pt x="393" y="919"/>
                      <a:pt x="393" y="919"/>
                      <a:pt x="392" y="919"/>
                    </a:cubicBezTo>
                    <a:cubicBezTo>
                      <a:pt x="392" y="920"/>
                      <a:pt x="392" y="921"/>
                      <a:pt x="391" y="921"/>
                    </a:cubicBezTo>
                    <a:cubicBezTo>
                      <a:pt x="391" y="920"/>
                      <a:pt x="391" y="919"/>
                      <a:pt x="391" y="918"/>
                    </a:cubicBezTo>
                    <a:cubicBezTo>
                      <a:pt x="391" y="917"/>
                      <a:pt x="392" y="917"/>
                      <a:pt x="392" y="916"/>
                    </a:cubicBezTo>
                    <a:cubicBezTo>
                      <a:pt x="392" y="916"/>
                      <a:pt x="392" y="916"/>
                      <a:pt x="392" y="915"/>
                    </a:cubicBezTo>
                    <a:cubicBezTo>
                      <a:pt x="393" y="914"/>
                      <a:pt x="394" y="914"/>
                      <a:pt x="394" y="913"/>
                    </a:cubicBezTo>
                    <a:cubicBezTo>
                      <a:pt x="394" y="912"/>
                      <a:pt x="394" y="912"/>
                      <a:pt x="395" y="911"/>
                    </a:cubicBezTo>
                    <a:cubicBezTo>
                      <a:pt x="395" y="910"/>
                      <a:pt x="395" y="910"/>
                      <a:pt x="395" y="909"/>
                    </a:cubicBezTo>
                    <a:cubicBezTo>
                      <a:pt x="395" y="908"/>
                      <a:pt x="395" y="908"/>
                      <a:pt x="396" y="908"/>
                    </a:cubicBezTo>
                    <a:cubicBezTo>
                      <a:pt x="396" y="907"/>
                      <a:pt x="396" y="906"/>
                      <a:pt x="396" y="905"/>
                    </a:cubicBezTo>
                    <a:cubicBezTo>
                      <a:pt x="396" y="904"/>
                      <a:pt x="397" y="903"/>
                      <a:pt x="397" y="902"/>
                    </a:cubicBezTo>
                    <a:cubicBezTo>
                      <a:pt x="397" y="901"/>
                      <a:pt x="398" y="901"/>
                      <a:pt x="398" y="900"/>
                    </a:cubicBezTo>
                    <a:cubicBezTo>
                      <a:pt x="398" y="899"/>
                      <a:pt x="399" y="899"/>
                      <a:pt x="399" y="898"/>
                    </a:cubicBezTo>
                    <a:cubicBezTo>
                      <a:pt x="399" y="898"/>
                      <a:pt x="399" y="897"/>
                      <a:pt x="400" y="896"/>
                    </a:cubicBezTo>
                    <a:cubicBezTo>
                      <a:pt x="400" y="895"/>
                      <a:pt x="401" y="895"/>
                      <a:pt x="401" y="894"/>
                    </a:cubicBezTo>
                    <a:cubicBezTo>
                      <a:pt x="401" y="894"/>
                      <a:pt x="401" y="893"/>
                      <a:pt x="401" y="893"/>
                    </a:cubicBezTo>
                    <a:cubicBezTo>
                      <a:pt x="401" y="892"/>
                      <a:pt x="403" y="891"/>
                      <a:pt x="403" y="891"/>
                    </a:cubicBezTo>
                    <a:cubicBezTo>
                      <a:pt x="403" y="890"/>
                      <a:pt x="403" y="890"/>
                      <a:pt x="404" y="889"/>
                    </a:cubicBezTo>
                    <a:cubicBezTo>
                      <a:pt x="404" y="889"/>
                      <a:pt x="404" y="888"/>
                      <a:pt x="404" y="888"/>
                    </a:cubicBezTo>
                    <a:cubicBezTo>
                      <a:pt x="405" y="888"/>
                      <a:pt x="405" y="886"/>
                      <a:pt x="406" y="886"/>
                    </a:cubicBezTo>
                    <a:cubicBezTo>
                      <a:pt x="407" y="885"/>
                      <a:pt x="406" y="884"/>
                      <a:pt x="407" y="884"/>
                    </a:cubicBezTo>
                    <a:cubicBezTo>
                      <a:pt x="407" y="882"/>
                      <a:pt x="407" y="881"/>
                      <a:pt x="407" y="879"/>
                    </a:cubicBezTo>
                    <a:cubicBezTo>
                      <a:pt x="407" y="879"/>
                      <a:pt x="407" y="879"/>
                      <a:pt x="407" y="879"/>
                    </a:cubicBezTo>
                    <a:cubicBezTo>
                      <a:pt x="406" y="879"/>
                      <a:pt x="406" y="879"/>
                      <a:pt x="406" y="879"/>
                    </a:cubicBezTo>
                    <a:cubicBezTo>
                      <a:pt x="405" y="878"/>
                      <a:pt x="405" y="877"/>
                      <a:pt x="404" y="877"/>
                    </a:cubicBezTo>
                    <a:cubicBezTo>
                      <a:pt x="403" y="877"/>
                      <a:pt x="403" y="878"/>
                      <a:pt x="403" y="878"/>
                    </a:cubicBezTo>
                    <a:cubicBezTo>
                      <a:pt x="403" y="879"/>
                      <a:pt x="403" y="879"/>
                      <a:pt x="403" y="880"/>
                    </a:cubicBezTo>
                    <a:cubicBezTo>
                      <a:pt x="402" y="880"/>
                      <a:pt x="402" y="880"/>
                      <a:pt x="401" y="880"/>
                    </a:cubicBezTo>
                    <a:cubicBezTo>
                      <a:pt x="400" y="881"/>
                      <a:pt x="400" y="881"/>
                      <a:pt x="399" y="882"/>
                    </a:cubicBezTo>
                    <a:cubicBezTo>
                      <a:pt x="399" y="882"/>
                      <a:pt x="399" y="882"/>
                      <a:pt x="399" y="883"/>
                    </a:cubicBezTo>
                    <a:cubicBezTo>
                      <a:pt x="399" y="883"/>
                      <a:pt x="400" y="883"/>
                      <a:pt x="400" y="883"/>
                    </a:cubicBezTo>
                    <a:cubicBezTo>
                      <a:pt x="400" y="884"/>
                      <a:pt x="400" y="884"/>
                      <a:pt x="400" y="885"/>
                    </a:cubicBezTo>
                    <a:cubicBezTo>
                      <a:pt x="399" y="885"/>
                      <a:pt x="399" y="886"/>
                      <a:pt x="398" y="886"/>
                    </a:cubicBezTo>
                    <a:cubicBezTo>
                      <a:pt x="398" y="887"/>
                      <a:pt x="398" y="888"/>
                      <a:pt x="398" y="888"/>
                    </a:cubicBezTo>
                    <a:cubicBezTo>
                      <a:pt x="398" y="888"/>
                      <a:pt x="398" y="889"/>
                      <a:pt x="398" y="889"/>
                    </a:cubicBezTo>
                    <a:cubicBezTo>
                      <a:pt x="398" y="889"/>
                      <a:pt x="398" y="890"/>
                      <a:pt x="398" y="890"/>
                    </a:cubicBezTo>
                    <a:cubicBezTo>
                      <a:pt x="397" y="891"/>
                      <a:pt x="397" y="891"/>
                      <a:pt x="396" y="891"/>
                    </a:cubicBezTo>
                    <a:cubicBezTo>
                      <a:pt x="396" y="890"/>
                      <a:pt x="396" y="888"/>
                      <a:pt x="396" y="887"/>
                    </a:cubicBezTo>
                    <a:cubicBezTo>
                      <a:pt x="395" y="886"/>
                      <a:pt x="395" y="887"/>
                      <a:pt x="395" y="887"/>
                    </a:cubicBezTo>
                    <a:cubicBezTo>
                      <a:pt x="394" y="887"/>
                      <a:pt x="394" y="887"/>
                      <a:pt x="393" y="888"/>
                    </a:cubicBezTo>
                    <a:cubicBezTo>
                      <a:pt x="393" y="888"/>
                      <a:pt x="393" y="888"/>
                      <a:pt x="393" y="888"/>
                    </a:cubicBezTo>
                    <a:cubicBezTo>
                      <a:pt x="393" y="888"/>
                      <a:pt x="393" y="889"/>
                      <a:pt x="392" y="889"/>
                    </a:cubicBezTo>
                    <a:cubicBezTo>
                      <a:pt x="392" y="890"/>
                      <a:pt x="392" y="890"/>
                      <a:pt x="391" y="891"/>
                    </a:cubicBezTo>
                    <a:cubicBezTo>
                      <a:pt x="390" y="891"/>
                      <a:pt x="390" y="891"/>
                      <a:pt x="389" y="891"/>
                    </a:cubicBezTo>
                    <a:cubicBezTo>
                      <a:pt x="389" y="892"/>
                      <a:pt x="389" y="893"/>
                      <a:pt x="389" y="894"/>
                    </a:cubicBezTo>
                    <a:cubicBezTo>
                      <a:pt x="388" y="895"/>
                      <a:pt x="387" y="896"/>
                      <a:pt x="386" y="897"/>
                    </a:cubicBezTo>
                    <a:cubicBezTo>
                      <a:pt x="386" y="897"/>
                      <a:pt x="386" y="897"/>
                      <a:pt x="386" y="898"/>
                    </a:cubicBezTo>
                    <a:cubicBezTo>
                      <a:pt x="385" y="899"/>
                      <a:pt x="385" y="901"/>
                      <a:pt x="383" y="902"/>
                    </a:cubicBezTo>
                    <a:close/>
                    <a:moveTo>
                      <a:pt x="293" y="145"/>
                    </a:moveTo>
                    <a:cubicBezTo>
                      <a:pt x="293" y="144"/>
                      <a:pt x="293" y="143"/>
                      <a:pt x="293" y="142"/>
                    </a:cubicBezTo>
                    <a:cubicBezTo>
                      <a:pt x="293" y="142"/>
                      <a:pt x="292" y="141"/>
                      <a:pt x="291" y="141"/>
                    </a:cubicBezTo>
                    <a:cubicBezTo>
                      <a:pt x="291" y="142"/>
                      <a:pt x="291" y="143"/>
                      <a:pt x="291" y="144"/>
                    </a:cubicBezTo>
                    <a:cubicBezTo>
                      <a:pt x="292" y="143"/>
                      <a:pt x="292" y="145"/>
                      <a:pt x="293" y="145"/>
                    </a:cubicBezTo>
                    <a:cubicBezTo>
                      <a:pt x="293" y="145"/>
                      <a:pt x="292" y="146"/>
                      <a:pt x="293" y="147"/>
                    </a:cubicBezTo>
                    <a:cubicBezTo>
                      <a:pt x="293" y="147"/>
                      <a:pt x="294" y="147"/>
                      <a:pt x="294" y="148"/>
                    </a:cubicBezTo>
                    <a:cubicBezTo>
                      <a:pt x="294" y="148"/>
                      <a:pt x="295" y="148"/>
                      <a:pt x="295" y="148"/>
                    </a:cubicBezTo>
                    <a:cubicBezTo>
                      <a:pt x="295" y="147"/>
                      <a:pt x="295" y="146"/>
                      <a:pt x="295" y="146"/>
                    </a:cubicBezTo>
                    <a:cubicBezTo>
                      <a:pt x="295" y="145"/>
                      <a:pt x="295" y="145"/>
                      <a:pt x="294" y="145"/>
                    </a:cubicBezTo>
                    <a:cubicBezTo>
                      <a:pt x="294" y="145"/>
                      <a:pt x="294" y="145"/>
                      <a:pt x="293" y="145"/>
                    </a:cubicBezTo>
                    <a:close/>
                    <a:moveTo>
                      <a:pt x="860" y="193"/>
                    </a:moveTo>
                    <a:cubicBezTo>
                      <a:pt x="860" y="193"/>
                      <a:pt x="860" y="193"/>
                      <a:pt x="861" y="193"/>
                    </a:cubicBezTo>
                    <a:cubicBezTo>
                      <a:pt x="861" y="192"/>
                      <a:pt x="861" y="192"/>
                      <a:pt x="861" y="192"/>
                    </a:cubicBezTo>
                    <a:cubicBezTo>
                      <a:pt x="862" y="192"/>
                      <a:pt x="862" y="192"/>
                      <a:pt x="862" y="192"/>
                    </a:cubicBezTo>
                    <a:cubicBezTo>
                      <a:pt x="863" y="191"/>
                      <a:pt x="863" y="191"/>
                      <a:pt x="864" y="190"/>
                    </a:cubicBezTo>
                    <a:cubicBezTo>
                      <a:pt x="863" y="190"/>
                      <a:pt x="863" y="189"/>
                      <a:pt x="863" y="189"/>
                    </a:cubicBezTo>
                    <a:cubicBezTo>
                      <a:pt x="862" y="189"/>
                      <a:pt x="862" y="189"/>
                      <a:pt x="862" y="189"/>
                    </a:cubicBezTo>
                    <a:cubicBezTo>
                      <a:pt x="862" y="190"/>
                      <a:pt x="862" y="190"/>
                      <a:pt x="862" y="190"/>
                    </a:cubicBezTo>
                    <a:cubicBezTo>
                      <a:pt x="861" y="190"/>
                      <a:pt x="860" y="191"/>
                      <a:pt x="860" y="191"/>
                    </a:cubicBezTo>
                    <a:cubicBezTo>
                      <a:pt x="860" y="192"/>
                      <a:pt x="860" y="192"/>
                      <a:pt x="860" y="192"/>
                    </a:cubicBezTo>
                    <a:cubicBezTo>
                      <a:pt x="859" y="193"/>
                      <a:pt x="859" y="193"/>
                      <a:pt x="859" y="193"/>
                    </a:cubicBezTo>
                    <a:cubicBezTo>
                      <a:pt x="859" y="193"/>
                      <a:pt x="860" y="193"/>
                      <a:pt x="860" y="193"/>
                    </a:cubicBezTo>
                    <a:close/>
                    <a:moveTo>
                      <a:pt x="896" y="494"/>
                    </a:moveTo>
                    <a:cubicBezTo>
                      <a:pt x="897" y="495"/>
                      <a:pt x="898" y="495"/>
                      <a:pt x="899" y="496"/>
                    </a:cubicBezTo>
                    <a:cubicBezTo>
                      <a:pt x="899" y="496"/>
                      <a:pt x="900" y="496"/>
                      <a:pt x="900" y="496"/>
                    </a:cubicBezTo>
                    <a:cubicBezTo>
                      <a:pt x="900" y="495"/>
                      <a:pt x="900" y="494"/>
                      <a:pt x="900" y="493"/>
                    </a:cubicBezTo>
                    <a:cubicBezTo>
                      <a:pt x="900" y="493"/>
                      <a:pt x="899" y="493"/>
                      <a:pt x="900" y="492"/>
                    </a:cubicBezTo>
                    <a:cubicBezTo>
                      <a:pt x="901" y="492"/>
                      <a:pt x="901" y="492"/>
                      <a:pt x="902" y="492"/>
                    </a:cubicBezTo>
                    <a:cubicBezTo>
                      <a:pt x="902" y="493"/>
                      <a:pt x="901" y="492"/>
                      <a:pt x="901" y="493"/>
                    </a:cubicBezTo>
                    <a:cubicBezTo>
                      <a:pt x="901" y="493"/>
                      <a:pt x="901" y="493"/>
                      <a:pt x="901" y="493"/>
                    </a:cubicBezTo>
                    <a:cubicBezTo>
                      <a:pt x="901" y="494"/>
                      <a:pt x="902" y="494"/>
                      <a:pt x="902" y="494"/>
                    </a:cubicBezTo>
                    <a:cubicBezTo>
                      <a:pt x="902" y="494"/>
                      <a:pt x="903" y="495"/>
                      <a:pt x="903" y="495"/>
                    </a:cubicBezTo>
                    <a:cubicBezTo>
                      <a:pt x="904" y="494"/>
                      <a:pt x="905" y="493"/>
                      <a:pt x="905" y="493"/>
                    </a:cubicBezTo>
                    <a:cubicBezTo>
                      <a:pt x="905" y="492"/>
                      <a:pt x="905" y="492"/>
                      <a:pt x="905" y="491"/>
                    </a:cubicBezTo>
                    <a:cubicBezTo>
                      <a:pt x="906" y="491"/>
                      <a:pt x="906" y="491"/>
                      <a:pt x="907" y="491"/>
                    </a:cubicBezTo>
                    <a:cubicBezTo>
                      <a:pt x="908" y="490"/>
                      <a:pt x="908" y="490"/>
                      <a:pt x="908" y="490"/>
                    </a:cubicBezTo>
                    <a:cubicBezTo>
                      <a:pt x="910" y="489"/>
                      <a:pt x="911" y="490"/>
                      <a:pt x="911" y="489"/>
                    </a:cubicBezTo>
                    <a:cubicBezTo>
                      <a:pt x="911" y="488"/>
                      <a:pt x="910" y="487"/>
                      <a:pt x="909" y="486"/>
                    </a:cubicBezTo>
                    <a:cubicBezTo>
                      <a:pt x="908" y="486"/>
                      <a:pt x="908" y="485"/>
                      <a:pt x="907" y="485"/>
                    </a:cubicBezTo>
                    <a:cubicBezTo>
                      <a:pt x="907" y="485"/>
                      <a:pt x="906" y="485"/>
                      <a:pt x="905" y="485"/>
                    </a:cubicBezTo>
                    <a:cubicBezTo>
                      <a:pt x="904" y="484"/>
                      <a:pt x="903" y="484"/>
                      <a:pt x="902" y="483"/>
                    </a:cubicBezTo>
                    <a:cubicBezTo>
                      <a:pt x="901" y="483"/>
                      <a:pt x="900" y="483"/>
                      <a:pt x="899" y="483"/>
                    </a:cubicBezTo>
                    <a:cubicBezTo>
                      <a:pt x="899" y="483"/>
                      <a:pt x="898" y="484"/>
                      <a:pt x="898" y="484"/>
                    </a:cubicBezTo>
                    <a:cubicBezTo>
                      <a:pt x="897" y="484"/>
                      <a:pt x="897" y="484"/>
                      <a:pt x="897" y="484"/>
                    </a:cubicBezTo>
                    <a:cubicBezTo>
                      <a:pt x="897" y="485"/>
                      <a:pt x="897" y="485"/>
                      <a:pt x="897" y="485"/>
                    </a:cubicBezTo>
                    <a:cubicBezTo>
                      <a:pt x="895" y="486"/>
                      <a:pt x="895" y="488"/>
                      <a:pt x="894" y="489"/>
                    </a:cubicBezTo>
                    <a:cubicBezTo>
                      <a:pt x="892" y="491"/>
                      <a:pt x="890" y="493"/>
                      <a:pt x="888" y="495"/>
                    </a:cubicBezTo>
                    <a:cubicBezTo>
                      <a:pt x="888" y="495"/>
                      <a:pt x="888" y="495"/>
                      <a:pt x="888" y="495"/>
                    </a:cubicBezTo>
                    <a:cubicBezTo>
                      <a:pt x="888" y="496"/>
                      <a:pt x="888" y="496"/>
                      <a:pt x="889" y="497"/>
                    </a:cubicBezTo>
                    <a:cubicBezTo>
                      <a:pt x="890" y="496"/>
                      <a:pt x="891" y="496"/>
                      <a:pt x="892" y="495"/>
                    </a:cubicBezTo>
                    <a:cubicBezTo>
                      <a:pt x="893" y="495"/>
                      <a:pt x="893" y="495"/>
                      <a:pt x="894" y="495"/>
                    </a:cubicBezTo>
                    <a:cubicBezTo>
                      <a:pt x="894" y="494"/>
                      <a:pt x="895" y="494"/>
                      <a:pt x="895" y="494"/>
                    </a:cubicBezTo>
                    <a:cubicBezTo>
                      <a:pt x="895" y="494"/>
                      <a:pt x="896" y="494"/>
                      <a:pt x="896" y="494"/>
                    </a:cubicBezTo>
                    <a:close/>
                    <a:moveTo>
                      <a:pt x="925" y="610"/>
                    </a:moveTo>
                    <a:cubicBezTo>
                      <a:pt x="924" y="611"/>
                      <a:pt x="924" y="610"/>
                      <a:pt x="923" y="611"/>
                    </a:cubicBezTo>
                    <a:cubicBezTo>
                      <a:pt x="923" y="612"/>
                      <a:pt x="923" y="612"/>
                      <a:pt x="923" y="613"/>
                    </a:cubicBezTo>
                    <a:cubicBezTo>
                      <a:pt x="922" y="614"/>
                      <a:pt x="921" y="614"/>
                      <a:pt x="921" y="615"/>
                    </a:cubicBezTo>
                    <a:cubicBezTo>
                      <a:pt x="921" y="616"/>
                      <a:pt x="921" y="617"/>
                      <a:pt x="921" y="618"/>
                    </a:cubicBezTo>
                    <a:cubicBezTo>
                      <a:pt x="922" y="618"/>
                      <a:pt x="923" y="618"/>
                      <a:pt x="924" y="618"/>
                    </a:cubicBezTo>
                    <a:cubicBezTo>
                      <a:pt x="924" y="618"/>
                      <a:pt x="924" y="618"/>
                      <a:pt x="925" y="618"/>
                    </a:cubicBezTo>
                    <a:cubicBezTo>
                      <a:pt x="926" y="618"/>
                      <a:pt x="927" y="618"/>
                      <a:pt x="928" y="618"/>
                    </a:cubicBezTo>
                    <a:cubicBezTo>
                      <a:pt x="928" y="619"/>
                      <a:pt x="928" y="619"/>
                      <a:pt x="929" y="619"/>
                    </a:cubicBezTo>
                    <a:cubicBezTo>
                      <a:pt x="929" y="619"/>
                      <a:pt x="929" y="619"/>
                      <a:pt x="930" y="618"/>
                    </a:cubicBezTo>
                    <a:cubicBezTo>
                      <a:pt x="931" y="618"/>
                      <a:pt x="933" y="618"/>
                      <a:pt x="934" y="618"/>
                    </a:cubicBezTo>
                    <a:cubicBezTo>
                      <a:pt x="934" y="618"/>
                      <a:pt x="935" y="618"/>
                      <a:pt x="935" y="618"/>
                    </a:cubicBezTo>
                    <a:cubicBezTo>
                      <a:pt x="935" y="618"/>
                      <a:pt x="935" y="618"/>
                      <a:pt x="935" y="618"/>
                    </a:cubicBezTo>
                    <a:cubicBezTo>
                      <a:pt x="937" y="618"/>
                      <a:pt x="938" y="618"/>
                      <a:pt x="940" y="618"/>
                    </a:cubicBezTo>
                    <a:cubicBezTo>
                      <a:pt x="940" y="618"/>
                      <a:pt x="940" y="618"/>
                      <a:pt x="940" y="617"/>
                    </a:cubicBezTo>
                    <a:cubicBezTo>
                      <a:pt x="940" y="617"/>
                      <a:pt x="940" y="616"/>
                      <a:pt x="940" y="616"/>
                    </a:cubicBezTo>
                    <a:cubicBezTo>
                      <a:pt x="939" y="615"/>
                      <a:pt x="939" y="615"/>
                      <a:pt x="938" y="614"/>
                    </a:cubicBezTo>
                    <a:cubicBezTo>
                      <a:pt x="937" y="614"/>
                      <a:pt x="937" y="614"/>
                      <a:pt x="936" y="614"/>
                    </a:cubicBezTo>
                    <a:cubicBezTo>
                      <a:pt x="936" y="614"/>
                      <a:pt x="935" y="615"/>
                      <a:pt x="935" y="615"/>
                    </a:cubicBezTo>
                    <a:cubicBezTo>
                      <a:pt x="934" y="615"/>
                      <a:pt x="933" y="615"/>
                      <a:pt x="932" y="615"/>
                    </a:cubicBezTo>
                    <a:cubicBezTo>
                      <a:pt x="932" y="615"/>
                      <a:pt x="932" y="614"/>
                      <a:pt x="932" y="614"/>
                    </a:cubicBezTo>
                    <a:cubicBezTo>
                      <a:pt x="933" y="614"/>
                      <a:pt x="934" y="613"/>
                      <a:pt x="934" y="612"/>
                    </a:cubicBezTo>
                    <a:cubicBezTo>
                      <a:pt x="934" y="612"/>
                      <a:pt x="934" y="612"/>
                      <a:pt x="934" y="613"/>
                    </a:cubicBezTo>
                    <a:cubicBezTo>
                      <a:pt x="933" y="611"/>
                      <a:pt x="932" y="611"/>
                      <a:pt x="931" y="610"/>
                    </a:cubicBezTo>
                    <a:cubicBezTo>
                      <a:pt x="930" y="610"/>
                      <a:pt x="929" y="610"/>
                      <a:pt x="928" y="610"/>
                    </a:cubicBezTo>
                    <a:cubicBezTo>
                      <a:pt x="928" y="609"/>
                      <a:pt x="928" y="609"/>
                      <a:pt x="928" y="609"/>
                    </a:cubicBezTo>
                    <a:cubicBezTo>
                      <a:pt x="927" y="609"/>
                      <a:pt x="927" y="609"/>
                      <a:pt x="927" y="610"/>
                    </a:cubicBezTo>
                    <a:cubicBezTo>
                      <a:pt x="926" y="610"/>
                      <a:pt x="926" y="610"/>
                      <a:pt x="925" y="610"/>
                    </a:cubicBezTo>
                    <a:cubicBezTo>
                      <a:pt x="925" y="610"/>
                      <a:pt x="925" y="610"/>
                      <a:pt x="925" y="610"/>
                    </a:cubicBezTo>
                    <a:close/>
                    <a:moveTo>
                      <a:pt x="321" y="177"/>
                    </a:moveTo>
                    <a:cubicBezTo>
                      <a:pt x="322" y="178"/>
                      <a:pt x="323" y="179"/>
                      <a:pt x="323" y="181"/>
                    </a:cubicBezTo>
                    <a:cubicBezTo>
                      <a:pt x="324" y="181"/>
                      <a:pt x="324" y="181"/>
                      <a:pt x="325" y="181"/>
                    </a:cubicBezTo>
                    <a:cubicBezTo>
                      <a:pt x="325" y="181"/>
                      <a:pt x="325" y="181"/>
                      <a:pt x="325" y="181"/>
                    </a:cubicBezTo>
                    <a:cubicBezTo>
                      <a:pt x="325" y="177"/>
                      <a:pt x="325" y="173"/>
                      <a:pt x="325" y="169"/>
                    </a:cubicBezTo>
                    <a:cubicBezTo>
                      <a:pt x="325" y="169"/>
                      <a:pt x="325" y="168"/>
                      <a:pt x="325" y="168"/>
                    </a:cubicBezTo>
                    <a:cubicBezTo>
                      <a:pt x="326" y="168"/>
                      <a:pt x="325" y="166"/>
                      <a:pt x="326" y="165"/>
                    </a:cubicBezTo>
                    <a:cubicBezTo>
                      <a:pt x="326" y="164"/>
                      <a:pt x="326" y="162"/>
                      <a:pt x="326" y="160"/>
                    </a:cubicBezTo>
                    <a:cubicBezTo>
                      <a:pt x="326" y="160"/>
                      <a:pt x="325" y="159"/>
                      <a:pt x="325" y="159"/>
                    </a:cubicBezTo>
                    <a:cubicBezTo>
                      <a:pt x="324" y="159"/>
                      <a:pt x="324" y="159"/>
                      <a:pt x="323" y="159"/>
                    </a:cubicBezTo>
                    <a:cubicBezTo>
                      <a:pt x="323" y="159"/>
                      <a:pt x="322" y="159"/>
                      <a:pt x="321" y="159"/>
                    </a:cubicBezTo>
                    <a:cubicBezTo>
                      <a:pt x="321" y="159"/>
                      <a:pt x="321" y="159"/>
                      <a:pt x="320" y="160"/>
                    </a:cubicBezTo>
                    <a:cubicBezTo>
                      <a:pt x="320" y="160"/>
                      <a:pt x="320" y="161"/>
                      <a:pt x="320" y="161"/>
                    </a:cubicBezTo>
                    <a:cubicBezTo>
                      <a:pt x="321" y="161"/>
                      <a:pt x="321" y="162"/>
                      <a:pt x="321" y="162"/>
                    </a:cubicBezTo>
                    <a:cubicBezTo>
                      <a:pt x="321" y="164"/>
                      <a:pt x="321" y="167"/>
                      <a:pt x="321" y="170"/>
                    </a:cubicBezTo>
                    <a:cubicBezTo>
                      <a:pt x="321" y="170"/>
                      <a:pt x="322" y="170"/>
                      <a:pt x="322" y="170"/>
                    </a:cubicBezTo>
                    <a:cubicBezTo>
                      <a:pt x="322" y="172"/>
                      <a:pt x="322" y="173"/>
                      <a:pt x="322" y="174"/>
                    </a:cubicBezTo>
                    <a:cubicBezTo>
                      <a:pt x="321" y="174"/>
                      <a:pt x="321" y="175"/>
                      <a:pt x="321" y="175"/>
                    </a:cubicBezTo>
                    <a:cubicBezTo>
                      <a:pt x="321" y="176"/>
                      <a:pt x="321" y="176"/>
                      <a:pt x="321" y="177"/>
                    </a:cubicBezTo>
                    <a:close/>
                    <a:moveTo>
                      <a:pt x="846" y="188"/>
                    </a:moveTo>
                    <a:cubicBezTo>
                      <a:pt x="846" y="187"/>
                      <a:pt x="848" y="187"/>
                      <a:pt x="849" y="185"/>
                    </a:cubicBezTo>
                    <a:cubicBezTo>
                      <a:pt x="849" y="184"/>
                      <a:pt x="850" y="183"/>
                      <a:pt x="851" y="182"/>
                    </a:cubicBezTo>
                    <a:cubicBezTo>
                      <a:pt x="852" y="182"/>
                      <a:pt x="852" y="182"/>
                      <a:pt x="853" y="181"/>
                    </a:cubicBezTo>
                    <a:cubicBezTo>
                      <a:pt x="853" y="181"/>
                      <a:pt x="854" y="181"/>
                      <a:pt x="854" y="180"/>
                    </a:cubicBezTo>
                    <a:cubicBezTo>
                      <a:pt x="854" y="180"/>
                      <a:pt x="854" y="180"/>
                      <a:pt x="853" y="179"/>
                    </a:cubicBezTo>
                    <a:cubicBezTo>
                      <a:pt x="854" y="179"/>
                      <a:pt x="854" y="178"/>
                      <a:pt x="854" y="178"/>
                    </a:cubicBezTo>
                    <a:cubicBezTo>
                      <a:pt x="854" y="177"/>
                      <a:pt x="853" y="177"/>
                      <a:pt x="853" y="177"/>
                    </a:cubicBezTo>
                    <a:cubicBezTo>
                      <a:pt x="853" y="177"/>
                      <a:pt x="852" y="177"/>
                      <a:pt x="852" y="177"/>
                    </a:cubicBezTo>
                    <a:cubicBezTo>
                      <a:pt x="851" y="177"/>
                      <a:pt x="850" y="178"/>
                      <a:pt x="850" y="179"/>
                    </a:cubicBezTo>
                    <a:cubicBezTo>
                      <a:pt x="849" y="180"/>
                      <a:pt x="848" y="179"/>
                      <a:pt x="847" y="181"/>
                    </a:cubicBezTo>
                    <a:cubicBezTo>
                      <a:pt x="847" y="181"/>
                      <a:pt x="847" y="181"/>
                      <a:pt x="846" y="181"/>
                    </a:cubicBezTo>
                    <a:cubicBezTo>
                      <a:pt x="846" y="181"/>
                      <a:pt x="845" y="181"/>
                      <a:pt x="845" y="181"/>
                    </a:cubicBezTo>
                    <a:cubicBezTo>
                      <a:pt x="844" y="182"/>
                      <a:pt x="843" y="182"/>
                      <a:pt x="843" y="183"/>
                    </a:cubicBezTo>
                    <a:cubicBezTo>
                      <a:pt x="843" y="185"/>
                      <a:pt x="843" y="188"/>
                      <a:pt x="843" y="190"/>
                    </a:cubicBezTo>
                    <a:cubicBezTo>
                      <a:pt x="843" y="190"/>
                      <a:pt x="843" y="190"/>
                      <a:pt x="843" y="190"/>
                    </a:cubicBezTo>
                    <a:cubicBezTo>
                      <a:pt x="843" y="190"/>
                      <a:pt x="844" y="190"/>
                      <a:pt x="844" y="190"/>
                    </a:cubicBezTo>
                    <a:cubicBezTo>
                      <a:pt x="845" y="190"/>
                      <a:pt x="845" y="190"/>
                      <a:pt x="845" y="189"/>
                    </a:cubicBezTo>
                    <a:cubicBezTo>
                      <a:pt x="845" y="189"/>
                      <a:pt x="845" y="189"/>
                      <a:pt x="846" y="188"/>
                    </a:cubicBezTo>
                    <a:close/>
                    <a:moveTo>
                      <a:pt x="555" y="916"/>
                    </a:moveTo>
                    <a:cubicBezTo>
                      <a:pt x="555" y="917"/>
                      <a:pt x="555" y="918"/>
                      <a:pt x="555" y="919"/>
                    </a:cubicBezTo>
                    <a:cubicBezTo>
                      <a:pt x="555" y="920"/>
                      <a:pt x="554" y="920"/>
                      <a:pt x="554" y="920"/>
                    </a:cubicBezTo>
                    <a:cubicBezTo>
                      <a:pt x="554" y="922"/>
                      <a:pt x="554" y="923"/>
                      <a:pt x="554" y="925"/>
                    </a:cubicBezTo>
                    <a:cubicBezTo>
                      <a:pt x="554" y="925"/>
                      <a:pt x="554" y="925"/>
                      <a:pt x="554" y="925"/>
                    </a:cubicBezTo>
                    <a:cubicBezTo>
                      <a:pt x="555" y="925"/>
                      <a:pt x="555" y="925"/>
                      <a:pt x="556" y="925"/>
                    </a:cubicBezTo>
                    <a:cubicBezTo>
                      <a:pt x="556" y="925"/>
                      <a:pt x="557" y="925"/>
                      <a:pt x="557" y="924"/>
                    </a:cubicBezTo>
                    <a:cubicBezTo>
                      <a:pt x="557" y="923"/>
                      <a:pt x="558" y="922"/>
                      <a:pt x="558" y="921"/>
                    </a:cubicBezTo>
                    <a:cubicBezTo>
                      <a:pt x="558" y="920"/>
                      <a:pt x="558" y="919"/>
                      <a:pt x="558" y="918"/>
                    </a:cubicBezTo>
                    <a:cubicBezTo>
                      <a:pt x="560" y="917"/>
                      <a:pt x="561" y="916"/>
                      <a:pt x="562" y="914"/>
                    </a:cubicBezTo>
                    <a:cubicBezTo>
                      <a:pt x="562" y="914"/>
                      <a:pt x="562" y="914"/>
                      <a:pt x="562" y="914"/>
                    </a:cubicBezTo>
                    <a:cubicBezTo>
                      <a:pt x="562" y="913"/>
                      <a:pt x="561" y="912"/>
                      <a:pt x="560" y="912"/>
                    </a:cubicBezTo>
                    <a:cubicBezTo>
                      <a:pt x="559" y="912"/>
                      <a:pt x="558" y="912"/>
                      <a:pt x="557" y="912"/>
                    </a:cubicBezTo>
                    <a:cubicBezTo>
                      <a:pt x="557" y="912"/>
                      <a:pt x="556" y="913"/>
                      <a:pt x="556" y="914"/>
                    </a:cubicBezTo>
                    <a:cubicBezTo>
                      <a:pt x="556" y="914"/>
                      <a:pt x="556" y="914"/>
                      <a:pt x="556" y="915"/>
                    </a:cubicBezTo>
                    <a:cubicBezTo>
                      <a:pt x="555" y="915"/>
                      <a:pt x="555" y="915"/>
                      <a:pt x="555" y="916"/>
                    </a:cubicBezTo>
                    <a:close/>
                    <a:moveTo>
                      <a:pt x="861" y="156"/>
                    </a:moveTo>
                    <a:cubicBezTo>
                      <a:pt x="861" y="156"/>
                      <a:pt x="861" y="156"/>
                      <a:pt x="861" y="156"/>
                    </a:cubicBezTo>
                    <a:cubicBezTo>
                      <a:pt x="862" y="155"/>
                      <a:pt x="862" y="155"/>
                      <a:pt x="862" y="154"/>
                    </a:cubicBezTo>
                    <a:cubicBezTo>
                      <a:pt x="863" y="154"/>
                      <a:pt x="863" y="153"/>
                      <a:pt x="863" y="153"/>
                    </a:cubicBezTo>
                    <a:cubicBezTo>
                      <a:pt x="864" y="153"/>
                      <a:pt x="865" y="153"/>
                      <a:pt x="865" y="152"/>
                    </a:cubicBezTo>
                    <a:cubicBezTo>
                      <a:pt x="865" y="152"/>
                      <a:pt x="865" y="151"/>
                      <a:pt x="865" y="151"/>
                    </a:cubicBezTo>
                    <a:cubicBezTo>
                      <a:pt x="865" y="151"/>
                      <a:pt x="866" y="150"/>
                      <a:pt x="865" y="150"/>
                    </a:cubicBezTo>
                    <a:cubicBezTo>
                      <a:pt x="864" y="150"/>
                      <a:pt x="864" y="150"/>
                      <a:pt x="863" y="150"/>
                    </a:cubicBezTo>
                    <a:cubicBezTo>
                      <a:pt x="862" y="151"/>
                      <a:pt x="862" y="150"/>
                      <a:pt x="861" y="151"/>
                    </a:cubicBezTo>
                    <a:cubicBezTo>
                      <a:pt x="861" y="151"/>
                      <a:pt x="860" y="152"/>
                      <a:pt x="859" y="153"/>
                    </a:cubicBezTo>
                    <a:cubicBezTo>
                      <a:pt x="859" y="153"/>
                      <a:pt x="858" y="154"/>
                      <a:pt x="857" y="154"/>
                    </a:cubicBezTo>
                    <a:cubicBezTo>
                      <a:pt x="857" y="154"/>
                      <a:pt x="856" y="155"/>
                      <a:pt x="855" y="156"/>
                    </a:cubicBezTo>
                    <a:cubicBezTo>
                      <a:pt x="856" y="156"/>
                      <a:pt x="856" y="157"/>
                      <a:pt x="857" y="158"/>
                    </a:cubicBezTo>
                    <a:cubicBezTo>
                      <a:pt x="857" y="158"/>
                      <a:pt x="858" y="158"/>
                      <a:pt x="859" y="158"/>
                    </a:cubicBezTo>
                    <a:cubicBezTo>
                      <a:pt x="859" y="158"/>
                      <a:pt x="859" y="158"/>
                      <a:pt x="860" y="158"/>
                    </a:cubicBezTo>
                    <a:cubicBezTo>
                      <a:pt x="860" y="157"/>
                      <a:pt x="860" y="157"/>
                      <a:pt x="860" y="157"/>
                    </a:cubicBezTo>
                    <a:cubicBezTo>
                      <a:pt x="860" y="156"/>
                      <a:pt x="860" y="156"/>
                      <a:pt x="861" y="156"/>
                    </a:cubicBezTo>
                    <a:close/>
                    <a:moveTo>
                      <a:pt x="854" y="208"/>
                    </a:moveTo>
                    <a:cubicBezTo>
                      <a:pt x="854" y="208"/>
                      <a:pt x="854" y="208"/>
                      <a:pt x="853" y="208"/>
                    </a:cubicBezTo>
                    <a:cubicBezTo>
                      <a:pt x="853" y="211"/>
                      <a:pt x="851" y="211"/>
                      <a:pt x="850" y="213"/>
                    </a:cubicBezTo>
                    <a:cubicBezTo>
                      <a:pt x="850" y="214"/>
                      <a:pt x="851" y="213"/>
                      <a:pt x="852" y="214"/>
                    </a:cubicBezTo>
                    <a:cubicBezTo>
                      <a:pt x="852" y="213"/>
                      <a:pt x="853" y="213"/>
                      <a:pt x="854" y="212"/>
                    </a:cubicBezTo>
                    <a:cubicBezTo>
                      <a:pt x="855" y="212"/>
                      <a:pt x="855" y="211"/>
                      <a:pt x="856" y="211"/>
                    </a:cubicBezTo>
                    <a:cubicBezTo>
                      <a:pt x="857" y="211"/>
                      <a:pt x="857" y="210"/>
                      <a:pt x="858" y="209"/>
                    </a:cubicBezTo>
                    <a:cubicBezTo>
                      <a:pt x="859" y="209"/>
                      <a:pt x="859" y="208"/>
                      <a:pt x="860" y="207"/>
                    </a:cubicBezTo>
                    <a:cubicBezTo>
                      <a:pt x="861" y="207"/>
                      <a:pt x="861" y="206"/>
                      <a:pt x="862" y="205"/>
                    </a:cubicBezTo>
                    <a:cubicBezTo>
                      <a:pt x="861" y="205"/>
                      <a:pt x="861" y="204"/>
                      <a:pt x="861" y="204"/>
                    </a:cubicBezTo>
                    <a:cubicBezTo>
                      <a:pt x="860" y="205"/>
                      <a:pt x="858" y="205"/>
                      <a:pt x="857" y="206"/>
                    </a:cubicBezTo>
                    <a:cubicBezTo>
                      <a:pt x="856" y="206"/>
                      <a:pt x="855" y="207"/>
                      <a:pt x="854" y="208"/>
                    </a:cubicBezTo>
                    <a:close/>
                    <a:moveTo>
                      <a:pt x="885" y="171"/>
                    </a:moveTo>
                    <a:cubicBezTo>
                      <a:pt x="884" y="171"/>
                      <a:pt x="884" y="171"/>
                      <a:pt x="884" y="171"/>
                    </a:cubicBezTo>
                    <a:cubicBezTo>
                      <a:pt x="883" y="171"/>
                      <a:pt x="882" y="171"/>
                      <a:pt x="881" y="171"/>
                    </a:cubicBezTo>
                    <a:cubicBezTo>
                      <a:pt x="881" y="171"/>
                      <a:pt x="881" y="171"/>
                      <a:pt x="881" y="172"/>
                    </a:cubicBezTo>
                    <a:cubicBezTo>
                      <a:pt x="880" y="172"/>
                      <a:pt x="880" y="172"/>
                      <a:pt x="880" y="172"/>
                    </a:cubicBezTo>
                    <a:cubicBezTo>
                      <a:pt x="879" y="172"/>
                      <a:pt x="878" y="173"/>
                      <a:pt x="877" y="174"/>
                    </a:cubicBezTo>
                    <a:cubicBezTo>
                      <a:pt x="877" y="175"/>
                      <a:pt x="876" y="174"/>
                      <a:pt x="876" y="175"/>
                    </a:cubicBezTo>
                    <a:cubicBezTo>
                      <a:pt x="876" y="175"/>
                      <a:pt x="877" y="176"/>
                      <a:pt x="877" y="176"/>
                    </a:cubicBezTo>
                    <a:cubicBezTo>
                      <a:pt x="878" y="176"/>
                      <a:pt x="879" y="176"/>
                      <a:pt x="879" y="176"/>
                    </a:cubicBezTo>
                    <a:cubicBezTo>
                      <a:pt x="880" y="176"/>
                      <a:pt x="880" y="177"/>
                      <a:pt x="881" y="177"/>
                    </a:cubicBezTo>
                    <a:cubicBezTo>
                      <a:pt x="881" y="176"/>
                      <a:pt x="882" y="176"/>
                      <a:pt x="882" y="175"/>
                    </a:cubicBezTo>
                    <a:cubicBezTo>
                      <a:pt x="882" y="175"/>
                      <a:pt x="884" y="173"/>
                      <a:pt x="884" y="173"/>
                    </a:cubicBezTo>
                    <a:cubicBezTo>
                      <a:pt x="884" y="172"/>
                      <a:pt x="885" y="172"/>
                      <a:pt x="885" y="171"/>
                    </a:cubicBezTo>
                    <a:close/>
                    <a:moveTo>
                      <a:pt x="926" y="313"/>
                    </a:moveTo>
                    <a:cubicBezTo>
                      <a:pt x="927" y="313"/>
                      <a:pt x="928" y="313"/>
                      <a:pt x="928" y="313"/>
                    </a:cubicBezTo>
                    <a:cubicBezTo>
                      <a:pt x="929" y="313"/>
                      <a:pt x="929" y="312"/>
                      <a:pt x="929" y="312"/>
                    </a:cubicBezTo>
                    <a:cubicBezTo>
                      <a:pt x="930" y="312"/>
                      <a:pt x="930" y="312"/>
                      <a:pt x="931" y="312"/>
                    </a:cubicBezTo>
                    <a:cubicBezTo>
                      <a:pt x="930" y="311"/>
                      <a:pt x="931" y="311"/>
                      <a:pt x="931" y="310"/>
                    </a:cubicBezTo>
                    <a:cubicBezTo>
                      <a:pt x="931" y="310"/>
                      <a:pt x="931" y="310"/>
                      <a:pt x="931" y="310"/>
                    </a:cubicBezTo>
                    <a:cubicBezTo>
                      <a:pt x="931" y="309"/>
                      <a:pt x="931" y="308"/>
                      <a:pt x="930" y="308"/>
                    </a:cubicBezTo>
                    <a:cubicBezTo>
                      <a:pt x="930" y="309"/>
                      <a:pt x="929" y="309"/>
                      <a:pt x="929" y="309"/>
                    </a:cubicBezTo>
                    <a:cubicBezTo>
                      <a:pt x="929" y="309"/>
                      <a:pt x="929" y="308"/>
                      <a:pt x="928" y="308"/>
                    </a:cubicBezTo>
                    <a:cubicBezTo>
                      <a:pt x="927" y="308"/>
                      <a:pt x="927" y="309"/>
                      <a:pt x="927" y="309"/>
                    </a:cubicBezTo>
                    <a:cubicBezTo>
                      <a:pt x="926" y="309"/>
                      <a:pt x="926" y="309"/>
                      <a:pt x="925" y="309"/>
                    </a:cubicBezTo>
                    <a:cubicBezTo>
                      <a:pt x="925" y="310"/>
                      <a:pt x="924" y="310"/>
                      <a:pt x="924" y="311"/>
                    </a:cubicBezTo>
                    <a:cubicBezTo>
                      <a:pt x="924" y="311"/>
                      <a:pt x="924" y="312"/>
                      <a:pt x="924" y="312"/>
                    </a:cubicBezTo>
                    <a:cubicBezTo>
                      <a:pt x="924" y="313"/>
                      <a:pt x="924" y="313"/>
                      <a:pt x="925" y="313"/>
                    </a:cubicBezTo>
                    <a:cubicBezTo>
                      <a:pt x="926" y="314"/>
                      <a:pt x="926" y="313"/>
                      <a:pt x="926" y="313"/>
                    </a:cubicBezTo>
                    <a:close/>
                    <a:moveTo>
                      <a:pt x="865" y="199"/>
                    </a:moveTo>
                    <a:cubicBezTo>
                      <a:pt x="865" y="200"/>
                      <a:pt x="865" y="201"/>
                      <a:pt x="865" y="201"/>
                    </a:cubicBezTo>
                    <a:cubicBezTo>
                      <a:pt x="865" y="201"/>
                      <a:pt x="865" y="202"/>
                      <a:pt x="865" y="202"/>
                    </a:cubicBezTo>
                    <a:cubicBezTo>
                      <a:pt x="866" y="202"/>
                      <a:pt x="866" y="202"/>
                      <a:pt x="866" y="201"/>
                    </a:cubicBezTo>
                    <a:cubicBezTo>
                      <a:pt x="867" y="201"/>
                      <a:pt x="867" y="201"/>
                      <a:pt x="868" y="201"/>
                    </a:cubicBezTo>
                    <a:cubicBezTo>
                      <a:pt x="869" y="200"/>
                      <a:pt x="870" y="198"/>
                      <a:pt x="871" y="198"/>
                    </a:cubicBezTo>
                    <a:cubicBezTo>
                      <a:pt x="871" y="198"/>
                      <a:pt x="871" y="198"/>
                      <a:pt x="871" y="198"/>
                    </a:cubicBezTo>
                    <a:cubicBezTo>
                      <a:pt x="872" y="197"/>
                      <a:pt x="872" y="195"/>
                      <a:pt x="872" y="195"/>
                    </a:cubicBezTo>
                    <a:cubicBezTo>
                      <a:pt x="871" y="195"/>
                      <a:pt x="871" y="195"/>
                      <a:pt x="870" y="195"/>
                    </a:cubicBezTo>
                    <a:cubicBezTo>
                      <a:pt x="869" y="195"/>
                      <a:pt x="869" y="196"/>
                      <a:pt x="868" y="197"/>
                    </a:cubicBezTo>
                    <a:cubicBezTo>
                      <a:pt x="868" y="197"/>
                      <a:pt x="867" y="197"/>
                      <a:pt x="867" y="197"/>
                    </a:cubicBezTo>
                    <a:cubicBezTo>
                      <a:pt x="866" y="198"/>
                      <a:pt x="866" y="199"/>
                      <a:pt x="865" y="199"/>
                    </a:cubicBezTo>
                    <a:close/>
                    <a:moveTo>
                      <a:pt x="843" y="176"/>
                    </a:moveTo>
                    <a:cubicBezTo>
                      <a:pt x="842" y="176"/>
                      <a:pt x="840" y="177"/>
                      <a:pt x="839" y="178"/>
                    </a:cubicBezTo>
                    <a:cubicBezTo>
                      <a:pt x="839" y="178"/>
                      <a:pt x="839" y="179"/>
                      <a:pt x="839" y="180"/>
                    </a:cubicBezTo>
                    <a:cubicBezTo>
                      <a:pt x="840" y="180"/>
                      <a:pt x="840" y="181"/>
                      <a:pt x="840" y="181"/>
                    </a:cubicBezTo>
                    <a:cubicBezTo>
                      <a:pt x="841" y="181"/>
                      <a:pt x="842" y="181"/>
                      <a:pt x="842" y="181"/>
                    </a:cubicBezTo>
                    <a:cubicBezTo>
                      <a:pt x="843" y="180"/>
                      <a:pt x="845" y="180"/>
                      <a:pt x="846" y="178"/>
                    </a:cubicBezTo>
                    <a:cubicBezTo>
                      <a:pt x="846" y="178"/>
                      <a:pt x="846" y="177"/>
                      <a:pt x="846" y="176"/>
                    </a:cubicBezTo>
                    <a:cubicBezTo>
                      <a:pt x="845" y="176"/>
                      <a:pt x="845" y="177"/>
                      <a:pt x="844" y="177"/>
                    </a:cubicBezTo>
                    <a:cubicBezTo>
                      <a:pt x="844" y="176"/>
                      <a:pt x="843" y="176"/>
                      <a:pt x="843" y="176"/>
                    </a:cubicBezTo>
                    <a:cubicBezTo>
                      <a:pt x="843" y="176"/>
                      <a:pt x="843" y="176"/>
                      <a:pt x="843" y="176"/>
                    </a:cubicBezTo>
                    <a:close/>
                    <a:moveTo>
                      <a:pt x="930" y="623"/>
                    </a:moveTo>
                    <a:cubicBezTo>
                      <a:pt x="932" y="623"/>
                      <a:pt x="933" y="623"/>
                      <a:pt x="934" y="623"/>
                    </a:cubicBezTo>
                    <a:cubicBezTo>
                      <a:pt x="934" y="623"/>
                      <a:pt x="934" y="623"/>
                      <a:pt x="935" y="623"/>
                    </a:cubicBezTo>
                    <a:cubicBezTo>
                      <a:pt x="936" y="623"/>
                      <a:pt x="937" y="623"/>
                      <a:pt x="938" y="623"/>
                    </a:cubicBezTo>
                    <a:cubicBezTo>
                      <a:pt x="938" y="622"/>
                      <a:pt x="938" y="622"/>
                      <a:pt x="939" y="622"/>
                    </a:cubicBezTo>
                    <a:cubicBezTo>
                      <a:pt x="938" y="621"/>
                      <a:pt x="938" y="621"/>
                      <a:pt x="938" y="621"/>
                    </a:cubicBezTo>
                    <a:cubicBezTo>
                      <a:pt x="935" y="621"/>
                      <a:pt x="933" y="621"/>
                      <a:pt x="931" y="621"/>
                    </a:cubicBezTo>
                    <a:cubicBezTo>
                      <a:pt x="930" y="622"/>
                      <a:pt x="929" y="621"/>
                      <a:pt x="929" y="623"/>
                    </a:cubicBezTo>
                    <a:cubicBezTo>
                      <a:pt x="930" y="622"/>
                      <a:pt x="930" y="623"/>
                      <a:pt x="930" y="623"/>
                    </a:cubicBezTo>
                    <a:close/>
                    <a:moveTo>
                      <a:pt x="756" y="97"/>
                    </a:moveTo>
                    <a:cubicBezTo>
                      <a:pt x="754" y="97"/>
                      <a:pt x="755" y="96"/>
                      <a:pt x="754" y="95"/>
                    </a:cubicBezTo>
                    <a:cubicBezTo>
                      <a:pt x="754" y="95"/>
                      <a:pt x="753" y="95"/>
                      <a:pt x="753" y="95"/>
                    </a:cubicBezTo>
                    <a:cubicBezTo>
                      <a:pt x="752" y="96"/>
                      <a:pt x="752" y="96"/>
                      <a:pt x="752" y="96"/>
                    </a:cubicBezTo>
                    <a:cubicBezTo>
                      <a:pt x="751" y="96"/>
                      <a:pt x="751" y="96"/>
                      <a:pt x="751" y="96"/>
                    </a:cubicBezTo>
                    <a:cubicBezTo>
                      <a:pt x="750" y="96"/>
                      <a:pt x="750" y="97"/>
                      <a:pt x="750" y="97"/>
                    </a:cubicBezTo>
                    <a:cubicBezTo>
                      <a:pt x="749" y="97"/>
                      <a:pt x="749" y="97"/>
                      <a:pt x="748" y="97"/>
                    </a:cubicBezTo>
                    <a:cubicBezTo>
                      <a:pt x="748" y="97"/>
                      <a:pt x="747" y="98"/>
                      <a:pt x="747" y="98"/>
                    </a:cubicBezTo>
                    <a:cubicBezTo>
                      <a:pt x="747" y="99"/>
                      <a:pt x="748" y="99"/>
                      <a:pt x="748" y="100"/>
                    </a:cubicBezTo>
                    <a:cubicBezTo>
                      <a:pt x="750" y="101"/>
                      <a:pt x="751" y="99"/>
                      <a:pt x="753" y="99"/>
                    </a:cubicBezTo>
                    <a:cubicBezTo>
                      <a:pt x="753" y="99"/>
                      <a:pt x="754" y="98"/>
                      <a:pt x="756" y="97"/>
                    </a:cubicBezTo>
                    <a:close/>
                    <a:moveTo>
                      <a:pt x="847" y="217"/>
                    </a:moveTo>
                    <a:cubicBezTo>
                      <a:pt x="846" y="217"/>
                      <a:pt x="845" y="217"/>
                      <a:pt x="844" y="217"/>
                    </a:cubicBezTo>
                    <a:cubicBezTo>
                      <a:pt x="843" y="218"/>
                      <a:pt x="843" y="218"/>
                      <a:pt x="842" y="219"/>
                    </a:cubicBezTo>
                    <a:cubicBezTo>
                      <a:pt x="842" y="219"/>
                      <a:pt x="842" y="219"/>
                      <a:pt x="841" y="219"/>
                    </a:cubicBezTo>
                    <a:cubicBezTo>
                      <a:pt x="841" y="219"/>
                      <a:pt x="841" y="219"/>
                      <a:pt x="841" y="220"/>
                    </a:cubicBezTo>
                    <a:cubicBezTo>
                      <a:pt x="841" y="220"/>
                      <a:pt x="840" y="220"/>
                      <a:pt x="840" y="220"/>
                    </a:cubicBezTo>
                    <a:cubicBezTo>
                      <a:pt x="841" y="221"/>
                      <a:pt x="841" y="222"/>
                      <a:pt x="842" y="222"/>
                    </a:cubicBezTo>
                    <a:cubicBezTo>
                      <a:pt x="842" y="222"/>
                      <a:pt x="843" y="221"/>
                      <a:pt x="843" y="221"/>
                    </a:cubicBezTo>
                    <a:cubicBezTo>
                      <a:pt x="843" y="221"/>
                      <a:pt x="844" y="221"/>
                      <a:pt x="845" y="221"/>
                    </a:cubicBezTo>
                    <a:cubicBezTo>
                      <a:pt x="845" y="220"/>
                      <a:pt x="845" y="220"/>
                      <a:pt x="846" y="219"/>
                    </a:cubicBezTo>
                    <a:cubicBezTo>
                      <a:pt x="846" y="219"/>
                      <a:pt x="847" y="219"/>
                      <a:pt x="847" y="219"/>
                    </a:cubicBezTo>
                    <a:cubicBezTo>
                      <a:pt x="848" y="219"/>
                      <a:pt x="848" y="218"/>
                      <a:pt x="848" y="218"/>
                    </a:cubicBezTo>
                    <a:cubicBezTo>
                      <a:pt x="847" y="218"/>
                      <a:pt x="847" y="217"/>
                      <a:pt x="847" y="217"/>
                    </a:cubicBezTo>
                    <a:close/>
                    <a:moveTo>
                      <a:pt x="300" y="152"/>
                    </a:moveTo>
                    <a:cubicBezTo>
                      <a:pt x="300" y="153"/>
                      <a:pt x="300" y="153"/>
                      <a:pt x="301" y="153"/>
                    </a:cubicBezTo>
                    <a:cubicBezTo>
                      <a:pt x="301" y="153"/>
                      <a:pt x="301" y="152"/>
                      <a:pt x="302" y="152"/>
                    </a:cubicBezTo>
                    <a:cubicBezTo>
                      <a:pt x="303" y="152"/>
                      <a:pt x="302" y="151"/>
                      <a:pt x="303" y="151"/>
                    </a:cubicBezTo>
                    <a:cubicBezTo>
                      <a:pt x="303" y="150"/>
                      <a:pt x="304" y="151"/>
                      <a:pt x="304" y="150"/>
                    </a:cubicBezTo>
                    <a:cubicBezTo>
                      <a:pt x="304" y="150"/>
                      <a:pt x="304" y="150"/>
                      <a:pt x="304" y="149"/>
                    </a:cubicBezTo>
                    <a:cubicBezTo>
                      <a:pt x="303" y="149"/>
                      <a:pt x="303" y="149"/>
                      <a:pt x="302" y="149"/>
                    </a:cubicBezTo>
                    <a:cubicBezTo>
                      <a:pt x="301" y="149"/>
                      <a:pt x="301" y="148"/>
                      <a:pt x="301" y="148"/>
                    </a:cubicBezTo>
                    <a:cubicBezTo>
                      <a:pt x="300" y="148"/>
                      <a:pt x="299" y="147"/>
                      <a:pt x="299" y="148"/>
                    </a:cubicBezTo>
                    <a:cubicBezTo>
                      <a:pt x="299" y="149"/>
                      <a:pt x="299" y="150"/>
                      <a:pt x="299" y="151"/>
                    </a:cubicBezTo>
                    <a:cubicBezTo>
                      <a:pt x="299" y="151"/>
                      <a:pt x="300" y="152"/>
                      <a:pt x="300" y="152"/>
                    </a:cubicBezTo>
                    <a:close/>
                    <a:moveTo>
                      <a:pt x="334" y="146"/>
                    </a:moveTo>
                    <a:cubicBezTo>
                      <a:pt x="335" y="145"/>
                      <a:pt x="333" y="145"/>
                      <a:pt x="334" y="144"/>
                    </a:cubicBezTo>
                    <a:cubicBezTo>
                      <a:pt x="333" y="143"/>
                      <a:pt x="333" y="142"/>
                      <a:pt x="332" y="143"/>
                    </a:cubicBezTo>
                    <a:cubicBezTo>
                      <a:pt x="331" y="143"/>
                      <a:pt x="331" y="145"/>
                      <a:pt x="330" y="146"/>
                    </a:cubicBezTo>
                    <a:cubicBezTo>
                      <a:pt x="331" y="146"/>
                      <a:pt x="331" y="146"/>
                      <a:pt x="331" y="147"/>
                    </a:cubicBezTo>
                    <a:cubicBezTo>
                      <a:pt x="332" y="147"/>
                      <a:pt x="333" y="147"/>
                      <a:pt x="333" y="147"/>
                    </a:cubicBezTo>
                    <a:cubicBezTo>
                      <a:pt x="334" y="147"/>
                      <a:pt x="334" y="146"/>
                      <a:pt x="334" y="146"/>
                    </a:cubicBezTo>
                    <a:close/>
                    <a:moveTo>
                      <a:pt x="322" y="148"/>
                    </a:moveTo>
                    <a:cubicBezTo>
                      <a:pt x="321" y="146"/>
                      <a:pt x="321" y="145"/>
                      <a:pt x="320" y="144"/>
                    </a:cubicBezTo>
                    <a:cubicBezTo>
                      <a:pt x="319" y="144"/>
                      <a:pt x="319" y="144"/>
                      <a:pt x="318" y="144"/>
                    </a:cubicBezTo>
                    <a:cubicBezTo>
                      <a:pt x="318" y="145"/>
                      <a:pt x="318" y="147"/>
                      <a:pt x="318" y="148"/>
                    </a:cubicBezTo>
                    <a:cubicBezTo>
                      <a:pt x="319" y="147"/>
                      <a:pt x="320" y="150"/>
                      <a:pt x="321" y="149"/>
                    </a:cubicBezTo>
                    <a:cubicBezTo>
                      <a:pt x="321" y="149"/>
                      <a:pt x="321" y="148"/>
                      <a:pt x="322" y="148"/>
                    </a:cubicBezTo>
                    <a:close/>
                    <a:moveTo>
                      <a:pt x="932" y="467"/>
                    </a:moveTo>
                    <a:cubicBezTo>
                      <a:pt x="932" y="466"/>
                      <a:pt x="931" y="465"/>
                      <a:pt x="931" y="466"/>
                    </a:cubicBezTo>
                    <a:cubicBezTo>
                      <a:pt x="930" y="466"/>
                      <a:pt x="930" y="466"/>
                      <a:pt x="930" y="466"/>
                    </a:cubicBezTo>
                    <a:cubicBezTo>
                      <a:pt x="929" y="466"/>
                      <a:pt x="929" y="466"/>
                      <a:pt x="928" y="466"/>
                    </a:cubicBezTo>
                    <a:cubicBezTo>
                      <a:pt x="928" y="466"/>
                      <a:pt x="927" y="466"/>
                      <a:pt x="926" y="466"/>
                    </a:cubicBezTo>
                    <a:cubicBezTo>
                      <a:pt x="926" y="466"/>
                      <a:pt x="925" y="466"/>
                      <a:pt x="925" y="468"/>
                    </a:cubicBezTo>
                    <a:cubicBezTo>
                      <a:pt x="925" y="468"/>
                      <a:pt x="925" y="468"/>
                      <a:pt x="925" y="468"/>
                    </a:cubicBezTo>
                    <a:cubicBezTo>
                      <a:pt x="927" y="468"/>
                      <a:pt x="929" y="468"/>
                      <a:pt x="931" y="468"/>
                    </a:cubicBezTo>
                    <a:cubicBezTo>
                      <a:pt x="931" y="467"/>
                      <a:pt x="932" y="467"/>
                      <a:pt x="932" y="467"/>
                    </a:cubicBezTo>
                    <a:close/>
                    <a:moveTo>
                      <a:pt x="824" y="286"/>
                    </a:moveTo>
                    <a:cubicBezTo>
                      <a:pt x="824" y="287"/>
                      <a:pt x="824" y="287"/>
                      <a:pt x="824" y="288"/>
                    </a:cubicBezTo>
                    <a:cubicBezTo>
                      <a:pt x="824" y="288"/>
                      <a:pt x="825" y="288"/>
                      <a:pt x="825" y="289"/>
                    </a:cubicBezTo>
                    <a:cubicBezTo>
                      <a:pt x="827" y="289"/>
                      <a:pt x="827" y="288"/>
                      <a:pt x="829" y="288"/>
                    </a:cubicBezTo>
                    <a:cubicBezTo>
                      <a:pt x="829" y="288"/>
                      <a:pt x="829" y="287"/>
                      <a:pt x="829" y="287"/>
                    </a:cubicBezTo>
                    <a:cubicBezTo>
                      <a:pt x="828" y="286"/>
                      <a:pt x="828" y="286"/>
                      <a:pt x="827" y="285"/>
                    </a:cubicBezTo>
                    <a:cubicBezTo>
                      <a:pt x="826" y="285"/>
                      <a:pt x="825" y="286"/>
                      <a:pt x="824" y="286"/>
                    </a:cubicBezTo>
                    <a:close/>
                    <a:moveTo>
                      <a:pt x="834" y="209"/>
                    </a:moveTo>
                    <a:cubicBezTo>
                      <a:pt x="834" y="209"/>
                      <a:pt x="834" y="210"/>
                      <a:pt x="834" y="211"/>
                    </a:cubicBezTo>
                    <a:cubicBezTo>
                      <a:pt x="835" y="211"/>
                      <a:pt x="835" y="211"/>
                      <a:pt x="836" y="211"/>
                    </a:cubicBezTo>
                    <a:cubicBezTo>
                      <a:pt x="836" y="210"/>
                      <a:pt x="837" y="209"/>
                      <a:pt x="838" y="208"/>
                    </a:cubicBezTo>
                    <a:cubicBezTo>
                      <a:pt x="837" y="208"/>
                      <a:pt x="837" y="207"/>
                      <a:pt x="837" y="207"/>
                    </a:cubicBezTo>
                    <a:cubicBezTo>
                      <a:pt x="836" y="207"/>
                      <a:pt x="836" y="207"/>
                      <a:pt x="835" y="207"/>
                    </a:cubicBezTo>
                    <a:cubicBezTo>
                      <a:pt x="835" y="208"/>
                      <a:pt x="835" y="208"/>
                      <a:pt x="834" y="209"/>
                    </a:cubicBezTo>
                    <a:close/>
                    <a:moveTo>
                      <a:pt x="396" y="878"/>
                    </a:moveTo>
                    <a:cubicBezTo>
                      <a:pt x="396" y="878"/>
                      <a:pt x="397" y="877"/>
                      <a:pt x="396" y="876"/>
                    </a:cubicBezTo>
                    <a:cubicBezTo>
                      <a:pt x="396" y="876"/>
                      <a:pt x="395" y="876"/>
                      <a:pt x="395" y="876"/>
                    </a:cubicBezTo>
                    <a:cubicBezTo>
                      <a:pt x="395" y="878"/>
                      <a:pt x="394" y="879"/>
                      <a:pt x="393" y="880"/>
                    </a:cubicBezTo>
                    <a:cubicBezTo>
                      <a:pt x="394" y="881"/>
                      <a:pt x="394" y="881"/>
                      <a:pt x="395" y="881"/>
                    </a:cubicBezTo>
                    <a:cubicBezTo>
                      <a:pt x="395" y="881"/>
                      <a:pt x="395" y="881"/>
                      <a:pt x="396" y="880"/>
                    </a:cubicBezTo>
                    <a:cubicBezTo>
                      <a:pt x="396" y="880"/>
                      <a:pt x="396" y="879"/>
                      <a:pt x="396" y="879"/>
                    </a:cubicBezTo>
                    <a:cubicBezTo>
                      <a:pt x="396" y="879"/>
                      <a:pt x="396" y="878"/>
                      <a:pt x="396" y="878"/>
                    </a:cubicBezTo>
                    <a:close/>
                    <a:moveTo>
                      <a:pt x="930" y="521"/>
                    </a:moveTo>
                    <a:cubicBezTo>
                      <a:pt x="931" y="521"/>
                      <a:pt x="932" y="521"/>
                      <a:pt x="932" y="520"/>
                    </a:cubicBezTo>
                    <a:cubicBezTo>
                      <a:pt x="932" y="520"/>
                      <a:pt x="932" y="519"/>
                      <a:pt x="933" y="519"/>
                    </a:cubicBezTo>
                    <a:cubicBezTo>
                      <a:pt x="933" y="519"/>
                      <a:pt x="934" y="519"/>
                      <a:pt x="934" y="519"/>
                    </a:cubicBezTo>
                    <a:cubicBezTo>
                      <a:pt x="934" y="518"/>
                      <a:pt x="934" y="518"/>
                      <a:pt x="933" y="518"/>
                    </a:cubicBezTo>
                    <a:cubicBezTo>
                      <a:pt x="933" y="518"/>
                      <a:pt x="932" y="518"/>
                      <a:pt x="932" y="518"/>
                    </a:cubicBezTo>
                    <a:cubicBezTo>
                      <a:pt x="931" y="519"/>
                      <a:pt x="930" y="518"/>
                      <a:pt x="929" y="520"/>
                    </a:cubicBezTo>
                    <a:cubicBezTo>
                      <a:pt x="930" y="520"/>
                      <a:pt x="930" y="520"/>
                      <a:pt x="930" y="521"/>
                    </a:cubicBezTo>
                    <a:close/>
                    <a:moveTo>
                      <a:pt x="938" y="308"/>
                    </a:moveTo>
                    <a:cubicBezTo>
                      <a:pt x="938" y="307"/>
                      <a:pt x="938" y="307"/>
                      <a:pt x="938" y="307"/>
                    </a:cubicBezTo>
                    <a:cubicBezTo>
                      <a:pt x="938" y="306"/>
                      <a:pt x="937" y="306"/>
                      <a:pt x="937" y="306"/>
                    </a:cubicBezTo>
                    <a:cubicBezTo>
                      <a:pt x="936" y="306"/>
                      <a:pt x="935" y="306"/>
                      <a:pt x="935" y="306"/>
                    </a:cubicBezTo>
                    <a:cubicBezTo>
                      <a:pt x="934" y="306"/>
                      <a:pt x="934" y="306"/>
                      <a:pt x="934" y="307"/>
                    </a:cubicBezTo>
                    <a:cubicBezTo>
                      <a:pt x="934" y="307"/>
                      <a:pt x="934" y="307"/>
                      <a:pt x="935" y="308"/>
                    </a:cubicBezTo>
                    <a:cubicBezTo>
                      <a:pt x="936" y="308"/>
                      <a:pt x="937" y="308"/>
                      <a:pt x="938" y="308"/>
                    </a:cubicBezTo>
                    <a:close/>
                    <a:moveTo>
                      <a:pt x="866" y="877"/>
                    </a:moveTo>
                    <a:cubicBezTo>
                      <a:pt x="865" y="877"/>
                      <a:pt x="865" y="878"/>
                      <a:pt x="865" y="878"/>
                    </a:cubicBezTo>
                    <a:cubicBezTo>
                      <a:pt x="865" y="879"/>
                      <a:pt x="864" y="879"/>
                      <a:pt x="865" y="880"/>
                    </a:cubicBezTo>
                    <a:cubicBezTo>
                      <a:pt x="866" y="880"/>
                      <a:pt x="867" y="880"/>
                      <a:pt x="867" y="880"/>
                    </a:cubicBezTo>
                    <a:cubicBezTo>
                      <a:pt x="867" y="879"/>
                      <a:pt x="867" y="879"/>
                      <a:pt x="867" y="878"/>
                    </a:cubicBezTo>
                    <a:cubicBezTo>
                      <a:pt x="867" y="878"/>
                      <a:pt x="867" y="877"/>
                      <a:pt x="866" y="877"/>
                    </a:cubicBezTo>
                    <a:close/>
                    <a:moveTo>
                      <a:pt x="681" y="57"/>
                    </a:moveTo>
                    <a:cubicBezTo>
                      <a:pt x="681" y="58"/>
                      <a:pt x="681" y="58"/>
                      <a:pt x="681" y="59"/>
                    </a:cubicBezTo>
                    <a:cubicBezTo>
                      <a:pt x="681" y="59"/>
                      <a:pt x="682" y="59"/>
                      <a:pt x="682" y="59"/>
                    </a:cubicBezTo>
                    <a:cubicBezTo>
                      <a:pt x="683" y="58"/>
                      <a:pt x="683" y="58"/>
                      <a:pt x="684" y="57"/>
                    </a:cubicBezTo>
                    <a:cubicBezTo>
                      <a:pt x="683" y="57"/>
                      <a:pt x="683" y="57"/>
                      <a:pt x="683" y="57"/>
                    </a:cubicBezTo>
                    <a:cubicBezTo>
                      <a:pt x="682" y="56"/>
                      <a:pt x="682" y="55"/>
                      <a:pt x="682" y="55"/>
                    </a:cubicBezTo>
                    <a:cubicBezTo>
                      <a:pt x="681" y="55"/>
                      <a:pt x="681" y="56"/>
                      <a:pt x="681" y="56"/>
                    </a:cubicBezTo>
                    <a:cubicBezTo>
                      <a:pt x="681" y="56"/>
                      <a:pt x="681" y="56"/>
                      <a:pt x="681" y="57"/>
                    </a:cubicBezTo>
                    <a:close/>
                    <a:moveTo>
                      <a:pt x="598" y="64"/>
                    </a:moveTo>
                    <a:cubicBezTo>
                      <a:pt x="598" y="64"/>
                      <a:pt x="598" y="65"/>
                      <a:pt x="598" y="65"/>
                    </a:cubicBezTo>
                    <a:cubicBezTo>
                      <a:pt x="599" y="66"/>
                      <a:pt x="599" y="66"/>
                      <a:pt x="599" y="66"/>
                    </a:cubicBezTo>
                    <a:cubicBezTo>
                      <a:pt x="600" y="67"/>
                      <a:pt x="600" y="66"/>
                      <a:pt x="600" y="65"/>
                    </a:cubicBezTo>
                    <a:cubicBezTo>
                      <a:pt x="601" y="65"/>
                      <a:pt x="601" y="65"/>
                      <a:pt x="601" y="65"/>
                    </a:cubicBezTo>
                    <a:cubicBezTo>
                      <a:pt x="601" y="64"/>
                      <a:pt x="600" y="64"/>
                      <a:pt x="600" y="64"/>
                    </a:cubicBezTo>
                    <a:cubicBezTo>
                      <a:pt x="599" y="64"/>
                      <a:pt x="599" y="64"/>
                      <a:pt x="598" y="64"/>
                    </a:cubicBezTo>
                    <a:close/>
                    <a:moveTo>
                      <a:pt x="867" y="185"/>
                    </a:moveTo>
                    <a:cubicBezTo>
                      <a:pt x="867" y="185"/>
                      <a:pt x="866" y="185"/>
                      <a:pt x="866" y="186"/>
                    </a:cubicBezTo>
                    <a:cubicBezTo>
                      <a:pt x="866" y="186"/>
                      <a:pt x="866" y="187"/>
                      <a:pt x="866" y="187"/>
                    </a:cubicBezTo>
                    <a:cubicBezTo>
                      <a:pt x="866" y="187"/>
                      <a:pt x="867" y="187"/>
                      <a:pt x="867" y="188"/>
                    </a:cubicBezTo>
                    <a:cubicBezTo>
                      <a:pt x="868" y="187"/>
                      <a:pt x="868" y="186"/>
                      <a:pt x="869" y="186"/>
                    </a:cubicBezTo>
                    <a:cubicBezTo>
                      <a:pt x="868" y="185"/>
                      <a:pt x="868" y="185"/>
                      <a:pt x="867" y="185"/>
                    </a:cubicBezTo>
                    <a:close/>
                    <a:moveTo>
                      <a:pt x="950" y="490"/>
                    </a:moveTo>
                    <a:cubicBezTo>
                      <a:pt x="949" y="490"/>
                      <a:pt x="949" y="489"/>
                      <a:pt x="948" y="489"/>
                    </a:cubicBezTo>
                    <a:cubicBezTo>
                      <a:pt x="948" y="489"/>
                      <a:pt x="947" y="490"/>
                      <a:pt x="947" y="490"/>
                    </a:cubicBezTo>
                    <a:cubicBezTo>
                      <a:pt x="947" y="491"/>
                      <a:pt x="949" y="491"/>
                      <a:pt x="949" y="492"/>
                    </a:cubicBezTo>
                    <a:cubicBezTo>
                      <a:pt x="949" y="491"/>
                      <a:pt x="950" y="491"/>
                      <a:pt x="950" y="491"/>
                    </a:cubicBezTo>
                    <a:cubicBezTo>
                      <a:pt x="950" y="490"/>
                      <a:pt x="950" y="490"/>
                      <a:pt x="950" y="490"/>
                    </a:cubicBezTo>
                    <a:close/>
                    <a:moveTo>
                      <a:pt x="678" y="60"/>
                    </a:moveTo>
                    <a:cubicBezTo>
                      <a:pt x="678" y="60"/>
                      <a:pt x="679" y="60"/>
                      <a:pt x="678" y="60"/>
                    </a:cubicBezTo>
                    <a:cubicBezTo>
                      <a:pt x="679" y="59"/>
                      <a:pt x="680" y="59"/>
                      <a:pt x="680" y="59"/>
                    </a:cubicBezTo>
                    <a:cubicBezTo>
                      <a:pt x="680" y="58"/>
                      <a:pt x="680" y="58"/>
                      <a:pt x="679" y="57"/>
                    </a:cubicBezTo>
                    <a:cubicBezTo>
                      <a:pt x="679" y="58"/>
                      <a:pt x="678" y="57"/>
                      <a:pt x="678" y="58"/>
                    </a:cubicBezTo>
                    <a:cubicBezTo>
                      <a:pt x="678" y="59"/>
                      <a:pt x="678" y="59"/>
                      <a:pt x="678" y="60"/>
                    </a:cubicBezTo>
                    <a:close/>
                    <a:moveTo>
                      <a:pt x="894" y="289"/>
                    </a:moveTo>
                    <a:cubicBezTo>
                      <a:pt x="894" y="290"/>
                      <a:pt x="894" y="290"/>
                      <a:pt x="895" y="290"/>
                    </a:cubicBezTo>
                    <a:cubicBezTo>
                      <a:pt x="895" y="290"/>
                      <a:pt x="896" y="289"/>
                      <a:pt x="896" y="290"/>
                    </a:cubicBezTo>
                    <a:cubicBezTo>
                      <a:pt x="897" y="290"/>
                      <a:pt x="897" y="290"/>
                      <a:pt x="897" y="290"/>
                    </a:cubicBezTo>
                    <a:cubicBezTo>
                      <a:pt x="897" y="290"/>
                      <a:pt x="897" y="289"/>
                      <a:pt x="897" y="289"/>
                    </a:cubicBezTo>
                    <a:cubicBezTo>
                      <a:pt x="897" y="288"/>
                      <a:pt x="897" y="288"/>
                      <a:pt x="897" y="288"/>
                    </a:cubicBezTo>
                    <a:cubicBezTo>
                      <a:pt x="897" y="288"/>
                      <a:pt x="896" y="289"/>
                      <a:pt x="896" y="289"/>
                    </a:cubicBezTo>
                    <a:cubicBezTo>
                      <a:pt x="895" y="289"/>
                      <a:pt x="894" y="288"/>
                      <a:pt x="894" y="289"/>
                    </a:cubicBezTo>
                    <a:close/>
                    <a:moveTo>
                      <a:pt x="306" y="150"/>
                    </a:moveTo>
                    <a:cubicBezTo>
                      <a:pt x="305" y="151"/>
                      <a:pt x="305" y="151"/>
                      <a:pt x="305" y="152"/>
                    </a:cubicBezTo>
                    <a:cubicBezTo>
                      <a:pt x="305" y="153"/>
                      <a:pt x="306" y="153"/>
                      <a:pt x="307" y="152"/>
                    </a:cubicBezTo>
                    <a:cubicBezTo>
                      <a:pt x="307" y="152"/>
                      <a:pt x="306" y="152"/>
                      <a:pt x="306" y="152"/>
                    </a:cubicBezTo>
                    <a:cubicBezTo>
                      <a:pt x="306" y="151"/>
                      <a:pt x="307" y="151"/>
                      <a:pt x="307" y="151"/>
                    </a:cubicBezTo>
                    <a:cubicBezTo>
                      <a:pt x="307" y="150"/>
                      <a:pt x="307" y="150"/>
                      <a:pt x="306" y="150"/>
                    </a:cubicBezTo>
                    <a:cubicBezTo>
                      <a:pt x="306" y="150"/>
                      <a:pt x="306" y="150"/>
                      <a:pt x="306" y="150"/>
                    </a:cubicBezTo>
                    <a:close/>
                    <a:moveTo>
                      <a:pt x="851" y="198"/>
                    </a:moveTo>
                    <a:cubicBezTo>
                      <a:pt x="851" y="198"/>
                      <a:pt x="852" y="198"/>
                      <a:pt x="852" y="198"/>
                    </a:cubicBezTo>
                    <a:cubicBezTo>
                      <a:pt x="853" y="198"/>
                      <a:pt x="853" y="198"/>
                      <a:pt x="854" y="197"/>
                    </a:cubicBezTo>
                    <a:cubicBezTo>
                      <a:pt x="854" y="197"/>
                      <a:pt x="854" y="196"/>
                      <a:pt x="854" y="196"/>
                    </a:cubicBezTo>
                    <a:cubicBezTo>
                      <a:pt x="853" y="196"/>
                      <a:pt x="853" y="196"/>
                      <a:pt x="853" y="196"/>
                    </a:cubicBezTo>
                    <a:cubicBezTo>
                      <a:pt x="852" y="197"/>
                      <a:pt x="852" y="197"/>
                      <a:pt x="851" y="198"/>
                    </a:cubicBezTo>
                    <a:close/>
                    <a:moveTo>
                      <a:pt x="833" y="214"/>
                    </a:moveTo>
                    <a:cubicBezTo>
                      <a:pt x="833" y="214"/>
                      <a:pt x="833" y="215"/>
                      <a:pt x="834" y="215"/>
                    </a:cubicBezTo>
                    <a:cubicBezTo>
                      <a:pt x="834" y="215"/>
                      <a:pt x="835" y="215"/>
                      <a:pt x="836" y="215"/>
                    </a:cubicBezTo>
                    <a:cubicBezTo>
                      <a:pt x="835" y="214"/>
                      <a:pt x="836" y="214"/>
                      <a:pt x="835" y="214"/>
                    </a:cubicBezTo>
                    <a:cubicBezTo>
                      <a:pt x="835" y="214"/>
                      <a:pt x="834" y="214"/>
                      <a:pt x="833" y="214"/>
                    </a:cubicBezTo>
                    <a:close/>
                    <a:moveTo>
                      <a:pt x="847" y="203"/>
                    </a:moveTo>
                    <a:cubicBezTo>
                      <a:pt x="847" y="202"/>
                      <a:pt x="847" y="202"/>
                      <a:pt x="846" y="202"/>
                    </a:cubicBezTo>
                    <a:cubicBezTo>
                      <a:pt x="846" y="202"/>
                      <a:pt x="845" y="203"/>
                      <a:pt x="845" y="203"/>
                    </a:cubicBezTo>
                    <a:cubicBezTo>
                      <a:pt x="845" y="204"/>
                      <a:pt x="846" y="203"/>
                      <a:pt x="847" y="203"/>
                    </a:cubicBezTo>
                    <a:close/>
                    <a:moveTo>
                      <a:pt x="610" y="839"/>
                    </a:moveTo>
                    <a:cubicBezTo>
                      <a:pt x="609" y="838"/>
                      <a:pt x="610" y="838"/>
                      <a:pt x="609" y="837"/>
                    </a:cubicBezTo>
                    <a:cubicBezTo>
                      <a:pt x="609" y="837"/>
                      <a:pt x="608" y="837"/>
                      <a:pt x="608" y="838"/>
                    </a:cubicBezTo>
                    <a:cubicBezTo>
                      <a:pt x="608" y="838"/>
                      <a:pt x="608" y="838"/>
                      <a:pt x="608" y="839"/>
                    </a:cubicBezTo>
                    <a:cubicBezTo>
                      <a:pt x="609" y="839"/>
                      <a:pt x="609" y="839"/>
                      <a:pt x="610" y="839"/>
                    </a:cubicBezTo>
                    <a:close/>
                    <a:moveTo>
                      <a:pt x="843" y="205"/>
                    </a:moveTo>
                    <a:cubicBezTo>
                      <a:pt x="843" y="205"/>
                      <a:pt x="844" y="205"/>
                      <a:pt x="844" y="205"/>
                    </a:cubicBezTo>
                    <a:cubicBezTo>
                      <a:pt x="844" y="204"/>
                      <a:pt x="844" y="204"/>
                      <a:pt x="844" y="203"/>
                    </a:cubicBezTo>
                    <a:cubicBezTo>
                      <a:pt x="843" y="203"/>
                      <a:pt x="843" y="203"/>
                      <a:pt x="843" y="204"/>
                    </a:cubicBezTo>
                    <a:cubicBezTo>
                      <a:pt x="843" y="204"/>
                      <a:pt x="843" y="204"/>
                      <a:pt x="843" y="205"/>
                    </a:cubicBezTo>
                    <a:close/>
                    <a:moveTo>
                      <a:pt x="941" y="622"/>
                    </a:moveTo>
                    <a:cubicBezTo>
                      <a:pt x="941" y="621"/>
                      <a:pt x="941" y="621"/>
                      <a:pt x="940" y="621"/>
                    </a:cubicBezTo>
                    <a:cubicBezTo>
                      <a:pt x="940" y="621"/>
                      <a:pt x="940" y="622"/>
                      <a:pt x="940" y="622"/>
                    </a:cubicBezTo>
                    <a:cubicBezTo>
                      <a:pt x="941" y="622"/>
                      <a:pt x="941" y="622"/>
                      <a:pt x="941" y="622"/>
                    </a:cubicBezTo>
                    <a:close/>
                    <a:moveTo>
                      <a:pt x="390" y="165"/>
                    </a:moveTo>
                    <a:cubicBezTo>
                      <a:pt x="390" y="164"/>
                      <a:pt x="391" y="164"/>
                      <a:pt x="391" y="164"/>
                    </a:cubicBezTo>
                    <a:cubicBezTo>
                      <a:pt x="390" y="163"/>
                      <a:pt x="390" y="163"/>
                      <a:pt x="389" y="164"/>
                    </a:cubicBezTo>
                    <a:cubicBezTo>
                      <a:pt x="389" y="164"/>
                      <a:pt x="389" y="165"/>
                      <a:pt x="390" y="165"/>
                    </a:cubicBezTo>
                    <a:close/>
                    <a:moveTo>
                      <a:pt x="577" y="922"/>
                    </a:moveTo>
                    <a:cubicBezTo>
                      <a:pt x="577" y="922"/>
                      <a:pt x="577" y="922"/>
                      <a:pt x="578" y="923"/>
                    </a:cubicBezTo>
                    <a:cubicBezTo>
                      <a:pt x="578" y="922"/>
                      <a:pt x="578" y="922"/>
                      <a:pt x="578" y="921"/>
                    </a:cubicBezTo>
                    <a:cubicBezTo>
                      <a:pt x="578" y="921"/>
                      <a:pt x="577" y="921"/>
                      <a:pt x="577" y="922"/>
                    </a:cubicBezTo>
                    <a:close/>
                    <a:moveTo>
                      <a:pt x="417" y="5"/>
                    </a:moveTo>
                    <a:cubicBezTo>
                      <a:pt x="418" y="4"/>
                      <a:pt x="418" y="4"/>
                      <a:pt x="417" y="3"/>
                    </a:cubicBezTo>
                    <a:cubicBezTo>
                      <a:pt x="417" y="4"/>
                      <a:pt x="417" y="4"/>
                      <a:pt x="417" y="5"/>
                    </a:cubicBezTo>
                    <a:close/>
                    <a:moveTo>
                      <a:pt x="530" y="117"/>
                    </a:moveTo>
                    <a:cubicBezTo>
                      <a:pt x="530" y="117"/>
                      <a:pt x="531" y="117"/>
                      <a:pt x="531" y="117"/>
                    </a:cubicBezTo>
                    <a:cubicBezTo>
                      <a:pt x="530" y="117"/>
                      <a:pt x="530" y="117"/>
                      <a:pt x="530" y="117"/>
                    </a:cubicBezTo>
                    <a:cubicBezTo>
                      <a:pt x="530" y="117"/>
                      <a:pt x="530" y="117"/>
                      <a:pt x="530" y="117"/>
                    </a:cubicBezTo>
                    <a:cubicBezTo>
                      <a:pt x="530" y="117"/>
                      <a:pt x="530" y="117"/>
                      <a:pt x="530" y="117"/>
                    </a:cubicBezTo>
                    <a:close/>
                    <a:moveTo>
                      <a:pt x="275" y="118"/>
                    </a:moveTo>
                    <a:cubicBezTo>
                      <a:pt x="275" y="118"/>
                      <a:pt x="275" y="118"/>
                      <a:pt x="276" y="118"/>
                    </a:cubicBezTo>
                    <a:cubicBezTo>
                      <a:pt x="275" y="117"/>
                      <a:pt x="275" y="117"/>
                      <a:pt x="275" y="117"/>
                    </a:cubicBezTo>
                    <a:cubicBezTo>
                      <a:pt x="275" y="117"/>
                      <a:pt x="275" y="117"/>
                      <a:pt x="275" y="118"/>
                    </a:cubicBezTo>
                    <a:cubicBezTo>
                      <a:pt x="275" y="118"/>
                      <a:pt x="275" y="118"/>
                      <a:pt x="275" y="118"/>
                    </a:cubicBezTo>
                    <a:close/>
                    <a:moveTo>
                      <a:pt x="711" y="195"/>
                    </a:moveTo>
                    <a:cubicBezTo>
                      <a:pt x="711" y="195"/>
                      <a:pt x="711" y="195"/>
                      <a:pt x="710" y="195"/>
                    </a:cubicBezTo>
                    <a:cubicBezTo>
                      <a:pt x="711" y="195"/>
                      <a:pt x="711" y="195"/>
                      <a:pt x="711" y="195"/>
                    </a:cubicBezTo>
                    <a:cubicBezTo>
                      <a:pt x="711" y="195"/>
                      <a:pt x="711" y="195"/>
                      <a:pt x="711" y="195"/>
                    </a:cubicBezTo>
                    <a:cubicBezTo>
                      <a:pt x="711" y="195"/>
                      <a:pt x="711" y="195"/>
                      <a:pt x="711" y="195"/>
                    </a:cubicBezTo>
                    <a:close/>
                    <a:moveTo>
                      <a:pt x="908" y="493"/>
                    </a:moveTo>
                    <a:cubicBezTo>
                      <a:pt x="908" y="493"/>
                      <a:pt x="908" y="493"/>
                      <a:pt x="908" y="492"/>
                    </a:cubicBezTo>
                    <a:cubicBezTo>
                      <a:pt x="908" y="492"/>
                      <a:pt x="907" y="493"/>
                      <a:pt x="907" y="493"/>
                    </a:cubicBezTo>
                    <a:cubicBezTo>
                      <a:pt x="907" y="493"/>
                      <a:pt x="908" y="493"/>
                      <a:pt x="908" y="493"/>
                    </a:cubicBezTo>
                    <a:cubicBezTo>
                      <a:pt x="908" y="493"/>
                      <a:pt x="908" y="493"/>
                      <a:pt x="908" y="493"/>
                    </a:cubicBezTo>
                    <a:close/>
                    <a:moveTo>
                      <a:pt x="526" y="840"/>
                    </a:moveTo>
                    <a:cubicBezTo>
                      <a:pt x="526" y="839"/>
                      <a:pt x="526" y="839"/>
                      <a:pt x="526" y="839"/>
                    </a:cubicBezTo>
                    <a:cubicBezTo>
                      <a:pt x="526" y="839"/>
                      <a:pt x="526" y="840"/>
                      <a:pt x="526" y="840"/>
                    </a:cubicBezTo>
                    <a:cubicBezTo>
                      <a:pt x="526" y="840"/>
                      <a:pt x="526" y="840"/>
                      <a:pt x="526" y="840"/>
                    </a:cubicBezTo>
                    <a:cubicBezTo>
                      <a:pt x="526" y="840"/>
                      <a:pt x="526" y="840"/>
                      <a:pt x="526" y="840"/>
                    </a:cubicBezTo>
                    <a:close/>
                    <a:moveTo>
                      <a:pt x="609" y="841"/>
                    </a:moveTo>
                    <a:cubicBezTo>
                      <a:pt x="609" y="841"/>
                      <a:pt x="609" y="840"/>
                      <a:pt x="610" y="840"/>
                    </a:cubicBezTo>
                    <a:cubicBezTo>
                      <a:pt x="609" y="840"/>
                      <a:pt x="609" y="840"/>
                      <a:pt x="609" y="840"/>
                    </a:cubicBezTo>
                    <a:cubicBezTo>
                      <a:pt x="609" y="840"/>
                      <a:pt x="609" y="840"/>
                      <a:pt x="609" y="840"/>
                    </a:cubicBezTo>
                    <a:cubicBezTo>
                      <a:pt x="609" y="840"/>
                      <a:pt x="609" y="841"/>
                      <a:pt x="609" y="841"/>
                    </a:cubicBezTo>
                    <a:close/>
                    <a:moveTo>
                      <a:pt x="374" y="852"/>
                    </a:moveTo>
                    <a:cubicBezTo>
                      <a:pt x="374" y="852"/>
                      <a:pt x="374" y="852"/>
                      <a:pt x="374" y="852"/>
                    </a:cubicBezTo>
                    <a:cubicBezTo>
                      <a:pt x="374" y="852"/>
                      <a:pt x="374" y="852"/>
                      <a:pt x="374" y="852"/>
                    </a:cubicBezTo>
                    <a:cubicBezTo>
                      <a:pt x="374" y="852"/>
                      <a:pt x="374" y="852"/>
                      <a:pt x="374" y="852"/>
                    </a:cubicBezTo>
                    <a:cubicBezTo>
                      <a:pt x="374" y="852"/>
                      <a:pt x="374" y="852"/>
                      <a:pt x="374" y="852"/>
                    </a:cubicBezTo>
                    <a:close/>
                    <a:moveTo>
                      <a:pt x="398" y="911"/>
                    </a:moveTo>
                    <a:cubicBezTo>
                      <a:pt x="398" y="911"/>
                      <a:pt x="398" y="910"/>
                      <a:pt x="398" y="910"/>
                    </a:cubicBezTo>
                    <a:cubicBezTo>
                      <a:pt x="398" y="910"/>
                      <a:pt x="398" y="910"/>
                      <a:pt x="398" y="911"/>
                    </a:cubicBezTo>
                    <a:cubicBezTo>
                      <a:pt x="398" y="911"/>
                      <a:pt x="398" y="911"/>
                      <a:pt x="398" y="911"/>
                    </a:cubicBezTo>
                    <a:cubicBezTo>
                      <a:pt x="398" y="911"/>
                      <a:pt x="398" y="911"/>
                      <a:pt x="398" y="911"/>
                    </a:cubicBezTo>
                    <a:close/>
                    <a:moveTo>
                      <a:pt x="583" y="933"/>
                    </a:moveTo>
                    <a:cubicBezTo>
                      <a:pt x="583" y="933"/>
                      <a:pt x="583" y="933"/>
                      <a:pt x="583" y="933"/>
                    </a:cubicBezTo>
                    <a:cubicBezTo>
                      <a:pt x="583" y="933"/>
                      <a:pt x="583" y="933"/>
                      <a:pt x="583" y="933"/>
                    </a:cubicBezTo>
                    <a:cubicBezTo>
                      <a:pt x="583" y="933"/>
                      <a:pt x="583" y="933"/>
                      <a:pt x="583" y="933"/>
                    </a:cubicBezTo>
                    <a:cubicBezTo>
                      <a:pt x="583" y="933"/>
                      <a:pt x="583" y="933"/>
                      <a:pt x="583" y="933"/>
                    </a:cubicBezTo>
                    <a:close/>
                    <a:moveTo>
                      <a:pt x="556" y="940"/>
                    </a:moveTo>
                    <a:cubicBezTo>
                      <a:pt x="556" y="940"/>
                      <a:pt x="556" y="940"/>
                      <a:pt x="556" y="940"/>
                    </a:cubicBezTo>
                    <a:cubicBezTo>
                      <a:pt x="556" y="940"/>
                      <a:pt x="556" y="939"/>
                      <a:pt x="556" y="939"/>
                    </a:cubicBezTo>
                    <a:cubicBezTo>
                      <a:pt x="556" y="939"/>
                      <a:pt x="556" y="940"/>
                      <a:pt x="556" y="940"/>
                    </a:cubicBezTo>
                    <a:cubicBezTo>
                      <a:pt x="556" y="940"/>
                      <a:pt x="556" y="940"/>
                      <a:pt x="556" y="940"/>
                    </a:cubicBezTo>
                    <a:close/>
                    <a:moveTo>
                      <a:pt x="826" y="307"/>
                    </a:moveTo>
                    <a:cubicBezTo>
                      <a:pt x="826" y="307"/>
                      <a:pt x="826" y="307"/>
                      <a:pt x="826" y="307"/>
                    </a:cubicBezTo>
                    <a:cubicBezTo>
                      <a:pt x="826" y="307"/>
                      <a:pt x="826" y="306"/>
                      <a:pt x="826" y="306"/>
                    </a:cubicBezTo>
                    <a:cubicBezTo>
                      <a:pt x="826" y="306"/>
                      <a:pt x="826" y="307"/>
                      <a:pt x="826" y="307"/>
                    </a:cubicBezTo>
                    <a:cubicBezTo>
                      <a:pt x="826" y="307"/>
                      <a:pt x="826" y="307"/>
                      <a:pt x="826" y="307"/>
                    </a:cubicBezTo>
                    <a:close/>
                    <a:moveTo>
                      <a:pt x="584" y="63"/>
                    </a:moveTo>
                    <a:cubicBezTo>
                      <a:pt x="584" y="63"/>
                      <a:pt x="584" y="63"/>
                      <a:pt x="584" y="63"/>
                    </a:cubicBezTo>
                    <a:cubicBezTo>
                      <a:pt x="584" y="63"/>
                      <a:pt x="584" y="63"/>
                      <a:pt x="584" y="63"/>
                    </a:cubicBezTo>
                    <a:cubicBezTo>
                      <a:pt x="584" y="63"/>
                      <a:pt x="585" y="63"/>
                      <a:pt x="585" y="63"/>
                    </a:cubicBezTo>
                    <a:cubicBezTo>
                      <a:pt x="585" y="63"/>
                      <a:pt x="584" y="63"/>
                      <a:pt x="584" y="63"/>
                    </a:cubicBezTo>
                    <a:close/>
                    <a:moveTo>
                      <a:pt x="536" y="113"/>
                    </a:moveTo>
                    <a:cubicBezTo>
                      <a:pt x="536" y="113"/>
                      <a:pt x="536" y="113"/>
                      <a:pt x="536" y="113"/>
                    </a:cubicBezTo>
                    <a:cubicBezTo>
                      <a:pt x="536" y="113"/>
                      <a:pt x="536" y="113"/>
                      <a:pt x="536" y="113"/>
                    </a:cubicBezTo>
                    <a:cubicBezTo>
                      <a:pt x="536" y="113"/>
                      <a:pt x="536" y="113"/>
                      <a:pt x="536" y="113"/>
                    </a:cubicBezTo>
                    <a:cubicBezTo>
                      <a:pt x="536" y="113"/>
                      <a:pt x="536" y="113"/>
                      <a:pt x="536" y="113"/>
                    </a:cubicBezTo>
                    <a:close/>
                    <a:moveTo>
                      <a:pt x="163" y="235"/>
                    </a:moveTo>
                    <a:cubicBezTo>
                      <a:pt x="163" y="235"/>
                      <a:pt x="164" y="235"/>
                      <a:pt x="165" y="236"/>
                    </a:cubicBezTo>
                    <a:cubicBezTo>
                      <a:pt x="165" y="236"/>
                      <a:pt x="165" y="236"/>
                      <a:pt x="165" y="237"/>
                    </a:cubicBezTo>
                    <a:cubicBezTo>
                      <a:pt x="165" y="237"/>
                      <a:pt x="165" y="238"/>
                      <a:pt x="165" y="238"/>
                    </a:cubicBezTo>
                    <a:cubicBezTo>
                      <a:pt x="167" y="238"/>
                      <a:pt x="167" y="237"/>
                      <a:pt x="168" y="238"/>
                    </a:cubicBezTo>
                    <a:cubicBezTo>
                      <a:pt x="168" y="238"/>
                      <a:pt x="167" y="239"/>
                      <a:pt x="167" y="239"/>
                    </a:cubicBezTo>
                    <a:cubicBezTo>
                      <a:pt x="167" y="240"/>
                      <a:pt x="168" y="240"/>
                      <a:pt x="168" y="240"/>
                    </a:cubicBezTo>
                    <a:cubicBezTo>
                      <a:pt x="168" y="241"/>
                      <a:pt x="168" y="241"/>
                      <a:pt x="168" y="241"/>
                    </a:cubicBezTo>
                    <a:cubicBezTo>
                      <a:pt x="171" y="243"/>
                      <a:pt x="171" y="243"/>
                      <a:pt x="174" y="246"/>
                    </a:cubicBezTo>
                    <a:cubicBezTo>
                      <a:pt x="174" y="246"/>
                      <a:pt x="174" y="246"/>
                      <a:pt x="174" y="246"/>
                    </a:cubicBezTo>
                    <a:cubicBezTo>
                      <a:pt x="174" y="247"/>
                      <a:pt x="174" y="247"/>
                      <a:pt x="174" y="247"/>
                    </a:cubicBezTo>
                    <a:cubicBezTo>
                      <a:pt x="175" y="248"/>
                      <a:pt x="177" y="249"/>
                      <a:pt x="178" y="251"/>
                    </a:cubicBezTo>
                    <a:cubicBezTo>
                      <a:pt x="178" y="251"/>
                      <a:pt x="178" y="251"/>
                      <a:pt x="178" y="252"/>
                    </a:cubicBezTo>
                    <a:cubicBezTo>
                      <a:pt x="179" y="252"/>
                      <a:pt x="179" y="253"/>
                      <a:pt x="180" y="253"/>
                    </a:cubicBezTo>
                    <a:cubicBezTo>
                      <a:pt x="181" y="254"/>
                      <a:pt x="181" y="254"/>
                      <a:pt x="182" y="255"/>
                    </a:cubicBezTo>
                    <a:cubicBezTo>
                      <a:pt x="183" y="255"/>
                      <a:pt x="183" y="254"/>
                      <a:pt x="184" y="254"/>
                    </a:cubicBezTo>
                    <a:cubicBezTo>
                      <a:pt x="184" y="253"/>
                      <a:pt x="184" y="253"/>
                      <a:pt x="184" y="252"/>
                    </a:cubicBezTo>
                    <a:cubicBezTo>
                      <a:pt x="185" y="252"/>
                      <a:pt x="185" y="253"/>
                      <a:pt x="186" y="254"/>
                    </a:cubicBezTo>
                    <a:cubicBezTo>
                      <a:pt x="186" y="255"/>
                      <a:pt x="187" y="255"/>
                      <a:pt x="188" y="256"/>
                    </a:cubicBezTo>
                    <a:cubicBezTo>
                      <a:pt x="189" y="255"/>
                      <a:pt x="190" y="256"/>
                      <a:pt x="191" y="256"/>
                    </a:cubicBezTo>
                    <a:cubicBezTo>
                      <a:pt x="191" y="256"/>
                      <a:pt x="192" y="255"/>
                      <a:pt x="192" y="254"/>
                    </a:cubicBezTo>
                    <a:cubicBezTo>
                      <a:pt x="192" y="254"/>
                      <a:pt x="193" y="253"/>
                      <a:pt x="192" y="252"/>
                    </a:cubicBezTo>
                    <a:cubicBezTo>
                      <a:pt x="191" y="250"/>
                      <a:pt x="191" y="248"/>
                      <a:pt x="189" y="247"/>
                    </a:cubicBezTo>
                    <a:cubicBezTo>
                      <a:pt x="190" y="247"/>
                      <a:pt x="190" y="247"/>
                      <a:pt x="190" y="246"/>
                    </a:cubicBezTo>
                    <a:cubicBezTo>
                      <a:pt x="189" y="246"/>
                      <a:pt x="190" y="244"/>
                      <a:pt x="189" y="244"/>
                    </a:cubicBezTo>
                    <a:cubicBezTo>
                      <a:pt x="189" y="243"/>
                      <a:pt x="188" y="242"/>
                      <a:pt x="188" y="241"/>
                    </a:cubicBezTo>
                    <a:cubicBezTo>
                      <a:pt x="188" y="240"/>
                      <a:pt x="187" y="239"/>
                      <a:pt x="187" y="239"/>
                    </a:cubicBezTo>
                    <a:cubicBezTo>
                      <a:pt x="187" y="238"/>
                      <a:pt x="187" y="237"/>
                      <a:pt x="187" y="236"/>
                    </a:cubicBezTo>
                    <a:cubicBezTo>
                      <a:pt x="186" y="235"/>
                      <a:pt x="186" y="234"/>
                      <a:pt x="185" y="234"/>
                    </a:cubicBezTo>
                    <a:cubicBezTo>
                      <a:pt x="185" y="232"/>
                      <a:pt x="185" y="231"/>
                      <a:pt x="185" y="229"/>
                    </a:cubicBezTo>
                    <a:cubicBezTo>
                      <a:pt x="185" y="229"/>
                      <a:pt x="184" y="228"/>
                      <a:pt x="184" y="227"/>
                    </a:cubicBezTo>
                    <a:cubicBezTo>
                      <a:pt x="184" y="226"/>
                      <a:pt x="184" y="226"/>
                      <a:pt x="184" y="225"/>
                    </a:cubicBezTo>
                    <a:cubicBezTo>
                      <a:pt x="184" y="225"/>
                      <a:pt x="183" y="224"/>
                      <a:pt x="183" y="224"/>
                    </a:cubicBezTo>
                    <a:cubicBezTo>
                      <a:pt x="183" y="223"/>
                      <a:pt x="183" y="222"/>
                      <a:pt x="183" y="220"/>
                    </a:cubicBezTo>
                    <a:cubicBezTo>
                      <a:pt x="183" y="220"/>
                      <a:pt x="182" y="219"/>
                      <a:pt x="182" y="219"/>
                    </a:cubicBezTo>
                    <a:cubicBezTo>
                      <a:pt x="182" y="218"/>
                      <a:pt x="182" y="217"/>
                      <a:pt x="182" y="217"/>
                    </a:cubicBezTo>
                    <a:cubicBezTo>
                      <a:pt x="181" y="216"/>
                      <a:pt x="181" y="215"/>
                      <a:pt x="181" y="214"/>
                    </a:cubicBezTo>
                    <a:cubicBezTo>
                      <a:pt x="180" y="214"/>
                      <a:pt x="181" y="212"/>
                      <a:pt x="180" y="212"/>
                    </a:cubicBezTo>
                    <a:cubicBezTo>
                      <a:pt x="180" y="211"/>
                      <a:pt x="180" y="210"/>
                      <a:pt x="180" y="209"/>
                    </a:cubicBezTo>
                    <a:cubicBezTo>
                      <a:pt x="179" y="208"/>
                      <a:pt x="179" y="208"/>
                      <a:pt x="179" y="208"/>
                    </a:cubicBezTo>
                    <a:cubicBezTo>
                      <a:pt x="179" y="205"/>
                      <a:pt x="179" y="202"/>
                      <a:pt x="179" y="199"/>
                    </a:cubicBezTo>
                    <a:cubicBezTo>
                      <a:pt x="179" y="199"/>
                      <a:pt x="178" y="199"/>
                      <a:pt x="178" y="199"/>
                    </a:cubicBezTo>
                    <a:cubicBezTo>
                      <a:pt x="178" y="198"/>
                      <a:pt x="178" y="197"/>
                      <a:pt x="178" y="197"/>
                    </a:cubicBezTo>
                    <a:cubicBezTo>
                      <a:pt x="178" y="196"/>
                      <a:pt x="178" y="196"/>
                      <a:pt x="177" y="196"/>
                    </a:cubicBezTo>
                    <a:cubicBezTo>
                      <a:pt x="178" y="196"/>
                      <a:pt x="178" y="195"/>
                      <a:pt x="178" y="195"/>
                    </a:cubicBezTo>
                    <a:cubicBezTo>
                      <a:pt x="178" y="195"/>
                      <a:pt x="178" y="194"/>
                      <a:pt x="178" y="194"/>
                    </a:cubicBezTo>
                    <a:cubicBezTo>
                      <a:pt x="178" y="193"/>
                      <a:pt x="178" y="193"/>
                      <a:pt x="177" y="193"/>
                    </a:cubicBezTo>
                    <a:cubicBezTo>
                      <a:pt x="177" y="191"/>
                      <a:pt x="177" y="189"/>
                      <a:pt x="177" y="188"/>
                    </a:cubicBezTo>
                    <a:cubicBezTo>
                      <a:pt x="177" y="188"/>
                      <a:pt x="177" y="187"/>
                      <a:pt x="177" y="187"/>
                    </a:cubicBezTo>
                    <a:cubicBezTo>
                      <a:pt x="177" y="187"/>
                      <a:pt x="178" y="186"/>
                      <a:pt x="178" y="186"/>
                    </a:cubicBezTo>
                    <a:cubicBezTo>
                      <a:pt x="178" y="185"/>
                      <a:pt x="178" y="185"/>
                      <a:pt x="178" y="184"/>
                    </a:cubicBezTo>
                    <a:cubicBezTo>
                      <a:pt x="180" y="183"/>
                      <a:pt x="181" y="179"/>
                      <a:pt x="184" y="179"/>
                    </a:cubicBezTo>
                    <a:cubicBezTo>
                      <a:pt x="184" y="177"/>
                      <a:pt x="184" y="176"/>
                      <a:pt x="185" y="175"/>
                    </a:cubicBezTo>
                    <a:cubicBezTo>
                      <a:pt x="185" y="174"/>
                      <a:pt x="186" y="173"/>
                      <a:pt x="186" y="172"/>
                    </a:cubicBezTo>
                    <a:cubicBezTo>
                      <a:pt x="186" y="172"/>
                      <a:pt x="186" y="171"/>
                      <a:pt x="187" y="171"/>
                    </a:cubicBezTo>
                    <a:cubicBezTo>
                      <a:pt x="186" y="171"/>
                      <a:pt x="186" y="171"/>
                      <a:pt x="186" y="170"/>
                    </a:cubicBezTo>
                    <a:cubicBezTo>
                      <a:pt x="186" y="170"/>
                      <a:pt x="186" y="170"/>
                      <a:pt x="187" y="170"/>
                    </a:cubicBezTo>
                    <a:cubicBezTo>
                      <a:pt x="187" y="169"/>
                      <a:pt x="187" y="168"/>
                      <a:pt x="187" y="168"/>
                    </a:cubicBezTo>
                    <a:cubicBezTo>
                      <a:pt x="188" y="167"/>
                      <a:pt x="187" y="166"/>
                      <a:pt x="188" y="165"/>
                    </a:cubicBezTo>
                    <a:cubicBezTo>
                      <a:pt x="188" y="165"/>
                      <a:pt x="188" y="164"/>
                      <a:pt x="188" y="163"/>
                    </a:cubicBezTo>
                    <a:cubicBezTo>
                      <a:pt x="189" y="163"/>
                      <a:pt x="190" y="163"/>
                      <a:pt x="191" y="163"/>
                    </a:cubicBezTo>
                    <a:cubicBezTo>
                      <a:pt x="192" y="163"/>
                      <a:pt x="193" y="163"/>
                      <a:pt x="193" y="163"/>
                    </a:cubicBezTo>
                    <a:cubicBezTo>
                      <a:pt x="194" y="164"/>
                      <a:pt x="195" y="166"/>
                      <a:pt x="197" y="166"/>
                    </a:cubicBezTo>
                    <a:cubicBezTo>
                      <a:pt x="197" y="167"/>
                      <a:pt x="197" y="167"/>
                      <a:pt x="197" y="168"/>
                    </a:cubicBezTo>
                    <a:cubicBezTo>
                      <a:pt x="197" y="169"/>
                      <a:pt x="198" y="169"/>
                      <a:pt x="198" y="170"/>
                    </a:cubicBezTo>
                    <a:cubicBezTo>
                      <a:pt x="198" y="171"/>
                      <a:pt x="199" y="172"/>
                      <a:pt x="201" y="172"/>
                    </a:cubicBezTo>
                    <a:cubicBezTo>
                      <a:pt x="201" y="172"/>
                      <a:pt x="201" y="173"/>
                      <a:pt x="201" y="173"/>
                    </a:cubicBezTo>
                    <a:cubicBezTo>
                      <a:pt x="201" y="173"/>
                      <a:pt x="200" y="173"/>
                      <a:pt x="201" y="174"/>
                    </a:cubicBezTo>
                    <a:cubicBezTo>
                      <a:pt x="201" y="174"/>
                      <a:pt x="201" y="173"/>
                      <a:pt x="201" y="173"/>
                    </a:cubicBezTo>
                    <a:cubicBezTo>
                      <a:pt x="201" y="173"/>
                      <a:pt x="202" y="173"/>
                      <a:pt x="202" y="172"/>
                    </a:cubicBezTo>
                    <a:cubicBezTo>
                      <a:pt x="202" y="172"/>
                      <a:pt x="202" y="171"/>
                      <a:pt x="202" y="171"/>
                    </a:cubicBezTo>
                    <a:cubicBezTo>
                      <a:pt x="202" y="171"/>
                      <a:pt x="202" y="171"/>
                      <a:pt x="202" y="170"/>
                    </a:cubicBezTo>
                    <a:cubicBezTo>
                      <a:pt x="202" y="170"/>
                      <a:pt x="202" y="170"/>
                      <a:pt x="202" y="170"/>
                    </a:cubicBezTo>
                    <a:cubicBezTo>
                      <a:pt x="202" y="169"/>
                      <a:pt x="202" y="168"/>
                      <a:pt x="202" y="168"/>
                    </a:cubicBezTo>
                    <a:cubicBezTo>
                      <a:pt x="201" y="167"/>
                      <a:pt x="201" y="167"/>
                      <a:pt x="201" y="167"/>
                    </a:cubicBezTo>
                    <a:cubicBezTo>
                      <a:pt x="201" y="166"/>
                      <a:pt x="201" y="165"/>
                      <a:pt x="201" y="165"/>
                    </a:cubicBezTo>
                    <a:cubicBezTo>
                      <a:pt x="201" y="164"/>
                      <a:pt x="201" y="164"/>
                      <a:pt x="200" y="164"/>
                    </a:cubicBezTo>
                    <a:cubicBezTo>
                      <a:pt x="200" y="162"/>
                      <a:pt x="200" y="160"/>
                      <a:pt x="200" y="158"/>
                    </a:cubicBezTo>
                    <a:cubicBezTo>
                      <a:pt x="199" y="157"/>
                      <a:pt x="199" y="157"/>
                      <a:pt x="200" y="156"/>
                    </a:cubicBezTo>
                    <a:cubicBezTo>
                      <a:pt x="200" y="155"/>
                      <a:pt x="199" y="156"/>
                      <a:pt x="200" y="156"/>
                    </a:cubicBezTo>
                    <a:cubicBezTo>
                      <a:pt x="201" y="156"/>
                      <a:pt x="202" y="156"/>
                      <a:pt x="203" y="156"/>
                    </a:cubicBezTo>
                    <a:cubicBezTo>
                      <a:pt x="203" y="155"/>
                      <a:pt x="204" y="154"/>
                      <a:pt x="205" y="153"/>
                    </a:cubicBezTo>
                    <a:cubicBezTo>
                      <a:pt x="205" y="153"/>
                      <a:pt x="205" y="152"/>
                      <a:pt x="205" y="152"/>
                    </a:cubicBezTo>
                    <a:cubicBezTo>
                      <a:pt x="206" y="151"/>
                      <a:pt x="206" y="150"/>
                      <a:pt x="206" y="150"/>
                    </a:cubicBezTo>
                    <a:cubicBezTo>
                      <a:pt x="207" y="150"/>
                      <a:pt x="208" y="151"/>
                      <a:pt x="208" y="152"/>
                    </a:cubicBezTo>
                    <a:cubicBezTo>
                      <a:pt x="209" y="152"/>
                      <a:pt x="209" y="153"/>
                      <a:pt x="209" y="154"/>
                    </a:cubicBezTo>
                    <a:cubicBezTo>
                      <a:pt x="209" y="155"/>
                      <a:pt x="210" y="155"/>
                      <a:pt x="210" y="156"/>
                    </a:cubicBezTo>
                    <a:cubicBezTo>
                      <a:pt x="210" y="157"/>
                      <a:pt x="210" y="158"/>
                      <a:pt x="211" y="158"/>
                    </a:cubicBezTo>
                    <a:cubicBezTo>
                      <a:pt x="211" y="159"/>
                      <a:pt x="211" y="159"/>
                      <a:pt x="211" y="160"/>
                    </a:cubicBezTo>
                    <a:cubicBezTo>
                      <a:pt x="211" y="161"/>
                      <a:pt x="212" y="162"/>
                      <a:pt x="212" y="163"/>
                    </a:cubicBezTo>
                    <a:cubicBezTo>
                      <a:pt x="212" y="164"/>
                      <a:pt x="213" y="165"/>
                      <a:pt x="213" y="166"/>
                    </a:cubicBezTo>
                    <a:cubicBezTo>
                      <a:pt x="213" y="166"/>
                      <a:pt x="214" y="167"/>
                      <a:pt x="214" y="168"/>
                    </a:cubicBezTo>
                    <a:cubicBezTo>
                      <a:pt x="214" y="168"/>
                      <a:pt x="215" y="169"/>
                      <a:pt x="215" y="170"/>
                    </a:cubicBezTo>
                    <a:cubicBezTo>
                      <a:pt x="215" y="171"/>
                      <a:pt x="215" y="171"/>
                      <a:pt x="216" y="172"/>
                    </a:cubicBezTo>
                    <a:cubicBezTo>
                      <a:pt x="216" y="172"/>
                      <a:pt x="216" y="173"/>
                      <a:pt x="216" y="173"/>
                    </a:cubicBezTo>
                    <a:cubicBezTo>
                      <a:pt x="217" y="174"/>
                      <a:pt x="218" y="176"/>
                      <a:pt x="219" y="178"/>
                    </a:cubicBezTo>
                    <a:cubicBezTo>
                      <a:pt x="219" y="179"/>
                      <a:pt x="219" y="180"/>
                      <a:pt x="220" y="181"/>
                    </a:cubicBezTo>
                    <a:cubicBezTo>
                      <a:pt x="220" y="181"/>
                      <a:pt x="220" y="181"/>
                      <a:pt x="219" y="181"/>
                    </a:cubicBezTo>
                    <a:cubicBezTo>
                      <a:pt x="220" y="182"/>
                      <a:pt x="220" y="182"/>
                      <a:pt x="220" y="182"/>
                    </a:cubicBezTo>
                    <a:cubicBezTo>
                      <a:pt x="220" y="183"/>
                      <a:pt x="221" y="183"/>
                      <a:pt x="221" y="184"/>
                    </a:cubicBezTo>
                    <a:cubicBezTo>
                      <a:pt x="222" y="185"/>
                      <a:pt x="222" y="186"/>
                      <a:pt x="223" y="186"/>
                    </a:cubicBezTo>
                    <a:cubicBezTo>
                      <a:pt x="223" y="187"/>
                      <a:pt x="223" y="187"/>
                      <a:pt x="223" y="188"/>
                    </a:cubicBezTo>
                    <a:cubicBezTo>
                      <a:pt x="224" y="189"/>
                      <a:pt x="224" y="189"/>
                      <a:pt x="225" y="190"/>
                    </a:cubicBezTo>
                    <a:cubicBezTo>
                      <a:pt x="225" y="191"/>
                      <a:pt x="226" y="192"/>
                      <a:pt x="227" y="193"/>
                    </a:cubicBezTo>
                    <a:cubicBezTo>
                      <a:pt x="227" y="193"/>
                      <a:pt x="228" y="193"/>
                      <a:pt x="229" y="193"/>
                    </a:cubicBezTo>
                    <a:cubicBezTo>
                      <a:pt x="229" y="193"/>
                      <a:pt x="230" y="193"/>
                      <a:pt x="230" y="193"/>
                    </a:cubicBezTo>
                    <a:cubicBezTo>
                      <a:pt x="231" y="193"/>
                      <a:pt x="231" y="193"/>
                      <a:pt x="231" y="193"/>
                    </a:cubicBezTo>
                    <a:cubicBezTo>
                      <a:pt x="232" y="193"/>
                      <a:pt x="233" y="193"/>
                      <a:pt x="234" y="193"/>
                    </a:cubicBezTo>
                    <a:cubicBezTo>
                      <a:pt x="234" y="193"/>
                      <a:pt x="234" y="193"/>
                      <a:pt x="235" y="193"/>
                    </a:cubicBezTo>
                    <a:cubicBezTo>
                      <a:pt x="236" y="193"/>
                      <a:pt x="237" y="193"/>
                      <a:pt x="239" y="193"/>
                    </a:cubicBezTo>
                    <a:cubicBezTo>
                      <a:pt x="239" y="193"/>
                      <a:pt x="240" y="192"/>
                      <a:pt x="240" y="191"/>
                    </a:cubicBezTo>
                    <a:cubicBezTo>
                      <a:pt x="240" y="191"/>
                      <a:pt x="240" y="191"/>
                      <a:pt x="241" y="192"/>
                    </a:cubicBezTo>
                    <a:cubicBezTo>
                      <a:pt x="241" y="191"/>
                      <a:pt x="241" y="191"/>
                      <a:pt x="241" y="191"/>
                    </a:cubicBezTo>
                    <a:cubicBezTo>
                      <a:pt x="241" y="190"/>
                      <a:pt x="242" y="191"/>
                      <a:pt x="242" y="190"/>
                    </a:cubicBezTo>
                    <a:cubicBezTo>
                      <a:pt x="243" y="190"/>
                      <a:pt x="244" y="190"/>
                      <a:pt x="245" y="190"/>
                    </a:cubicBezTo>
                    <a:cubicBezTo>
                      <a:pt x="245" y="189"/>
                      <a:pt x="245" y="189"/>
                      <a:pt x="245" y="189"/>
                    </a:cubicBezTo>
                    <a:cubicBezTo>
                      <a:pt x="245" y="188"/>
                      <a:pt x="244" y="186"/>
                      <a:pt x="244" y="186"/>
                    </a:cubicBezTo>
                    <a:cubicBezTo>
                      <a:pt x="243" y="185"/>
                      <a:pt x="243" y="185"/>
                      <a:pt x="243" y="184"/>
                    </a:cubicBezTo>
                    <a:cubicBezTo>
                      <a:pt x="242" y="182"/>
                      <a:pt x="241" y="180"/>
                      <a:pt x="239" y="178"/>
                    </a:cubicBezTo>
                    <a:cubicBezTo>
                      <a:pt x="239" y="178"/>
                      <a:pt x="239" y="178"/>
                      <a:pt x="239" y="177"/>
                    </a:cubicBezTo>
                    <a:cubicBezTo>
                      <a:pt x="238" y="177"/>
                      <a:pt x="238" y="176"/>
                      <a:pt x="237" y="176"/>
                    </a:cubicBezTo>
                    <a:cubicBezTo>
                      <a:pt x="237" y="175"/>
                      <a:pt x="237" y="175"/>
                      <a:pt x="236" y="175"/>
                    </a:cubicBezTo>
                    <a:cubicBezTo>
                      <a:pt x="236" y="174"/>
                      <a:pt x="236" y="173"/>
                      <a:pt x="235" y="173"/>
                    </a:cubicBezTo>
                    <a:cubicBezTo>
                      <a:pt x="235" y="172"/>
                      <a:pt x="235" y="172"/>
                      <a:pt x="235" y="171"/>
                    </a:cubicBezTo>
                    <a:cubicBezTo>
                      <a:pt x="234" y="170"/>
                      <a:pt x="233" y="168"/>
                      <a:pt x="232" y="168"/>
                    </a:cubicBezTo>
                    <a:cubicBezTo>
                      <a:pt x="232" y="167"/>
                      <a:pt x="232" y="167"/>
                      <a:pt x="232" y="166"/>
                    </a:cubicBezTo>
                    <a:cubicBezTo>
                      <a:pt x="231" y="165"/>
                      <a:pt x="231" y="165"/>
                      <a:pt x="230" y="162"/>
                    </a:cubicBezTo>
                    <a:cubicBezTo>
                      <a:pt x="230" y="161"/>
                      <a:pt x="229" y="161"/>
                      <a:pt x="229" y="160"/>
                    </a:cubicBezTo>
                    <a:cubicBezTo>
                      <a:pt x="229" y="160"/>
                      <a:pt x="228" y="159"/>
                      <a:pt x="228" y="159"/>
                    </a:cubicBezTo>
                    <a:cubicBezTo>
                      <a:pt x="228" y="158"/>
                      <a:pt x="228" y="158"/>
                      <a:pt x="227" y="157"/>
                    </a:cubicBezTo>
                    <a:cubicBezTo>
                      <a:pt x="227" y="157"/>
                      <a:pt x="227" y="156"/>
                      <a:pt x="227" y="156"/>
                    </a:cubicBezTo>
                    <a:cubicBezTo>
                      <a:pt x="227" y="156"/>
                      <a:pt x="226" y="155"/>
                      <a:pt x="226" y="155"/>
                    </a:cubicBezTo>
                    <a:cubicBezTo>
                      <a:pt x="226" y="153"/>
                      <a:pt x="225" y="151"/>
                      <a:pt x="224" y="150"/>
                    </a:cubicBezTo>
                    <a:cubicBezTo>
                      <a:pt x="224" y="149"/>
                      <a:pt x="224" y="148"/>
                      <a:pt x="224" y="147"/>
                    </a:cubicBezTo>
                    <a:cubicBezTo>
                      <a:pt x="223" y="147"/>
                      <a:pt x="223" y="146"/>
                      <a:pt x="222" y="146"/>
                    </a:cubicBezTo>
                    <a:cubicBezTo>
                      <a:pt x="222" y="146"/>
                      <a:pt x="222" y="146"/>
                      <a:pt x="222" y="146"/>
                    </a:cubicBezTo>
                    <a:cubicBezTo>
                      <a:pt x="222" y="144"/>
                      <a:pt x="220" y="143"/>
                      <a:pt x="220" y="142"/>
                    </a:cubicBezTo>
                    <a:cubicBezTo>
                      <a:pt x="220" y="141"/>
                      <a:pt x="220" y="141"/>
                      <a:pt x="220" y="141"/>
                    </a:cubicBezTo>
                    <a:cubicBezTo>
                      <a:pt x="220" y="140"/>
                      <a:pt x="219" y="140"/>
                      <a:pt x="219" y="140"/>
                    </a:cubicBezTo>
                    <a:cubicBezTo>
                      <a:pt x="219" y="138"/>
                      <a:pt x="219" y="137"/>
                      <a:pt x="219" y="136"/>
                    </a:cubicBezTo>
                    <a:cubicBezTo>
                      <a:pt x="219" y="136"/>
                      <a:pt x="220" y="136"/>
                      <a:pt x="220" y="135"/>
                    </a:cubicBezTo>
                    <a:cubicBezTo>
                      <a:pt x="220" y="134"/>
                      <a:pt x="220" y="132"/>
                      <a:pt x="220" y="131"/>
                    </a:cubicBezTo>
                    <a:cubicBezTo>
                      <a:pt x="220" y="130"/>
                      <a:pt x="220" y="130"/>
                      <a:pt x="221" y="130"/>
                    </a:cubicBezTo>
                    <a:cubicBezTo>
                      <a:pt x="220" y="129"/>
                      <a:pt x="220" y="128"/>
                      <a:pt x="219" y="128"/>
                    </a:cubicBezTo>
                    <a:cubicBezTo>
                      <a:pt x="219" y="127"/>
                      <a:pt x="219" y="126"/>
                      <a:pt x="219" y="125"/>
                    </a:cubicBezTo>
                    <a:cubicBezTo>
                      <a:pt x="220" y="125"/>
                      <a:pt x="220" y="124"/>
                      <a:pt x="220" y="124"/>
                    </a:cubicBezTo>
                    <a:cubicBezTo>
                      <a:pt x="220" y="124"/>
                      <a:pt x="219" y="124"/>
                      <a:pt x="219" y="123"/>
                    </a:cubicBezTo>
                    <a:cubicBezTo>
                      <a:pt x="219" y="122"/>
                      <a:pt x="220" y="122"/>
                      <a:pt x="220" y="122"/>
                    </a:cubicBezTo>
                    <a:cubicBezTo>
                      <a:pt x="220" y="122"/>
                      <a:pt x="220" y="121"/>
                      <a:pt x="220" y="121"/>
                    </a:cubicBezTo>
                    <a:cubicBezTo>
                      <a:pt x="220" y="121"/>
                      <a:pt x="219" y="121"/>
                      <a:pt x="219" y="120"/>
                    </a:cubicBezTo>
                    <a:cubicBezTo>
                      <a:pt x="220" y="119"/>
                      <a:pt x="218" y="118"/>
                      <a:pt x="219" y="117"/>
                    </a:cubicBezTo>
                    <a:cubicBezTo>
                      <a:pt x="219" y="116"/>
                      <a:pt x="220" y="116"/>
                      <a:pt x="220" y="117"/>
                    </a:cubicBezTo>
                    <a:cubicBezTo>
                      <a:pt x="220" y="117"/>
                      <a:pt x="221" y="117"/>
                      <a:pt x="222" y="117"/>
                    </a:cubicBezTo>
                    <a:cubicBezTo>
                      <a:pt x="222" y="117"/>
                      <a:pt x="222" y="118"/>
                      <a:pt x="223" y="118"/>
                    </a:cubicBezTo>
                    <a:cubicBezTo>
                      <a:pt x="223" y="118"/>
                      <a:pt x="223" y="117"/>
                      <a:pt x="223" y="117"/>
                    </a:cubicBezTo>
                    <a:cubicBezTo>
                      <a:pt x="224" y="117"/>
                      <a:pt x="225" y="117"/>
                      <a:pt x="226" y="117"/>
                    </a:cubicBezTo>
                    <a:cubicBezTo>
                      <a:pt x="226" y="118"/>
                      <a:pt x="227" y="118"/>
                      <a:pt x="227" y="118"/>
                    </a:cubicBezTo>
                    <a:cubicBezTo>
                      <a:pt x="227" y="118"/>
                      <a:pt x="228" y="118"/>
                      <a:pt x="229" y="118"/>
                    </a:cubicBezTo>
                    <a:cubicBezTo>
                      <a:pt x="229" y="118"/>
                      <a:pt x="229" y="118"/>
                      <a:pt x="230" y="119"/>
                    </a:cubicBezTo>
                    <a:cubicBezTo>
                      <a:pt x="230" y="119"/>
                      <a:pt x="231" y="119"/>
                      <a:pt x="231" y="119"/>
                    </a:cubicBezTo>
                    <a:cubicBezTo>
                      <a:pt x="232" y="119"/>
                      <a:pt x="232" y="120"/>
                      <a:pt x="233" y="120"/>
                    </a:cubicBezTo>
                    <a:cubicBezTo>
                      <a:pt x="234" y="121"/>
                      <a:pt x="234" y="121"/>
                      <a:pt x="235" y="121"/>
                    </a:cubicBezTo>
                    <a:cubicBezTo>
                      <a:pt x="235" y="121"/>
                      <a:pt x="236" y="122"/>
                      <a:pt x="236" y="122"/>
                    </a:cubicBezTo>
                    <a:cubicBezTo>
                      <a:pt x="236" y="123"/>
                      <a:pt x="237" y="123"/>
                      <a:pt x="237" y="123"/>
                    </a:cubicBezTo>
                    <a:cubicBezTo>
                      <a:pt x="238" y="123"/>
                      <a:pt x="239" y="124"/>
                      <a:pt x="239" y="125"/>
                    </a:cubicBezTo>
                    <a:cubicBezTo>
                      <a:pt x="239" y="125"/>
                      <a:pt x="239" y="125"/>
                      <a:pt x="240" y="125"/>
                    </a:cubicBezTo>
                    <a:cubicBezTo>
                      <a:pt x="240" y="127"/>
                      <a:pt x="241" y="128"/>
                      <a:pt x="242" y="129"/>
                    </a:cubicBezTo>
                    <a:cubicBezTo>
                      <a:pt x="243" y="130"/>
                      <a:pt x="244" y="132"/>
                      <a:pt x="245" y="133"/>
                    </a:cubicBezTo>
                    <a:cubicBezTo>
                      <a:pt x="245" y="133"/>
                      <a:pt x="245" y="134"/>
                      <a:pt x="245" y="134"/>
                    </a:cubicBezTo>
                    <a:cubicBezTo>
                      <a:pt x="246" y="135"/>
                      <a:pt x="246" y="135"/>
                      <a:pt x="247" y="136"/>
                    </a:cubicBezTo>
                    <a:cubicBezTo>
                      <a:pt x="248" y="136"/>
                      <a:pt x="248" y="137"/>
                      <a:pt x="249" y="137"/>
                    </a:cubicBezTo>
                    <a:cubicBezTo>
                      <a:pt x="249" y="138"/>
                      <a:pt x="250" y="137"/>
                      <a:pt x="251" y="137"/>
                    </a:cubicBezTo>
                    <a:cubicBezTo>
                      <a:pt x="251" y="138"/>
                      <a:pt x="252" y="138"/>
                      <a:pt x="252" y="139"/>
                    </a:cubicBezTo>
                    <a:cubicBezTo>
                      <a:pt x="253" y="140"/>
                      <a:pt x="254" y="140"/>
                      <a:pt x="255" y="141"/>
                    </a:cubicBezTo>
                    <a:cubicBezTo>
                      <a:pt x="255" y="142"/>
                      <a:pt x="256" y="142"/>
                      <a:pt x="257" y="143"/>
                    </a:cubicBezTo>
                    <a:cubicBezTo>
                      <a:pt x="257" y="143"/>
                      <a:pt x="258" y="144"/>
                      <a:pt x="258" y="144"/>
                    </a:cubicBezTo>
                    <a:cubicBezTo>
                      <a:pt x="259" y="145"/>
                      <a:pt x="259" y="146"/>
                      <a:pt x="260" y="146"/>
                    </a:cubicBezTo>
                    <a:cubicBezTo>
                      <a:pt x="260" y="147"/>
                      <a:pt x="261" y="147"/>
                      <a:pt x="261" y="148"/>
                    </a:cubicBezTo>
                    <a:cubicBezTo>
                      <a:pt x="262" y="148"/>
                      <a:pt x="262" y="149"/>
                      <a:pt x="262" y="150"/>
                    </a:cubicBezTo>
                    <a:cubicBezTo>
                      <a:pt x="262" y="150"/>
                      <a:pt x="262" y="150"/>
                      <a:pt x="262" y="150"/>
                    </a:cubicBezTo>
                    <a:cubicBezTo>
                      <a:pt x="263" y="151"/>
                      <a:pt x="264" y="151"/>
                      <a:pt x="265" y="152"/>
                    </a:cubicBezTo>
                    <a:cubicBezTo>
                      <a:pt x="265" y="153"/>
                      <a:pt x="266" y="153"/>
                      <a:pt x="266" y="154"/>
                    </a:cubicBezTo>
                    <a:cubicBezTo>
                      <a:pt x="267" y="155"/>
                      <a:pt x="268" y="156"/>
                      <a:pt x="268" y="157"/>
                    </a:cubicBezTo>
                    <a:cubicBezTo>
                      <a:pt x="268" y="157"/>
                      <a:pt x="268" y="157"/>
                      <a:pt x="268" y="157"/>
                    </a:cubicBezTo>
                    <a:cubicBezTo>
                      <a:pt x="269" y="158"/>
                      <a:pt x="269" y="158"/>
                      <a:pt x="270" y="158"/>
                    </a:cubicBezTo>
                    <a:cubicBezTo>
                      <a:pt x="270" y="158"/>
                      <a:pt x="270" y="159"/>
                      <a:pt x="270" y="159"/>
                    </a:cubicBezTo>
                    <a:cubicBezTo>
                      <a:pt x="270" y="159"/>
                      <a:pt x="271" y="160"/>
                      <a:pt x="272" y="160"/>
                    </a:cubicBezTo>
                    <a:cubicBezTo>
                      <a:pt x="273" y="161"/>
                      <a:pt x="274" y="162"/>
                      <a:pt x="275" y="163"/>
                    </a:cubicBezTo>
                    <a:cubicBezTo>
                      <a:pt x="275" y="163"/>
                      <a:pt x="275" y="164"/>
                      <a:pt x="275" y="164"/>
                    </a:cubicBezTo>
                    <a:cubicBezTo>
                      <a:pt x="275" y="164"/>
                      <a:pt x="276" y="164"/>
                      <a:pt x="276" y="165"/>
                    </a:cubicBezTo>
                    <a:cubicBezTo>
                      <a:pt x="277" y="165"/>
                      <a:pt x="277" y="166"/>
                      <a:pt x="278" y="166"/>
                    </a:cubicBezTo>
                    <a:cubicBezTo>
                      <a:pt x="278" y="166"/>
                      <a:pt x="278" y="167"/>
                      <a:pt x="279" y="166"/>
                    </a:cubicBezTo>
                    <a:cubicBezTo>
                      <a:pt x="280" y="166"/>
                      <a:pt x="280" y="166"/>
                      <a:pt x="280" y="166"/>
                    </a:cubicBezTo>
                    <a:cubicBezTo>
                      <a:pt x="281" y="166"/>
                      <a:pt x="282" y="165"/>
                      <a:pt x="283" y="165"/>
                    </a:cubicBezTo>
                    <a:cubicBezTo>
                      <a:pt x="283" y="165"/>
                      <a:pt x="284" y="165"/>
                      <a:pt x="285" y="165"/>
                    </a:cubicBezTo>
                    <a:cubicBezTo>
                      <a:pt x="285" y="166"/>
                      <a:pt x="286" y="167"/>
                      <a:pt x="286" y="167"/>
                    </a:cubicBezTo>
                    <a:cubicBezTo>
                      <a:pt x="286" y="168"/>
                      <a:pt x="287" y="169"/>
                      <a:pt x="287" y="170"/>
                    </a:cubicBezTo>
                    <a:cubicBezTo>
                      <a:pt x="288" y="171"/>
                      <a:pt x="289" y="172"/>
                      <a:pt x="290" y="173"/>
                    </a:cubicBezTo>
                    <a:cubicBezTo>
                      <a:pt x="290" y="173"/>
                      <a:pt x="290" y="173"/>
                      <a:pt x="290" y="174"/>
                    </a:cubicBezTo>
                    <a:cubicBezTo>
                      <a:pt x="290" y="174"/>
                      <a:pt x="290" y="175"/>
                      <a:pt x="291" y="175"/>
                    </a:cubicBezTo>
                    <a:cubicBezTo>
                      <a:pt x="291" y="175"/>
                      <a:pt x="292" y="175"/>
                      <a:pt x="292" y="176"/>
                    </a:cubicBezTo>
                    <a:cubicBezTo>
                      <a:pt x="293" y="176"/>
                      <a:pt x="293" y="177"/>
                      <a:pt x="293" y="177"/>
                    </a:cubicBezTo>
                    <a:cubicBezTo>
                      <a:pt x="294" y="178"/>
                      <a:pt x="294" y="179"/>
                      <a:pt x="294" y="181"/>
                    </a:cubicBezTo>
                    <a:cubicBezTo>
                      <a:pt x="294" y="180"/>
                      <a:pt x="295" y="180"/>
                      <a:pt x="295" y="180"/>
                    </a:cubicBezTo>
                    <a:cubicBezTo>
                      <a:pt x="295" y="181"/>
                      <a:pt x="296" y="182"/>
                      <a:pt x="297" y="183"/>
                    </a:cubicBezTo>
                    <a:cubicBezTo>
                      <a:pt x="298" y="183"/>
                      <a:pt x="298" y="183"/>
                      <a:pt x="298" y="184"/>
                    </a:cubicBezTo>
                    <a:cubicBezTo>
                      <a:pt x="298" y="184"/>
                      <a:pt x="298" y="184"/>
                      <a:pt x="298" y="185"/>
                    </a:cubicBezTo>
                    <a:cubicBezTo>
                      <a:pt x="299" y="185"/>
                      <a:pt x="299" y="185"/>
                      <a:pt x="300" y="186"/>
                    </a:cubicBezTo>
                    <a:cubicBezTo>
                      <a:pt x="300" y="186"/>
                      <a:pt x="300" y="186"/>
                      <a:pt x="300" y="186"/>
                    </a:cubicBezTo>
                    <a:cubicBezTo>
                      <a:pt x="301" y="187"/>
                      <a:pt x="301" y="188"/>
                      <a:pt x="302" y="189"/>
                    </a:cubicBezTo>
                    <a:cubicBezTo>
                      <a:pt x="303" y="189"/>
                      <a:pt x="303" y="190"/>
                      <a:pt x="304" y="190"/>
                    </a:cubicBezTo>
                    <a:cubicBezTo>
                      <a:pt x="304" y="190"/>
                      <a:pt x="305" y="190"/>
                      <a:pt x="305" y="190"/>
                    </a:cubicBezTo>
                    <a:cubicBezTo>
                      <a:pt x="304" y="191"/>
                      <a:pt x="306" y="191"/>
                      <a:pt x="306" y="193"/>
                    </a:cubicBezTo>
                    <a:cubicBezTo>
                      <a:pt x="306" y="194"/>
                      <a:pt x="307" y="195"/>
                      <a:pt x="308" y="196"/>
                    </a:cubicBezTo>
                    <a:cubicBezTo>
                      <a:pt x="308" y="197"/>
                      <a:pt x="309" y="198"/>
                      <a:pt x="309" y="199"/>
                    </a:cubicBezTo>
                    <a:cubicBezTo>
                      <a:pt x="309" y="199"/>
                      <a:pt x="309" y="199"/>
                      <a:pt x="310" y="199"/>
                    </a:cubicBezTo>
                    <a:cubicBezTo>
                      <a:pt x="310" y="201"/>
                      <a:pt x="310" y="202"/>
                      <a:pt x="310" y="204"/>
                    </a:cubicBezTo>
                    <a:cubicBezTo>
                      <a:pt x="310" y="204"/>
                      <a:pt x="310" y="205"/>
                      <a:pt x="310" y="205"/>
                    </a:cubicBezTo>
                    <a:cubicBezTo>
                      <a:pt x="311" y="206"/>
                      <a:pt x="311" y="207"/>
                      <a:pt x="311" y="207"/>
                    </a:cubicBezTo>
                    <a:cubicBezTo>
                      <a:pt x="312" y="207"/>
                      <a:pt x="312" y="208"/>
                      <a:pt x="312" y="209"/>
                    </a:cubicBezTo>
                    <a:cubicBezTo>
                      <a:pt x="313" y="209"/>
                      <a:pt x="313" y="210"/>
                      <a:pt x="313" y="210"/>
                    </a:cubicBezTo>
                    <a:cubicBezTo>
                      <a:pt x="314" y="211"/>
                      <a:pt x="314" y="211"/>
                      <a:pt x="314" y="212"/>
                    </a:cubicBezTo>
                    <a:cubicBezTo>
                      <a:pt x="314" y="213"/>
                      <a:pt x="315" y="213"/>
                      <a:pt x="315" y="214"/>
                    </a:cubicBezTo>
                    <a:cubicBezTo>
                      <a:pt x="315" y="215"/>
                      <a:pt x="315" y="216"/>
                      <a:pt x="315" y="217"/>
                    </a:cubicBezTo>
                    <a:cubicBezTo>
                      <a:pt x="315" y="218"/>
                      <a:pt x="315" y="218"/>
                      <a:pt x="315" y="218"/>
                    </a:cubicBezTo>
                    <a:cubicBezTo>
                      <a:pt x="315" y="219"/>
                      <a:pt x="315" y="220"/>
                      <a:pt x="314" y="221"/>
                    </a:cubicBezTo>
                    <a:cubicBezTo>
                      <a:pt x="314" y="221"/>
                      <a:pt x="314" y="222"/>
                      <a:pt x="313" y="222"/>
                    </a:cubicBezTo>
                    <a:cubicBezTo>
                      <a:pt x="313" y="222"/>
                      <a:pt x="312" y="222"/>
                      <a:pt x="312" y="221"/>
                    </a:cubicBezTo>
                    <a:cubicBezTo>
                      <a:pt x="311" y="222"/>
                      <a:pt x="310" y="222"/>
                      <a:pt x="309" y="223"/>
                    </a:cubicBezTo>
                    <a:cubicBezTo>
                      <a:pt x="309" y="224"/>
                      <a:pt x="308" y="224"/>
                      <a:pt x="307" y="225"/>
                    </a:cubicBezTo>
                    <a:cubicBezTo>
                      <a:pt x="307" y="225"/>
                      <a:pt x="306" y="225"/>
                      <a:pt x="306" y="225"/>
                    </a:cubicBezTo>
                    <a:cubicBezTo>
                      <a:pt x="306" y="226"/>
                      <a:pt x="306" y="226"/>
                      <a:pt x="306" y="226"/>
                    </a:cubicBezTo>
                    <a:cubicBezTo>
                      <a:pt x="305" y="227"/>
                      <a:pt x="305" y="229"/>
                      <a:pt x="303" y="230"/>
                    </a:cubicBezTo>
                    <a:cubicBezTo>
                      <a:pt x="302" y="231"/>
                      <a:pt x="301" y="232"/>
                      <a:pt x="300" y="233"/>
                    </a:cubicBezTo>
                    <a:cubicBezTo>
                      <a:pt x="300" y="233"/>
                      <a:pt x="299" y="232"/>
                      <a:pt x="299" y="232"/>
                    </a:cubicBezTo>
                    <a:cubicBezTo>
                      <a:pt x="298" y="232"/>
                      <a:pt x="298" y="232"/>
                      <a:pt x="297" y="232"/>
                    </a:cubicBezTo>
                    <a:cubicBezTo>
                      <a:pt x="297" y="232"/>
                      <a:pt x="296" y="233"/>
                      <a:pt x="295" y="233"/>
                    </a:cubicBezTo>
                    <a:cubicBezTo>
                      <a:pt x="295" y="234"/>
                      <a:pt x="295" y="234"/>
                      <a:pt x="295" y="234"/>
                    </a:cubicBezTo>
                    <a:cubicBezTo>
                      <a:pt x="295" y="234"/>
                      <a:pt x="295" y="234"/>
                      <a:pt x="294" y="235"/>
                    </a:cubicBezTo>
                    <a:cubicBezTo>
                      <a:pt x="294" y="235"/>
                      <a:pt x="293" y="235"/>
                      <a:pt x="293" y="235"/>
                    </a:cubicBezTo>
                    <a:cubicBezTo>
                      <a:pt x="292" y="236"/>
                      <a:pt x="291" y="237"/>
                      <a:pt x="290" y="238"/>
                    </a:cubicBezTo>
                    <a:cubicBezTo>
                      <a:pt x="290" y="239"/>
                      <a:pt x="290" y="239"/>
                      <a:pt x="290" y="240"/>
                    </a:cubicBezTo>
                    <a:cubicBezTo>
                      <a:pt x="290" y="240"/>
                      <a:pt x="289" y="240"/>
                      <a:pt x="289" y="240"/>
                    </a:cubicBezTo>
                    <a:cubicBezTo>
                      <a:pt x="289" y="239"/>
                      <a:pt x="288" y="240"/>
                      <a:pt x="288" y="240"/>
                    </a:cubicBezTo>
                    <a:cubicBezTo>
                      <a:pt x="288" y="240"/>
                      <a:pt x="287" y="240"/>
                      <a:pt x="287" y="240"/>
                    </a:cubicBezTo>
                    <a:cubicBezTo>
                      <a:pt x="287" y="240"/>
                      <a:pt x="286" y="240"/>
                      <a:pt x="286" y="240"/>
                    </a:cubicBezTo>
                    <a:cubicBezTo>
                      <a:pt x="285" y="240"/>
                      <a:pt x="284" y="240"/>
                      <a:pt x="283" y="240"/>
                    </a:cubicBezTo>
                    <a:cubicBezTo>
                      <a:pt x="281" y="240"/>
                      <a:pt x="280" y="240"/>
                      <a:pt x="279" y="240"/>
                    </a:cubicBezTo>
                    <a:cubicBezTo>
                      <a:pt x="279" y="240"/>
                      <a:pt x="279" y="240"/>
                      <a:pt x="279" y="240"/>
                    </a:cubicBezTo>
                    <a:cubicBezTo>
                      <a:pt x="278" y="239"/>
                      <a:pt x="277" y="240"/>
                      <a:pt x="276" y="239"/>
                    </a:cubicBezTo>
                    <a:cubicBezTo>
                      <a:pt x="276" y="238"/>
                      <a:pt x="275" y="239"/>
                      <a:pt x="274" y="239"/>
                    </a:cubicBezTo>
                    <a:cubicBezTo>
                      <a:pt x="273" y="239"/>
                      <a:pt x="273" y="238"/>
                      <a:pt x="272" y="237"/>
                    </a:cubicBezTo>
                    <a:cubicBezTo>
                      <a:pt x="271" y="237"/>
                      <a:pt x="271" y="236"/>
                      <a:pt x="270" y="237"/>
                    </a:cubicBezTo>
                    <a:cubicBezTo>
                      <a:pt x="269" y="236"/>
                      <a:pt x="267" y="236"/>
                      <a:pt x="266" y="235"/>
                    </a:cubicBezTo>
                    <a:cubicBezTo>
                      <a:pt x="264" y="233"/>
                      <a:pt x="262" y="233"/>
                      <a:pt x="261" y="232"/>
                    </a:cubicBezTo>
                    <a:cubicBezTo>
                      <a:pt x="261" y="231"/>
                      <a:pt x="260" y="232"/>
                      <a:pt x="260" y="232"/>
                    </a:cubicBezTo>
                    <a:cubicBezTo>
                      <a:pt x="259" y="232"/>
                      <a:pt x="259" y="233"/>
                      <a:pt x="259" y="233"/>
                    </a:cubicBezTo>
                    <a:cubicBezTo>
                      <a:pt x="260" y="234"/>
                      <a:pt x="261" y="235"/>
                      <a:pt x="261" y="236"/>
                    </a:cubicBezTo>
                    <a:cubicBezTo>
                      <a:pt x="263" y="236"/>
                      <a:pt x="264" y="237"/>
                      <a:pt x="265" y="238"/>
                    </a:cubicBezTo>
                    <a:cubicBezTo>
                      <a:pt x="265" y="238"/>
                      <a:pt x="266" y="239"/>
                      <a:pt x="267" y="239"/>
                    </a:cubicBezTo>
                    <a:cubicBezTo>
                      <a:pt x="267" y="239"/>
                      <a:pt x="267" y="240"/>
                      <a:pt x="267" y="240"/>
                    </a:cubicBezTo>
                    <a:cubicBezTo>
                      <a:pt x="268" y="241"/>
                      <a:pt x="268" y="242"/>
                      <a:pt x="270" y="242"/>
                    </a:cubicBezTo>
                    <a:cubicBezTo>
                      <a:pt x="270" y="243"/>
                      <a:pt x="271" y="243"/>
                      <a:pt x="272" y="244"/>
                    </a:cubicBezTo>
                    <a:cubicBezTo>
                      <a:pt x="272" y="244"/>
                      <a:pt x="272" y="244"/>
                      <a:pt x="272" y="244"/>
                    </a:cubicBezTo>
                    <a:cubicBezTo>
                      <a:pt x="273" y="245"/>
                      <a:pt x="273" y="246"/>
                      <a:pt x="274" y="246"/>
                    </a:cubicBezTo>
                    <a:cubicBezTo>
                      <a:pt x="274" y="248"/>
                      <a:pt x="275" y="248"/>
                      <a:pt x="276" y="249"/>
                    </a:cubicBezTo>
                    <a:cubicBezTo>
                      <a:pt x="276" y="250"/>
                      <a:pt x="276" y="251"/>
                      <a:pt x="277" y="252"/>
                    </a:cubicBezTo>
                    <a:cubicBezTo>
                      <a:pt x="277" y="252"/>
                      <a:pt x="277" y="253"/>
                      <a:pt x="277" y="255"/>
                    </a:cubicBezTo>
                    <a:cubicBezTo>
                      <a:pt x="275" y="256"/>
                      <a:pt x="275" y="258"/>
                      <a:pt x="273" y="259"/>
                    </a:cubicBezTo>
                    <a:cubicBezTo>
                      <a:pt x="274" y="260"/>
                      <a:pt x="273" y="260"/>
                      <a:pt x="273" y="260"/>
                    </a:cubicBezTo>
                    <a:cubicBezTo>
                      <a:pt x="273" y="261"/>
                      <a:pt x="272" y="261"/>
                      <a:pt x="272" y="262"/>
                    </a:cubicBezTo>
                    <a:cubicBezTo>
                      <a:pt x="272" y="263"/>
                      <a:pt x="272" y="263"/>
                      <a:pt x="271" y="264"/>
                    </a:cubicBezTo>
                    <a:cubicBezTo>
                      <a:pt x="271" y="265"/>
                      <a:pt x="271" y="267"/>
                      <a:pt x="271" y="268"/>
                    </a:cubicBezTo>
                    <a:cubicBezTo>
                      <a:pt x="269" y="269"/>
                      <a:pt x="268" y="269"/>
                      <a:pt x="267" y="271"/>
                    </a:cubicBezTo>
                    <a:cubicBezTo>
                      <a:pt x="266" y="272"/>
                      <a:pt x="265" y="272"/>
                      <a:pt x="264" y="273"/>
                    </a:cubicBezTo>
                    <a:cubicBezTo>
                      <a:pt x="264" y="274"/>
                      <a:pt x="264" y="274"/>
                      <a:pt x="264" y="275"/>
                    </a:cubicBezTo>
                    <a:cubicBezTo>
                      <a:pt x="263" y="276"/>
                      <a:pt x="262" y="277"/>
                      <a:pt x="261" y="277"/>
                    </a:cubicBezTo>
                    <a:cubicBezTo>
                      <a:pt x="261" y="278"/>
                      <a:pt x="261" y="279"/>
                      <a:pt x="261" y="281"/>
                    </a:cubicBezTo>
                    <a:cubicBezTo>
                      <a:pt x="261" y="281"/>
                      <a:pt x="260" y="281"/>
                      <a:pt x="260" y="281"/>
                    </a:cubicBezTo>
                    <a:cubicBezTo>
                      <a:pt x="260" y="282"/>
                      <a:pt x="260" y="283"/>
                      <a:pt x="260" y="283"/>
                    </a:cubicBezTo>
                    <a:cubicBezTo>
                      <a:pt x="260" y="284"/>
                      <a:pt x="258" y="284"/>
                      <a:pt x="258" y="285"/>
                    </a:cubicBezTo>
                    <a:cubicBezTo>
                      <a:pt x="257" y="285"/>
                      <a:pt x="256" y="285"/>
                      <a:pt x="255" y="285"/>
                    </a:cubicBezTo>
                    <a:cubicBezTo>
                      <a:pt x="254" y="285"/>
                      <a:pt x="254" y="285"/>
                      <a:pt x="254" y="285"/>
                    </a:cubicBezTo>
                    <a:cubicBezTo>
                      <a:pt x="253" y="285"/>
                      <a:pt x="252" y="285"/>
                      <a:pt x="251" y="285"/>
                    </a:cubicBezTo>
                    <a:cubicBezTo>
                      <a:pt x="251" y="285"/>
                      <a:pt x="251" y="286"/>
                      <a:pt x="250" y="286"/>
                    </a:cubicBezTo>
                    <a:cubicBezTo>
                      <a:pt x="250" y="286"/>
                      <a:pt x="249" y="286"/>
                      <a:pt x="249" y="286"/>
                    </a:cubicBezTo>
                    <a:cubicBezTo>
                      <a:pt x="249" y="286"/>
                      <a:pt x="248" y="287"/>
                      <a:pt x="249" y="287"/>
                    </a:cubicBezTo>
                    <a:cubicBezTo>
                      <a:pt x="249" y="288"/>
                      <a:pt x="249" y="289"/>
                      <a:pt x="250" y="290"/>
                    </a:cubicBezTo>
                    <a:cubicBezTo>
                      <a:pt x="249" y="290"/>
                      <a:pt x="248" y="291"/>
                      <a:pt x="247" y="291"/>
                    </a:cubicBezTo>
                    <a:cubicBezTo>
                      <a:pt x="247" y="292"/>
                      <a:pt x="247" y="293"/>
                      <a:pt x="247" y="294"/>
                    </a:cubicBezTo>
                    <a:cubicBezTo>
                      <a:pt x="247" y="294"/>
                      <a:pt x="246" y="294"/>
                      <a:pt x="246" y="295"/>
                    </a:cubicBezTo>
                    <a:cubicBezTo>
                      <a:pt x="246" y="296"/>
                      <a:pt x="246" y="296"/>
                      <a:pt x="246" y="297"/>
                    </a:cubicBezTo>
                    <a:cubicBezTo>
                      <a:pt x="245" y="298"/>
                      <a:pt x="245" y="298"/>
                      <a:pt x="245" y="299"/>
                    </a:cubicBezTo>
                    <a:cubicBezTo>
                      <a:pt x="243" y="299"/>
                      <a:pt x="242" y="300"/>
                      <a:pt x="241" y="301"/>
                    </a:cubicBezTo>
                    <a:cubicBezTo>
                      <a:pt x="240" y="302"/>
                      <a:pt x="240" y="303"/>
                      <a:pt x="239" y="305"/>
                    </a:cubicBezTo>
                    <a:cubicBezTo>
                      <a:pt x="239" y="305"/>
                      <a:pt x="238" y="306"/>
                      <a:pt x="237" y="306"/>
                    </a:cubicBezTo>
                    <a:cubicBezTo>
                      <a:pt x="237" y="307"/>
                      <a:pt x="237" y="308"/>
                      <a:pt x="236" y="309"/>
                    </a:cubicBezTo>
                    <a:cubicBezTo>
                      <a:pt x="236" y="309"/>
                      <a:pt x="236" y="310"/>
                      <a:pt x="235" y="310"/>
                    </a:cubicBezTo>
                    <a:cubicBezTo>
                      <a:pt x="234" y="310"/>
                      <a:pt x="234" y="311"/>
                      <a:pt x="233" y="312"/>
                    </a:cubicBezTo>
                    <a:cubicBezTo>
                      <a:pt x="233" y="312"/>
                      <a:pt x="233" y="312"/>
                      <a:pt x="233" y="313"/>
                    </a:cubicBezTo>
                    <a:cubicBezTo>
                      <a:pt x="232" y="315"/>
                      <a:pt x="230" y="317"/>
                      <a:pt x="228" y="318"/>
                    </a:cubicBezTo>
                    <a:cubicBezTo>
                      <a:pt x="228" y="318"/>
                      <a:pt x="227" y="319"/>
                      <a:pt x="227" y="319"/>
                    </a:cubicBezTo>
                    <a:cubicBezTo>
                      <a:pt x="224" y="320"/>
                      <a:pt x="224" y="320"/>
                      <a:pt x="223" y="321"/>
                    </a:cubicBezTo>
                    <a:cubicBezTo>
                      <a:pt x="223" y="321"/>
                      <a:pt x="222" y="322"/>
                      <a:pt x="222" y="322"/>
                    </a:cubicBezTo>
                    <a:cubicBezTo>
                      <a:pt x="222" y="322"/>
                      <a:pt x="222" y="322"/>
                      <a:pt x="222" y="323"/>
                    </a:cubicBezTo>
                    <a:cubicBezTo>
                      <a:pt x="222" y="323"/>
                      <a:pt x="222" y="323"/>
                      <a:pt x="221" y="323"/>
                    </a:cubicBezTo>
                    <a:cubicBezTo>
                      <a:pt x="221" y="324"/>
                      <a:pt x="221" y="325"/>
                      <a:pt x="221" y="326"/>
                    </a:cubicBezTo>
                    <a:cubicBezTo>
                      <a:pt x="220" y="326"/>
                      <a:pt x="220" y="327"/>
                      <a:pt x="219" y="328"/>
                    </a:cubicBezTo>
                    <a:cubicBezTo>
                      <a:pt x="219" y="329"/>
                      <a:pt x="219" y="329"/>
                      <a:pt x="219" y="330"/>
                    </a:cubicBezTo>
                    <a:cubicBezTo>
                      <a:pt x="219" y="330"/>
                      <a:pt x="218" y="331"/>
                      <a:pt x="217" y="332"/>
                    </a:cubicBezTo>
                    <a:cubicBezTo>
                      <a:pt x="217" y="332"/>
                      <a:pt x="217" y="333"/>
                      <a:pt x="216" y="334"/>
                    </a:cubicBezTo>
                    <a:cubicBezTo>
                      <a:pt x="216" y="334"/>
                      <a:pt x="215" y="334"/>
                      <a:pt x="215" y="334"/>
                    </a:cubicBezTo>
                    <a:cubicBezTo>
                      <a:pt x="214" y="334"/>
                      <a:pt x="215" y="335"/>
                      <a:pt x="214" y="335"/>
                    </a:cubicBezTo>
                    <a:cubicBezTo>
                      <a:pt x="214" y="336"/>
                      <a:pt x="214" y="336"/>
                      <a:pt x="214" y="336"/>
                    </a:cubicBezTo>
                    <a:cubicBezTo>
                      <a:pt x="214" y="337"/>
                      <a:pt x="214" y="337"/>
                      <a:pt x="214" y="337"/>
                    </a:cubicBezTo>
                    <a:cubicBezTo>
                      <a:pt x="214" y="338"/>
                      <a:pt x="214" y="338"/>
                      <a:pt x="214" y="338"/>
                    </a:cubicBezTo>
                    <a:cubicBezTo>
                      <a:pt x="214" y="339"/>
                      <a:pt x="214" y="339"/>
                      <a:pt x="215" y="340"/>
                    </a:cubicBezTo>
                    <a:cubicBezTo>
                      <a:pt x="215" y="340"/>
                      <a:pt x="216" y="340"/>
                      <a:pt x="216" y="340"/>
                    </a:cubicBezTo>
                    <a:cubicBezTo>
                      <a:pt x="217" y="340"/>
                      <a:pt x="217" y="341"/>
                      <a:pt x="218" y="342"/>
                    </a:cubicBezTo>
                    <a:cubicBezTo>
                      <a:pt x="218" y="342"/>
                      <a:pt x="218" y="343"/>
                      <a:pt x="219" y="344"/>
                    </a:cubicBezTo>
                    <a:cubicBezTo>
                      <a:pt x="218" y="345"/>
                      <a:pt x="217" y="345"/>
                      <a:pt x="217" y="346"/>
                    </a:cubicBezTo>
                    <a:cubicBezTo>
                      <a:pt x="217" y="346"/>
                      <a:pt x="216" y="346"/>
                      <a:pt x="216" y="346"/>
                    </a:cubicBezTo>
                    <a:cubicBezTo>
                      <a:pt x="216" y="346"/>
                      <a:pt x="216" y="347"/>
                      <a:pt x="215" y="348"/>
                    </a:cubicBezTo>
                    <a:cubicBezTo>
                      <a:pt x="215" y="348"/>
                      <a:pt x="215" y="349"/>
                      <a:pt x="215" y="349"/>
                    </a:cubicBezTo>
                    <a:cubicBezTo>
                      <a:pt x="215" y="350"/>
                      <a:pt x="214" y="350"/>
                      <a:pt x="214" y="351"/>
                    </a:cubicBezTo>
                    <a:cubicBezTo>
                      <a:pt x="213" y="352"/>
                      <a:pt x="212" y="353"/>
                      <a:pt x="211" y="354"/>
                    </a:cubicBezTo>
                    <a:cubicBezTo>
                      <a:pt x="211" y="355"/>
                      <a:pt x="211" y="355"/>
                      <a:pt x="210" y="356"/>
                    </a:cubicBezTo>
                    <a:cubicBezTo>
                      <a:pt x="210" y="356"/>
                      <a:pt x="210" y="357"/>
                      <a:pt x="209" y="358"/>
                    </a:cubicBezTo>
                    <a:cubicBezTo>
                      <a:pt x="209" y="358"/>
                      <a:pt x="208" y="358"/>
                      <a:pt x="208" y="359"/>
                    </a:cubicBezTo>
                    <a:cubicBezTo>
                      <a:pt x="208" y="360"/>
                      <a:pt x="207" y="360"/>
                      <a:pt x="207" y="360"/>
                    </a:cubicBezTo>
                    <a:cubicBezTo>
                      <a:pt x="207" y="361"/>
                      <a:pt x="207" y="362"/>
                      <a:pt x="207" y="362"/>
                    </a:cubicBezTo>
                    <a:cubicBezTo>
                      <a:pt x="207" y="363"/>
                      <a:pt x="206" y="364"/>
                      <a:pt x="206" y="365"/>
                    </a:cubicBezTo>
                    <a:cubicBezTo>
                      <a:pt x="206" y="365"/>
                      <a:pt x="206" y="366"/>
                      <a:pt x="206" y="367"/>
                    </a:cubicBezTo>
                    <a:cubicBezTo>
                      <a:pt x="205" y="367"/>
                      <a:pt x="205" y="368"/>
                      <a:pt x="204" y="369"/>
                    </a:cubicBezTo>
                    <a:cubicBezTo>
                      <a:pt x="204" y="370"/>
                      <a:pt x="204" y="370"/>
                      <a:pt x="204" y="371"/>
                    </a:cubicBezTo>
                    <a:cubicBezTo>
                      <a:pt x="204" y="371"/>
                      <a:pt x="204" y="371"/>
                      <a:pt x="204" y="372"/>
                    </a:cubicBezTo>
                    <a:cubicBezTo>
                      <a:pt x="204" y="373"/>
                      <a:pt x="204" y="375"/>
                      <a:pt x="204" y="376"/>
                    </a:cubicBezTo>
                    <a:cubicBezTo>
                      <a:pt x="203" y="376"/>
                      <a:pt x="203" y="377"/>
                      <a:pt x="203" y="377"/>
                    </a:cubicBezTo>
                    <a:cubicBezTo>
                      <a:pt x="203" y="378"/>
                      <a:pt x="203" y="379"/>
                      <a:pt x="203" y="380"/>
                    </a:cubicBezTo>
                    <a:cubicBezTo>
                      <a:pt x="202" y="380"/>
                      <a:pt x="203" y="382"/>
                      <a:pt x="202" y="382"/>
                    </a:cubicBezTo>
                    <a:cubicBezTo>
                      <a:pt x="201" y="383"/>
                      <a:pt x="202" y="384"/>
                      <a:pt x="201" y="384"/>
                    </a:cubicBezTo>
                    <a:cubicBezTo>
                      <a:pt x="201" y="385"/>
                      <a:pt x="201" y="386"/>
                      <a:pt x="201" y="386"/>
                    </a:cubicBezTo>
                    <a:cubicBezTo>
                      <a:pt x="201" y="387"/>
                      <a:pt x="200" y="387"/>
                      <a:pt x="200" y="387"/>
                    </a:cubicBezTo>
                    <a:cubicBezTo>
                      <a:pt x="200" y="388"/>
                      <a:pt x="200" y="388"/>
                      <a:pt x="200" y="388"/>
                    </a:cubicBezTo>
                    <a:cubicBezTo>
                      <a:pt x="200" y="389"/>
                      <a:pt x="201" y="389"/>
                      <a:pt x="201" y="389"/>
                    </a:cubicBezTo>
                    <a:cubicBezTo>
                      <a:pt x="201" y="390"/>
                      <a:pt x="201" y="390"/>
                      <a:pt x="201" y="391"/>
                    </a:cubicBezTo>
                    <a:cubicBezTo>
                      <a:pt x="200" y="393"/>
                      <a:pt x="199" y="395"/>
                      <a:pt x="198" y="397"/>
                    </a:cubicBezTo>
                    <a:cubicBezTo>
                      <a:pt x="198" y="397"/>
                      <a:pt x="198" y="398"/>
                      <a:pt x="198" y="399"/>
                    </a:cubicBezTo>
                    <a:cubicBezTo>
                      <a:pt x="198" y="399"/>
                      <a:pt x="198" y="399"/>
                      <a:pt x="197" y="399"/>
                    </a:cubicBezTo>
                    <a:cubicBezTo>
                      <a:pt x="197" y="400"/>
                      <a:pt x="197" y="400"/>
                      <a:pt x="197" y="401"/>
                    </a:cubicBezTo>
                    <a:cubicBezTo>
                      <a:pt x="197" y="401"/>
                      <a:pt x="197" y="401"/>
                      <a:pt x="197" y="402"/>
                    </a:cubicBezTo>
                    <a:cubicBezTo>
                      <a:pt x="197" y="402"/>
                      <a:pt x="197" y="402"/>
                      <a:pt x="197" y="402"/>
                    </a:cubicBezTo>
                    <a:cubicBezTo>
                      <a:pt x="197" y="402"/>
                      <a:pt x="197" y="403"/>
                      <a:pt x="197" y="403"/>
                    </a:cubicBezTo>
                    <a:cubicBezTo>
                      <a:pt x="197" y="404"/>
                      <a:pt x="197" y="404"/>
                      <a:pt x="197" y="405"/>
                    </a:cubicBezTo>
                    <a:cubicBezTo>
                      <a:pt x="197" y="405"/>
                      <a:pt x="197" y="406"/>
                      <a:pt x="197" y="406"/>
                    </a:cubicBezTo>
                    <a:cubicBezTo>
                      <a:pt x="197" y="407"/>
                      <a:pt x="197" y="408"/>
                      <a:pt x="197" y="409"/>
                    </a:cubicBezTo>
                    <a:cubicBezTo>
                      <a:pt x="197" y="409"/>
                      <a:pt x="197" y="409"/>
                      <a:pt x="197" y="409"/>
                    </a:cubicBezTo>
                    <a:cubicBezTo>
                      <a:pt x="197" y="410"/>
                      <a:pt x="197" y="411"/>
                      <a:pt x="197" y="412"/>
                    </a:cubicBezTo>
                    <a:cubicBezTo>
                      <a:pt x="196" y="412"/>
                      <a:pt x="196" y="412"/>
                      <a:pt x="196" y="412"/>
                    </a:cubicBezTo>
                    <a:cubicBezTo>
                      <a:pt x="196" y="413"/>
                      <a:pt x="196" y="413"/>
                      <a:pt x="196" y="414"/>
                    </a:cubicBezTo>
                    <a:cubicBezTo>
                      <a:pt x="196" y="414"/>
                      <a:pt x="195" y="414"/>
                      <a:pt x="195" y="414"/>
                    </a:cubicBezTo>
                    <a:cubicBezTo>
                      <a:pt x="194" y="415"/>
                      <a:pt x="194" y="417"/>
                      <a:pt x="193" y="418"/>
                    </a:cubicBezTo>
                    <a:cubicBezTo>
                      <a:pt x="194" y="419"/>
                      <a:pt x="192" y="420"/>
                      <a:pt x="192" y="421"/>
                    </a:cubicBezTo>
                    <a:cubicBezTo>
                      <a:pt x="192" y="421"/>
                      <a:pt x="192" y="422"/>
                      <a:pt x="192" y="423"/>
                    </a:cubicBezTo>
                    <a:cubicBezTo>
                      <a:pt x="192" y="424"/>
                      <a:pt x="191" y="424"/>
                      <a:pt x="191" y="424"/>
                    </a:cubicBezTo>
                    <a:cubicBezTo>
                      <a:pt x="191" y="425"/>
                      <a:pt x="191" y="425"/>
                      <a:pt x="191" y="425"/>
                    </a:cubicBezTo>
                    <a:cubicBezTo>
                      <a:pt x="190" y="426"/>
                      <a:pt x="191" y="427"/>
                      <a:pt x="190" y="427"/>
                    </a:cubicBezTo>
                    <a:cubicBezTo>
                      <a:pt x="190" y="428"/>
                      <a:pt x="190" y="430"/>
                      <a:pt x="190" y="430"/>
                    </a:cubicBezTo>
                    <a:cubicBezTo>
                      <a:pt x="189" y="431"/>
                      <a:pt x="189" y="431"/>
                      <a:pt x="189" y="431"/>
                    </a:cubicBezTo>
                    <a:cubicBezTo>
                      <a:pt x="189" y="432"/>
                      <a:pt x="189" y="434"/>
                      <a:pt x="189" y="435"/>
                    </a:cubicBezTo>
                    <a:cubicBezTo>
                      <a:pt x="188" y="435"/>
                      <a:pt x="188" y="437"/>
                      <a:pt x="187" y="437"/>
                    </a:cubicBezTo>
                    <a:cubicBezTo>
                      <a:pt x="188" y="437"/>
                      <a:pt x="188" y="438"/>
                      <a:pt x="188" y="438"/>
                    </a:cubicBezTo>
                    <a:cubicBezTo>
                      <a:pt x="187" y="439"/>
                      <a:pt x="187" y="441"/>
                      <a:pt x="185" y="442"/>
                    </a:cubicBezTo>
                    <a:cubicBezTo>
                      <a:pt x="185" y="442"/>
                      <a:pt x="184" y="443"/>
                      <a:pt x="184" y="443"/>
                    </a:cubicBezTo>
                    <a:cubicBezTo>
                      <a:pt x="183" y="444"/>
                      <a:pt x="183" y="445"/>
                      <a:pt x="182" y="445"/>
                    </a:cubicBezTo>
                    <a:cubicBezTo>
                      <a:pt x="182" y="445"/>
                      <a:pt x="181" y="446"/>
                      <a:pt x="181" y="447"/>
                    </a:cubicBezTo>
                    <a:cubicBezTo>
                      <a:pt x="181" y="447"/>
                      <a:pt x="181" y="447"/>
                      <a:pt x="181" y="447"/>
                    </a:cubicBezTo>
                    <a:cubicBezTo>
                      <a:pt x="182" y="447"/>
                      <a:pt x="183" y="447"/>
                      <a:pt x="184" y="447"/>
                    </a:cubicBezTo>
                    <a:cubicBezTo>
                      <a:pt x="185" y="448"/>
                      <a:pt x="185" y="450"/>
                      <a:pt x="186" y="450"/>
                    </a:cubicBezTo>
                    <a:cubicBezTo>
                      <a:pt x="186" y="451"/>
                      <a:pt x="186" y="452"/>
                      <a:pt x="186" y="452"/>
                    </a:cubicBezTo>
                    <a:cubicBezTo>
                      <a:pt x="186" y="452"/>
                      <a:pt x="186" y="453"/>
                      <a:pt x="187" y="453"/>
                    </a:cubicBezTo>
                    <a:cubicBezTo>
                      <a:pt x="186" y="453"/>
                      <a:pt x="186" y="453"/>
                      <a:pt x="186" y="454"/>
                    </a:cubicBezTo>
                    <a:cubicBezTo>
                      <a:pt x="186" y="455"/>
                      <a:pt x="186" y="456"/>
                      <a:pt x="186" y="457"/>
                    </a:cubicBezTo>
                    <a:cubicBezTo>
                      <a:pt x="186" y="458"/>
                      <a:pt x="185" y="458"/>
                      <a:pt x="185" y="458"/>
                    </a:cubicBezTo>
                    <a:cubicBezTo>
                      <a:pt x="185" y="459"/>
                      <a:pt x="185" y="459"/>
                      <a:pt x="185" y="460"/>
                    </a:cubicBezTo>
                    <a:cubicBezTo>
                      <a:pt x="185" y="460"/>
                      <a:pt x="185" y="461"/>
                      <a:pt x="185" y="461"/>
                    </a:cubicBezTo>
                    <a:cubicBezTo>
                      <a:pt x="185" y="461"/>
                      <a:pt x="185" y="462"/>
                      <a:pt x="185" y="462"/>
                    </a:cubicBezTo>
                    <a:cubicBezTo>
                      <a:pt x="184" y="463"/>
                      <a:pt x="184" y="463"/>
                      <a:pt x="183" y="463"/>
                    </a:cubicBezTo>
                    <a:cubicBezTo>
                      <a:pt x="182" y="463"/>
                      <a:pt x="182" y="464"/>
                      <a:pt x="181" y="464"/>
                    </a:cubicBezTo>
                    <a:cubicBezTo>
                      <a:pt x="180" y="464"/>
                      <a:pt x="180" y="464"/>
                      <a:pt x="180" y="463"/>
                    </a:cubicBezTo>
                    <a:cubicBezTo>
                      <a:pt x="180" y="464"/>
                      <a:pt x="179" y="464"/>
                      <a:pt x="179" y="464"/>
                    </a:cubicBezTo>
                    <a:cubicBezTo>
                      <a:pt x="179" y="465"/>
                      <a:pt x="179" y="466"/>
                      <a:pt x="180" y="466"/>
                    </a:cubicBezTo>
                    <a:cubicBezTo>
                      <a:pt x="180" y="467"/>
                      <a:pt x="180" y="468"/>
                      <a:pt x="180" y="470"/>
                    </a:cubicBezTo>
                    <a:cubicBezTo>
                      <a:pt x="179" y="470"/>
                      <a:pt x="179" y="470"/>
                      <a:pt x="179" y="470"/>
                    </a:cubicBezTo>
                    <a:cubicBezTo>
                      <a:pt x="179" y="471"/>
                      <a:pt x="179" y="472"/>
                      <a:pt x="179" y="472"/>
                    </a:cubicBezTo>
                    <a:cubicBezTo>
                      <a:pt x="180" y="473"/>
                      <a:pt x="181" y="474"/>
                      <a:pt x="182" y="475"/>
                    </a:cubicBezTo>
                    <a:cubicBezTo>
                      <a:pt x="182" y="476"/>
                      <a:pt x="182" y="476"/>
                      <a:pt x="182" y="477"/>
                    </a:cubicBezTo>
                    <a:cubicBezTo>
                      <a:pt x="182" y="477"/>
                      <a:pt x="182" y="478"/>
                      <a:pt x="183" y="479"/>
                    </a:cubicBezTo>
                    <a:cubicBezTo>
                      <a:pt x="183" y="484"/>
                      <a:pt x="183" y="489"/>
                      <a:pt x="183" y="494"/>
                    </a:cubicBezTo>
                    <a:cubicBezTo>
                      <a:pt x="183" y="494"/>
                      <a:pt x="184" y="495"/>
                      <a:pt x="184" y="495"/>
                    </a:cubicBezTo>
                    <a:cubicBezTo>
                      <a:pt x="184" y="495"/>
                      <a:pt x="183" y="495"/>
                      <a:pt x="183" y="496"/>
                    </a:cubicBezTo>
                    <a:cubicBezTo>
                      <a:pt x="183" y="497"/>
                      <a:pt x="183" y="498"/>
                      <a:pt x="183" y="499"/>
                    </a:cubicBezTo>
                    <a:cubicBezTo>
                      <a:pt x="184" y="500"/>
                      <a:pt x="184" y="500"/>
                      <a:pt x="185" y="501"/>
                    </a:cubicBezTo>
                    <a:cubicBezTo>
                      <a:pt x="185" y="501"/>
                      <a:pt x="185" y="503"/>
                      <a:pt x="186" y="503"/>
                    </a:cubicBezTo>
                    <a:cubicBezTo>
                      <a:pt x="186" y="504"/>
                      <a:pt x="186" y="505"/>
                      <a:pt x="186" y="506"/>
                    </a:cubicBezTo>
                    <a:cubicBezTo>
                      <a:pt x="185" y="507"/>
                      <a:pt x="184" y="508"/>
                      <a:pt x="183" y="509"/>
                    </a:cubicBezTo>
                    <a:cubicBezTo>
                      <a:pt x="183" y="509"/>
                      <a:pt x="183" y="509"/>
                      <a:pt x="183" y="509"/>
                    </a:cubicBezTo>
                    <a:cubicBezTo>
                      <a:pt x="183" y="510"/>
                      <a:pt x="183" y="510"/>
                      <a:pt x="182" y="510"/>
                    </a:cubicBezTo>
                    <a:cubicBezTo>
                      <a:pt x="182" y="511"/>
                      <a:pt x="182" y="513"/>
                      <a:pt x="182" y="514"/>
                    </a:cubicBezTo>
                    <a:cubicBezTo>
                      <a:pt x="184" y="514"/>
                      <a:pt x="184" y="516"/>
                      <a:pt x="184" y="517"/>
                    </a:cubicBezTo>
                    <a:cubicBezTo>
                      <a:pt x="185" y="517"/>
                      <a:pt x="185" y="517"/>
                      <a:pt x="185" y="518"/>
                    </a:cubicBezTo>
                    <a:cubicBezTo>
                      <a:pt x="185" y="519"/>
                      <a:pt x="186" y="519"/>
                      <a:pt x="186" y="519"/>
                    </a:cubicBezTo>
                    <a:cubicBezTo>
                      <a:pt x="186" y="520"/>
                      <a:pt x="186" y="520"/>
                      <a:pt x="186" y="520"/>
                    </a:cubicBezTo>
                    <a:cubicBezTo>
                      <a:pt x="187" y="521"/>
                      <a:pt x="187" y="521"/>
                      <a:pt x="187" y="521"/>
                    </a:cubicBezTo>
                    <a:cubicBezTo>
                      <a:pt x="188" y="522"/>
                      <a:pt x="187" y="522"/>
                      <a:pt x="187" y="523"/>
                    </a:cubicBezTo>
                    <a:cubicBezTo>
                      <a:pt x="187" y="525"/>
                      <a:pt x="187" y="527"/>
                      <a:pt x="187" y="530"/>
                    </a:cubicBezTo>
                    <a:cubicBezTo>
                      <a:pt x="186" y="530"/>
                      <a:pt x="186" y="531"/>
                      <a:pt x="186" y="532"/>
                    </a:cubicBezTo>
                    <a:cubicBezTo>
                      <a:pt x="186" y="532"/>
                      <a:pt x="185" y="533"/>
                      <a:pt x="185" y="533"/>
                    </a:cubicBezTo>
                    <a:cubicBezTo>
                      <a:pt x="185" y="534"/>
                      <a:pt x="185" y="534"/>
                      <a:pt x="185" y="535"/>
                    </a:cubicBezTo>
                    <a:cubicBezTo>
                      <a:pt x="184" y="535"/>
                      <a:pt x="184" y="535"/>
                      <a:pt x="184" y="535"/>
                    </a:cubicBezTo>
                    <a:cubicBezTo>
                      <a:pt x="184" y="536"/>
                      <a:pt x="184" y="537"/>
                      <a:pt x="184" y="538"/>
                    </a:cubicBezTo>
                    <a:cubicBezTo>
                      <a:pt x="185" y="539"/>
                      <a:pt x="185" y="540"/>
                      <a:pt x="185" y="540"/>
                    </a:cubicBezTo>
                    <a:cubicBezTo>
                      <a:pt x="185" y="542"/>
                      <a:pt x="186" y="542"/>
                      <a:pt x="187" y="543"/>
                    </a:cubicBezTo>
                    <a:cubicBezTo>
                      <a:pt x="188" y="543"/>
                      <a:pt x="189" y="545"/>
                      <a:pt x="190" y="545"/>
                    </a:cubicBezTo>
                    <a:cubicBezTo>
                      <a:pt x="190" y="545"/>
                      <a:pt x="190" y="546"/>
                      <a:pt x="190" y="546"/>
                    </a:cubicBezTo>
                    <a:cubicBezTo>
                      <a:pt x="190" y="547"/>
                      <a:pt x="191" y="546"/>
                      <a:pt x="191" y="547"/>
                    </a:cubicBezTo>
                    <a:cubicBezTo>
                      <a:pt x="192" y="548"/>
                      <a:pt x="191" y="548"/>
                      <a:pt x="192" y="549"/>
                    </a:cubicBezTo>
                    <a:cubicBezTo>
                      <a:pt x="192" y="550"/>
                      <a:pt x="193" y="551"/>
                      <a:pt x="193" y="552"/>
                    </a:cubicBezTo>
                    <a:cubicBezTo>
                      <a:pt x="193" y="552"/>
                      <a:pt x="193" y="553"/>
                      <a:pt x="192" y="553"/>
                    </a:cubicBezTo>
                    <a:cubicBezTo>
                      <a:pt x="193" y="553"/>
                      <a:pt x="193" y="553"/>
                      <a:pt x="193" y="554"/>
                    </a:cubicBezTo>
                    <a:cubicBezTo>
                      <a:pt x="193" y="554"/>
                      <a:pt x="193" y="554"/>
                      <a:pt x="192" y="554"/>
                    </a:cubicBezTo>
                    <a:cubicBezTo>
                      <a:pt x="192" y="555"/>
                      <a:pt x="192" y="556"/>
                      <a:pt x="192" y="557"/>
                    </a:cubicBezTo>
                    <a:cubicBezTo>
                      <a:pt x="192" y="557"/>
                      <a:pt x="192" y="558"/>
                      <a:pt x="192" y="558"/>
                    </a:cubicBezTo>
                    <a:cubicBezTo>
                      <a:pt x="192" y="558"/>
                      <a:pt x="192" y="558"/>
                      <a:pt x="192" y="559"/>
                    </a:cubicBezTo>
                    <a:cubicBezTo>
                      <a:pt x="192" y="559"/>
                      <a:pt x="192" y="560"/>
                      <a:pt x="192" y="560"/>
                    </a:cubicBezTo>
                    <a:cubicBezTo>
                      <a:pt x="192" y="560"/>
                      <a:pt x="192" y="561"/>
                      <a:pt x="192" y="561"/>
                    </a:cubicBezTo>
                    <a:cubicBezTo>
                      <a:pt x="192" y="562"/>
                      <a:pt x="192" y="563"/>
                      <a:pt x="192" y="565"/>
                    </a:cubicBezTo>
                    <a:cubicBezTo>
                      <a:pt x="192" y="565"/>
                      <a:pt x="192" y="565"/>
                      <a:pt x="192" y="565"/>
                    </a:cubicBezTo>
                    <a:cubicBezTo>
                      <a:pt x="192" y="566"/>
                      <a:pt x="192" y="567"/>
                      <a:pt x="192" y="567"/>
                    </a:cubicBezTo>
                    <a:cubicBezTo>
                      <a:pt x="193" y="568"/>
                      <a:pt x="193" y="568"/>
                      <a:pt x="193" y="568"/>
                    </a:cubicBezTo>
                    <a:cubicBezTo>
                      <a:pt x="193" y="569"/>
                      <a:pt x="193" y="569"/>
                      <a:pt x="193" y="570"/>
                    </a:cubicBezTo>
                    <a:cubicBezTo>
                      <a:pt x="193" y="570"/>
                      <a:pt x="194" y="571"/>
                      <a:pt x="194" y="571"/>
                    </a:cubicBezTo>
                    <a:cubicBezTo>
                      <a:pt x="194" y="571"/>
                      <a:pt x="194" y="572"/>
                      <a:pt x="194" y="572"/>
                    </a:cubicBezTo>
                    <a:cubicBezTo>
                      <a:pt x="194" y="573"/>
                      <a:pt x="194" y="573"/>
                      <a:pt x="194" y="573"/>
                    </a:cubicBezTo>
                    <a:cubicBezTo>
                      <a:pt x="194" y="574"/>
                      <a:pt x="194" y="576"/>
                      <a:pt x="194" y="577"/>
                    </a:cubicBezTo>
                    <a:cubicBezTo>
                      <a:pt x="194" y="577"/>
                      <a:pt x="193" y="578"/>
                      <a:pt x="193" y="579"/>
                    </a:cubicBezTo>
                    <a:cubicBezTo>
                      <a:pt x="192" y="579"/>
                      <a:pt x="192" y="579"/>
                      <a:pt x="191" y="579"/>
                    </a:cubicBezTo>
                    <a:cubicBezTo>
                      <a:pt x="190" y="579"/>
                      <a:pt x="189" y="579"/>
                      <a:pt x="188" y="579"/>
                    </a:cubicBezTo>
                    <a:cubicBezTo>
                      <a:pt x="187" y="580"/>
                      <a:pt x="187" y="580"/>
                      <a:pt x="187" y="580"/>
                    </a:cubicBezTo>
                    <a:cubicBezTo>
                      <a:pt x="186" y="581"/>
                      <a:pt x="187" y="582"/>
                      <a:pt x="187" y="583"/>
                    </a:cubicBezTo>
                    <a:cubicBezTo>
                      <a:pt x="188" y="583"/>
                      <a:pt x="187" y="585"/>
                      <a:pt x="188" y="585"/>
                    </a:cubicBezTo>
                    <a:cubicBezTo>
                      <a:pt x="189" y="585"/>
                      <a:pt x="189" y="585"/>
                      <a:pt x="190" y="585"/>
                    </a:cubicBezTo>
                    <a:cubicBezTo>
                      <a:pt x="190" y="585"/>
                      <a:pt x="191" y="586"/>
                      <a:pt x="191" y="586"/>
                    </a:cubicBezTo>
                    <a:cubicBezTo>
                      <a:pt x="191" y="586"/>
                      <a:pt x="191" y="587"/>
                      <a:pt x="191" y="587"/>
                    </a:cubicBezTo>
                    <a:cubicBezTo>
                      <a:pt x="191" y="587"/>
                      <a:pt x="191" y="587"/>
                      <a:pt x="189" y="587"/>
                    </a:cubicBezTo>
                    <a:cubicBezTo>
                      <a:pt x="189" y="588"/>
                      <a:pt x="189" y="589"/>
                      <a:pt x="189" y="589"/>
                    </a:cubicBezTo>
                    <a:cubicBezTo>
                      <a:pt x="189" y="589"/>
                      <a:pt x="189" y="590"/>
                      <a:pt x="190" y="590"/>
                    </a:cubicBezTo>
                    <a:cubicBezTo>
                      <a:pt x="190" y="590"/>
                      <a:pt x="190" y="591"/>
                      <a:pt x="190" y="591"/>
                    </a:cubicBezTo>
                    <a:cubicBezTo>
                      <a:pt x="189" y="592"/>
                      <a:pt x="189" y="592"/>
                      <a:pt x="189" y="592"/>
                    </a:cubicBezTo>
                    <a:cubicBezTo>
                      <a:pt x="189" y="593"/>
                      <a:pt x="189" y="593"/>
                      <a:pt x="189" y="594"/>
                    </a:cubicBezTo>
                    <a:cubicBezTo>
                      <a:pt x="189" y="594"/>
                      <a:pt x="189" y="594"/>
                      <a:pt x="189" y="594"/>
                    </a:cubicBezTo>
                    <a:cubicBezTo>
                      <a:pt x="189" y="594"/>
                      <a:pt x="189" y="594"/>
                      <a:pt x="191" y="595"/>
                    </a:cubicBezTo>
                    <a:cubicBezTo>
                      <a:pt x="192" y="595"/>
                      <a:pt x="193" y="595"/>
                      <a:pt x="194" y="596"/>
                    </a:cubicBezTo>
                    <a:cubicBezTo>
                      <a:pt x="194" y="597"/>
                      <a:pt x="194" y="598"/>
                      <a:pt x="194" y="599"/>
                    </a:cubicBezTo>
                    <a:cubicBezTo>
                      <a:pt x="194" y="599"/>
                      <a:pt x="193" y="599"/>
                      <a:pt x="193" y="599"/>
                    </a:cubicBezTo>
                    <a:cubicBezTo>
                      <a:pt x="193" y="600"/>
                      <a:pt x="194" y="600"/>
                      <a:pt x="194" y="600"/>
                    </a:cubicBezTo>
                    <a:cubicBezTo>
                      <a:pt x="194" y="601"/>
                      <a:pt x="194" y="601"/>
                      <a:pt x="194" y="602"/>
                    </a:cubicBezTo>
                    <a:cubicBezTo>
                      <a:pt x="194" y="602"/>
                      <a:pt x="194" y="603"/>
                      <a:pt x="194" y="603"/>
                    </a:cubicBezTo>
                    <a:cubicBezTo>
                      <a:pt x="195" y="603"/>
                      <a:pt x="196" y="604"/>
                      <a:pt x="197" y="604"/>
                    </a:cubicBezTo>
                    <a:cubicBezTo>
                      <a:pt x="197" y="605"/>
                      <a:pt x="197" y="606"/>
                      <a:pt x="197" y="606"/>
                    </a:cubicBezTo>
                    <a:cubicBezTo>
                      <a:pt x="198" y="607"/>
                      <a:pt x="198" y="607"/>
                      <a:pt x="198" y="607"/>
                    </a:cubicBezTo>
                    <a:cubicBezTo>
                      <a:pt x="198" y="608"/>
                      <a:pt x="198" y="608"/>
                      <a:pt x="198" y="609"/>
                    </a:cubicBezTo>
                    <a:cubicBezTo>
                      <a:pt x="199" y="609"/>
                      <a:pt x="199" y="610"/>
                      <a:pt x="199" y="611"/>
                    </a:cubicBezTo>
                    <a:cubicBezTo>
                      <a:pt x="199" y="611"/>
                      <a:pt x="200" y="611"/>
                      <a:pt x="199" y="612"/>
                    </a:cubicBezTo>
                    <a:cubicBezTo>
                      <a:pt x="200" y="613"/>
                      <a:pt x="201" y="614"/>
                      <a:pt x="202" y="615"/>
                    </a:cubicBezTo>
                    <a:cubicBezTo>
                      <a:pt x="203" y="615"/>
                      <a:pt x="204" y="617"/>
                      <a:pt x="205" y="617"/>
                    </a:cubicBezTo>
                    <a:cubicBezTo>
                      <a:pt x="205" y="618"/>
                      <a:pt x="205" y="618"/>
                      <a:pt x="206" y="619"/>
                    </a:cubicBezTo>
                    <a:cubicBezTo>
                      <a:pt x="206" y="619"/>
                      <a:pt x="205" y="619"/>
                      <a:pt x="205" y="620"/>
                    </a:cubicBezTo>
                    <a:cubicBezTo>
                      <a:pt x="206" y="620"/>
                      <a:pt x="206" y="621"/>
                      <a:pt x="207" y="622"/>
                    </a:cubicBezTo>
                    <a:cubicBezTo>
                      <a:pt x="207" y="622"/>
                      <a:pt x="207" y="623"/>
                      <a:pt x="207" y="624"/>
                    </a:cubicBezTo>
                    <a:cubicBezTo>
                      <a:pt x="207" y="624"/>
                      <a:pt x="207" y="624"/>
                      <a:pt x="207" y="625"/>
                    </a:cubicBezTo>
                    <a:cubicBezTo>
                      <a:pt x="208" y="626"/>
                      <a:pt x="208" y="627"/>
                      <a:pt x="209" y="627"/>
                    </a:cubicBezTo>
                    <a:cubicBezTo>
                      <a:pt x="208" y="628"/>
                      <a:pt x="209" y="629"/>
                      <a:pt x="209" y="630"/>
                    </a:cubicBezTo>
                    <a:cubicBezTo>
                      <a:pt x="210" y="630"/>
                      <a:pt x="210" y="631"/>
                      <a:pt x="210" y="631"/>
                    </a:cubicBezTo>
                    <a:cubicBezTo>
                      <a:pt x="210" y="632"/>
                      <a:pt x="210" y="632"/>
                      <a:pt x="210" y="633"/>
                    </a:cubicBezTo>
                    <a:cubicBezTo>
                      <a:pt x="211" y="636"/>
                      <a:pt x="213" y="637"/>
                      <a:pt x="215" y="639"/>
                    </a:cubicBezTo>
                    <a:cubicBezTo>
                      <a:pt x="215" y="639"/>
                      <a:pt x="215" y="640"/>
                      <a:pt x="216" y="640"/>
                    </a:cubicBezTo>
                    <a:cubicBezTo>
                      <a:pt x="216" y="641"/>
                      <a:pt x="216" y="642"/>
                      <a:pt x="216" y="643"/>
                    </a:cubicBezTo>
                    <a:cubicBezTo>
                      <a:pt x="217" y="644"/>
                      <a:pt x="218" y="645"/>
                      <a:pt x="219" y="646"/>
                    </a:cubicBezTo>
                    <a:cubicBezTo>
                      <a:pt x="219" y="647"/>
                      <a:pt x="219" y="648"/>
                      <a:pt x="219" y="649"/>
                    </a:cubicBezTo>
                    <a:cubicBezTo>
                      <a:pt x="219" y="649"/>
                      <a:pt x="219" y="650"/>
                      <a:pt x="219" y="650"/>
                    </a:cubicBezTo>
                    <a:cubicBezTo>
                      <a:pt x="219" y="652"/>
                      <a:pt x="219" y="654"/>
                      <a:pt x="219" y="656"/>
                    </a:cubicBezTo>
                    <a:cubicBezTo>
                      <a:pt x="219" y="656"/>
                      <a:pt x="219" y="657"/>
                      <a:pt x="219" y="657"/>
                    </a:cubicBezTo>
                    <a:cubicBezTo>
                      <a:pt x="218" y="658"/>
                      <a:pt x="217" y="658"/>
                      <a:pt x="217" y="659"/>
                    </a:cubicBezTo>
                    <a:cubicBezTo>
                      <a:pt x="217" y="659"/>
                      <a:pt x="217" y="660"/>
                      <a:pt x="217" y="660"/>
                    </a:cubicBezTo>
                    <a:cubicBezTo>
                      <a:pt x="217" y="660"/>
                      <a:pt x="217" y="661"/>
                      <a:pt x="217" y="661"/>
                    </a:cubicBezTo>
                    <a:cubicBezTo>
                      <a:pt x="217" y="662"/>
                      <a:pt x="217" y="663"/>
                      <a:pt x="217" y="664"/>
                    </a:cubicBezTo>
                    <a:cubicBezTo>
                      <a:pt x="217" y="665"/>
                      <a:pt x="218" y="665"/>
                      <a:pt x="218" y="665"/>
                    </a:cubicBezTo>
                    <a:cubicBezTo>
                      <a:pt x="218" y="666"/>
                      <a:pt x="218" y="667"/>
                      <a:pt x="218" y="667"/>
                    </a:cubicBezTo>
                    <a:cubicBezTo>
                      <a:pt x="219" y="668"/>
                      <a:pt x="220" y="668"/>
                      <a:pt x="221" y="669"/>
                    </a:cubicBezTo>
                    <a:cubicBezTo>
                      <a:pt x="221" y="670"/>
                      <a:pt x="221" y="670"/>
                      <a:pt x="221" y="671"/>
                    </a:cubicBezTo>
                    <a:cubicBezTo>
                      <a:pt x="221" y="671"/>
                      <a:pt x="222" y="672"/>
                      <a:pt x="222" y="672"/>
                    </a:cubicBezTo>
                    <a:cubicBezTo>
                      <a:pt x="222" y="673"/>
                      <a:pt x="222" y="673"/>
                      <a:pt x="222" y="674"/>
                    </a:cubicBezTo>
                    <a:cubicBezTo>
                      <a:pt x="222" y="674"/>
                      <a:pt x="223" y="674"/>
                      <a:pt x="223" y="674"/>
                    </a:cubicBezTo>
                    <a:cubicBezTo>
                      <a:pt x="223" y="675"/>
                      <a:pt x="223" y="676"/>
                      <a:pt x="223" y="676"/>
                    </a:cubicBezTo>
                    <a:cubicBezTo>
                      <a:pt x="222" y="677"/>
                      <a:pt x="222" y="678"/>
                      <a:pt x="222" y="679"/>
                    </a:cubicBezTo>
                    <a:cubicBezTo>
                      <a:pt x="223" y="679"/>
                      <a:pt x="223" y="679"/>
                      <a:pt x="224" y="679"/>
                    </a:cubicBezTo>
                    <a:cubicBezTo>
                      <a:pt x="224" y="679"/>
                      <a:pt x="224" y="680"/>
                      <a:pt x="225" y="680"/>
                    </a:cubicBezTo>
                    <a:cubicBezTo>
                      <a:pt x="226" y="680"/>
                      <a:pt x="226" y="681"/>
                      <a:pt x="227" y="681"/>
                    </a:cubicBezTo>
                    <a:cubicBezTo>
                      <a:pt x="227" y="681"/>
                      <a:pt x="228" y="681"/>
                      <a:pt x="228" y="681"/>
                    </a:cubicBezTo>
                    <a:cubicBezTo>
                      <a:pt x="229" y="681"/>
                      <a:pt x="228" y="682"/>
                      <a:pt x="229" y="683"/>
                    </a:cubicBezTo>
                    <a:cubicBezTo>
                      <a:pt x="229" y="683"/>
                      <a:pt x="229" y="683"/>
                      <a:pt x="230" y="684"/>
                    </a:cubicBezTo>
                    <a:cubicBezTo>
                      <a:pt x="231" y="684"/>
                      <a:pt x="231" y="682"/>
                      <a:pt x="232" y="682"/>
                    </a:cubicBezTo>
                    <a:cubicBezTo>
                      <a:pt x="232" y="682"/>
                      <a:pt x="233" y="682"/>
                      <a:pt x="233" y="683"/>
                    </a:cubicBezTo>
                    <a:cubicBezTo>
                      <a:pt x="232" y="683"/>
                      <a:pt x="232" y="683"/>
                      <a:pt x="231" y="684"/>
                    </a:cubicBezTo>
                    <a:cubicBezTo>
                      <a:pt x="231" y="684"/>
                      <a:pt x="231" y="685"/>
                      <a:pt x="231" y="685"/>
                    </a:cubicBezTo>
                    <a:cubicBezTo>
                      <a:pt x="232" y="686"/>
                      <a:pt x="233" y="687"/>
                      <a:pt x="234" y="687"/>
                    </a:cubicBezTo>
                    <a:cubicBezTo>
                      <a:pt x="235" y="688"/>
                      <a:pt x="236" y="688"/>
                      <a:pt x="237" y="689"/>
                    </a:cubicBezTo>
                    <a:cubicBezTo>
                      <a:pt x="238" y="688"/>
                      <a:pt x="239" y="688"/>
                      <a:pt x="240" y="687"/>
                    </a:cubicBezTo>
                    <a:cubicBezTo>
                      <a:pt x="241" y="688"/>
                      <a:pt x="241" y="688"/>
                      <a:pt x="241" y="688"/>
                    </a:cubicBezTo>
                    <a:cubicBezTo>
                      <a:pt x="241" y="689"/>
                      <a:pt x="241" y="689"/>
                      <a:pt x="241" y="690"/>
                    </a:cubicBezTo>
                    <a:cubicBezTo>
                      <a:pt x="241" y="690"/>
                      <a:pt x="240" y="691"/>
                      <a:pt x="240" y="691"/>
                    </a:cubicBezTo>
                    <a:cubicBezTo>
                      <a:pt x="240" y="692"/>
                      <a:pt x="240" y="692"/>
                      <a:pt x="240" y="693"/>
                    </a:cubicBezTo>
                    <a:cubicBezTo>
                      <a:pt x="240" y="693"/>
                      <a:pt x="240" y="693"/>
                      <a:pt x="239" y="693"/>
                    </a:cubicBezTo>
                    <a:cubicBezTo>
                      <a:pt x="239" y="694"/>
                      <a:pt x="239" y="694"/>
                      <a:pt x="239" y="695"/>
                    </a:cubicBezTo>
                    <a:cubicBezTo>
                      <a:pt x="240" y="696"/>
                      <a:pt x="242" y="696"/>
                      <a:pt x="243" y="697"/>
                    </a:cubicBezTo>
                    <a:cubicBezTo>
                      <a:pt x="243" y="698"/>
                      <a:pt x="243" y="698"/>
                      <a:pt x="243" y="699"/>
                    </a:cubicBezTo>
                    <a:cubicBezTo>
                      <a:pt x="243" y="700"/>
                      <a:pt x="244" y="701"/>
                      <a:pt x="246" y="701"/>
                    </a:cubicBezTo>
                    <a:cubicBezTo>
                      <a:pt x="246" y="702"/>
                      <a:pt x="246" y="703"/>
                      <a:pt x="246" y="704"/>
                    </a:cubicBezTo>
                    <a:cubicBezTo>
                      <a:pt x="247" y="704"/>
                      <a:pt x="247" y="704"/>
                      <a:pt x="248" y="705"/>
                    </a:cubicBezTo>
                    <a:cubicBezTo>
                      <a:pt x="248" y="705"/>
                      <a:pt x="249" y="706"/>
                      <a:pt x="249" y="706"/>
                    </a:cubicBezTo>
                    <a:cubicBezTo>
                      <a:pt x="249" y="707"/>
                      <a:pt x="250" y="708"/>
                      <a:pt x="250" y="708"/>
                    </a:cubicBezTo>
                    <a:cubicBezTo>
                      <a:pt x="251" y="708"/>
                      <a:pt x="251" y="708"/>
                      <a:pt x="252" y="708"/>
                    </a:cubicBezTo>
                    <a:cubicBezTo>
                      <a:pt x="252" y="709"/>
                      <a:pt x="252" y="709"/>
                      <a:pt x="253" y="709"/>
                    </a:cubicBezTo>
                    <a:cubicBezTo>
                      <a:pt x="253" y="710"/>
                      <a:pt x="253" y="710"/>
                      <a:pt x="253" y="711"/>
                    </a:cubicBezTo>
                    <a:cubicBezTo>
                      <a:pt x="253" y="712"/>
                      <a:pt x="254" y="711"/>
                      <a:pt x="255" y="711"/>
                    </a:cubicBezTo>
                    <a:cubicBezTo>
                      <a:pt x="256" y="711"/>
                      <a:pt x="256" y="710"/>
                      <a:pt x="257" y="709"/>
                    </a:cubicBezTo>
                    <a:cubicBezTo>
                      <a:pt x="257" y="711"/>
                      <a:pt x="258" y="712"/>
                      <a:pt x="258" y="713"/>
                    </a:cubicBezTo>
                    <a:cubicBezTo>
                      <a:pt x="258" y="714"/>
                      <a:pt x="259" y="714"/>
                      <a:pt x="260" y="715"/>
                    </a:cubicBezTo>
                    <a:cubicBezTo>
                      <a:pt x="260" y="716"/>
                      <a:pt x="261" y="717"/>
                      <a:pt x="262" y="718"/>
                    </a:cubicBezTo>
                    <a:cubicBezTo>
                      <a:pt x="263" y="717"/>
                      <a:pt x="263" y="719"/>
                      <a:pt x="264" y="718"/>
                    </a:cubicBezTo>
                    <a:cubicBezTo>
                      <a:pt x="265" y="718"/>
                      <a:pt x="265" y="719"/>
                      <a:pt x="266" y="719"/>
                    </a:cubicBezTo>
                    <a:cubicBezTo>
                      <a:pt x="267" y="720"/>
                      <a:pt x="267" y="720"/>
                      <a:pt x="268" y="721"/>
                    </a:cubicBezTo>
                    <a:cubicBezTo>
                      <a:pt x="269" y="721"/>
                      <a:pt x="270" y="722"/>
                      <a:pt x="270" y="723"/>
                    </a:cubicBezTo>
                    <a:cubicBezTo>
                      <a:pt x="270" y="724"/>
                      <a:pt x="271" y="724"/>
                      <a:pt x="271" y="725"/>
                    </a:cubicBezTo>
                    <a:cubicBezTo>
                      <a:pt x="271" y="725"/>
                      <a:pt x="271" y="725"/>
                      <a:pt x="271" y="726"/>
                    </a:cubicBezTo>
                    <a:cubicBezTo>
                      <a:pt x="271" y="726"/>
                      <a:pt x="272" y="726"/>
                      <a:pt x="272" y="727"/>
                    </a:cubicBezTo>
                    <a:cubicBezTo>
                      <a:pt x="272" y="728"/>
                      <a:pt x="272" y="729"/>
                      <a:pt x="272" y="730"/>
                    </a:cubicBezTo>
                    <a:cubicBezTo>
                      <a:pt x="275" y="732"/>
                      <a:pt x="275" y="732"/>
                      <a:pt x="276" y="734"/>
                    </a:cubicBezTo>
                    <a:cubicBezTo>
                      <a:pt x="276" y="735"/>
                      <a:pt x="277" y="736"/>
                      <a:pt x="278" y="737"/>
                    </a:cubicBezTo>
                    <a:cubicBezTo>
                      <a:pt x="278" y="738"/>
                      <a:pt x="278" y="738"/>
                      <a:pt x="278" y="739"/>
                    </a:cubicBezTo>
                    <a:cubicBezTo>
                      <a:pt x="279" y="739"/>
                      <a:pt x="279" y="739"/>
                      <a:pt x="280" y="739"/>
                    </a:cubicBezTo>
                    <a:cubicBezTo>
                      <a:pt x="280" y="740"/>
                      <a:pt x="280" y="741"/>
                      <a:pt x="280" y="741"/>
                    </a:cubicBezTo>
                    <a:cubicBezTo>
                      <a:pt x="280" y="741"/>
                      <a:pt x="279" y="742"/>
                      <a:pt x="279" y="742"/>
                    </a:cubicBezTo>
                    <a:cubicBezTo>
                      <a:pt x="279" y="742"/>
                      <a:pt x="279" y="742"/>
                      <a:pt x="279" y="742"/>
                    </a:cubicBezTo>
                    <a:cubicBezTo>
                      <a:pt x="280" y="742"/>
                      <a:pt x="282" y="742"/>
                      <a:pt x="283" y="742"/>
                    </a:cubicBezTo>
                    <a:cubicBezTo>
                      <a:pt x="283" y="742"/>
                      <a:pt x="283" y="742"/>
                      <a:pt x="284" y="742"/>
                    </a:cubicBezTo>
                    <a:cubicBezTo>
                      <a:pt x="284" y="742"/>
                      <a:pt x="284" y="742"/>
                      <a:pt x="284" y="742"/>
                    </a:cubicBezTo>
                    <a:cubicBezTo>
                      <a:pt x="284" y="743"/>
                      <a:pt x="284" y="743"/>
                      <a:pt x="284" y="743"/>
                    </a:cubicBezTo>
                    <a:cubicBezTo>
                      <a:pt x="283" y="744"/>
                      <a:pt x="283" y="744"/>
                      <a:pt x="282" y="745"/>
                    </a:cubicBezTo>
                    <a:cubicBezTo>
                      <a:pt x="282" y="745"/>
                      <a:pt x="282" y="745"/>
                      <a:pt x="282" y="745"/>
                    </a:cubicBezTo>
                    <a:cubicBezTo>
                      <a:pt x="282" y="747"/>
                      <a:pt x="282" y="748"/>
                      <a:pt x="282" y="749"/>
                    </a:cubicBezTo>
                    <a:cubicBezTo>
                      <a:pt x="283" y="749"/>
                      <a:pt x="284" y="749"/>
                      <a:pt x="285" y="749"/>
                    </a:cubicBezTo>
                    <a:cubicBezTo>
                      <a:pt x="285" y="749"/>
                      <a:pt x="286" y="749"/>
                      <a:pt x="286" y="749"/>
                    </a:cubicBezTo>
                    <a:cubicBezTo>
                      <a:pt x="286" y="749"/>
                      <a:pt x="286" y="750"/>
                      <a:pt x="286" y="750"/>
                    </a:cubicBezTo>
                    <a:cubicBezTo>
                      <a:pt x="287" y="750"/>
                      <a:pt x="288" y="750"/>
                      <a:pt x="288" y="751"/>
                    </a:cubicBezTo>
                    <a:cubicBezTo>
                      <a:pt x="288" y="751"/>
                      <a:pt x="288" y="750"/>
                      <a:pt x="289" y="750"/>
                    </a:cubicBezTo>
                    <a:cubicBezTo>
                      <a:pt x="289" y="750"/>
                      <a:pt x="290" y="750"/>
                      <a:pt x="290" y="751"/>
                    </a:cubicBezTo>
                    <a:cubicBezTo>
                      <a:pt x="290" y="751"/>
                      <a:pt x="291" y="751"/>
                      <a:pt x="291" y="751"/>
                    </a:cubicBezTo>
                    <a:cubicBezTo>
                      <a:pt x="291" y="752"/>
                      <a:pt x="291" y="752"/>
                      <a:pt x="290" y="752"/>
                    </a:cubicBezTo>
                    <a:cubicBezTo>
                      <a:pt x="290" y="753"/>
                      <a:pt x="290" y="753"/>
                      <a:pt x="290" y="753"/>
                    </a:cubicBezTo>
                    <a:cubicBezTo>
                      <a:pt x="291" y="754"/>
                      <a:pt x="291" y="754"/>
                      <a:pt x="291" y="754"/>
                    </a:cubicBezTo>
                    <a:cubicBezTo>
                      <a:pt x="291" y="755"/>
                      <a:pt x="291" y="755"/>
                      <a:pt x="291" y="755"/>
                    </a:cubicBezTo>
                    <a:cubicBezTo>
                      <a:pt x="292" y="757"/>
                      <a:pt x="292" y="758"/>
                      <a:pt x="293" y="760"/>
                    </a:cubicBezTo>
                    <a:cubicBezTo>
                      <a:pt x="293" y="760"/>
                      <a:pt x="293" y="761"/>
                      <a:pt x="293" y="761"/>
                    </a:cubicBezTo>
                    <a:cubicBezTo>
                      <a:pt x="293" y="762"/>
                      <a:pt x="294" y="762"/>
                      <a:pt x="294" y="762"/>
                    </a:cubicBezTo>
                    <a:cubicBezTo>
                      <a:pt x="295" y="763"/>
                      <a:pt x="296" y="764"/>
                      <a:pt x="297" y="766"/>
                    </a:cubicBezTo>
                    <a:cubicBezTo>
                      <a:pt x="297" y="766"/>
                      <a:pt x="297" y="766"/>
                      <a:pt x="297" y="766"/>
                    </a:cubicBezTo>
                    <a:cubicBezTo>
                      <a:pt x="298" y="766"/>
                      <a:pt x="298" y="766"/>
                      <a:pt x="299" y="766"/>
                    </a:cubicBezTo>
                    <a:cubicBezTo>
                      <a:pt x="299" y="766"/>
                      <a:pt x="299" y="766"/>
                      <a:pt x="299" y="765"/>
                    </a:cubicBezTo>
                    <a:cubicBezTo>
                      <a:pt x="301" y="765"/>
                      <a:pt x="303" y="765"/>
                      <a:pt x="305" y="765"/>
                    </a:cubicBezTo>
                    <a:cubicBezTo>
                      <a:pt x="305" y="766"/>
                      <a:pt x="305" y="766"/>
                      <a:pt x="306" y="767"/>
                    </a:cubicBezTo>
                    <a:cubicBezTo>
                      <a:pt x="306" y="767"/>
                      <a:pt x="306" y="766"/>
                      <a:pt x="306" y="766"/>
                    </a:cubicBezTo>
                    <a:cubicBezTo>
                      <a:pt x="308" y="766"/>
                      <a:pt x="309" y="766"/>
                      <a:pt x="310" y="766"/>
                    </a:cubicBezTo>
                    <a:cubicBezTo>
                      <a:pt x="310" y="766"/>
                      <a:pt x="311" y="767"/>
                      <a:pt x="311" y="767"/>
                    </a:cubicBezTo>
                    <a:cubicBezTo>
                      <a:pt x="311" y="768"/>
                      <a:pt x="311" y="769"/>
                      <a:pt x="311" y="769"/>
                    </a:cubicBezTo>
                    <a:cubicBezTo>
                      <a:pt x="312" y="770"/>
                      <a:pt x="312" y="771"/>
                      <a:pt x="313" y="771"/>
                    </a:cubicBezTo>
                    <a:cubicBezTo>
                      <a:pt x="313" y="771"/>
                      <a:pt x="313" y="771"/>
                      <a:pt x="313" y="772"/>
                    </a:cubicBezTo>
                    <a:cubicBezTo>
                      <a:pt x="313" y="772"/>
                      <a:pt x="314" y="772"/>
                      <a:pt x="314" y="772"/>
                    </a:cubicBezTo>
                    <a:cubicBezTo>
                      <a:pt x="314" y="774"/>
                      <a:pt x="314" y="775"/>
                      <a:pt x="314" y="775"/>
                    </a:cubicBezTo>
                    <a:cubicBezTo>
                      <a:pt x="313" y="778"/>
                      <a:pt x="312" y="779"/>
                      <a:pt x="312" y="781"/>
                    </a:cubicBezTo>
                    <a:cubicBezTo>
                      <a:pt x="312" y="781"/>
                      <a:pt x="312" y="781"/>
                      <a:pt x="313" y="781"/>
                    </a:cubicBezTo>
                    <a:cubicBezTo>
                      <a:pt x="313" y="781"/>
                      <a:pt x="313" y="782"/>
                      <a:pt x="313" y="782"/>
                    </a:cubicBezTo>
                    <a:cubicBezTo>
                      <a:pt x="314" y="782"/>
                      <a:pt x="315" y="781"/>
                      <a:pt x="315" y="781"/>
                    </a:cubicBezTo>
                    <a:cubicBezTo>
                      <a:pt x="316" y="780"/>
                      <a:pt x="316" y="780"/>
                      <a:pt x="317" y="779"/>
                    </a:cubicBezTo>
                    <a:cubicBezTo>
                      <a:pt x="318" y="780"/>
                      <a:pt x="318" y="781"/>
                      <a:pt x="319" y="783"/>
                    </a:cubicBezTo>
                    <a:cubicBezTo>
                      <a:pt x="319" y="783"/>
                      <a:pt x="319" y="784"/>
                      <a:pt x="319" y="785"/>
                    </a:cubicBezTo>
                    <a:cubicBezTo>
                      <a:pt x="319" y="785"/>
                      <a:pt x="319" y="785"/>
                      <a:pt x="318" y="785"/>
                    </a:cubicBezTo>
                    <a:cubicBezTo>
                      <a:pt x="318" y="787"/>
                      <a:pt x="319" y="787"/>
                      <a:pt x="319" y="789"/>
                    </a:cubicBezTo>
                    <a:cubicBezTo>
                      <a:pt x="320" y="788"/>
                      <a:pt x="320" y="788"/>
                      <a:pt x="321" y="788"/>
                    </a:cubicBezTo>
                    <a:cubicBezTo>
                      <a:pt x="321" y="787"/>
                      <a:pt x="321" y="787"/>
                      <a:pt x="321" y="787"/>
                    </a:cubicBezTo>
                    <a:cubicBezTo>
                      <a:pt x="322" y="786"/>
                      <a:pt x="322" y="786"/>
                      <a:pt x="323" y="787"/>
                    </a:cubicBezTo>
                    <a:cubicBezTo>
                      <a:pt x="323" y="787"/>
                      <a:pt x="324" y="787"/>
                      <a:pt x="324" y="788"/>
                    </a:cubicBezTo>
                    <a:cubicBezTo>
                      <a:pt x="324" y="788"/>
                      <a:pt x="325" y="787"/>
                      <a:pt x="325" y="787"/>
                    </a:cubicBezTo>
                    <a:cubicBezTo>
                      <a:pt x="326" y="787"/>
                      <a:pt x="326" y="788"/>
                      <a:pt x="326" y="788"/>
                    </a:cubicBezTo>
                    <a:cubicBezTo>
                      <a:pt x="327" y="788"/>
                      <a:pt x="327" y="788"/>
                      <a:pt x="328" y="788"/>
                    </a:cubicBezTo>
                    <a:cubicBezTo>
                      <a:pt x="328" y="787"/>
                      <a:pt x="328" y="786"/>
                      <a:pt x="329" y="786"/>
                    </a:cubicBezTo>
                    <a:cubicBezTo>
                      <a:pt x="329" y="785"/>
                      <a:pt x="329" y="785"/>
                      <a:pt x="329" y="784"/>
                    </a:cubicBezTo>
                    <a:cubicBezTo>
                      <a:pt x="329" y="784"/>
                      <a:pt x="329" y="783"/>
                      <a:pt x="330" y="782"/>
                    </a:cubicBezTo>
                    <a:cubicBezTo>
                      <a:pt x="330" y="782"/>
                      <a:pt x="330" y="782"/>
                      <a:pt x="331" y="783"/>
                    </a:cubicBezTo>
                    <a:cubicBezTo>
                      <a:pt x="332" y="783"/>
                      <a:pt x="333" y="783"/>
                      <a:pt x="333" y="783"/>
                    </a:cubicBezTo>
                    <a:cubicBezTo>
                      <a:pt x="334" y="783"/>
                      <a:pt x="334" y="784"/>
                      <a:pt x="335" y="784"/>
                    </a:cubicBezTo>
                    <a:cubicBezTo>
                      <a:pt x="335" y="784"/>
                      <a:pt x="335" y="784"/>
                      <a:pt x="336" y="784"/>
                    </a:cubicBezTo>
                    <a:cubicBezTo>
                      <a:pt x="336" y="785"/>
                      <a:pt x="336" y="786"/>
                      <a:pt x="335" y="786"/>
                    </a:cubicBezTo>
                    <a:cubicBezTo>
                      <a:pt x="336" y="787"/>
                      <a:pt x="336" y="787"/>
                      <a:pt x="337" y="788"/>
                    </a:cubicBezTo>
                    <a:cubicBezTo>
                      <a:pt x="337" y="788"/>
                      <a:pt x="337" y="788"/>
                      <a:pt x="337" y="788"/>
                    </a:cubicBezTo>
                    <a:cubicBezTo>
                      <a:pt x="337" y="789"/>
                      <a:pt x="338" y="788"/>
                      <a:pt x="338" y="788"/>
                    </a:cubicBezTo>
                    <a:cubicBezTo>
                      <a:pt x="339" y="788"/>
                      <a:pt x="339" y="788"/>
                      <a:pt x="340" y="788"/>
                    </a:cubicBezTo>
                    <a:cubicBezTo>
                      <a:pt x="340" y="787"/>
                      <a:pt x="341" y="787"/>
                      <a:pt x="341" y="787"/>
                    </a:cubicBezTo>
                    <a:cubicBezTo>
                      <a:pt x="343" y="786"/>
                      <a:pt x="344" y="787"/>
                      <a:pt x="346" y="786"/>
                    </a:cubicBezTo>
                    <a:cubicBezTo>
                      <a:pt x="346" y="786"/>
                      <a:pt x="346" y="786"/>
                      <a:pt x="346" y="786"/>
                    </a:cubicBezTo>
                    <a:cubicBezTo>
                      <a:pt x="347" y="786"/>
                      <a:pt x="347" y="786"/>
                      <a:pt x="347" y="786"/>
                    </a:cubicBezTo>
                    <a:cubicBezTo>
                      <a:pt x="348" y="786"/>
                      <a:pt x="349" y="787"/>
                      <a:pt x="349" y="788"/>
                    </a:cubicBezTo>
                    <a:cubicBezTo>
                      <a:pt x="349" y="788"/>
                      <a:pt x="350" y="788"/>
                      <a:pt x="351" y="788"/>
                    </a:cubicBezTo>
                    <a:cubicBezTo>
                      <a:pt x="351" y="789"/>
                      <a:pt x="353" y="789"/>
                      <a:pt x="354" y="790"/>
                    </a:cubicBezTo>
                    <a:cubicBezTo>
                      <a:pt x="355" y="791"/>
                      <a:pt x="356" y="792"/>
                      <a:pt x="357" y="793"/>
                    </a:cubicBezTo>
                    <a:cubicBezTo>
                      <a:pt x="357" y="793"/>
                      <a:pt x="358" y="793"/>
                      <a:pt x="358" y="793"/>
                    </a:cubicBezTo>
                    <a:cubicBezTo>
                      <a:pt x="359" y="793"/>
                      <a:pt x="359" y="794"/>
                      <a:pt x="360" y="794"/>
                    </a:cubicBezTo>
                    <a:cubicBezTo>
                      <a:pt x="361" y="794"/>
                      <a:pt x="361" y="795"/>
                      <a:pt x="362" y="795"/>
                    </a:cubicBezTo>
                    <a:cubicBezTo>
                      <a:pt x="363" y="796"/>
                      <a:pt x="364" y="797"/>
                      <a:pt x="365" y="798"/>
                    </a:cubicBezTo>
                    <a:cubicBezTo>
                      <a:pt x="366" y="798"/>
                      <a:pt x="366" y="799"/>
                      <a:pt x="366" y="799"/>
                    </a:cubicBezTo>
                    <a:cubicBezTo>
                      <a:pt x="367" y="799"/>
                      <a:pt x="368" y="800"/>
                      <a:pt x="369" y="800"/>
                    </a:cubicBezTo>
                    <a:cubicBezTo>
                      <a:pt x="370" y="800"/>
                      <a:pt x="371" y="800"/>
                      <a:pt x="371" y="801"/>
                    </a:cubicBezTo>
                    <a:cubicBezTo>
                      <a:pt x="372" y="801"/>
                      <a:pt x="372" y="802"/>
                      <a:pt x="373" y="802"/>
                    </a:cubicBezTo>
                    <a:cubicBezTo>
                      <a:pt x="374" y="803"/>
                      <a:pt x="376" y="804"/>
                      <a:pt x="378" y="805"/>
                    </a:cubicBezTo>
                    <a:cubicBezTo>
                      <a:pt x="379" y="805"/>
                      <a:pt x="379" y="805"/>
                      <a:pt x="380" y="806"/>
                    </a:cubicBezTo>
                    <a:cubicBezTo>
                      <a:pt x="380" y="807"/>
                      <a:pt x="381" y="807"/>
                      <a:pt x="382" y="807"/>
                    </a:cubicBezTo>
                    <a:cubicBezTo>
                      <a:pt x="383" y="807"/>
                      <a:pt x="383" y="808"/>
                      <a:pt x="384" y="809"/>
                    </a:cubicBezTo>
                    <a:cubicBezTo>
                      <a:pt x="384" y="809"/>
                      <a:pt x="384" y="810"/>
                      <a:pt x="384" y="811"/>
                    </a:cubicBezTo>
                    <a:cubicBezTo>
                      <a:pt x="383" y="811"/>
                      <a:pt x="382" y="812"/>
                      <a:pt x="383" y="812"/>
                    </a:cubicBezTo>
                    <a:cubicBezTo>
                      <a:pt x="382" y="812"/>
                      <a:pt x="382" y="812"/>
                      <a:pt x="382" y="813"/>
                    </a:cubicBezTo>
                    <a:cubicBezTo>
                      <a:pt x="381" y="813"/>
                      <a:pt x="381" y="814"/>
                      <a:pt x="380" y="815"/>
                    </a:cubicBezTo>
                    <a:cubicBezTo>
                      <a:pt x="380" y="815"/>
                      <a:pt x="380" y="816"/>
                      <a:pt x="380" y="816"/>
                    </a:cubicBezTo>
                    <a:cubicBezTo>
                      <a:pt x="379" y="817"/>
                      <a:pt x="379" y="818"/>
                      <a:pt x="378" y="820"/>
                    </a:cubicBezTo>
                    <a:cubicBezTo>
                      <a:pt x="377" y="820"/>
                      <a:pt x="376" y="822"/>
                      <a:pt x="375" y="823"/>
                    </a:cubicBezTo>
                    <a:cubicBezTo>
                      <a:pt x="375" y="823"/>
                      <a:pt x="375" y="823"/>
                      <a:pt x="375" y="823"/>
                    </a:cubicBezTo>
                    <a:cubicBezTo>
                      <a:pt x="374" y="823"/>
                      <a:pt x="374" y="823"/>
                      <a:pt x="374" y="824"/>
                    </a:cubicBezTo>
                    <a:cubicBezTo>
                      <a:pt x="374" y="825"/>
                      <a:pt x="373" y="826"/>
                      <a:pt x="373" y="827"/>
                    </a:cubicBezTo>
                    <a:cubicBezTo>
                      <a:pt x="372" y="827"/>
                      <a:pt x="372" y="828"/>
                      <a:pt x="372" y="829"/>
                    </a:cubicBezTo>
                    <a:cubicBezTo>
                      <a:pt x="372" y="829"/>
                      <a:pt x="371" y="829"/>
                      <a:pt x="371" y="829"/>
                    </a:cubicBezTo>
                    <a:cubicBezTo>
                      <a:pt x="371" y="830"/>
                      <a:pt x="370" y="830"/>
                      <a:pt x="369" y="831"/>
                    </a:cubicBezTo>
                    <a:cubicBezTo>
                      <a:pt x="369" y="832"/>
                      <a:pt x="369" y="832"/>
                      <a:pt x="369" y="833"/>
                    </a:cubicBezTo>
                    <a:cubicBezTo>
                      <a:pt x="369" y="833"/>
                      <a:pt x="369" y="834"/>
                      <a:pt x="369" y="834"/>
                    </a:cubicBezTo>
                    <a:cubicBezTo>
                      <a:pt x="369" y="835"/>
                      <a:pt x="369" y="837"/>
                      <a:pt x="369" y="838"/>
                    </a:cubicBezTo>
                    <a:cubicBezTo>
                      <a:pt x="368" y="839"/>
                      <a:pt x="368" y="840"/>
                      <a:pt x="367" y="840"/>
                    </a:cubicBezTo>
                    <a:cubicBezTo>
                      <a:pt x="367" y="841"/>
                      <a:pt x="368" y="841"/>
                      <a:pt x="368" y="841"/>
                    </a:cubicBezTo>
                    <a:cubicBezTo>
                      <a:pt x="368" y="842"/>
                      <a:pt x="367" y="841"/>
                      <a:pt x="367" y="841"/>
                    </a:cubicBezTo>
                    <a:cubicBezTo>
                      <a:pt x="366" y="841"/>
                      <a:pt x="366" y="841"/>
                      <a:pt x="366" y="840"/>
                    </a:cubicBezTo>
                    <a:cubicBezTo>
                      <a:pt x="366" y="840"/>
                      <a:pt x="366" y="840"/>
                      <a:pt x="366" y="839"/>
                    </a:cubicBezTo>
                    <a:cubicBezTo>
                      <a:pt x="366" y="839"/>
                      <a:pt x="366" y="838"/>
                      <a:pt x="366" y="838"/>
                    </a:cubicBezTo>
                    <a:cubicBezTo>
                      <a:pt x="366" y="838"/>
                      <a:pt x="366" y="837"/>
                      <a:pt x="366" y="837"/>
                    </a:cubicBezTo>
                    <a:cubicBezTo>
                      <a:pt x="366" y="836"/>
                      <a:pt x="366" y="836"/>
                      <a:pt x="365" y="836"/>
                    </a:cubicBezTo>
                    <a:cubicBezTo>
                      <a:pt x="365" y="836"/>
                      <a:pt x="364" y="836"/>
                      <a:pt x="363" y="836"/>
                    </a:cubicBezTo>
                    <a:cubicBezTo>
                      <a:pt x="363" y="836"/>
                      <a:pt x="362" y="837"/>
                      <a:pt x="361" y="837"/>
                    </a:cubicBezTo>
                    <a:cubicBezTo>
                      <a:pt x="361" y="838"/>
                      <a:pt x="360" y="838"/>
                      <a:pt x="359" y="839"/>
                    </a:cubicBezTo>
                    <a:cubicBezTo>
                      <a:pt x="359" y="839"/>
                      <a:pt x="359" y="840"/>
                      <a:pt x="359" y="840"/>
                    </a:cubicBezTo>
                    <a:cubicBezTo>
                      <a:pt x="359" y="841"/>
                      <a:pt x="359" y="842"/>
                      <a:pt x="358" y="842"/>
                    </a:cubicBezTo>
                    <a:cubicBezTo>
                      <a:pt x="358" y="843"/>
                      <a:pt x="357" y="843"/>
                      <a:pt x="357" y="844"/>
                    </a:cubicBezTo>
                    <a:cubicBezTo>
                      <a:pt x="357" y="844"/>
                      <a:pt x="357" y="844"/>
                      <a:pt x="357" y="844"/>
                    </a:cubicBezTo>
                    <a:cubicBezTo>
                      <a:pt x="356" y="846"/>
                      <a:pt x="354" y="848"/>
                      <a:pt x="354" y="850"/>
                    </a:cubicBezTo>
                    <a:cubicBezTo>
                      <a:pt x="353" y="851"/>
                      <a:pt x="352" y="852"/>
                      <a:pt x="352" y="854"/>
                    </a:cubicBezTo>
                    <a:cubicBezTo>
                      <a:pt x="352" y="854"/>
                      <a:pt x="352" y="854"/>
                      <a:pt x="352" y="855"/>
                    </a:cubicBezTo>
                    <a:cubicBezTo>
                      <a:pt x="351" y="856"/>
                      <a:pt x="350" y="857"/>
                      <a:pt x="349" y="858"/>
                    </a:cubicBezTo>
                    <a:cubicBezTo>
                      <a:pt x="349" y="858"/>
                      <a:pt x="349" y="859"/>
                      <a:pt x="348" y="859"/>
                    </a:cubicBezTo>
                    <a:cubicBezTo>
                      <a:pt x="348" y="860"/>
                      <a:pt x="348" y="861"/>
                      <a:pt x="348" y="862"/>
                    </a:cubicBezTo>
                    <a:cubicBezTo>
                      <a:pt x="348" y="862"/>
                      <a:pt x="348" y="863"/>
                      <a:pt x="347" y="863"/>
                    </a:cubicBezTo>
                    <a:cubicBezTo>
                      <a:pt x="347" y="863"/>
                      <a:pt x="347" y="864"/>
                      <a:pt x="347" y="865"/>
                    </a:cubicBezTo>
                    <a:cubicBezTo>
                      <a:pt x="346" y="865"/>
                      <a:pt x="346" y="866"/>
                      <a:pt x="346" y="867"/>
                    </a:cubicBezTo>
                    <a:cubicBezTo>
                      <a:pt x="346" y="868"/>
                      <a:pt x="345" y="869"/>
                      <a:pt x="345" y="870"/>
                    </a:cubicBezTo>
                    <a:cubicBezTo>
                      <a:pt x="345" y="871"/>
                      <a:pt x="344" y="871"/>
                      <a:pt x="344" y="872"/>
                    </a:cubicBezTo>
                    <a:cubicBezTo>
                      <a:pt x="343" y="873"/>
                      <a:pt x="343" y="874"/>
                      <a:pt x="342" y="875"/>
                    </a:cubicBezTo>
                    <a:cubicBezTo>
                      <a:pt x="341" y="875"/>
                      <a:pt x="341" y="876"/>
                      <a:pt x="341" y="877"/>
                    </a:cubicBezTo>
                    <a:cubicBezTo>
                      <a:pt x="341" y="878"/>
                      <a:pt x="340" y="879"/>
                      <a:pt x="340" y="880"/>
                    </a:cubicBezTo>
                    <a:cubicBezTo>
                      <a:pt x="340" y="880"/>
                      <a:pt x="339" y="881"/>
                      <a:pt x="339" y="882"/>
                    </a:cubicBezTo>
                    <a:cubicBezTo>
                      <a:pt x="338" y="882"/>
                      <a:pt x="338" y="883"/>
                      <a:pt x="338" y="883"/>
                    </a:cubicBezTo>
                    <a:cubicBezTo>
                      <a:pt x="338" y="884"/>
                      <a:pt x="337" y="884"/>
                      <a:pt x="337" y="884"/>
                    </a:cubicBezTo>
                    <a:cubicBezTo>
                      <a:pt x="337" y="885"/>
                      <a:pt x="337" y="885"/>
                      <a:pt x="337" y="886"/>
                    </a:cubicBezTo>
                    <a:cubicBezTo>
                      <a:pt x="337" y="886"/>
                      <a:pt x="337" y="887"/>
                      <a:pt x="336" y="888"/>
                    </a:cubicBezTo>
                    <a:cubicBezTo>
                      <a:pt x="336" y="888"/>
                      <a:pt x="336" y="889"/>
                      <a:pt x="335" y="889"/>
                    </a:cubicBezTo>
                    <a:cubicBezTo>
                      <a:pt x="334" y="890"/>
                      <a:pt x="335" y="891"/>
                      <a:pt x="334" y="891"/>
                    </a:cubicBezTo>
                    <a:cubicBezTo>
                      <a:pt x="333" y="891"/>
                      <a:pt x="333" y="892"/>
                      <a:pt x="333" y="893"/>
                    </a:cubicBezTo>
                    <a:cubicBezTo>
                      <a:pt x="332" y="894"/>
                      <a:pt x="331" y="895"/>
                      <a:pt x="330" y="895"/>
                    </a:cubicBezTo>
                    <a:cubicBezTo>
                      <a:pt x="330" y="896"/>
                      <a:pt x="330" y="896"/>
                      <a:pt x="330" y="896"/>
                    </a:cubicBezTo>
                    <a:cubicBezTo>
                      <a:pt x="329" y="898"/>
                      <a:pt x="327" y="899"/>
                      <a:pt x="326" y="901"/>
                    </a:cubicBezTo>
                    <a:cubicBezTo>
                      <a:pt x="325" y="901"/>
                      <a:pt x="325" y="901"/>
                      <a:pt x="324" y="901"/>
                    </a:cubicBezTo>
                    <a:cubicBezTo>
                      <a:pt x="324" y="901"/>
                      <a:pt x="323" y="902"/>
                      <a:pt x="323" y="902"/>
                    </a:cubicBezTo>
                    <a:cubicBezTo>
                      <a:pt x="322" y="902"/>
                      <a:pt x="322" y="902"/>
                      <a:pt x="322" y="903"/>
                    </a:cubicBezTo>
                    <a:cubicBezTo>
                      <a:pt x="322" y="903"/>
                      <a:pt x="322" y="904"/>
                      <a:pt x="322" y="904"/>
                    </a:cubicBezTo>
                    <a:cubicBezTo>
                      <a:pt x="321" y="905"/>
                      <a:pt x="321" y="905"/>
                      <a:pt x="321" y="905"/>
                    </a:cubicBezTo>
                    <a:cubicBezTo>
                      <a:pt x="320" y="905"/>
                      <a:pt x="320" y="905"/>
                      <a:pt x="320" y="905"/>
                    </a:cubicBezTo>
                    <a:cubicBezTo>
                      <a:pt x="319" y="905"/>
                      <a:pt x="318" y="904"/>
                      <a:pt x="317" y="905"/>
                    </a:cubicBezTo>
                    <a:cubicBezTo>
                      <a:pt x="317" y="905"/>
                      <a:pt x="316" y="905"/>
                      <a:pt x="315" y="905"/>
                    </a:cubicBezTo>
                    <a:cubicBezTo>
                      <a:pt x="315" y="905"/>
                      <a:pt x="315" y="906"/>
                      <a:pt x="314" y="906"/>
                    </a:cubicBezTo>
                    <a:cubicBezTo>
                      <a:pt x="314" y="906"/>
                      <a:pt x="313" y="906"/>
                      <a:pt x="313" y="906"/>
                    </a:cubicBezTo>
                    <a:cubicBezTo>
                      <a:pt x="312" y="905"/>
                      <a:pt x="312" y="904"/>
                      <a:pt x="311" y="903"/>
                    </a:cubicBezTo>
                    <a:cubicBezTo>
                      <a:pt x="310" y="903"/>
                      <a:pt x="310" y="903"/>
                      <a:pt x="310" y="904"/>
                    </a:cubicBezTo>
                    <a:cubicBezTo>
                      <a:pt x="310" y="904"/>
                      <a:pt x="309" y="904"/>
                      <a:pt x="308" y="904"/>
                    </a:cubicBezTo>
                    <a:cubicBezTo>
                      <a:pt x="308" y="903"/>
                      <a:pt x="308" y="903"/>
                      <a:pt x="307" y="902"/>
                    </a:cubicBezTo>
                    <a:cubicBezTo>
                      <a:pt x="307" y="902"/>
                      <a:pt x="306" y="902"/>
                      <a:pt x="306" y="902"/>
                    </a:cubicBezTo>
                    <a:cubicBezTo>
                      <a:pt x="306" y="902"/>
                      <a:pt x="305" y="902"/>
                      <a:pt x="305" y="902"/>
                    </a:cubicBezTo>
                    <a:cubicBezTo>
                      <a:pt x="304" y="902"/>
                      <a:pt x="303" y="902"/>
                      <a:pt x="301" y="902"/>
                    </a:cubicBezTo>
                    <a:cubicBezTo>
                      <a:pt x="301" y="901"/>
                      <a:pt x="300" y="900"/>
                      <a:pt x="300" y="898"/>
                    </a:cubicBezTo>
                    <a:cubicBezTo>
                      <a:pt x="300" y="898"/>
                      <a:pt x="300" y="898"/>
                      <a:pt x="299" y="897"/>
                    </a:cubicBezTo>
                    <a:cubicBezTo>
                      <a:pt x="299" y="897"/>
                      <a:pt x="298" y="897"/>
                      <a:pt x="298" y="897"/>
                    </a:cubicBezTo>
                    <a:cubicBezTo>
                      <a:pt x="297" y="899"/>
                      <a:pt x="297" y="900"/>
                      <a:pt x="296" y="901"/>
                    </a:cubicBezTo>
                    <a:cubicBezTo>
                      <a:pt x="295" y="902"/>
                      <a:pt x="295" y="903"/>
                      <a:pt x="294" y="903"/>
                    </a:cubicBezTo>
                    <a:cubicBezTo>
                      <a:pt x="293" y="904"/>
                      <a:pt x="293" y="905"/>
                      <a:pt x="292" y="906"/>
                    </a:cubicBezTo>
                    <a:cubicBezTo>
                      <a:pt x="292" y="906"/>
                      <a:pt x="291" y="907"/>
                      <a:pt x="291" y="908"/>
                    </a:cubicBezTo>
                    <a:cubicBezTo>
                      <a:pt x="291" y="909"/>
                      <a:pt x="290" y="909"/>
                      <a:pt x="290" y="910"/>
                    </a:cubicBezTo>
                    <a:cubicBezTo>
                      <a:pt x="290" y="911"/>
                      <a:pt x="289" y="911"/>
                      <a:pt x="288" y="912"/>
                    </a:cubicBezTo>
                    <a:cubicBezTo>
                      <a:pt x="288" y="913"/>
                      <a:pt x="287" y="913"/>
                      <a:pt x="287" y="914"/>
                    </a:cubicBezTo>
                    <a:cubicBezTo>
                      <a:pt x="286" y="914"/>
                      <a:pt x="286" y="915"/>
                      <a:pt x="286" y="915"/>
                    </a:cubicBezTo>
                    <a:cubicBezTo>
                      <a:pt x="285" y="916"/>
                      <a:pt x="285" y="917"/>
                      <a:pt x="284" y="918"/>
                    </a:cubicBezTo>
                    <a:cubicBezTo>
                      <a:pt x="284" y="919"/>
                      <a:pt x="283" y="919"/>
                      <a:pt x="283" y="920"/>
                    </a:cubicBezTo>
                    <a:cubicBezTo>
                      <a:pt x="282" y="920"/>
                      <a:pt x="282" y="921"/>
                      <a:pt x="282" y="921"/>
                    </a:cubicBezTo>
                    <a:cubicBezTo>
                      <a:pt x="282" y="922"/>
                      <a:pt x="281" y="922"/>
                      <a:pt x="280" y="923"/>
                    </a:cubicBezTo>
                    <a:cubicBezTo>
                      <a:pt x="280" y="924"/>
                      <a:pt x="280" y="924"/>
                      <a:pt x="280" y="925"/>
                    </a:cubicBezTo>
                    <a:cubicBezTo>
                      <a:pt x="280" y="926"/>
                      <a:pt x="279" y="927"/>
                      <a:pt x="279" y="929"/>
                    </a:cubicBezTo>
                    <a:cubicBezTo>
                      <a:pt x="279" y="929"/>
                      <a:pt x="279" y="929"/>
                      <a:pt x="279" y="930"/>
                    </a:cubicBezTo>
                    <a:cubicBezTo>
                      <a:pt x="278" y="930"/>
                      <a:pt x="277" y="930"/>
                      <a:pt x="276" y="930"/>
                    </a:cubicBezTo>
                    <a:cubicBezTo>
                      <a:pt x="276" y="930"/>
                      <a:pt x="276" y="930"/>
                      <a:pt x="275" y="931"/>
                    </a:cubicBezTo>
                    <a:cubicBezTo>
                      <a:pt x="275" y="931"/>
                      <a:pt x="274" y="931"/>
                      <a:pt x="273" y="931"/>
                    </a:cubicBezTo>
                    <a:cubicBezTo>
                      <a:pt x="272" y="932"/>
                      <a:pt x="271" y="933"/>
                      <a:pt x="270" y="933"/>
                    </a:cubicBezTo>
                    <a:cubicBezTo>
                      <a:pt x="269" y="933"/>
                      <a:pt x="267" y="933"/>
                      <a:pt x="266" y="933"/>
                    </a:cubicBezTo>
                    <a:cubicBezTo>
                      <a:pt x="265" y="934"/>
                      <a:pt x="265" y="935"/>
                      <a:pt x="264" y="935"/>
                    </a:cubicBezTo>
                    <a:cubicBezTo>
                      <a:pt x="264" y="936"/>
                      <a:pt x="263" y="937"/>
                      <a:pt x="263" y="938"/>
                    </a:cubicBezTo>
                    <a:cubicBezTo>
                      <a:pt x="262" y="938"/>
                      <a:pt x="262" y="939"/>
                      <a:pt x="261" y="939"/>
                    </a:cubicBezTo>
                    <a:cubicBezTo>
                      <a:pt x="260" y="939"/>
                      <a:pt x="260" y="940"/>
                      <a:pt x="259" y="940"/>
                    </a:cubicBezTo>
                    <a:cubicBezTo>
                      <a:pt x="259" y="940"/>
                      <a:pt x="259" y="941"/>
                      <a:pt x="259" y="942"/>
                    </a:cubicBezTo>
                    <a:cubicBezTo>
                      <a:pt x="258" y="942"/>
                      <a:pt x="258" y="942"/>
                      <a:pt x="257" y="943"/>
                    </a:cubicBezTo>
                    <a:cubicBezTo>
                      <a:pt x="257" y="943"/>
                      <a:pt x="256" y="943"/>
                      <a:pt x="255" y="943"/>
                    </a:cubicBezTo>
                    <a:cubicBezTo>
                      <a:pt x="255" y="944"/>
                      <a:pt x="254" y="944"/>
                      <a:pt x="253" y="944"/>
                    </a:cubicBezTo>
                    <a:cubicBezTo>
                      <a:pt x="250" y="946"/>
                      <a:pt x="250" y="946"/>
                      <a:pt x="249" y="949"/>
                    </a:cubicBezTo>
                    <a:cubicBezTo>
                      <a:pt x="248" y="949"/>
                      <a:pt x="248" y="949"/>
                      <a:pt x="248" y="949"/>
                    </a:cubicBezTo>
                    <a:cubicBezTo>
                      <a:pt x="247" y="949"/>
                      <a:pt x="247" y="950"/>
                      <a:pt x="247" y="950"/>
                    </a:cubicBezTo>
                    <a:cubicBezTo>
                      <a:pt x="246" y="950"/>
                      <a:pt x="246" y="949"/>
                      <a:pt x="246" y="949"/>
                    </a:cubicBezTo>
                    <a:cubicBezTo>
                      <a:pt x="246" y="948"/>
                      <a:pt x="245" y="948"/>
                      <a:pt x="245" y="948"/>
                    </a:cubicBezTo>
                    <a:cubicBezTo>
                      <a:pt x="245" y="947"/>
                      <a:pt x="246" y="946"/>
                      <a:pt x="246" y="946"/>
                    </a:cubicBezTo>
                    <a:cubicBezTo>
                      <a:pt x="247" y="946"/>
                      <a:pt x="247" y="946"/>
                      <a:pt x="248" y="946"/>
                    </a:cubicBezTo>
                    <a:cubicBezTo>
                      <a:pt x="248" y="945"/>
                      <a:pt x="248" y="944"/>
                      <a:pt x="248" y="943"/>
                    </a:cubicBezTo>
                    <a:cubicBezTo>
                      <a:pt x="247" y="943"/>
                      <a:pt x="247" y="943"/>
                      <a:pt x="247" y="943"/>
                    </a:cubicBezTo>
                    <a:cubicBezTo>
                      <a:pt x="247" y="943"/>
                      <a:pt x="247" y="943"/>
                      <a:pt x="247" y="943"/>
                    </a:cubicBezTo>
                    <a:cubicBezTo>
                      <a:pt x="246" y="943"/>
                      <a:pt x="246" y="944"/>
                      <a:pt x="245" y="945"/>
                    </a:cubicBezTo>
                    <a:cubicBezTo>
                      <a:pt x="245" y="945"/>
                      <a:pt x="244" y="945"/>
                      <a:pt x="244" y="945"/>
                    </a:cubicBezTo>
                    <a:cubicBezTo>
                      <a:pt x="244" y="947"/>
                      <a:pt x="243" y="947"/>
                      <a:pt x="243" y="948"/>
                    </a:cubicBezTo>
                    <a:cubicBezTo>
                      <a:pt x="243" y="948"/>
                      <a:pt x="243" y="949"/>
                      <a:pt x="242" y="949"/>
                    </a:cubicBezTo>
                    <a:cubicBezTo>
                      <a:pt x="241" y="950"/>
                      <a:pt x="240" y="951"/>
                      <a:pt x="240" y="952"/>
                    </a:cubicBezTo>
                    <a:cubicBezTo>
                      <a:pt x="239" y="953"/>
                      <a:pt x="239" y="954"/>
                      <a:pt x="237" y="954"/>
                    </a:cubicBezTo>
                    <a:cubicBezTo>
                      <a:pt x="237" y="954"/>
                      <a:pt x="236" y="955"/>
                      <a:pt x="236" y="956"/>
                    </a:cubicBezTo>
                    <a:cubicBezTo>
                      <a:pt x="236" y="956"/>
                      <a:pt x="235" y="957"/>
                      <a:pt x="235" y="957"/>
                    </a:cubicBezTo>
                    <a:cubicBezTo>
                      <a:pt x="234" y="958"/>
                      <a:pt x="234" y="959"/>
                      <a:pt x="233" y="959"/>
                    </a:cubicBezTo>
                    <a:cubicBezTo>
                      <a:pt x="233" y="960"/>
                      <a:pt x="232" y="960"/>
                      <a:pt x="232" y="961"/>
                    </a:cubicBezTo>
                    <a:cubicBezTo>
                      <a:pt x="232" y="961"/>
                      <a:pt x="231" y="961"/>
                      <a:pt x="231" y="960"/>
                    </a:cubicBezTo>
                    <a:cubicBezTo>
                      <a:pt x="231" y="960"/>
                      <a:pt x="230" y="960"/>
                      <a:pt x="229" y="960"/>
                    </a:cubicBezTo>
                    <a:cubicBezTo>
                      <a:pt x="229" y="960"/>
                      <a:pt x="229" y="961"/>
                      <a:pt x="228" y="961"/>
                    </a:cubicBezTo>
                    <a:cubicBezTo>
                      <a:pt x="227" y="961"/>
                      <a:pt x="226" y="961"/>
                      <a:pt x="225" y="961"/>
                    </a:cubicBezTo>
                    <a:cubicBezTo>
                      <a:pt x="225" y="961"/>
                      <a:pt x="224" y="961"/>
                      <a:pt x="224" y="962"/>
                    </a:cubicBezTo>
                    <a:cubicBezTo>
                      <a:pt x="223" y="962"/>
                      <a:pt x="222" y="962"/>
                      <a:pt x="221" y="962"/>
                    </a:cubicBezTo>
                    <a:cubicBezTo>
                      <a:pt x="221" y="962"/>
                      <a:pt x="221" y="962"/>
                      <a:pt x="220" y="962"/>
                    </a:cubicBezTo>
                    <a:cubicBezTo>
                      <a:pt x="220" y="962"/>
                      <a:pt x="220" y="962"/>
                      <a:pt x="220" y="961"/>
                    </a:cubicBezTo>
                    <a:cubicBezTo>
                      <a:pt x="220" y="960"/>
                      <a:pt x="222" y="960"/>
                      <a:pt x="222" y="958"/>
                    </a:cubicBezTo>
                    <a:cubicBezTo>
                      <a:pt x="222" y="958"/>
                      <a:pt x="222" y="958"/>
                      <a:pt x="222" y="958"/>
                    </a:cubicBezTo>
                    <a:cubicBezTo>
                      <a:pt x="223" y="957"/>
                      <a:pt x="224" y="957"/>
                      <a:pt x="224" y="956"/>
                    </a:cubicBezTo>
                    <a:cubicBezTo>
                      <a:pt x="225" y="955"/>
                      <a:pt x="226" y="955"/>
                      <a:pt x="226" y="955"/>
                    </a:cubicBezTo>
                    <a:cubicBezTo>
                      <a:pt x="227" y="954"/>
                      <a:pt x="227" y="954"/>
                      <a:pt x="228" y="954"/>
                    </a:cubicBezTo>
                    <a:cubicBezTo>
                      <a:pt x="228" y="953"/>
                      <a:pt x="229" y="953"/>
                      <a:pt x="229" y="953"/>
                    </a:cubicBezTo>
                    <a:cubicBezTo>
                      <a:pt x="229" y="952"/>
                      <a:pt x="229" y="952"/>
                      <a:pt x="229" y="952"/>
                    </a:cubicBezTo>
                    <a:cubicBezTo>
                      <a:pt x="230" y="951"/>
                      <a:pt x="231" y="950"/>
                      <a:pt x="231" y="950"/>
                    </a:cubicBezTo>
                    <a:cubicBezTo>
                      <a:pt x="232" y="949"/>
                      <a:pt x="232" y="948"/>
                      <a:pt x="233" y="948"/>
                    </a:cubicBezTo>
                    <a:cubicBezTo>
                      <a:pt x="233" y="947"/>
                      <a:pt x="233" y="947"/>
                      <a:pt x="234" y="946"/>
                    </a:cubicBezTo>
                    <a:cubicBezTo>
                      <a:pt x="234" y="945"/>
                      <a:pt x="234" y="944"/>
                      <a:pt x="236" y="943"/>
                    </a:cubicBezTo>
                    <a:cubicBezTo>
                      <a:pt x="237" y="943"/>
                      <a:pt x="237" y="943"/>
                      <a:pt x="237" y="942"/>
                    </a:cubicBezTo>
                    <a:cubicBezTo>
                      <a:pt x="238" y="941"/>
                      <a:pt x="238" y="940"/>
                      <a:pt x="239" y="939"/>
                    </a:cubicBezTo>
                    <a:cubicBezTo>
                      <a:pt x="239" y="939"/>
                      <a:pt x="239" y="939"/>
                      <a:pt x="240" y="939"/>
                    </a:cubicBezTo>
                    <a:cubicBezTo>
                      <a:pt x="240" y="938"/>
                      <a:pt x="241" y="937"/>
                      <a:pt x="241" y="937"/>
                    </a:cubicBezTo>
                    <a:cubicBezTo>
                      <a:pt x="241" y="936"/>
                      <a:pt x="243" y="935"/>
                      <a:pt x="243" y="934"/>
                    </a:cubicBezTo>
                    <a:cubicBezTo>
                      <a:pt x="243" y="933"/>
                      <a:pt x="244" y="933"/>
                      <a:pt x="244" y="932"/>
                    </a:cubicBezTo>
                    <a:cubicBezTo>
                      <a:pt x="244" y="931"/>
                      <a:pt x="245" y="931"/>
                      <a:pt x="245" y="930"/>
                    </a:cubicBezTo>
                    <a:cubicBezTo>
                      <a:pt x="246" y="930"/>
                      <a:pt x="247" y="929"/>
                      <a:pt x="247" y="928"/>
                    </a:cubicBezTo>
                    <a:cubicBezTo>
                      <a:pt x="248" y="927"/>
                      <a:pt x="249" y="926"/>
                      <a:pt x="249" y="925"/>
                    </a:cubicBezTo>
                    <a:cubicBezTo>
                      <a:pt x="249" y="925"/>
                      <a:pt x="249" y="924"/>
                      <a:pt x="250" y="923"/>
                    </a:cubicBezTo>
                    <a:cubicBezTo>
                      <a:pt x="251" y="923"/>
                      <a:pt x="251" y="922"/>
                      <a:pt x="251" y="922"/>
                    </a:cubicBezTo>
                    <a:cubicBezTo>
                      <a:pt x="252" y="921"/>
                      <a:pt x="252" y="919"/>
                      <a:pt x="253" y="919"/>
                    </a:cubicBezTo>
                    <a:cubicBezTo>
                      <a:pt x="254" y="918"/>
                      <a:pt x="255" y="917"/>
                      <a:pt x="256" y="916"/>
                    </a:cubicBezTo>
                    <a:cubicBezTo>
                      <a:pt x="256" y="916"/>
                      <a:pt x="256" y="915"/>
                      <a:pt x="256" y="915"/>
                    </a:cubicBezTo>
                    <a:cubicBezTo>
                      <a:pt x="257" y="915"/>
                      <a:pt x="258" y="914"/>
                      <a:pt x="259" y="914"/>
                    </a:cubicBezTo>
                    <a:cubicBezTo>
                      <a:pt x="259" y="913"/>
                      <a:pt x="259" y="912"/>
                      <a:pt x="260" y="911"/>
                    </a:cubicBezTo>
                    <a:cubicBezTo>
                      <a:pt x="260" y="911"/>
                      <a:pt x="260" y="910"/>
                      <a:pt x="261" y="910"/>
                    </a:cubicBezTo>
                    <a:cubicBezTo>
                      <a:pt x="261" y="909"/>
                      <a:pt x="261" y="908"/>
                      <a:pt x="262" y="908"/>
                    </a:cubicBezTo>
                    <a:cubicBezTo>
                      <a:pt x="262" y="908"/>
                      <a:pt x="262" y="907"/>
                      <a:pt x="262" y="907"/>
                    </a:cubicBezTo>
                    <a:cubicBezTo>
                      <a:pt x="263" y="906"/>
                      <a:pt x="264" y="905"/>
                      <a:pt x="265" y="904"/>
                    </a:cubicBezTo>
                    <a:cubicBezTo>
                      <a:pt x="266" y="903"/>
                      <a:pt x="266" y="901"/>
                      <a:pt x="268" y="900"/>
                    </a:cubicBezTo>
                    <a:cubicBezTo>
                      <a:pt x="268" y="899"/>
                      <a:pt x="269" y="898"/>
                      <a:pt x="269" y="897"/>
                    </a:cubicBezTo>
                    <a:cubicBezTo>
                      <a:pt x="269" y="897"/>
                      <a:pt x="270" y="897"/>
                      <a:pt x="270" y="897"/>
                    </a:cubicBezTo>
                    <a:cubicBezTo>
                      <a:pt x="270" y="896"/>
                      <a:pt x="271" y="896"/>
                      <a:pt x="270" y="895"/>
                    </a:cubicBezTo>
                    <a:cubicBezTo>
                      <a:pt x="271" y="894"/>
                      <a:pt x="272" y="893"/>
                      <a:pt x="273" y="892"/>
                    </a:cubicBezTo>
                    <a:cubicBezTo>
                      <a:pt x="273" y="891"/>
                      <a:pt x="274" y="891"/>
                      <a:pt x="274" y="890"/>
                    </a:cubicBezTo>
                    <a:cubicBezTo>
                      <a:pt x="274" y="890"/>
                      <a:pt x="274" y="889"/>
                      <a:pt x="274" y="889"/>
                    </a:cubicBezTo>
                    <a:cubicBezTo>
                      <a:pt x="274" y="889"/>
                      <a:pt x="275" y="888"/>
                      <a:pt x="275" y="888"/>
                    </a:cubicBezTo>
                    <a:cubicBezTo>
                      <a:pt x="276" y="888"/>
                      <a:pt x="276" y="888"/>
                      <a:pt x="276" y="889"/>
                    </a:cubicBezTo>
                    <a:cubicBezTo>
                      <a:pt x="276" y="889"/>
                      <a:pt x="275" y="890"/>
                      <a:pt x="275" y="891"/>
                    </a:cubicBezTo>
                    <a:cubicBezTo>
                      <a:pt x="275" y="891"/>
                      <a:pt x="275" y="892"/>
                      <a:pt x="275" y="892"/>
                    </a:cubicBezTo>
                    <a:cubicBezTo>
                      <a:pt x="274" y="893"/>
                      <a:pt x="274" y="894"/>
                      <a:pt x="273" y="894"/>
                    </a:cubicBezTo>
                    <a:cubicBezTo>
                      <a:pt x="273" y="895"/>
                      <a:pt x="272" y="895"/>
                      <a:pt x="273" y="896"/>
                    </a:cubicBezTo>
                    <a:cubicBezTo>
                      <a:pt x="272" y="897"/>
                      <a:pt x="271" y="898"/>
                      <a:pt x="271" y="898"/>
                    </a:cubicBezTo>
                    <a:cubicBezTo>
                      <a:pt x="271" y="899"/>
                      <a:pt x="271" y="899"/>
                      <a:pt x="271" y="900"/>
                    </a:cubicBezTo>
                    <a:cubicBezTo>
                      <a:pt x="270" y="901"/>
                      <a:pt x="268" y="901"/>
                      <a:pt x="268" y="903"/>
                    </a:cubicBezTo>
                    <a:cubicBezTo>
                      <a:pt x="267" y="904"/>
                      <a:pt x="267" y="905"/>
                      <a:pt x="266" y="907"/>
                    </a:cubicBezTo>
                    <a:cubicBezTo>
                      <a:pt x="266" y="907"/>
                      <a:pt x="265" y="908"/>
                      <a:pt x="265" y="908"/>
                    </a:cubicBezTo>
                    <a:cubicBezTo>
                      <a:pt x="265" y="909"/>
                      <a:pt x="264" y="909"/>
                      <a:pt x="264" y="909"/>
                    </a:cubicBezTo>
                    <a:cubicBezTo>
                      <a:pt x="264" y="910"/>
                      <a:pt x="264" y="910"/>
                      <a:pt x="264" y="911"/>
                    </a:cubicBezTo>
                    <a:cubicBezTo>
                      <a:pt x="264" y="911"/>
                      <a:pt x="264" y="912"/>
                      <a:pt x="263" y="912"/>
                    </a:cubicBezTo>
                    <a:cubicBezTo>
                      <a:pt x="263" y="913"/>
                      <a:pt x="263" y="913"/>
                      <a:pt x="263" y="914"/>
                    </a:cubicBezTo>
                    <a:cubicBezTo>
                      <a:pt x="262" y="914"/>
                      <a:pt x="262" y="914"/>
                      <a:pt x="261" y="915"/>
                    </a:cubicBezTo>
                    <a:cubicBezTo>
                      <a:pt x="261" y="915"/>
                      <a:pt x="261" y="916"/>
                      <a:pt x="261" y="916"/>
                    </a:cubicBezTo>
                    <a:cubicBezTo>
                      <a:pt x="261" y="917"/>
                      <a:pt x="260" y="918"/>
                      <a:pt x="261" y="918"/>
                    </a:cubicBezTo>
                    <a:cubicBezTo>
                      <a:pt x="262" y="918"/>
                      <a:pt x="262" y="917"/>
                      <a:pt x="263" y="917"/>
                    </a:cubicBezTo>
                    <a:cubicBezTo>
                      <a:pt x="263" y="916"/>
                      <a:pt x="263" y="915"/>
                      <a:pt x="264" y="915"/>
                    </a:cubicBezTo>
                    <a:cubicBezTo>
                      <a:pt x="264" y="914"/>
                      <a:pt x="265" y="913"/>
                      <a:pt x="265" y="913"/>
                    </a:cubicBezTo>
                    <a:cubicBezTo>
                      <a:pt x="266" y="912"/>
                      <a:pt x="266" y="911"/>
                      <a:pt x="267" y="911"/>
                    </a:cubicBezTo>
                    <a:cubicBezTo>
                      <a:pt x="267" y="910"/>
                      <a:pt x="267" y="909"/>
                      <a:pt x="267" y="909"/>
                    </a:cubicBezTo>
                    <a:cubicBezTo>
                      <a:pt x="267" y="909"/>
                      <a:pt x="267" y="908"/>
                      <a:pt x="267" y="908"/>
                    </a:cubicBezTo>
                    <a:cubicBezTo>
                      <a:pt x="268" y="907"/>
                      <a:pt x="269" y="906"/>
                      <a:pt x="270" y="906"/>
                    </a:cubicBezTo>
                    <a:cubicBezTo>
                      <a:pt x="270" y="904"/>
                      <a:pt x="271" y="904"/>
                      <a:pt x="272" y="903"/>
                    </a:cubicBezTo>
                    <a:cubicBezTo>
                      <a:pt x="272" y="903"/>
                      <a:pt x="272" y="902"/>
                      <a:pt x="272" y="902"/>
                    </a:cubicBezTo>
                    <a:cubicBezTo>
                      <a:pt x="273" y="901"/>
                      <a:pt x="273" y="901"/>
                      <a:pt x="273" y="901"/>
                    </a:cubicBezTo>
                    <a:cubicBezTo>
                      <a:pt x="273" y="900"/>
                      <a:pt x="273" y="900"/>
                      <a:pt x="273" y="900"/>
                    </a:cubicBezTo>
                    <a:cubicBezTo>
                      <a:pt x="274" y="899"/>
                      <a:pt x="276" y="898"/>
                      <a:pt x="277" y="896"/>
                    </a:cubicBezTo>
                    <a:cubicBezTo>
                      <a:pt x="277" y="896"/>
                      <a:pt x="278" y="895"/>
                      <a:pt x="279" y="894"/>
                    </a:cubicBezTo>
                    <a:cubicBezTo>
                      <a:pt x="280" y="894"/>
                      <a:pt x="280" y="892"/>
                      <a:pt x="280" y="892"/>
                    </a:cubicBezTo>
                    <a:cubicBezTo>
                      <a:pt x="281" y="891"/>
                      <a:pt x="281" y="890"/>
                      <a:pt x="282" y="889"/>
                    </a:cubicBezTo>
                    <a:cubicBezTo>
                      <a:pt x="283" y="889"/>
                      <a:pt x="283" y="888"/>
                      <a:pt x="284" y="887"/>
                    </a:cubicBezTo>
                    <a:cubicBezTo>
                      <a:pt x="285" y="887"/>
                      <a:pt x="286" y="886"/>
                      <a:pt x="286" y="885"/>
                    </a:cubicBezTo>
                    <a:cubicBezTo>
                      <a:pt x="286" y="885"/>
                      <a:pt x="286" y="885"/>
                      <a:pt x="286" y="885"/>
                    </a:cubicBezTo>
                    <a:cubicBezTo>
                      <a:pt x="287" y="884"/>
                      <a:pt x="288" y="883"/>
                      <a:pt x="289" y="882"/>
                    </a:cubicBezTo>
                    <a:cubicBezTo>
                      <a:pt x="289" y="881"/>
                      <a:pt x="290" y="880"/>
                      <a:pt x="290" y="880"/>
                    </a:cubicBezTo>
                    <a:cubicBezTo>
                      <a:pt x="290" y="879"/>
                      <a:pt x="290" y="879"/>
                      <a:pt x="290" y="879"/>
                    </a:cubicBezTo>
                    <a:cubicBezTo>
                      <a:pt x="291" y="878"/>
                      <a:pt x="292" y="877"/>
                      <a:pt x="293" y="876"/>
                    </a:cubicBezTo>
                    <a:cubicBezTo>
                      <a:pt x="293" y="876"/>
                      <a:pt x="293" y="875"/>
                      <a:pt x="293" y="875"/>
                    </a:cubicBezTo>
                    <a:cubicBezTo>
                      <a:pt x="293" y="875"/>
                      <a:pt x="292" y="875"/>
                      <a:pt x="292" y="875"/>
                    </a:cubicBezTo>
                    <a:cubicBezTo>
                      <a:pt x="291" y="875"/>
                      <a:pt x="291" y="876"/>
                      <a:pt x="290" y="876"/>
                    </a:cubicBezTo>
                    <a:cubicBezTo>
                      <a:pt x="290" y="875"/>
                      <a:pt x="289" y="876"/>
                      <a:pt x="289" y="876"/>
                    </a:cubicBezTo>
                    <a:cubicBezTo>
                      <a:pt x="289" y="876"/>
                      <a:pt x="288" y="876"/>
                      <a:pt x="288" y="877"/>
                    </a:cubicBezTo>
                    <a:cubicBezTo>
                      <a:pt x="287" y="877"/>
                      <a:pt x="286" y="877"/>
                      <a:pt x="286" y="877"/>
                    </a:cubicBezTo>
                    <a:cubicBezTo>
                      <a:pt x="286" y="877"/>
                      <a:pt x="285" y="877"/>
                      <a:pt x="285" y="878"/>
                    </a:cubicBezTo>
                    <a:cubicBezTo>
                      <a:pt x="285" y="878"/>
                      <a:pt x="284" y="878"/>
                      <a:pt x="283" y="878"/>
                    </a:cubicBezTo>
                    <a:cubicBezTo>
                      <a:pt x="283" y="877"/>
                      <a:pt x="283" y="876"/>
                      <a:pt x="283" y="876"/>
                    </a:cubicBezTo>
                    <a:cubicBezTo>
                      <a:pt x="282" y="875"/>
                      <a:pt x="283" y="874"/>
                      <a:pt x="282" y="874"/>
                    </a:cubicBezTo>
                    <a:cubicBezTo>
                      <a:pt x="282" y="873"/>
                      <a:pt x="282" y="873"/>
                      <a:pt x="283" y="873"/>
                    </a:cubicBezTo>
                    <a:cubicBezTo>
                      <a:pt x="282" y="873"/>
                      <a:pt x="282" y="872"/>
                      <a:pt x="282" y="871"/>
                    </a:cubicBezTo>
                    <a:cubicBezTo>
                      <a:pt x="281" y="871"/>
                      <a:pt x="281" y="873"/>
                      <a:pt x="280" y="872"/>
                    </a:cubicBezTo>
                    <a:cubicBezTo>
                      <a:pt x="278" y="873"/>
                      <a:pt x="278" y="874"/>
                      <a:pt x="277" y="875"/>
                    </a:cubicBezTo>
                    <a:cubicBezTo>
                      <a:pt x="276" y="876"/>
                      <a:pt x="275" y="878"/>
                      <a:pt x="274" y="879"/>
                    </a:cubicBezTo>
                    <a:cubicBezTo>
                      <a:pt x="272" y="880"/>
                      <a:pt x="271" y="881"/>
                      <a:pt x="270" y="882"/>
                    </a:cubicBezTo>
                    <a:cubicBezTo>
                      <a:pt x="270" y="882"/>
                      <a:pt x="269" y="882"/>
                      <a:pt x="269" y="883"/>
                    </a:cubicBezTo>
                    <a:cubicBezTo>
                      <a:pt x="269" y="883"/>
                      <a:pt x="269" y="883"/>
                      <a:pt x="269" y="884"/>
                    </a:cubicBezTo>
                    <a:cubicBezTo>
                      <a:pt x="269" y="884"/>
                      <a:pt x="268" y="884"/>
                      <a:pt x="268" y="884"/>
                    </a:cubicBezTo>
                    <a:cubicBezTo>
                      <a:pt x="268" y="885"/>
                      <a:pt x="267" y="886"/>
                      <a:pt x="267" y="886"/>
                    </a:cubicBezTo>
                    <a:cubicBezTo>
                      <a:pt x="266" y="887"/>
                      <a:pt x="266" y="888"/>
                      <a:pt x="265" y="889"/>
                    </a:cubicBezTo>
                    <a:cubicBezTo>
                      <a:pt x="265" y="889"/>
                      <a:pt x="264" y="889"/>
                      <a:pt x="264" y="889"/>
                    </a:cubicBezTo>
                    <a:cubicBezTo>
                      <a:pt x="263" y="888"/>
                      <a:pt x="264" y="887"/>
                      <a:pt x="263" y="887"/>
                    </a:cubicBezTo>
                    <a:cubicBezTo>
                      <a:pt x="264" y="887"/>
                      <a:pt x="264" y="886"/>
                      <a:pt x="264" y="886"/>
                    </a:cubicBezTo>
                    <a:cubicBezTo>
                      <a:pt x="264" y="886"/>
                      <a:pt x="264" y="885"/>
                      <a:pt x="264" y="884"/>
                    </a:cubicBezTo>
                    <a:cubicBezTo>
                      <a:pt x="263" y="883"/>
                      <a:pt x="263" y="881"/>
                      <a:pt x="262" y="881"/>
                    </a:cubicBezTo>
                    <a:cubicBezTo>
                      <a:pt x="261" y="881"/>
                      <a:pt x="261" y="881"/>
                      <a:pt x="261" y="880"/>
                    </a:cubicBezTo>
                    <a:cubicBezTo>
                      <a:pt x="261" y="880"/>
                      <a:pt x="262" y="879"/>
                      <a:pt x="262" y="879"/>
                    </a:cubicBezTo>
                    <a:cubicBezTo>
                      <a:pt x="262" y="878"/>
                      <a:pt x="262" y="878"/>
                      <a:pt x="262" y="877"/>
                    </a:cubicBezTo>
                    <a:cubicBezTo>
                      <a:pt x="262" y="877"/>
                      <a:pt x="261" y="877"/>
                      <a:pt x="261" y="877"/>
                    </a:cubicBezTo>
                    <a:cubicBezTo>
                      <a:pt x="260" y="877"/>
                      <a:pt x="261" y="876"/>
                      <a:pt x="261" y="876"/>
                    </a:cubicBezTo>
                    <a:cubicBezTo>
                      <a:pt x="260" y="876"/>
                      <a:pt x="260" y="875"/>
                      <a:pt x="259" y="875"/>
                    </a:cubicBezTo>
                    <a:cubicBezTo>
                      <a:pt x="259" y="875"/>
                      <a:pt x="259" y="875"/>
                      <a:pt x="259" y="875"/>
                    </a:cubicBezTo>
                    <a:cubicBezTo>
                      <a:pt x="260" y="874"/>
                      <a:pt x="260" y="873"/>
                      <a:pt x="261" y="872"/>
                    </a:cubicBezTo>
                    <a:cubicBezTo>
                      <a:pt x="260" y="872"/>
                      <a:pt x="260" y="872"/>
                      <a:pt x="260" y="872"/>
                    </a:cubicBezTo>
                    <a:cubicBezTo>
                      <a:pt x="260" y="871"/>
                      <a:pt x="260" y="871"/>
                      <a:pt x="261" y="871"/>
                    </a:cubicBezTo>
                    <a:cubicBezTo>
                      <a:pt x="261" y="870"/>
                      <a:pt x="261" y="868"/>
                      <a:pt x="261" y="866"/>
                    </a:cubicBezTo>
                    <a:cubicBezTo>
                      <a:pt x="261" y="866"/>
                      <a:pt x="261" y="866"/>
                      <a:pt x="261" y="864"/>
                    </a:cubicBezTo>
                    <a:cubicBezTo>
                      <a:pt x="261" y="864"/>
                      <a:pt x="260" y="864"/>
                      <a:pt x="260" y="863"/>
                    </a:cubicBezTo>
                    <a:cubicBezTo>
                      <a:pt x="260" y="862"/>
                      <a:pt x="260" y="862"/>
                      <a:pt x="260" y="862"/>
                    </a:cubicBezTo>
                    <a:cubicBezTo>
                      <a:pt x="261" y="859"/>
                      <a:pt x="262" y="857"/>
                      <a:pt x="263" y="855"/>
                    </a:cubicBezTo>
                    <a:cubicBezTo>
                      <a:pt x="263" y="853"/>
                      <a:pt x="263" y="852"/>
                      <a:pt x="263" y="850"/>
                    </a:cubicBezTo>
                    <a:cubicBezTo>
                      <a:pt x="263" y="850"/>
                      <a:pt x="263" y="850"/>
                      <a:pt x="263" y="850"/>
                    </a:cubicBezTo>
                    <a:cubicBezTo>
                      <a:pt x="263" y="849"/>
                      <a:pt x="263" y="848"/>
                      <a:pt x="263" y="846"/>
                    </a:cubicBezTo>
                    <a:cubicBezTo>
                      <a:pt x="262" y="846"/>
                      <a:pt x="262" y="846"/>
                      <a:pt x="262" y="845"/>
                    </a:cubicBezTo>
                    <a:cubicBezTo>
                      <a:pt x="261" y="845"/>
                      <a:pt x="261" y="845"/>
                      <a:pt x="260" y="845"/>
                    </a:cubicBezTo>
                    <a:cubicBezTo>
                      <a:pt x="260" y="845"/>
                      <a:pt x="259" y="846"/>
                      <a:pt x="259" y="847"/>
                    </a:cubicBezTo>
                    <a:cubicBezTo>
                      <a:pt x="258" y="847"/>
                      <a:pt x="258" y="847"/>
                      <a:pt x="257" y="847"/>
                    </a:cubicBezTo>
                    <a:cubicBezTo>
                      <a:pt x="257" y="846"/>
                      <a:pt x="257" y="846"/>
                      <a:pt x="257" y="846"/>
                    </a:cubicBezTo>
                    <a:cubicBezTo>
                      <a:pt x="256" y="846"/>
                      <a:pt x="256" y="846"/>
                      <a:pt x="256" y="846"/>
                    </a:cubicBezTo>
                    <a:cubicBezTo>
                      <a:pt x="255" y="847"/>
                      <a:pt x="254" y="846"/>
                      <a:pt x="254" y="847"/>
                    </a:cubicBezTo>
                    <a:cubicBezTo>
                      <a:pt x="253" y="847"/>
                      <a:pt x="252" y="847"/>
                      <a:pt x="252" y="847"/>
                    </a:cubicBezTo>
                    <a:cubicBezTo>
                      <a:pt x="251" y="847"/>
                      <a:pt x="251" y="846"/>
                      <a:pt x="250" y="846"/>
                    </a:cubicBezTo>
                    <a:cubicBezTo>
                      <a:pt x="250" y="846"/>
                      <a:pt x="249" y="846"/>
                      <a:pt x="249" y="846"/>
                    </a:cubicBezTo>
                    <a:cubicBezTo>
                      <a:pt x="249" y="846"/>
                      <a:pt x="248" y="845"/>
                      <a:pt x="248" y="845"/>
                    </a:cubicBezTo>
                    <a:cubicBezTo>
                      <a:pt x="247" y="845"/>
                      <a:pt x="246" y="845"/>
                      <a:pt x="245" y="845"/>
                    </a:cubicBezTo>
                    <a:cubicBezTo>
                      <a:pt x="245" y="845"/>
                      <a:pt x="245" y="845"/>
                      <a:pt x="245" y="844"/>
                    </a:cubicBezTo>
                    <a:cubicBezTo>
                      <a:pt x="243" y="844"/>
                      <a:pt x="243" y="845"/>
                      <a:pt x="242" y="845"/>
                    </a:cubicBezTo>
                    <a:cubicBezTo>
                      <a:pt x="241" y="846"/>
                      <a:pt x="240" y="845"/>
                      <a:pt x="240" y="847"/>
                    </a:cubicBezTo>
                    <a:cubicBezTo>
                      <a:pt x="239" y="846"/>
                      <a:pt x="239" y="845"/>
                      <a:pt x="239" y="845"/>
                    </a:cubicBezTo>
                    <a:cubicBezTo>
                      <a:pt x="238" y="844"/>
                      <a:pt x="239" y="843"/>
                      <a:pt x="238" y="843"/>
                    </a:cubicBezTo>
                    <a:cubicBezTo>
                      <a:pt x="238" y="843"/>
                      <a:pt x="238" y="843"/>
                      <a:pt x="238" y="842"/>
                    </a:cubicBezTo>
                    <a:cubicBezTo>
                      <a:pt x="238" y="841"/>
                      <a:pt x="238" y="840"/>
                      <a:pt x="238" y="839"/>
                    </a:cubicBezTo>
                    <a:cubicBezTo>
                      <a:pt x="238" y="839"/>
                      <a:pt x="238" y="839"/>
                      <a:pt x="238" y="838"/>
                    </a:cubicBezTo>
                    <a:cubicBezTo>
                      <a:pt x="238" y="838"/>
                      <a:pt x="238" y="837"/>
                      <a:pt x="238" y="837"/>
                    </a:cubicBezTo>
                    <a:cubicBezTo>
                      <a:pt x="238" y="836"/>
                      <a:pt x="237" y="836"/>
                      <a:pt x="237" y="836"/>
                    </a:cubicBezTo>
                    <a:cubicBezTo>
                      <a:pt x="236" y="836"/>
                      <a:pt x="236" y="836"/>
                      <a:pt x="235" y="836"/>
                    </a:cubicBezTo>
                    <a:cubicBezTo>
                      <a:pt x="235" y="835"/>
                      <a:pt x="235" y="835"/>
                      <a:pt x="234" y="835"/>
                    </a:cubicBezTo>
                    <a:cubicBezTo>
                      <a:pt x="233" y="835"/>
                      <a:pt x="234" y="836"/>
                      <a:pt x="234" y="836"/>
                    </a:cubicBezTo>
                    <a:cubicBezTo>
                      <a:pt x="233" y="836"/>
                      <a:pt x="233" y="837"/>
                      <a:pt x="233" y="837"/>
                    </a:cubicBezTo>
                    <a:cubicBezTo>
                      <a:pt x="233" y="837"/>
                      <a:pt x="232" y="837"/>
                      <a:pt x="232" y="837"/>
                    </a:cubicBezTo>
                    <a:cubicBezTo>
                      <a:pt x="232" y="837"/>
                      <a:pt x="232" y="837"/>
                      <a:pt x="232" y="837"/>
                    </a:cubicBezTo>
                    <a:cubicBezTo>
                      <a:pt x="233" y="836"/>
                      <a:pt x="232" y="835"/>
                      <a:pt x="231" y="834"/>
                    </a:cubicBezTo>
                    <a:cubicBezTo>
                      <a:pt x="231" y="833"/>
                      <a:pt x="232" y="832"/>
                      <a:pt x="232" y="831"/>
                    </a:cubicBezTo>
                    <a:cubicBezTo>
                      <a:pt x="232" y="831"/>
                      <a:pt x="232" y="830"/>
                      <a:pt x="232" y="830"/>
                    </a:cubicBezTo>
                    <a:cubicBezTo>
                      <a:pt x="231" y="830"/>
                      <a:pt x="230" y="830"/>
                      <a:pt x="230" y="830"/>
                    </a:cubicBezTo>
                    <a:cubicBezTo>
                      <a:pt x="229" y="830"/>
                      <a:pt x="229" y="831"/>
                      <a:pt x="229" y="831"/>
                    </a:cubicBezTo>
                    <a:cubicBezTo>
                      <a:pt x="229" y="832"/>
                      <a:pt x="229" y="833"/>
                      <a:pt x="229" y="834"/>
                    </a:cubicBezTo>
                    <a:cubicBezTo>
                      <a:pt x="228" y="834"/>
                      <a:pt x="228" y="836"/>
                      <a:pt x="227" y="836"/>
                    </a:cubicBezTo>
                    <a:cubicBezTo>
                      <a:pt x="226" y="836"/>
                      <a:pt x="226" y="836"/>
                      <a:pt x="226" y="836"/>
                    </a:cubicBezTo>
                    <a:cubicBezTo>
                      <a:pt x="225" y="836"/>
                      <a:pt x="224" y="837"/>
                      <a:pt x="223" y="837"/>
                    </a:cubicBezTo>
                    <a:cubicBezTo>
                      <a:pt x="223" y="838"/>
                      <a:pt x="222" y="838"/>
                      <a:pt x="221" y="838"/>
                    </a:cubicBezTo>
                    <a:cubicBezTo>
                      <a:pt x="221" y="838"/>
                      <a:pt x="221" y="837"/>
                      <a:pt x="221" y="836"/>
                    </a:cubicBezTo>
                    <a:cubicBezTo>
                      <a:pt x="220" y="836"/>
                      <a:pt x="220" y="835"/>
                      <a:pt x="219" y="835"/>
                    </a:cubicBezTo>
                    <a:cubicBezTo>
                      <a:pt x="219" y="834"/>
                      <a:pt x="219" y="834"/>
                      <a:pt x="219" y="833"/>
                    </a:cubicBezTo>
                    <a:cubicBezTo>
                      <a:pt x="220" y="833"/>
                      <a:pt x="220" y="832"/>
                      <a:pt x="221" y="831"/>
                    </a:cubicBezTo>
                    <a:cubicBezTo>
                      <a:pt x="221" y="830"/>
                      <a:pt x="221" y="829"/>
                      <a:pt x="221" y="827"/>
                    </a:cubicBezTo>
                    <a:cubicBezTo>
                      <a:pt x="220" y="827"/>
                      <a:pt x="220" y="827"/>
                      <a:pt x="220" y="827"/>
                    </a:cubicBezTo>
                    <a:cubicBezTo>
                      <a:pt x="219" y="827"/>
                      <a:pt x="219" y="828"/>
                      <a:pt x="218" y="828"/>
                    </a:cubicBezTo>
                    <a:cubicBezTo>
                      <a:pt x="218" y="828"/>
                      <a:pt x="218" y="828"/>
                      <a:pt x="217" y="829"/>
                    </a:cubicBezTo>
                    <a:cubicBezTo>
                      <a:pt x="217" y="829"/>
                      <a:pt x="217" y="829"/>
                      <a:pt x="217" y="830"/>
                    </a:cubicBezTo>
                    <a:cubicBezTo>
                      <a:pt x="216" y="830"/>
                      <a:pt x="215" y="830"/>
                      <a:pt x="215" y="831"/>
                    </a:cubicBezTo>
                    <a:cubicBezTo>
                      <a:pt x="214" y="831"/>
                      <a:pt x="214" y="832"/>
                      <a:pt x="212" y="832"/>
                    </a:cubicBezTo>
                    <a:cubicBezTo>
                      <a:pt x="212" y="833"/>
                      <a:pt x="212" y="833"/>
                      <a:pt x="212" y="833"/>
                    </a:cubicBezTo>
                    <a:cubicBezTo>
                      <a:pt x="211" y="834"/>
                      <a:pt x="209" y="834"/>
                      <a:pt x="208" y="836"/>
                    </a:cubicBezTo>
                    <a:cubicBezTo>
                      <a:pt x="208" y="836"/>
                      <a:pt x="207" y="836"/>
                      <a:pt x="207" y="837"/>
                    </a:cubicBezTo>
                    <a:cubicBezTo>
                      <a:pt x="206" y="838"/>
                      <a:pt x="205" y="838"/>
                      <a:pt x="205" y="838"/>
                    </a:cubicBezTo>
                    <a:cubicBezTo>
                      <a:pt x="204" y="839"/>
                      <a:pt x="204" y="839"/>
                      <a:pt x="203" y="839"/>
                    </a:cubicBezTo>
                    <a:cubicBezTo>
                      <a:pt x="202" y="840"/>
                      <a:pt x="201" y="840"/>
                      <a:pt x="201" y="841"/>
                    </a:cubicBezTo>
                    <a:cubicBezTo>
                      <a:pt x="200" y="841"/>
                      <a:pt x="200" y="841"/>
                      <a:pt x="199" y="841"/>
                    </a:cubicBezTo>
                    <a:cubicBezTo>
                      <a:pt x="198" y="842"/>
                      <a:pt x="197" y="842"/>
                      <a:pt x="194" y="844"/>
                    </a:cubicBezTo>
                    <a:cubicBezTo>
                      <a:pt x="192" y="844"/>
                      <a:pt x="190" y="845"/>
                      <a:pt x="189" y="846"/>
                    </a:cubicBezTo>
                    <a:cubicBezTo>
                      <a:pt x="188" y="847"/>
                      <a:pt x="188" y="846"/>
                      <a:pt x="187" y="847"/>
                    </a:cubicBezTo>
                    <a:cubicBezTo>
                      <a:pt x="187" y="847"/>
                      <a:pt x="187" y="847"/>
                      <a:pt x="187" y="847"/>
                    </a:cubicBezTo>
                    <a:cubicBezTo>
                      <a:pt x="186" y="847"/>
                      <a:pt x="186" y="847"/>
                      <a:pt x="185" y="847"/>
                    </a:cubicBezTo>
                    <a:cubicBezTo>
                      <a:pt x="185" y="847"/>
                      <a:pt x="185" y="847"/>
                      <a:pt x="185" y="847"/>
                    </a:cubicBezTo>
                    <a:cubicBezTo>
                      <a:pt x="184" y="848"/>
                      <a:pt x="183" y="848"/>
                      <a:pt x="183" y="849"/>
                    </a:cubicBezTo>
                    <a:cubicBezTo>
                      <a:pt x="182" y="849"/>
                      <a:pt x="181" y="849"/>
                      <a:pt x="181" y="849"/>
                    </a:cubicBezTo>
                    <a:cubicBezTo>
                      <a:pt x="180" y="850"/>
                      <a:pt x="178" y="849"/>
                      <a:pt x="178" y="850"/>
                    </a:cubicBezTo>
                    <a:cubicBezTo>
                      <a:pt x="178" y="850"/>
                      <a:pt x="177" y="850"/>
                      <a:pt x="177" y="849"/>
                    </a:cubicBezTo>
                    <a:cubicBezTo>
                      <a:pt x="177" y="850"/>
                      <a:pt x="177" y="850"/>
                      <a:pt x="176" y="850"/>
                    </a:cubicBezTo>
                    <a:cubicBezTo>
                      <a:pt x="176" y="850"/>
                      <a:pt x="175" y="850"/>
                      <a:pt x="175" y="850"/>
                    </a:cubicBezTo>
                    <a:cubicBezTo>
                      <a:pt x="174" y="850"/>
                      <a:pt x="174" y="849"/>
                      <a:pt x="173" y="849"/>
                    </a:cubicBezTo>
                    <a:cubicBezTo>
                      <a:pt x="173" y="848"/>
                      <a:pt x="172" y="850"/>
                      <a:pt x="172" y="849"/>
                    </a:cubicBezTo>
                    <a:cubicBezTo>
                      <a:pt x="171" y="849"/>
                      <a:pt x="170" y="850"/>
                      <a:pt x="170" y="850"/>
                    </a:cubicBezTo>
                    <a:cubicBezTo>
                      <a:pt x="169" y="850"/>
                      <a:pt x="168" y="850"/>
                      <a:pt x="167" y="850"/>
                    </a:cubicBezTo>
                    <a:cubicBezTo>
                      <a:pt x="166" y="850"/>
                      <a:pt x="166" y="849"/>
                      <a:pt x="165" y="848"/>
                    </a:cubicBezTo>
                    <a:cubicBezTo>
                      <a:pt x="164" y="848"/>
                      <a:pt x="162" y="848"/>
                      <a:pt x="161" y="848"/>
                    </a:cubicBezTo>
                    <a:cubicBezTo>
                      <a:pt x="161" y="848"/>
                      <a:pt x="160" y="848"/>
                      <a:pt x="160" y="849"/>
                    </a:cubicBezTo>
                    <a:cubicBezTo>
                      <a:pt x="160" y="849"/>
                      <a:pt x="159" y="849"/>
                      <a:pt x="158" y="849"/>
                    </a:cubicBezTo>
                    <a:cubicBezTo>
                      <a:pt x="157" y="849"/>
                      <a:pt x="157" y="850"/>
                      <a:pt x="156" y="850"/>
                    </a:cubicBezTo>
                    <a:cubicBezTo>
                      <a:pt x="155" y="850"/>
                      <a:pt x="154" y="850"/>
                      <a:pt x="154" y="850"/>
                    </a:cubicBezTo>
                    <a:cubicBezTo>
                      <a:pt x="153" y="850"/>
                      <a:pt x="153" y="851"/>
                      <a:pt x="153" y="851"/>
                    </a:cubicBezTo>
                    <a:cubicBezTo>
                      <a:pt x="153" y="851"/>
                      <a:pt x="152" y="851"/>
                      <a:pt x="152" y="851"/>
                    </a:cubicBezTo>
                    <a:cubicBezTo>
                      <a:pt x="151" y="851"/>
                      <a:pt x="151" y="851"/>
                      <a:pt x="151" y="852"/>
                    </a:cubicBezTo>
                    <a:cubicBezTo>
                      <a:pt x="150" y="852"/>
                      <a:pt x="149" y="852"/>
                      <a:pt x="149" y="852"/>
                    </a:cubicBezTo>
                    <a:cubicBezTo>
                      <a:pt x="148" y="853"/>
                      <a:pt x="147" y="852"/>
                      <a:pt x="146" y="853"/>
                    </a:cubicBezTo>
                    <a:cubicBezTo>
                      <a:pt x="146" y="853"/>
                      <a:pt x="145" y="853"/>
                      <a:pt x="144" y="854"/>
                    </a:cubicBezTo>
                    <a:cubicBezTo>
                      <a:pt x="144" y="854"/>
                      <a:pt x="143" y="854"/>
                      <a:pt x="143" y="853"/>
                    </a:cubicBezTo>
                    <a:cubicBezTo>
                      <a:pt x="144" y="852"/>
                      <a:pt x="145" y="852"/>
                      <a:pt x="145" y="851"/>
                    </a:cubicBezTo>
                    <a:cubicBezTo>
                      <a:pt x="145" y="851"/>
                      <a:pt x="146" y="851"/>
                      <a:pt x="146" y="851"/>
                    </a:cubicBezTo>
                    <a:cubicBezTo>
                      <a:pt x="147" y="850"/>
                      <a:pt x="147" y="849"/>
                      <a:pt x="148" y="848"/>
                    </a:cubicBezTo>
                    <a:cubicBezTo>
                      <a:pt x="148" y="847"/>
                      <a:pt x="149" y="847"/>
                      <a:pt x="150" y="846"/>
                    </a:cubicBezTo>
                    <a:cubicBezTo>
                      <a:pt x="150" y="846"/>
                      <a:pt x="151" y="846"/>
                      <a:pt x="151" y="846"/>
                    </a:cubicBezTo>
                    <a:cubicBezTo>
                      <a:pt x="152" y="845"/>
                      <a:pt x="153" y="844"/>
                      <a:pt x="154" y="842"/>
                    </a:cubicBezTo>
                    <a:cubicBezTo>
                      <a:pt x="154" y="842"/>
                      <a:pt x="153" y="842"/>
                      <a:pt x="153" y="841"/>
                    </a:cubicBezTo>
                    <a:cubicBezTo>
                      <a:pt x="153" y="842"/>
                      <a:pt x="152" y="842"/>
                      <a:pt x="152" y="843"/>
                    </a:cubicBezTo>
                    <a:cubicBezTo>
                      <a:pt x="152" y="843"/>
                      <a:pt x="152" y="843"/>
                      <a:pt x="151" y="843"/>
                    </a:cubicBezTo>
                    <a:cubicBezTo>
                      <a:pt x="151" y="843"/>
                      <a:pt x="151" y="842"/>
                      <a:pt x="150" y="842"/>
                    </a:cubicBezTo>
                    <a:cubicBezTo>
                      <a:pt x="150" y="841"/>
                      <a:pt x="150" y="840"/>
                      <a:pt x="150" y="840"/>
                    </a:cubicBezTo>
                    <a:cubicBezTo>
                      <a:pt x="149" y="839"/>
                      <a:pt x="149" y="841"/>
                      <a:pt x="147" y="840"/>
                    </a:cubicBezTo>
                    <a:cubicBezTo>
                      <a:pt x="147" y="840"/>
                      <a:pt x="146" y="841"/>
                      <a:pt x="146" y="841"/>
                    </a:cubicBezTo>
                    <a:cubicBezTo>
                      <a:pt x="145" y="841"/>
                      <a:pt x="144" y="841"/>
                      <a:pt x="144" y="841"/>
                    </a:cubicBezTo>
                    <a:cubicBezTo>
                      <a:pt x="143" y="842"/>
                      <a:pt x="143" y="842"/>
                      <a:pt x="142" y="843"/>
                    </a:cubicBezTo>
                    <a:cubicBezTo>
                      <a:pt x="142" y="843"/>
                      <a:pt x="141" y="843"/>
                      <a:pt x="141" y="843"/>
                    </a:cubicBezTo>
                    <a:cubicBezTo>
                      <a:pt x="140" y="843"/>
                      <a:pt x="140" y="844"/>
                      <a:pt x="139" y="844"/>
                    </a:cubicBezTo>
                    <a:cubicBezTo>
                      <a:pt x="138" y="845"/>
                      <a:pt x="138" y="845"/>
                      <a:pt x="137" y="845"/>
                    </a:cubicBezTo>
                    <a:cubicBezTo>
                      <a:pt x="136" y="845"/>
                      <a:pt x="135" y="846"/>
                      <a:pt x="135" y="846"/>
                    </a:cubicBezTo>
                    <a:cubicBezTo>
                      <a:pt x="134" y="847"/>
                      <a:pt x="134" y="846"/>
                      <a:pt x="133" y="847"/>
                    </a:cubicBezTo>
                    <a:cubicBezTo>
                      <a:pt x="134" y="845"/>
                      <a:pt x="136" y="844"/>
                      <a:pt x="136" y="843"/>
                    </a:cubicBezTo>
                    <a:cubicBezTo>
                      <a:pt x="137" y="843"/>
                      <a:pt x="138" y="842"/>
                      <a:pt x="139" y="842"/>
                    </a:cubicBezTo>
                    <a:cubicBezTo>
                      <a:pt x="139" y="842"/>
                      <a:pt x="139" y="842"/>
                      <a:pt x="140" y="842"/>
                    </a:cubicBezTo>
                    <a:cubicBezTo>
                      <a:pt x="141" y="841"/>
                      <a:pt x="142" y="840"/>
                      <a:pt x="143" y="840"/>
                    </a:cubicBezTo>
                    <a:cubicBezTo>
                      <a:pt x="144" y="839"/>
                      <a:pt x="145" y="838"/>
                      <a:pt x="146" y="838"/>
                    </a:cubicBezTo>
                    <a:cubicBezTo>
                      <a:pt x="146" y="838"/>
                      <a:pt x="147" y="837"/>
                      <a:pt x="148" y="837"/>
                    </a:cubicBezTo>
                    <a:cubicBezTo>
                      <a:pt x="148" y="836"/>
                      <a:pt x="149" y="836"/>
                      <a:pt x="150" y="835"/>
                    </a:cubicBezTo>
                    <a:cubicBezTo>
                      <a:pt x="150" y="835"/>
                      <a:pt x="150" y="835"/>
                      <a:pt x="150" y="835"/>
                    </a:cubicBezTo>
                    <a:cubicBezTo>
                      <a:pt x="150" y="834"/>
                      <a:pt x="151" y="833"/>
                      <a:pt x="151" y="833"/>
                    </a:cubicBezTo>
                    <a:cubicBezTo>
                      <a:pt x="152" y="833"/>
                      <a:pt x="153" y="832"/>
                      <a:pt x="153" y="832"/>
                    </a:cubicBezTo>
                    <a:cubicBezTo>
                      <a:pt x="154" y="831"/>
                      <a:pt x="154" y="831"/>
                      <a:pt x="155" y="831"/>
                    </a:cubicBezTo>
                    <a:cubicBezTo>
                      <a:pt x="156" y="830"/>
                      <a:pt x="156" y="829"/>
                      <a:pt x="157" y="829"/>
                    </a:cubicBezTo>
                    <a:cubicBezTo>
                      <a:pt x="157" y="829"/>
                      <a:pt x="158" y="828"/>
                      <a:pt x="158" y="828"/>
                    </a:cubicBezTo>
                    <a:cubicBezTo>
                      <a:pt x="158" y="828"/>
                      <a:pt x="159" y="828"/>
                      <a:pt x="159" y="828"/>
                    </a:cubicBezTo>
                    <a:cubicBezTo>
                      <a:pt x="159" y="827"/>
                      <a:pt x="161" y="827"/>
                      <a:pt x="161" y="825"/>
                    </a:cubicBezTo>
                    <a:cubicBezTo>
                      <a:pt x="162" y="824"/>
                      <a:pt x="163" y="824"/>
                      <a:pt x="163" y="823"/>
                    </a:cubicBezTo>
                    <a:cubicBezTo>
                      <a:pt x="163" y="822"/>
                      <a:pt x="161" y="821"/>
                      <a:pt x="160" y="820"/>
                    </a:cubicBezTo>
                    <a:cubicBezTo>
                      <a:pt x="160" y="821"/>
                      <a:pt x="160" y="821"/>
                      <a:pt x="160" y="821"/>
                    </a:cubicBezTo>
                    <a:cubicBezTo>
                      <a:pt x="160" y="821"/>
                      <a:pt x="160" y="822"/>
                      <a:pt x="160" y="822"/>
                    </a:cubicBezTo>
                    <a:cubicBezTo>
                      <a:pt x="159" y="823"/>
                      <a:pt x="159" y="822"/>
                      <a:pt x="159" y="822"/>
                    </a:cubicBezTo>
                    <a:cubicBezTo>
                      <a:pt x="158" y="822"/>
                      <a:pt x="157" y="822"/>
                      <a:pt x="156" y="822"/>
                    </a:cubicBezTo>
                    <a:cubicBezTo>
                      <a:pt x="156" y="821"/>
                      <a:pt x="156" y="821"/>
                      <a:pt x="156" y="820"/>
                    </a:cubicBezTo>
                    <a:cubicBezTo>
                      <a:pt x="157" y="820"/>
                      <a:pt x="157" y="819"/>
                      <a:pt x="158" y="819"/>
                    </a:cubicBezTo>
                    <a:cubicBezTo>
                      <a:pt x="158" y="818"/>
                      <a:pt x="158" y="818"/>
                      <a:pt x="158" y="817"/>
                    </a:cubicBezTo>
                    <a:cubicBezTo>
                      <a:pt x="157" y="817"/>
                      <a:pt x="157" y="817"/>
                      <a:pt x="156" y="817"/>
                    </a:cubicBezTo>
                    <a:cubicBezTo>
                      <a:pt x="156" y="818"/>
                      <a:pt x="155" y="818"/>
                      <a:pt x="154" y="819"/>
                    </a:cubicBezTo>
                    <a:cubicBezTo>
                      <a:pt x="152" y="819"/>
                      <a:pt x="151" y="819"/>
                      <a:pt x="149" y="819"/>
                    </a:cubicBezTo>
                    <a:cubicBezTo>
                      <a:pt x="149" y="820"/>
                      <a:pt x="148" y="820"/>
                      <a:pt x="147" y="821"/>
                    </a:cubicBezTo>
                    <a:cubicBezTo>
                      <a:pt x="146" y="821"/>
                      <a:pt x="146" y="823"/>
                      <a:pt x="145" y="823"/>
                    </a:cubicBezTo>
                    <a:cubicBezTo>
                      <a:pt x="144" y="823"/>
                      <a:pt x="144" y="823"/>
                      <a:pt x="144" y="823"/>
                    </a:cubicBezTo>
                    <a:cubicBezTo>
                      <a:pt x="143" y="823"/>
                      <a:pt x="143" y="823"/>
                      <a:pt x="143" y="823"/>
                    </a:cubicBezTo>
                    <a:cubicBezTo>
                      <a:pt x="143" y="823"/>
                      <a:pt x="143" y="823"/>
                      <a:pt x="142" y="823"/>
                    </a:cubicBezTo>
                    <a:cubicBezTo>
                      <a:pt x="142" y="823"/>
                      <a:pt x="141" y="822"/>
                      <a:pt x="141" y="822"/>
                    </a:cubicBezTo>
                    <a:cubicBezTo>
                      <a:pt x="141" y="821"/>
                      <a:pt x="141" y="821"/>
                      <a:pt x="142" y="821"/>
                    </a:cubicBezTo>
                    <a:cubicBezTo>
                      <a:pt x="142" y="821"/>
                      <a:pt x="143" y="820"/>
                      <a:pt x="143" y="819"/>
                    </a:cubicBezTo>
                    <a:cubicBezTo>
                      <a:pt x="144" y="819"/>
                      <a:pt x="145" y="819"/>
                      <a:pt x="145" y="819"/>
                    </a:cubicBezTo>
                    <a:cubicBezTo>
                      <a:pt x="146" y="818"/>
                      <a:pt x="146" y="818"/>
                      <a:pt x="147" y="817"/>
                    </a:cubicBezTo>
                    <a:cubicBezTo>
                      <a:pt x="148" y="817"/>
                      <a:pt x="149" y="817"/>
                      <a:pt x="149" y="817"/>
                    </a:cubicBezTo>
                    <a:cubicBezTo>
                      <a:pt x="150" y="816"/>
                      <a:pt x="149" y="815"/>
                      <a:pt x="150" y="814"/>
                    </a:cubicBezTo>
                    <a:cubicBezTo>
                      <a:pt x="150" y="813"/>
                      <a:pt x="150" y="812"/>
                      <a:pt x="150" y="811"/>
                    </a:cubicBezTo>
                    <a:cubicBezTo>
                      <a:pt x="151" y="810"/>
                      <a:pt x="151" y="810"/>
                      <a:pt x="151" y="810"/>
                    </a:cubicBezTo>
                    <a:cubicBezTo>
                      <a:pt x="152" y="809"/>
                      <a:pt x="152" y="808"/>
                      <a:pt x="154" y="808"/>
                    </a:cubicBezTo>
                    <a:cubicBezTo>
                      <a:pt x="154" y="808"/>
                      <a:pt x="155" y="807"/>
                      <a:pt x="155" y="807"/>
                    </a:cubicBezTo>
                    <a:cubicBezTo>
                      <a:pt x="155" y="806"/>
                      <a:pt x="155" y="806"/>
                      <a:pt x="155" y="806"/>
                    </a:cubicBezTo>
                    <a:cubicBezTo>
                      <a:pt x="155" y="805"/>
                      <a:pt x="155" y="805"/>
                      <a:pt x="154" y="805"/>
                    </a:cubicBezTo>
                    <a:cubicBezTo>
                      <a:pt x="154" y="806"/>
                      <a:pt x="154" y="806"/>
                      <a:pt x="154" y="806"/>
                    </a:cubicBezTo>
                    <a:cubicBezTo>
                      <a:pt x="152" y="806"/>
                      <a:pt x="151" y="806"/>
                      <a:pt x="150" y="806"/>
                    </a:cubicBezTo>
                    <a:cubicBezTo>
                      <a:pt x="150" y="806"/>
                      <a:pt x="150" y="806"/>
                      <a:pt x="150" y="806"/>
                    </a:cubicBezTo>
                    <a:cubicBezTo>
                      <a:pt x="150" y="807"/>
                      <a:pt x="149" y="807"/>
                      <a:pt x="149" y="807"/>
                    </a:cubicBezTo>
                    <a:cubicBezTo>
                      <a:pt x="147" y="807"/>
                      <a:pt x="146" y="807"/>
                      <a:pt x="144" y="807"/>
                    </a:cubicBezTo>
                    <a:cubicBezTo>
                      <a:pt x="143" y="807"/>
                      <a:pt x="143" y="807"/>
                      <a:pt x="143" y="807"/>
                    </a:cubicBezTo>
                    <a:cubicBezTo>
                      <a:pt x="143" y="807"/>
                      <a:pt x="143" y="807"/>
                      <a:pt x="143" y="807"/>
                    </a:cubicBezTo>
                    <a:cubicBezTo>
                      <a:pt x="142" y="807"/>
                      <a:pt x="141" y="807"/>
                      <a:pt x="140" y="807"/>
                    </a:cubicBezTo>
                    <a:cubicBezTo>
                      <a:pt x="139" y="808"/>
                      <a:pt x="138" y="808"/>
                      <a:pt x="137" y="809"/>
                    </a:cubicBezTo>
                    <a:cubicBezTo>
                      <a:pt x="137" y="809"/>
                      <a:pt x="136" y="809"/>
                      <a:pt x="135" y="809"/>
                    </a:cubicBezTo>
                    <a:cubicBezTo>
                      <a:pt x="134" y="808"/>
                      <a:pt x="135" y="808"/>
                      <a:pt x="135" y="807"/>
                    </a:cubicBezTo>
                    <a:cubicBezTo>
                      <a:pt x="135" y="807"/>
                      <a:pt x="135" y="806"/>
                      <a:pt x="135" y="806"/>
                    </a:cubicBezTo>
                    <a:cubicBezTo>
                      <a:pt x="135" y="804"/>
                      <a:pt x="134" y="805"/>
                      <a:pt x="133" y="804"/>
                    </a:cubicBezTo>
                    <a:cubicBezTo>
                      <a:pt x="132" y="804"/>
                      <a:pt x="131" y="805"/>
                      <a:pt x="130" y="805"/>
                    </a:cubicBezTo>
                    <a:cubicBezTo>
                      <a:pt x="129" y="805"/>
                      <a:pt x="128" y="805"/>
                      <a:pt x="126" y="805"/>
                    </a:cubicBezTo>
                    <a:cubicBezTo>
                      <a:pt x="126" y="806"/>
                      <a:pt x="125" y="806"/>
                      <a:pt x="124" y="806"/>
                    </a:cubicBezTo>
                    <a:cubicBezTo>
                      <a:pt x="124" y="806"/>
                      <a:pt x="124" y="807"/>
                      <a:pt x="124" y="807"/>
                    </a:cubicBezTo>
                    <a:cubicBezTo>
                      <a:pt x="123" y="807"/>
                      <a:pt x="121" y="807"/>
                      <a:pt x="120" y="807"/>
                    </a:cubicBezTo>
                    <a:cubicBezTo>
                      <a:pt x="120" y="807"/>
                      <a:pt x="120" y="807"/>
                      <a:pt x="120" y="807"/>
                    </a:cubicBezTo>
                    <a:cubicBezTo>
                      <a:pt x="119" y="807"/>
                      <a:pt x="118" y="807"/>
                      <a:pt x="118" y="807"/>
                    </a:cubicBezTo>
                    <a:cubicBezTo>
                      <a:pt x="118" y="807"/>
                      <a:pt x="118" y="807"/>
                      <a:pt x="118" y="807"/>
                    </a:cubicBezTo>
                    <a:cubicBezTo>
                      <a:pt x="118" y="807"/>
                      <a:pt x="118" y="807"/>
                      <a:pt x="118" y="807"/>
                    </a:cubicBezTo>
                    <a:cubicBezTo>
                      <a:pt x="119" y="807"/>
                      <a:pt x="119" y="806"/>
                      <a:pt x="120" y="806"/>
                    </a:cubicBezTo>
                    <a:cubicBezTo>
                      <a:pt x="121" y="805"/>
                      <a:pt x="122" y="804"/>
                      <a:pt x="123" y="803"/>
                    </a:cubicBezTo>
                    <a:cubicBezTo>
                      <a:pt x="124" y="803"/>
                      <a:pt x="124" y="803"/>
                      <a:pt x="125" y="803"/>
                    </a:cubicBezTo>
                    <a:cubicBezTo>
                      <a:pt x="126" y="802"/>
                      <a:pt x="127" y="802"/>
                      <a:pt x="128" y="801"/>
                    </a:cubicBezTo>
                    <a:cubicBezTo>
                      <a:pt x="129" y="801"/>
                      <a:pt x="130" y="800"/>
                      <a:pt x="131" y="800"/>
                    </a:cubicBezTo>
                    <a:cubicBezTo>
                      <a:pt x="133" y="799"/>
                      <a:pt x="134" y="799"/>
                      <a:pt x="135" y="799"/>
                    </a:cubicBezTo>
                    <a:cubicBezTo>
                      <a:pt x="136" y="797"/>
                      <a:pt x="138" y="797"/>
                      <a:pt x="141" y="795"/>
                    </a:cubicBezTo>
                    <a:cubicBezTo>
                      <a:pt x="141" y="795"/>
                      <a:pt x="142" y="794"/>
                      <a:pt x="142" y="794"/>
                    </a:cubicBezTo>
                    <a:cubicBezTo>
                      <a:pt x="143" y="793"/>
                      <a:pt x="143" y="792"/>
                      <a:pt x="143" y="792"/>
                    </a:cubicBezTo>
                    <a:cubicBezTo>
                      <a:pt x="143" y="791"/>
                      <a:pt x="145" y="790"/>
                      <a:pt x="145" y="789"/>
                    </a:cubicBezTo>
                    <a:cubicBezTo>
                      <a:pt x="145" y="789"/>
                      <a:pt x="145" y="787"/>
                      <a:pt x="146" y="787"/>
                    </a:cubicBezTo>
                    <a:cubicBezTo>
                      <a:pt x="146" y="785"/>
                      <a:pt x="146" y="782"/>
                      <a:pt x="146" y="780"/>
                    </a:cubicBezTo>
                    <a:cubicBezTo>
                      <a:pt x="145" y="780"/>
                      <a:pt x="146" y="779"/>
                      <a:pt x="145" y="779"/>
                    </a:cubicBezTo>
                    <a:cubicBezTo>
                      <a:pt x="144" y="779"/>
                      <a:pt x="144" y="779"/>
                      <a:pt x="143" y="779"/>
                    </a:cubicBezTo>
                    <a:cubicBezTo>
                      <a:pt x="142" y="779"/>
                      <a:pt x="141" y="780"/>
                      <a:pt x="140" y="781"/>
                    </a:cubicBezTo>
                    <a:cubicBezTo>
                      <a:pt x="140" y="781"/>
                      <a:pt x="139" y="781"/>
                      <a:pt x="138" y="781"/>
                    </a:cubicBezTo>
                    <a:cubicBezTo>
                      <a:pt x="138" y="781"/>
                      <a:pt x="137" y="782"/>
                      <a:pt x="137" y="782"/>
                    </a:cubicBezTo>
                    <a:cubicBezTo>
                      <a:pt x="136" y="781"/>
                      <a:pt x="136" y="780"/>
                      <a:pt x="135" y="779"/>
                    </a:cubicBezTo>
                    <a:cubicBezTo>
                      <a:pt x="134" y="779"/>
                      <a:pt x="133" y="779"/>
                      <a:pt x="132" y="779"/>
                    </a:cubicBezTo>
                    <a:cubicBezTo>
                      <a:pt x="132" y="779"/>
                      <a:pt x="132" y="779"/>
                      <a:pt x="132" y="778"/>
                    </a:cubicBezTo>
                    <a:cubicBezTo>
                      <a:pt x="131" y="778"/>
                      <a:pt x="131" y="778"/>
                      <a:pt x="130" y="778"/>
                    </a:cubicBezTo>
                    <a:cubicBezTo>
                      <a:pt x="130" y="778"/>
                      <a:pt x="130" y="778"/>
                      <a:pt x="130" y="777"/>
                    </a:cubicBezTo>
                    <a:cubicBezTo>
                      <a:pt x="129" y="777"/>
                      <a:pt x="129" y="777"/>
                      <a:pt x="128" y="777"/>
                    </a:cubicBezTo>
                    <a:cubicBezTo>
                      <a:pt x="128" y="778"/>
                      <a:pt x="128" y="778"/>
                      <a:pt x="128" y="778"/>
                    </a:cubicBezTo>
                    <a:cubicBezTo>
                      <a:pt x="128" y="779"/>
                      <a:pt x="127" y="779"/>
                      <a:pt x="127" y="780"/>
                    </a:cubicBezTo>
                    <a:cubicBezTo>
                      <a:pt x="126" y="780"/>
                      <a:pt x="125" y="780"/>
                      <a:pt x="124" y="780"/>
                    </a:cubicBezTo>
                    <a:cubicBezTo>
                      <a:pt x="124" y="782"/>
                      <a:pt x="123" y="783"/>
                      <a:pt x="123" y="784"/>
                    </a:cubicBezTo>
                    <a:cubicBezTo>
                      <a:pt x="123" y="784"/>
                      <a:pt x="122" y="784"/>
                      <a:pt x="122" y="784"/>
                    </a:cubicBezTo>
                    <a:cubicBezTo>
                      <a:pt x="122" y="784"/>
                      <a:pt x="121" y="784"/>
                      <a:pt x="121" y="783"/>
                    </a:cubicBezTo>
                    <a:cubicBezTo>
                      <a:pt x="121" y="783"/>
                      <a:pt x="121" y="782"/>
                      <a:pt x="121" y="782"/>
                    </a:cubicBezTo>
                    <a:cubicBezTo>
                      <a:pt x="121" y="781"/>
                      <a:pt x="120" y="781"/>
                      <a:pt x="121" y="780"/>
                    </a:cubicBezTo>
                    <a:cubicBezTo>
                      <a:pt x="121" y="780"/>
                      <a:pt x="122" y="779"/>
                      <a:pt x="122" y="779"/>
                    </a:cubicBezTo>
                    <a:cubicBezTo>
                      <a:pt x="122" y="778"/>
                      <a:pt x="123" y="777"/>
                      <a:pt x="123" y="777"/>
                    </a:cubicBezTo>
                    <a:cubicBezTo>
                      <a:pt x="123" y="776"/>
                      <a:pt x="123" y="775"/>
                      <a:pt x="123" y="774"/>
                    </a:cubicBezTo>
                    <a:cubicBezTo>
                      <a:pt x="124" y="774"/>
                      <a:pt x="124" y="774"/>
                      <a:pt x="124" y="775"/>
                    </a:cubicBezTo>
                    <a:cubicBezTo>
                      <a:pt x="125" y="776"/>
                      <a:pt x="125" y="775"/>
                      <a:pt x="126" y="776"/>
                    </a:cubicBezTo>
                    <a:cubicBezTo>
                      <a:pt x="127" y="775"/>
                      <a:pt x="126" y="774"/>
                      <a:pt x="126" y="774"/>
                    </a:cubicBezTo>
                    <a:cubicBezTo>
                      <a:pt x="126" y="772"/>
                      <a:pt x="127" y="771"/>
                      <a:pt x="128" y="770"/>
                    </a:cubicBezTo>
                    <a:cubicBezTo>
                      <a:pt x="128" y="770"/>
                      <a:pt x="128" y="770"/>
                      <a:pt x="128" y="769"/>
                    </a:cubicBezTo>
                    <a:cubicBezTo>
                      <a:pt x="128" y="769"/>
                      <a:pt x="129" y="768"/>
                      <a:pt x="129" y="768"/>
                    </a:cubicBezTo>
                    <a:cubicBezTo>
                      <a:pt x="130" y="768"/>
                      <a:pt x="130" y="768"/>
                      <a:pt x="130" y="768"/>
                    </a:cubicBezTo>
                    <a:cubicBezTo>
                      <a:pt x="131" y="767"/>
                      <a:pt x="133" y="767"/>
                      <a:pt x="134" y="765"/>
                    </a:cubicBezTo>
                    <a:cubicBezTo>
                      <a:pt x="134" y="765"/>
                      <a:pt x="135" y="765"/>
                      <a:pt x="135" y="765"/>
                    </a:cubicBezTo>
                    <a:cubicBezTo>
                      <a:pt x="136" y="765"/>
                      <a:pt x="137" y="764"/>
                      <a:pt x="138" y="763"/>
                    </a:cubicBezTo>
                    <a:cubicBezTo>
                      <a:pt x="139" y="763"/>
                      <a:pt x="139" y="763"/>
                      <a:pt x="140" y="763"/>
                    </a:cubicBezTo>
                    <a:cubicBezTo>
                      <a:pt x="140" y="762"/>
                      <a:pt x="141" y="762"/>
                      <a:pt x="141" y="762"/>
                    </a:cubicBezTo>
                    <a:cubicBezTo>
                      <a:pt x="141" y="761"/>
                      <a:pt x="141" y="761"/>
                      <a:pt x="141" y="760"/>
                    </a:cubicBezTo>
                    <a:cubicBezTo>
                      <a:pt x="141" y="760"/>
                      <a:pt x="142" y="760"/>
                      <a:pt x="142" y="760"/>
                    </a:cubicBezTo>
                    <a:cubicBezTo>
                      <a:pt x="143" y="760"/>
                      <a:pt x="144" y="759"/>
                      <a:pt x="145" y="759"/>
                    </a:cubicBezTo>
                    <a:cubicBezTo>
                      <a:pt x="145" y="758"/>
                      <a:pt x="146" y="758"/>
                      <a:pt x="147" y="758"/>
                    </a:cubicBezTo>
                    <a:cubicBezTo>
                      <a:pt x="147" y="758"/>
                      <a:pt x="147" y="757"/>
                      <a:pt x="148" y="757"/>
                    </a:cubicBezTo>
                    <a:cubicBezTo>
                      <a:pt x="149" y="757"/>
                      <a:pt x="150" y="756"/>
                      <a:pt x="152" y="756"/>
                    </a:cubicBezTo>
                    <a:cubicBezTo>
                      <a:pt x="152" y="756"/>
                      <a:pt x="152" y="755"/>
                      <a:pt x="153" y="754"/>
                    </a:cubicBezTo>
                    <a:cubicBezTo>
                      <a:pt x="154" y="755"/>
                      <a:pt x="154" y="753"/>
                      <a:pt x="155" y="754"/>
                    </a:cubicBezTo>
                    <a:cubicBezTo>
                      <a:pt x="156" y="754"/>
                      <a:pt x="156" y="753"/>
                      <a:pt x="157" y="753"/>
                    </a:cubicBezTo>
                    <a:cubicBezTo>
                      <a:pt x="158" y="753"/>
                      <a:pt x="159" y="753"/>
                      <a:pt x="159" y="753"/>
                    </a:cubicBezTo>
                    <a:cubicBezTo>
                      <a:pt x="160" y="753"/>
                      <a:pt x="160" y="753"/>
                      <a:pt x="160" y="752"/>
                    </a:cubicBezTo>
                    <a:cubicBezTo>
                      <a:pt x="161" y="752"/>
                      <a:pt x="162" y="752"/>
                      <a:pt x="163" y="752"/>
                    </a:cubicBezTo>
                    <a:cubicBezTo>
                      <a:pt x="164" y="752"/>
                      <a:pt x="165" y="752"/>
                      <a:pt x="166" y="751"/>
                    </a:cubicBezTo>
                    <a:cubicBezTo>
                      <a:pt x="166" y="750"/>
                      <a:pt x="166" y="749"/>
                      <a:pt x="167" y="748"/>
                    </a:cubicBezTo>
                    <a:cubicBezTo>
                      <a:pt x="166" y="748"/>
                      <a:pt x="166" y="748"/>
                      <a:pt x="165" y="747"/>
                    </a:cubicBezTo>
                    <a:cubicBezTo>
                      <a:pt x="165" y="746"/>
                      <a:pt x="165" y="745"/>
                      <a:pt x="165" y="743"/>
                    </a:cubicBezTo>
                    <a:cubicBezTo>
                      <a:pt x="165" y="743"/>
                      <a:pt x="164" y="743"/>
                      <a:pt x="163" y="742"/>
                    </a:cubicBezTo>
                    <a:cubicBezTo>
                      <a:pt x="163" y="741"/>
                      <a:pt x="164" y="741"/>
                      <a:pt x="164" y="741"/>
                    </a:cubicBezTo>
                    <a:cubicBezTo>
                      <a:pt x="164" y="740"/>
                      <a:pt x="164" y="740"/>
                      <a:pt x="164" y="739"/>
                    </a:cubicBezTo>
                    <a:cubicBezTo>
                      <a:pt x="165" y="739"/>
                      <a:pt x="166" y="738"/>
                      <a:pt x="166" y="737"/>
                    </a:cubicBezTo>
                    <a:cubicBezTo>
                      <a:pt x="166" y="737"/>
                      <a:pt x="165" y="736"/>
                      <a:pt x="165" y="736"/>
                    </a:cubicBezTo>
                    <a:cubicBezTo>
                      <a:pt x="164" y="736"/>
                      <a:pt x="164" y="737"/>
                      <a:pt x="163" y="737"/>
                    </a:cubicBezTo>
                    <a:cubicBezTo>
                      <a:pt x="163" y="738"/>
                      <a:pt x="163" y="739"/>
                      <a:pt x="162" y="739"/>
                    </a:cubicBezTo>
                    <a:cubicBezTo>
                      <a:pt x="162" y="739"/>
                      <a:pt x="162" y="739"/>
                      <a:pt x="162" y="739"/>
                    </a:cubicBezTo>
                    <a:cubicBezTo>
                      <a:pt x="162" y="737"/>
                      <a:pt x="163" y="736"/>
                      <a:pt x="164" y="735"/>
                    </a:cubicBezTo>
                    <a:cubicBezTo>
                      <a:pt x="164" y="735"/>
                      <a:pt x="164" y="734"/>
                      <a:pt x="165" y="734"/>
                    </a:cubicBezTo>
                    <a:cubicBezTo>
                      <a:pt x="165" y="734"/>
                      <a:pt x="165" y="734"/>
                      <a:pt x="165" y="734"/>
                    </a:cubicBezTo>
                    <a:cubicBezTo>
                      <a:pt x="166" y="734"/>
                      <a:pt x="166" y="734"/>
                      <a:pt x="166" y="733"/>
                    </a:cubicBezTo>
                    <a:cubicBezTo>
                      <a:pt x="166" y="733"/>
                      <a:pt x="166" y="733"/>
                      <a:pt x="165" y="732"/>
                    </a:cubicBezTo>
                    <a:cubicBezTo>
                      <a:pt x="165" y="732"/>
                      <a:pt x="165" y="731"/>
                      <a:pt x="165" y="730"/>
                    </a:cubicBezTo>
                    <a:cubicBezTo>
                      <a:pt x="165" y="730"/>
                      <a:pt x="165" y="729"/>
                      <a:pt x="164" y="729"/>
                    </a:cubicBezTo>
                    <a:cubicBezTo>
                      <a:pt x="164" y="729"/>
                      <a:pt x="164" y="728"/>
                      <a:pt x="164" y="728"/>
                    </a:cubicBezTo>
                    <a:cubicBezTo>
                      <a:pt x="163" y="728"/>
                      <a:pt x="163" y="729"/>
                      <a:pt x="162" y="729"/>
                    </a:cubicBezTo>
                    <a:cubicBezTo>
                      <a:pt x="162" y="729"/>
                      <a:pt x="162" y="730"/>
                      <a:pt x="161" y="730"/>
                    </a:cubicBezTo>
                    <a:cubicBezTo>
                      <a:pt x="161" y="731"/>
                      <a:pt x="161" y="731"/>
                      <a:pt x="161" y="732"/>
                    </a:cubicBezTo>
                    <a:cubicBezTo>
                      <a:pt x="161" y="732"/>
                      <a:pt x="160" y="732"/>
                      <a:pt x="160" y="733"/>
                    </a:cubicBezTo>
                    <a:cubicBezTo>
                      <a:pt x="160" y="734"/>
                      <a:pt x="160" y="734"/>
                      <a:pt x="159" y="735"/>
                    </a:cubicBezTo>
                    <a:cubicBezTo>
                      <a:pt x="159" y="735"/>
                      <a:pt x="159" y="735"/>
                      <a:pt x="159" y="736"/>
                    </a:cubicBezTo>
                    <a:cubicBezTo>
                      <a:pt x="159" y="736"/>
                      <a:pt x="158" y="737"/>
                      <a:pt x="158" y="737"/>
                    </a:cubicBezTo>
                    <a:cubicBezTo>
                      <a:pt x="158" y="737"/>
                      <a:pt x="157" y="736"/>
                      <a:pt x="157" y="736"/>
                    </a:cubicBezTo>
                    <a:cubicBezTo>
                      <a:pt x="156" y="737"/>
                      <a:pt x="156" y="737"/>
                      <a:pt x="155" y="738"/>
                    </a:cubicBezTo>
                    <a:cubicBezTo>
                      <a:pt x="154" y="738"/>
                      <a:pt x="155" y="737"/>
                      <a:pt x="154" y="737"/>
                    </a:cubicBezTo>
                    <a:cubicBezTo>
                      <a:pt x="154" y="737"/>
                      <a:pt x="154" y="736"/>
                      <a:pt x="154" y="736"/>
                    </a:cubicBezTo>
                    <a:cubicBezTo>
                      <a:pt x="153" y="737"/>
                      <a:pt x="153" y="737"/>
                      <a:pt x="152" y="738"/>
                    </a:cubicBezTo>
                    <a:cubicBezTo>
                      <a:pt x="152" y="738"/>
                      <a:pt x="151" y="738"/>
                      <a:pt x="151" y="738"/>
                    </a:cubicBezTo>
                    <a:cubicBezTo>
                      <a:pt x="151" y="738"/>
                      <a:pt x="150" y="737"/>
                      <a:pt x="150" y="737"/>
                    </a:cubicBezTo>
                    <a:cubicBezTo>
                      <a:pt x="149" y="737"/>
                      <a:pt x="149" y="739"/>
                      <a:pt x="148" y="738"/>
                    </a:cubicBezTo>
                    <a:cubicBezTo>
                      <a:pt x="148" y="737"/>
                      <a:pt x="148" y="737"/>
                      <a:pt x="148" y="737"/>
                    </a:cubicBezTo>
                    <a:cubicBezTo>
                      <a:pt x="148" y="736"/>
                      <a:pt x="147" y="737"/>
                      <a:pt x="146" y="736"/>
                    </a:cubicBezTo>
                    <a:cubicBezTo>
                      <a:pt x="145" y="737"/>
                      <a:pt x="145" y="738"/>
                      <a:pt x="144" y="738"/>
                    </a:cubicBezTo>
                    <a:cubicBezTo>
                      <a:pt x="144" y="739"/>
                      <a:pt x="143" y="739"/>
                      <a:pt x="142" y="739"/>
                    </a:cubicBezTo>
                    <a:cubicBezTo>
                      <a:pt x="142" y="739"/>
                      <a:pt x="142" y="738"/>
                      <a:pt x="142" y="738"/>
                    </a:cubicBezTo>
                    <a:cubicBezTo>
                      <a:pt x="142" y="737"/>
                      <a:pt x="142" y="737"/>
                      <a:pt x="142" y="737"/>
                    </a:cubicBezTo>
                    <a:cubicBezTo>
                      <a:pt x="143" y="736"/>
                      <a:pt x="142" y="736"/>
                      <a:pt x="143" y="735"/>
                    </a:cubicBezTo>
                    <a:cubicBezTo>
                      <a:pt x="143" y="734"/>
                      <a:pt x="144" y="734"/>
                      <a:pt x="144" y="733"/>
                    </a:cubicBezTo>
                    <a:cubicBezTo>
                      <a:pt x="144" y="732"/>
                      <a:pt x="145" y="732"/>
                      <a:pt x="145" y="731"/>
                    </a:cubicBezTo>
                    <a:cubicBezTo>
                      <a:pt x="146" y="731"/>
                      <a:pt x="145" y="730"/>
                      <a:pt x="146" y="730"/>
                    </a:cubicBezTo>
                    <a:cubicBezTo>
                      <a:pt x="146" y="729"/>
                      <a:pt x="146" y="728"/>
                      <a:pt x="146" y="727"/>
                    </a:cubicBezTo>
                    <a:cubicBezTo>
                      <a:pt x="146" y="727"/>
                      <a:pt x="147" y="726"/>
                      <a:pt x="147" y="726"/>
                    </a:cubicBezTo>
                    <a:cubicBezTo>
                      <a:pt x="147" y="725"/>
                      <a:pt x="147" y="724"/>
                      <a:pt x="147" y="723"/>
                    </a:cubicBezTo>
                    <a:cubicBezTo>
                      <a:pt x="147" y="723"/>
                      <a:pt x="147" y="723"/>
                      <a:pt x="148" y="722"/>
                    </a:cubicBezTo>
                    <a:cubicBezTo>
                      <a:pt x="148" y="722"/>
                      <a:pt x="148" y="722"/>
                      <a:pt x="147" y="722"/>
                    </a:cubicBezTo>
                    <a:cubicBezTo>
                      <a:pt x="147" y="721"/>
                      <a:pt x="146" y="722"/>
                      <a:pt x="146" y="722"/>
                    </a:cubicBezTo>
                    <a:cubicBezTo>
                      <a:pt x="145" y="722"/>
                      <a:pt x="145" y="722"/>
                      <a:pt x="144" y="722"/>
                    </a:cubicBezTo>
                    <a:cubicBezTo>
                      <a:pt x="144" y="722"/>
                      <a:pt x="144" y="722"/>
                      <a:pt x="144" y="723"/>
                    </a:cubicBezTo>
                    <a:cubicBezTo>
                      <a:pt x="143" y="723"/>
                      <a:pt x="142" y="723"/>
                      <a:pt x="142" y="723"/>
                    </a:cubicBezTo>
                    <a:cubicBezTo>
                      <a:pt x="141" y="723"/>
                      <a:pt x="140" y="724"/>
                      <a:pt x="140" y="725"/>
                    </a:cubicBezTo>
                    <a:cubicBezTo>
                      <a:pt x="139" y="725"/>
                      <a:pt x="139" y="725"/>
                      <a:pt x="138" y="725"/>
                    </a:cubicBezTo>
                    <a:cubicBezTo>
                      <a:pt x="137" y="726"/>
                      <a:pt x="136" y="727"/>
                      <a:pt x="136" y="727"/>
                    </a:cubicBezTo>
                    <a:cubicBezTo>
                      <a:pt x="136" y="729"/>
                      <a:pt x="134" y="729"/>
                      <a:pt x="134" y="730"/>
                    </a:cubicBezTo>
                    <a:cubicBezTo>
                      <a:pt x="133" y="731"/>
                      <a:pt x="134" y="731"/>
                      <a:pt x="133" y="731"/>
                    </a:cubicBezTo>
                    <a:cubicBezTo>
                      <a:pt x="133" y="731"/>
                      <a:pt x="133" y="730"/>
                      <a:pt x="133" y="730"/>
                    </a:cubicBezTo>
                    <a:cubicBezTo>
                      <a:pt x="133" y="729"/>
                      <a:pt x="134" y="729"/>
                      <a:pt x="134" y="728"/>
                    </a:cubicBezTo>
                    <a:cubicBezTo>
                      <a:pt x="134" y="727"/>
                      <a:pt x="135" y="724"/>
                      <a:pt x="136" y="723"/>
                    </a:cubicBezTo>
                    <a:cubicBezTo>
                      <a:pt x="137" y="723"/>
                      <a:pt x="137" y="722"/>
                      <a:pt x="137" y="721"/>
                    </a:cubicBezTo>
                    <a:cubicBezTo>
                      <a:pt x="138" y="721"/>
                      <a:pt x="138" y="720"/>
                      <a:pt x="138" y="719"/>
                    </a:cubicBezTo>
                    <a:cubicBezTo>
                      <a:pt x="139" y="719"/>
                      <a:pt x="139" y="718"/>
                      <a:pt x="139" y="718"/>
                    </a:cubicBezTo>
                    <a:cubicBezTo>
                      <a:pt x="140" y="717"/>
                      <a:pt x="140" y="716"/>
                      <a:pt x="140" y="716"/>
                    </a:cubicBezTo>
                    <a:cubicBezTo>
                      <a:pt x="141" y="715"/>
                      <a:pt x="141" y="713"/>
                      <a:pt x="143" y="711"/>
                    </a:cubicBezTo>
                    <a:cubicBezTo>
                      <a:pt x="143" y="710"/>
                      <a:pt x="143" y="709"/>
                      <a:pt x="143" y="708"/>
                    </a:cubicBezTo>
                    <a:cubicBezTo>
                      <a:pt x="143" y="707"/>
                      <a:pt x="144" y="706"/>
                      <a:pt x="144" y="705"/>
                    </a:cubicBezTo>
                    <a:cubicBezTo>
                      <a:pt x="144" y="704"/>
                      <a:pt x="145" y="704"/>
                      <a:pt x="145" y="703"/>
                    </a:cubicBezTo>
                    <a:cubicBezTo>
                      <a:pt x="146" y="701"/>
                      <a:pt x="148" y="700"/>
                      <a:pt x="149" y="699"/>
                    </a:cubicBezTo>
                    <a:cubicBezTo>
                      <a:pt x="149" y="698"/>
                      <a:pt x="149" y="698"/>
                      <a:pt x="149" y="698"/>
                    </a:cubicBezTo>
                    <a:cubicBezTo>
                      <a:pt x="150" y="697"/>
                      <a:pt x="151" y="696"/>
                      <a:pt x="152" y="695"/>
                    </a:cubicBezTo>
                    <a:cubicBezTo>
                      <a:pt x="152" y="693"/>
                      <a:pt x="153" y="692"/>
                      <a:pt x="154" y="690"/>
                    </a:cubicBezTo>
                    <a:cubicBezTo>
                      <a:pt x="154" y="690"/>
                      <a:pt x="154" y="689"/>
                      <a:pt x="154" y="689"/>
                    </a:cubicBezTo>
                    <a:cubicBezTo>
                      <a:pt x="155" y="688"/>
                      <a:pt x="156" y="688"/>
                      <a:pt x="156" y="686"/>
                    </a:cubicBezTo>
                    <a:cubicBezTo>
                      <a:pt x="156" y="686"/>
                      <a:pt x="156" y="686"/>
                      <a:pt x="156" y="686"/>
                    </a:cubicBezTo>
                    <a:cubicBezTo>
                      <a:pt x="157" y="685"/>
                      <a:pt x="158" y="685"/>
                      <a:pt x="158" y="683"/>
                    </a:cubicBezTo>
                    <a:cubicBezTo>
                      <a:pt x="158" y="683"/>
                      <a:pt x="158" y="682"/>
                      <a:pt x="159" y="681"/>
                    </a:cubicBezTo>
                    <a:cubicBezTo>
                      <a:pt x="160" y="681"/>
                      <a:pt x="160" y="680"/>
                      <a:pt x="160" y="679"/>
                    </a:cubicBezTo>
                    <a:cubicBezTo>
                      <a:pt x="161" y="678"/>
                      <a:pt x="161" y="678"/>
                      <a:pt x="161" y="677"/>
                    </a:cubicBezTo>
                    <a:cubicBezTo>
                      <a:pt x="161" y="676"/>
                      <a:pt x="162" y="675"/>
                      <a:pt x="162" y="675"/>
                    </a:cubicBezTo>
                    <a:cubicBezTo>
                      <a:pt x="163" y="674"/>
                      <a:pt x="162" y="673"/>
                      <a:pt x="163" y="672"/>
                    </a:cubicBezTo>
                    <a:cubicBezTo>
                      <a:pt x="163" y="671"/>
                      <a:pt x="164" y="671"/>
                      <a:pt x="164" y="670"/>
                    </a:cubicBezTo>
                    <a:cubicBezTo>
                      <a:pt x="165" y="669"/>
                      <a:pt x="165" y="668"/>
                      <a:pt x="166" y="667"/>
                    </a:cubicBezTo>
                    <a:cubicBezTo>
                      <a:pt x="166" y="666"/>
                      <a:pt x="166" y="666"/>
                      <a:pt x="166" y="665"/>
                    </a:cubicBezTo>
                    <a:cubicBezTo>
                      <a:pt x="166" y="665"/>
                      <a:pt x="167" y="665"/>
                      <a:pt x="167" y="664"/>
                    </a:cubicBezTo>
                    <a:cubicBezTo>
                      <a:pt x="166" y="663"/>
                      <a:pt x="165" y="663"/>
                      <a:pt x="164" y="663"/>
                    </a:cubicBezTo>
                    <a:cubicBezTo>
                      <a:pt x="164" y="663"/>
                      <a:pt x="163" y="663"/>
                      <a:pt x="162" y="664"/>
                    </a:cubicBezTo>
                    <a:cubicBezTo>
                      <a:pt x="161" y="663"/>
                      <a:pt x="160" y="662"/>
                      <a:pt x="159" y="661"/>
                    </a:cubicBezTo>
                    <a:cubicBezTo>
                      <a:pt x="159" y="661"/>
                      <a:pt x="158" y="661"/>
                      <a:pt x="158" y="660"/>
                    </a:cubicBezTo>
                    <a:cubicBezTo>
                      <a:pt x="157" y="660"/>
                      <a:pt x="157" y="660"/>
                      <a:pt x="157" y="660"/>
                    </a:cubicBezTo>
                    <a:cubicBezTo>
                      <a:pt x="156" y="660"/>
                      <a:pt x="155" y="660"/>
                      <a:pt x="154" y="659"/>
                    </a:cubicBezTo>
                    <a:cubicBezTo>
                      <a:pt x="154" y="658"/>
                      <a:pt x="153" y="658"/>
                      <a:pt x="152" y="658"/>
                    </a:cubicBezTo>
                    <a:cubicBezTo>
                      <a:pt x="151" y="658"/>
                      <a:pt x="151" y="657"/>
                      <a:pt x="150" y="656"/>
                    </a:cubicBezTo>
                    <a:cubicBezTo>
                      <a:pt x="150" y="656"/>
                      <a:pt x="149" y="656"/>
                      <a:pt x="149" y="656"/>
                    </a:cubicBezTo>
                    <a:cubicBezTo>
                      <a:pt x="148" y="656"/>
                      <a:pt x="147" y="655"/>
                      <a:pt x="147" y="654"/>
                    </a:cubicBezTo>
                    <a:cubicBezTo>
                      <a:pt x="146" y="654"/>
                      <a:pt x="145" y="654"/>
                      <a:pt x="145" y="654"/>
                    </a:cubicBezTo>
                    <a:cubicBezTo>
                      <a:pt x="145" y="653"/>
                      <a:pt x="145" y="652"/>
                      <a:pt x="145" y="652"/>
                    </a:cubicBezTo>
                    <a:cubicBezTo>
                      <a:pt x="144" y="651"/>
                      <a:pt x="144" y="650"/>
                      <a:pt x="144" y="650"/>
                    </a:cubicBezTo>
                    <a:cubicBezTo>
                      <a:pt x="143" y="650"/>
                      <a:pt x="142" y="650"/>
                      <a:pt x="142" y="650"/>
                    </a:cubicBezTo>
                    <a:cubicBezTo>
                      <a:pt x="141" y="649"/>
                      <a:pt x="140" y="648"/>
                      <a:pt x="139" y="647"/>
                    </a:cubicBezTo>
                    <a:cubicBezTo>
                      <a:pt x="139" y="646"/>
                      <a:pt x="139" y="646"/>
                      <a:pt x="139" y="645"/>
                    </a:cubicBezTo>
                    <a:cubicBezTo>
                      <a:pt x="138" y="644"/>
                      <a:pt x="138" y="644"/>
                      <a:pt x="137" y="643"/>
                    </a:cubicBezTo>
                    <a:cubicBezTo>
                      <a:pt x="137" y="643"/>
                      <a:pt x="137" y="643"/>
                      <a:pt x="136" y="643"/>
                    </a:cubicBezTo>
                    <a:cubicBezTo>
                      <a:pt x="136" y="643"/>
                      <a:pt x="136" y="642"/>
                      <a:pt x="136" y="642"/>
                    </a:cubicBezTo>
                    <a:cubicBezTo>
                      <a:pt x="135" y="642"/>
                      <a:pt x="135" y="641"/>
                      <a:pt x="134" y="640"/>
                    </a:cubicBezTo>
                    <a:cubicBezTo>
                      <a:pt x="133" y="640"/>
                      <a:pt x="132" y="639"/>
                      <a:pt x="131" y="639"/>
                    </a:cubicBezTo>
                    <a:cubicBezTo>
                      <a:pt x="130" y="639"/>
                      <a:pt x="130" y="638"/>
                      <a:pt x="129" y="638"/>
                    </a:cubicBezTo>
                    <a:cubicBezTo>
                      <a:pt x="128" y="637"/>
                      <a:pt x="127" y="636"/>
                      <a:pt x="126" y="635"/>
                    </a:cubicBezTo>
                    <a:cubicBezTo>
                      <a:pt x="126" y="635"/>
                      <a:pt x="126" y="635"/>
                      <a:pt x="126" y="635"/>
                    </a:cubicBezTo>
                    <a:cubicBezTo>
                      <a:pt x="126" y="635"/>
                      <a:pt x="126" y="634"/>
                      <a:pt x="126" y="634"/>
                    </a:cubicBezTo>
                    <a:cubicBezTo>
                      <a:pt x="126" y="634"/>
                      <a:pt x="125" y="634"/>
                      <a:pt x="125" y="634"/>
                    </a:cubicBezTo>
                    <a:cubicBezTo>
                      <a:pt x="124" y="634"/>
                      <a:pt x="123" y="633"/>
                      <a:pt x="123" y="632"/>
                    </a:cubicBezTo>
                    <a:cubicBezTo>
                      <a:pt x="123" y="632"/>
                      <a:pt x="122" y="632"/>
                      <a:pt x="122" y="631"/>
                    </a:cubicBezTo>
                    <a:cubicBezTo>
                      <a:pt x="121" y="630"/>
                      <a:pt x="120" y="629"/>
                      <a:pt x="118" y="627"/>
                    </a:cubicBezTo>
                    <a:cubicBezTo>
                      <a:pt x="118" y="627"/>
                      <a:pt x="118" y="627"/>
                      <a:pt x="118" y="627"/>
                    </a:cubicBezTo>
                    <a:cubicBezTo>
                      <a:pt x="117" y="626"/>
                      <a:pt x="115" y="625"/>
                      <a:pt x="114" y="625"/>
                    </a:cubicBezTo>
                    <a:cubicBezTo>
                      <a:pt x="114" y="625"/>
                      <a:pt x="114" y="625"/>
                      <a:pt x="114" y="625"/>
                    </a:cubicBezTo>
                    <a:cubicBezTo>
                      <a:pt x="113" y="624"/>
                      <a:pt x="112" y="623"/>
                      <a:pt x="111" y="622"/>
                    </a:cubicBezTo>
                    <a:cubicBezTo>
                      <a:pt x="111" y="622"/>
                      <a:pt x="110" y="622"/>
                      <a:pt x="110" y="621"/>
                    </a:cubicBezTo>
                    <a:cubicBezTo>
                      <a:pt x="109" y="621"/>
                      <a:pt x="108" y="621"/>
                      <a:pt x="107" y="621"/>
                    </a:cubicBezTo>
                    <a:cubicBezTo>
                      <a:pt x="107" y="621"/>
                      <a:pt x="107" y="622"/>
                      <a:pt x="106" y="622"/>
                    </a:cubicBezTo>
                    <a:cubicBezTo>
                      <a:pt x="105" y="623"/>
                      <a:pt x="104" y="624"/>
                      <a:pt x="103" y="626"/>
                    </a:cubicBezTo>
                    <a:cubicBezTo>
                      <a:pt x="102" y="626"/>
                      <a:pt x="101" y="626"/>
                      <a:pt x="100" y="626"/>
                    </a:cubicBezTo>
                    <a:cubicBezTo>
                      <a:pt x="100" y="625"/>
                      <a:pt x="99" y="625"/>
                      <a:pt x="99" y="624"/>
                    </a:cubicBezTo>
                    <a:cubicBezTo>
                      <a:pt x="99" y="623"/>
                      <a:pt x="99" y="624"/>
                      <a:pt x="98" y="623"/>
                    </a:cubicBezTo>
                    <a:cubicBezTo>
                      <a:pt x="98" y="623"/>
                      <a:pt x="98" y="623"/>
                      <a:pt x="97" y="623"/>
                    </a:cubicBezTo>
                    <a:cubicBezTo>
                      <a:pt x="97" y="623"/>
                      <a:pt x="96" y="623"/>
                      <a:pt x="96" y="623"/>
                    </a:cubicBezTo>
                    <a:cubicBezTo>
                      <a:pt x="96" y="623"/>
                      <a:pt x="96" y="623"/>
                      <a:pt x="95" y="623"/>
                    </a:cubicBezTo>
                    <a:cubicBezTo>
                      <a:pt x="95" y="624"/>
                      <a:pt x="94" y="623"/>
                      <a:pt x="94" y="623"/>
                    </a:cubicBezTo>
                    <a:cubicBezTo>
                      <a:pt x="93" y="623"/>
                      <a:pt x="93" y="623"/>
                      <a:pt x="92" y="623"/>
                    </a:cubicBezTo>
                    <a:cubicBezTo>
                      <a:pt x="91" y="623"/>
                      <a:pt x="91" y="624"/>
                      <a:pt x="90" y="624"/>
                    </a:cubicBezTo>
                    <a:cubicBezTo>
                      <a:pt x="89" y="624"/>
                      <a:pt x="89" y="624"/>
                      <a:pt x="88" y="625"/>
                    </a:cubicBezTo>
                    <a:cubicBezTo>
                      <a:pt x="87" y="625"/>
                      <a:pt x="87" y="626"/>
                      <a:pt x="86" y="627"/>
                    </a:cubicBezTo>
                    <a:cubicBezTo>
                      <a:pt x="86" y="627"/>
                      <a:pt x="85" y="627"/>
                      <a:pt x="85" y="627"/>
                    </a:cubicBezTo>
                    <a:cubicBezTo>
                      <a:pt x="85" y="628"/>
                      <a:pt x="85" y="628"/>
                      <a:pt x="85" y="628"/>
                    </a:cubicBezTo>
                    <a:cubicBezTo>
                      <a:pt x="85" y="629"/>
                      <a:pt x="84" y="629"/>
                      <a:pt x="84" y="630"/>
                    </a:cubicBezTo>
                    <a:cubicBezTo>
                      <a:pt x="84" y="630"/>
                      <a:pt x="84" y="631"/>
                      <a:pt x="84" y="631"/>
                    </a:cubicBezTo>
                    <a:cubicBezTo>
                      <a:pt x="83" y="632"/>
                      <a:pt x="83" y="631"/>
                      <a:pt x="83" y="631"/>
                    </a:cubicBezTo>
                    <a:cubicBezTo>
                      <a:pt x="82" y="630"/>
                      <a:pt x="80" y="630"/>
                      <a:pt x="79" y="629"/>
                    </a:cubicBezTo>
                    <a:cubicBezTo>
                      <a:pt x="78" y="629"/>
                      <a:pt x="78" y="629"/>
                      <a:pt x="77" y="629"/>
                    </a:cubicBezTo>
                    <a:cubicBezTo>
                      <a:pt x="76" y="628"/>
                      <a:pt x="77" y="628"/>
                      <a:pt x="77" y="628"/>
                    </a:cubicBezTo>
                    <a:cubicBezTo>
                      <a:pt x="77" y="627"/>
                      <a:pt x="77" y="626"/>
                      <a:pt x="78" y="626"/>
                    </a:cubicBezTo>
                    <a:cubicBezTo>
                      <a:pt x="79" y="626"/>
                      <a:pt x="78" y="625"/>
                      <a:pt x="79" y="624"/>
                    </a:cubicBezTo>
                    <a:cubicBezTo>
                      <a:pt x="80" y="624"/>
                      <a:pt x="79" y="623"/>
                      <a:pt x="79" y="623"/>
                    </a:cubicBezTo>
                    <a:cubicBezTo>
                      <a:pt x="80" y="622"/>
                      <a:pt x="81" y="622"/>
                      <a:pt x="81" y="622"/>
                    </a:cubicBezTo>
                    <a:cubicBezTo>
                      <a:pt x="81" y="621"/>
                      <a:pt x="81" y="621"/>
                      <a:pt x="81" y="621"/>
                    </a:cubicBezTo>
                    <a:cubicBezTo>
                      <a:pt x="81" y="620"/>
                      <a:pt x="82" y="620"/>
                      <a:pt x="83" y="619"/>
                    </a:cubicBezTo>
                    <a:cubicBezTo>
                      <a:pt x="83" y="619"/>
                      <a:pt x="83" y="620"/>
                      <a:pt x="83" y="620"/>
                    </a:cubicBezTo>
                    <a:cubicBezTo>
                      <a:pt x="84" y="620"/>
                      <a:pt x="85" y="619"/>
                      <a:pt x="85" y="618"/>
                    </a:cubicBezTo>
                    <a:cubicBezTo>
                      <a:pt x="85" y="617"/>
                      <a:pt x="84" y="618"/>
                      <a:pt x="83" y="618"/>
                    </a:cubicBezTo>
                    <a:cubicBezTo>
                      <a:pt x="83" y="617"/>
                      <a:pt x="83" y="617"/>
                      <a:pt x="82" y="617"/>
                    </a:cubicBezTo>
                    <a:cubicBezTo>
                      <a:pt x="82" y="616"/>
                      <a:pt x="82" y="616"/>
                      <a:pt x="82" y="615"/>
                    </a:cubicBezTo>
                    <a:cubicBezTo>
                      <a:pt x="82" y="615"/>
                      <a:pt x="82" y="615"/>
                      <a:pt x="82" y="614"/>
                    </a:cubicBezTo>
                    <a:cubicBezTo>
                      <a:pt x="82" y="614"/>
                      <a:pt x="82" y="614"/>
                      <a:pt x="82" y="614"/>
                    </a:cubicBezTo>
                    <a:cubicBezTo>
                      <a:pt x="82" y="613"/>
                      <a:pt x="82" y="612"/>
                      <a:pt x="82" y="612"/>
                    </a:cubicBezTo>
                    <a:cubicBezTo>
                      <a:pt x="82" y="612"/>
                      <a:pt x="82" y="611"/>
                      <a:pt x="82" y="611"/>
                    </a:cubicBezTo>
                    <a:cubicBezTo>
                      <a:pt x="83" y="611"/>
                      <a:pt x="84" y="610"/>
                      <a:pt x="84" y="609"/>
                    </a:cubicBezTo>
                    <a:cubicBezTo>
                      <a:pt x="84" y="608"/>
                      <a:pt x="85" y="608"/>
                      <a:pt x="85" y="607"/>
                    </a:cubicBezTo>
                    <a:cubicBezTo>
                      <a:pt x="85" y="607"/>
                      <a:pt x="86" y="607"/>
                      <a:pt x="86" y="607"/>
                    </a:cubicBezTo>
                    <a:cubicBezTo>
                      <a:pt x="86" y="607"/>
                      <a:pt x="87" y="606"/>
                      <a:pt x="87" y="606"/>
                    </a:cubicBezTo>
                    <a:cubicBezTo>
                      <a:pt x="87" y="605"/>
                      <a:pt x="87" y="605"/>
                      <a:pt x="87" y="604"/>
                    </a:cubicBezTo>
                    <a:cubicBezTo>
                      <a:pt x="87" y="604"/>
                      <a:pt x="88" y="604"/>
                      <a:pt x="88" y="604"/>
                    </a:cubicBezTo>
                    <a:cubicBezTo>
                      <a:pt x="89" y="604"/>
                      <a:pt x="90" y="603"/>
                      <a:pt x="91" y="603"/>
                    </a:cubicBezTo>
                    <a:cubicBezTo>
                      <a:pt x="92" y="602"/>
                      <a:pt x="93" y="601"/>
                      <a:pt x="93" y="601"/>
                    </a:cubicBezTo>
                    <a:cubicBezTo>
                      <a:pt x="94" y="599"/>
                      <a:pt x="95" y="599"/>
                      <a:pt x="96" y="598"/>
                    </a:cubicBezTo>
                    <a:cubicBezTo>
                      <a:pt x="96" y="597"/>
                      <a:pt x="96" y="596"/>
                      <a:pt x="96" y="594"/>
                    </a:cubicBezTo>
                    <a:cubicBezTo>
                      <a:pt x="97" y="595"/>
                      <a:pt x="97" y="595"/>
                      <a:pt x="98" y="595"/>
                    </a:cubicBezTo>
                    <a:cubicBezTo>
                      <a:pt x="99" y="594"/>
                      <a:pt x="100" y="593"/>
                      <a:pt x="101" y="592"/>
                    </a:cubicBezTo>
                    <a:cubicBezTo>
                      <a:pt x="100" y="591"/>
                      <a:pt x="100" y="591"/>
                      <a:pt x="99" y="590"/>
                    </a:cubicBezTo>
                    <a:cubicBezTo>
                      <a:pt x="99" y="589"/>
                      <a:pt x="99" y="589"/>
                      <a:pt x="98" y="588"/>
                    </a:cubicBezTo>
                    <a:cubicBezTo>
                      <a:pt x="98" y="588"/>
                      <a:pt x="97" y="588"/>
                      <a:pt x="97" y="588"/>
                    </a:cubicBezTo>
                    <a:cubicBezTo>
                      <a:pt x="97" y="588"/>
                      <a:pt x="96" y="588"/>
                      <a:pt x="96" y="587"/>
                    </a:cubicBezTo>
                    <a:cubicBezTo>
                      <a:pt x="96" y="587"/>
                      <a:pt x="95" y="587"/>
                      <a:pt x="95" y="587"/>
                    </a:cubicBezTo>
                    <a:cubicBezTo>
                      <a:pt x="94" y="587"/>
                      <a:pt x="94" y="587"/>
                      <a:pt x="93" y="586"/>
                    </a:cubicBezTo>
                    <a:cubicBezTo>
                      <a:pt x="93" y="586"/>
                      <a:pt x="92" y="586"/>
                      <a:pt x="92" y="585"/>
                    </a:cubicBezTo>
                    <a:cubicBezTo>
                      <a:pt x="91" y="585"/>
                      <a:pt x="91" y="585"/>
                      <a:pt x="90" y="585"/>
                    </a:cubicBezTo>
                    <a:cubicBezTo>
                      <a:pt x="90" y="585"/>
                      <a:pt x="90" y="584"/>
                      <a:pt x="89" y="584"/>
                    </a:cubicBezTo>
                    <a:cubicBezTo>
                      <a:pt x="89" y="584"/>
                      <a:pt x="89" y="584"/>
                      <a:pt x="88" y="584"/>
                    </a:cubicBezTo>
                    <a:cubicBezTo>
                      <a:pt x="87" y="583"/>
                      <a:pt x="86" y="582"/>
                      <a:pt x="86" y="581"/>
                    </a:cubicBezTo>
                    <a:cubicBezTo>
                      <a:pt x="85" y="581"/>
                      <a:pt x="85" y="581"/>
                      <a:pt x="84" y="580"/>
                    </a:cubicBezTo>
                    <a:cubicBezTo>
                      <a:pt x="84" y="580"/>
                      <a:pt x="84" y="579"/>
                      <a:pt x="84" y="579"/>
                    </a:cubicBezTo>
                    <a:cubicBezTo>
                      <a:pt x="83" y="578"/>
                      <a:pt x="82" y="578"/>
                      <a:pt x="82" y="578"/>
                    </a:cubicBezTo>
                    <a:cubicBezTo>
                      <a:pt x="81" y="577"/>
                      <a:pt x="81" y="577"/>
                      <a:pt x="81" y="577"/>
                    </a:cubicBezTo>
                    <a:cubicBezTo>
                      <a:pt x="80" y="576"/>
                      <a:pt x="81" y="575"/>
                      <a:pt x="82" y="574"/>
                    </a:cubicBezTo>
                    <a:cubicBezTo>
                      <a:pt x="81" y="574"/>
                      <a:pt x="81" y="573"/>
                      <a:pt x="81" y="573"/>
                    </a:cubicBezTo>
                    <a:cubicBezTo>
                      <a:pt x="81" y="573"/>
                      <a:pt x="81" y="573"/>
                      <a:pt x="82" y="573"/>
                    </a:cubicBezTo>
                    <a:cubicBezTo>
                      <a:pt x="82" y="573"/>
                      <a:pt x="83" y="574"/>
                      <a:pt x="83" y="574"/>
                    </a:cubicBezTo>
                    <a:cubicBezTo>
                      <a:pt x="84" y="574"/>
                      <a:pt x="84" y="574"/>
                      <a:pt x="85" y="574"/>
                    </a:cubicBezTo>
                    <a:cubicBezTo>
                      <a:pt x="85" y="574"/>
                      <a:pt x="85" y="573"/>
                      <a:pt x="85" y="572"/>
                    </a:cubicBezTo>
                    <a:cubicBezTo>
                      <a:pt x="84" y="572"/>
                      <a:pt x="83" y="570"/>
                      <a:pt x="82" y="570"/>
                    </a:cubicBezTo>
                    <a:cubicBezTo>
                      <a:pt x="81" y="569"/>
                      <a:pt x="80" y="568"/>
                      <a:pt x="79" y="567"/>
                    </a:cubicBezTo>
                    <a:cubicBezTo>
                      <a:pt x="79" y="567"/>
                      <a:pt x="79" y="567"/>
                      <a:pt x="79" y="566"/>
                    </a:cubicBezTo>
                    <a:cubicBezTo>
                      <a:pt x="79" y="566"/>
                      <a:pt x="78" y="566"/>
                      <a:pt x="78" y="566"/>
                    </a:cubicBezTo>
                    <a:cubicBezTo>
                      <a:pt x="77" y="566"/>
                      <a:pt x="77" y="566"/>
                      <a:pt x="77" y="565"/>
                    </a:cubicBezTo>
                    <a:cubicBezTo>
                      <a:pt x="76" y="564"/>
                      <a:pt x="76" y="564"/>
                      <a:pt x="75" y="563"/>
                    </a:cubicBezTo>
                    <a:cubicBezTo>
                      <a:pt x="75" y="563"/>
                      <a:pt x="74" y="563"/>
                      <a:pt x="74" y="563"/>
                    </a:cubicBezTo>
                    <a:cubicBezTo>
                      <a:pt x="74" y="562"/>
                      <a:pt x="74" y="561"/>
                      <a:pt x="74" y="561"/>
                    </a:cubicBezTo>
                    <a:cubicBezTo>
                      <a:pt x="75" y="560"/>
                      <a:pt x="75" y="561"/>
                      <a:pt x="75" y="561"/>
                    </a:cubicBezTo>
                    <a:cubicBezTo>
                      <a:pt x="76" y="561"/>
                      <a:pt x="76" y="561"/>
                      <a:pt x="77" y="561"/>
                    </a:cubicBezTo>
                    <a:cubicBezTo>
                      <a:pt x="77" y="561"/>
                      <a:pt x="78" y="560"/>
                      <a:pt x="78" y="560"/>
                    </a:cubicBezTo>
                    <a:cubicBezTo>
                      <a:pt x="79" y="560"/>
                      <a:pt x="79" y="560"/>
                      <a:pt x="79" y="561"/>
                    </a:cubicBezTo>
                    <a:cubicBezTo>
                      <a:pt x="78" y="561"/>
                      <a:pt x="78" y="562"/>
                      <a:pt x="77" y="562"/>
                    </a:cubicBezTo>
                    <a:cubicBezTo>
                      <a:pt x="78" y="563"/>
                      <a:pt x="78" y="564"/>
                      <a:pt x="78" y="565"/>
                    </a:cubicBezTo>
                    <a:cubicBezTo>
                      <a:pt x="78" y="565"/>
                      <a:pt x="79" y="565"/>
                      <a:pt x="79" y="565"/>
                    </a:cubicBezTo>
                    <a:cubicBezTo>
                      <a:pt x="80" y="566"/>
                      <a:pt x="82" y="568"/>
                      <a:pt x="83" y="569"/>
                    </a:cubicBezTo>
                    <a:cubicBezTo>
                      <a:pt x="84" y="569"/>
                      <a:pt x="84" y="569"/>
                      <a:pt x="85" y="569"/>
                    </a:cubicBezTo>
                    <a:cubicBezTo>
                      <a:pt x="85" y="569"/>
                      <a:pt x="85" y="570"/>
                      <a:pt x="85" y="570"/>
                    </a:cubicBezTo>
                    <a:cubicBezTo>
                      <a:pt x="86" y="571"/>
                      <a:pt x="87" y="572"/>
                      <a:pt x="88" y="571"/>
                    </a:cubicBezTo>
                    <a:cubicBezTo>
                      <a:pt x="89" y="572"/>
                      <a:pt x="89" y="573"/>
                      <a:pt x="90" y="573"/>
                    </a:cubicBezTo>
                    <a:cubicBezTo>
                      <a:pt x="91" y="573"/>
                      <a:pt x="92" y="574"/>
                      <a:pt x="93" y="574"/>
                    </a:cubicBezTo>
                    <a:cubicBezTo>
                      <a:pt x="93" y="575"/>
                      <a:pt x="94" y="575"/>
                      <a:pt x="95" y="576"/>
                    </a:cubicBezTo>
                    <a:cubicBezTo>
                      <a:pt x="97" y="577"/>
                      <a:pt x="99" y="578"/>
                      <a:pt x="101" y="579"/>
                    </a:cubicBezTo>
                    <a:cubicBezTo>
                      <a:pt x="101" y="579"/>
                      <a:pt x="102" y="579"/>
                      <a:pt x="102" y="579"/>
                    </a:cubicBezTo>
                    <a:cubicBezTo>
                      <a:pt x="103" y="579"/>
                      <a:pt x="104" y="579"/>
                      <a:pt x="105" y="580"/>
                    </a:cubicBezTo>
                    <a:cubicBezTo>
                      <a:pt x="105" y="580"/>
                      <a:pt x="106" y="580"/>
                      <a:pt x="107" y="580"/>
                    </a:cubicBezTo>
                    <a:cubicBezTo>
                      <a:pt x="107" y="579"/>
                      <a:pt x="107" y="578"/>
                      <a:pt x="107" y="578"/>
                    </a:cubicBezTo>
                    <a:cubicBezTo>
                      <a:pt x="107" y="577"/>
                      <a:pt x="106" y="577"/>
                      <a:pt x="106" y="576"/>
                    </a:cubicBezTo>
                    <a:cubicBezTo>
                      <a:pt x="106" y="576"/>
                      <a:pt x="105" y="576"/>
                      <a:pt x="105" y="576"/>
                    </a:cubicBezTo>
                    <a:cubicBezTo>
                      <a:pt x="104" y="576"/>
                      <a:pt x="103" y="575"/>
                      <a:pt x="102" y="574"/>
                    </a:cubicBezTo>
                    <a:cubicBezTo>
                      <a:pt x="101" y="573"/>
                      <a:pt x="100" y="574"/>
                      <a:pt x="100" y="573"/>
                    </a:cubicBezTo>
                    <a:cubicBezTo>
                      <a:pt x="99" y="573"/>
                      <a:pt x="98" y="573"/>
                      <a:pt x="98" y="573"/>
                    </a:cubicBezTo>
                    <a:cubicBezTo>
                      <a:pt x="95" y="571"/>
                      <a:pt x="93" y="571"/>
                      <a:pt x="91" y="569"/>
                    </a:cubicBezTo>
                    <a:cubicBezTo>
                      <a:pt x="91" y="568"/>
                      <a:pt x="92" y="569"/>
                      <a:pt x="92" y="568"/>
                    </a:cubicBezTo>
                    <a:cubicBezTo>
                      <a:pt x="93" y="569"/>
                      <a:pt x="93" y="569"/>
                      <a:pt x="94" y="569"/>
                    </a:cubicBezTo>
                    <a:cubicBezTo>
                      <a:pt x="93" y="568"/>
                      <a:pt x="93" y="569"/>
                      <a:pt x="92" y="568"/>
                    </a:cubicBezTo>
                    <a:cubicBezTo>
                      <a:pt x="92" y="568"/>
                      <a:pt x="92" y="567"/>
                      <a:pt x="92" y="566"/>
                    </a:cubicBezTo>
                    <a:cubicBezTo>
                      <a:pt x="92" y="565"/>
                      <a:pt x="91" y="566"/>
                      <a:pt x="90" y="565"/>
                    </a:cubicBezTo>
                    <a:cubicBezTo>
                      <a:pt x="90" y="565"/>
                      <a:pt x="89" y="564"/>
                      <a:pt x="88" y="564"/>
                    </a:cubicBezTo>
                    <a:cubicBezTo>
                      <a:pt x="88" y="563"/>
                      <a:pt x="87" y="563"/>
                      <a:pt x="86" y="562"/>
                    </a:cubicBezTo>
                    <a:cubicBezTo>
                      <a:pt x="86" y="562"/>
                      <a:pt x="85" y="562"/>
                      <a:pt x="84" y="561"/>
                    </a:cubicBezTo>
                    <a:cubicBezTo>
                      <a:pt x="85" y="560"/>
                      <a:pt x="85" y="560"/>
                      <a:pt x="85" y="560"/>
                    </a:cubicBezTo>
                    <a:cubicBezTo>
                      <a:pt x="86" y="561"/>
                      <a:pt x="86" y="561"/>
                      <a:pt x="86" y="561"/>
                    </a:cubicBezTo>
                    <a:cubicBezTo>
                      <a:pt x="87" y="561"/>
                      <a:pt x="87" y="561"/>
                      <a:pt x="88" y="561"/>
                    </a:cubicBezTo>
                    <a:cubicBezTo>
                      <a:pt x="88" y="562"/>
                      <a:pt x="89" y="562"/>
                      <a:pt x="90" y="563"/>
                    </a:cubicBezTo>
                    <a:cubicBezTo>
                      <a:pt x="91" y="563"/>
                      <a:pt x="91" y="564"/>
                      <a:pt x="92" y="565"/>
                    </a:cubicBezTo>
                    <a:cubicBezTo>
                      <a:pt x="93" y="564"/>
                      <a:pt x="93" y="566"/>
                      <a:pt x="94" y="566"/>
                    </a:cubicBezTo>
                    <a:cubicBezTo>
                      <a:pt x="95" y="566"/>
                      <a:pt x="95" y="567"/>
                      <a:pt x="96" y="567"/>
                    </a:cubicBezTo>
                    <a:cubicBezTo>
                      <a:pt x="96" y="568"/>
                      <a:pt x="96" y="569"/>
                      <a:pt x="96" y="570"/>
                    </a:cubicBezTo>
                    <a:cubicBezTo>
                      <a:pt x="96" y="570"/>
                      <a:pt x="96" y="570"/>
                      <a:pt x="97" y="571"/>
                    </a:cubicBezTo>
                    <a:cubicBezTo>
                      <a:pt x="97" y="570"/>
                      <a:pt x="97" y="569"/>
                      <a:pt x="97" y="568"/>
                    </a:cubicBezTo>
                    <a:cubicBezTo>
                      <a:pt x="98" y="568"/>
                      <a:pt x="98" y="567"/>
                      <a:pt x="98" y="567"/>
                    </a:cubicBezTo>
                    <a:cubicBezTo>
                      <a:pt x="99" y="568"/>
                      <a:pt x="101" y="568"/>
                      <a:pt x="102" y="569"/>
                    </a:cubicBezTo>
                    <a:cubicBezTo>
                      <a:pt x="103" y="570"/>
                      <a:pt x="104" y="570"/>
                      <a:pt x="105" y="571"/>
                    </a:cubicBezTo>
                    <a:cubicBezTo>
                      <a:pt x="106" y="571"/>
                      <a:pt x="107" y="571"/>
                      <a:pt x="107" y="571"/>
                    </a:cubicBezTo>
                    <a:cubicBezTo>
                      <a:pt x="108" y="570"/>
                      <a:pt x="108" y="570"/>
                      <a:pt x="109" y="569"/>
                    </a:cubicBezTo>
                    <a:cubicBezTo>
                      <a:pt x="109" y="569"/>
                      <a:pt x="110" y="569"/>
                      <a:pt x="110" y="569"/>
                    </a:cubicBezTo>
                    <a:cubicBezTo>
                      <a:pt x="111" y="569"/>
                      <a:pt x="111" y="568"/>
                      <a:pt x="111" y="567"/>
                    </a:cubicBezTo>
                    <a:cubicBezTo>
                      <a:pt x="110" y="567"/>
                      <a:pt x="110" y="567"/>
                      <a:pt x="110" y="566"/>
                    </a:cubicBezTo>
                    <a:cubicBezTo>
                      <a:pt x="110" y="565"/>
                      <a:pt x="111" y="566"/>
                      <a:pt x="112" y="566"/>
                    </a:cubicBezTo>
                    <a:cubicBezTo>
                      <a:pt x="112" y="565"/>
                      <a:pt x="112" y="565"/>
                      <a:pt x="113" y="564"/>
                    </a:cubicBezTo>
                    <a:cubicBezTo>
                      <a:pt x="113" y="564"/>
                      <a:pt x="113" y="564"/>
                      <a:pt x="112" y="564"/>
                    </a:cubicBezTo>
                    <a:cubicBezTo>
                      <a:pt x="112" y="564"/>
                      <a:pt x="112" y="563"/>
                      <a:pt x="111" y="562"/>
                    </a:cubicBezTo>
                    <a:cubicBezTo>
                      <a:pt x="111" y="562"/>
                      <a:pt x="111" y="561"/>
                      <a:pt x="111" y="561"/>
                    </a:cubicBezTo>
                    <a:cubicBezTo>
                      <a:pt x="112" y="560"/>
                      <a:pt x="113" y="560"/>
                      <a:pt x="114" y="560"/>
                    </a:cubicBezTo>
                    <a:cubicBezTo>
                      <a:pt x="114" y="560"/>
                      <a:pt x="114" y="560"/>
                      <a:pt x="115" y="560"/>
                    </a:cubicBezTo>
                    <a:cubicBezTo>
                      <a:pt x="115" y="560"/>
                      <a:pt x="116" y="560"/>
                      <a:pt x="117" y="560"/>
                    </a:cubicBezTo>
                    <a:cubicBezTo>
                      <a:pt x="117" y="560"/>
                      <a:pt x="117" y="560"/>
                      <a:pt x="117" y="560"/>
                    </a:cubicBezTo>
                    <a:cubicBezTo>
                      <a:pt x="118" y="560"/>
                      <a:pt x="119" y="560"/>
                      <a:pt x="120" y="560"/>
                    </a:cubicBezTo>
                    <a:cubicBezTo>
                      <a:pt x="121" y="561"/>
                      <a:pt x="121" y="561"/>
                      <a:pt x="121" y="561"/>
                    </a:cubicBezTo>
                    <a:cubicBezTo>
                      <a:pt x="122" y="561"/>
                      <a:pt x="122" y="561"/>
                      <a:pt x="123" y="561"/>
                    </a:cubicBezTo>
                    <a:cubicBezTo>
                      <a:pt x="123" y="561"/>
                      <a:pt x="124" y="562"/>
                      <a:pt x="124" y="562"/>
                    </a:cubicBezTo>
                    <a:cubicBezTo>
                      <a:pt x="124" y="562"/>
                      <a:pt x="125" y="562"/>
                      <a:pt x="126" y="562"/>
                    </a:cubicBezTo>
                    <a:cubicBezTo>
                      <a:pt x="126" y="562"/>
                      <a:pt x="126" y="562"/>
                      <a:pt x="127" y="563"/>
                    </a:cubicBezTo>
                    <a:cubicBezTo>
                      <a:pt x="127" y="563"/>
                      <a:pt x="128" y="563"/>
                      <a:pt x="128" y="563"/>
                    </a:cubicBezTo>
                    <a:cubicBezTo>
                      <a:pt x="128" y="563"/>
                      <a:pt x="128" y="563"/>
                      <a:pt x="129" y="563"/>
                    </a:cubicBezTo>
                    <a:cubicBezTo>
                      <a:pt x="129" y="563"/>
                      <a:pt x="129" y="563"/>
                      <a:pt x="130" y="563"/>
                    </a:cubicBezTo>
                    <a:cubicBezTo>
                      <a:pt x="130" y="564"/>
                      <a:pt x="131" y="564"/>
                      <a:pt x="131" y="564"/>
                    </a:cubicBezTo>
                    <a:cubicBezTo>
                      <a:pt x="131" y="564"/>
                      <a:pt x="132" y="564"/>
                      <a:pt x="132" y="564"/>
                    </a:cubicBezTo>
                    <a:cubicBezTo>
                      <a:pt x="131" y="563"/>
                      <a:pt x="130" y="561"/>
                      <a:pt x="129" y="560"/>
                    </a:cubicBezTo>
                    <a:cubicBezTo>
                      <a:pt x="129" y="560"/>
                      <a:pt x="130" y="560"/>
                      <a:pt x="130" y="560"/>
                    </a:cubicBezTo>
                    <a:cubicBezTo>
                      <a:pt x="131" y="560"/>
                      <a:pt x="132" y="561"/>
                      <a:pt x="133" y="561"/>
                    </a:cubicBezTo>
                    <a:cubicBezTo>
                      <a:pt x="134" y="561"/>
                      <a:pt x="134" y="562"/>
                      <a:pt x="135" y="562"/>
                    </a:cubicBezTo>
                    <a:cubicBezTo>
                      <a:pt x="135" y="562"/>
                      <a:pt x="136" y="561"/>
                      <a:pt x="136" y="561"/>
                    </a:cubicBezTo>
                    <a:cubicBezTo>
                      <a:pt x="137" y="561"/>
                      <a:pt x="139" y="561"/>
                      <a:pt x="141" y="561"/>
                    </a:cubicBezTo>
                    <a:cubicBezTo>
                      <a:pt x="141" y="561"/>
                      <a:pt x="141" y="561"/>
                      <a:pt x="141" y="561"/>
                    </a:cubicBezTo>
                    <a:cubicBezTo>
                      <a:pt x="141" y="561"/>
                      <a:pt x="141" y="561"/>
                      <a:pt x="141" y="561"/>
                    </a:cubicBezTo>
                    <a:cubicBezTo>
                      <a:pt x="141" y="561"/>
                      <a:pt x="141" y="560"/>
                      <a:pt x="141" y="560"/>
                    </a:cubicBezTo>
                    <a:cubicBezTo>
                      <a:pt x="141" y="560"/>
                      <a:pt x="140" y="559"/>
                      <a:pt x="140" y="558"/>
                    </a:cubicBezTo>
                    <a:cubicBezTo>
                      <a:pt x="139" y="558"/>
                      <a:pt x="139" y="556"/>
                      <a:pt x="138" y="555"/>
                    </a:cubicBezTo>
                    <a:cubicBezTo>
                      <a:pt x="138" y="555"/>
                      <a:pt x="137" y="555"/>
                      <a:pt x="137" y="555"/>
                    </a:cubicBezTo>
                    <a:cubicBezTo>
                      <a:pt x="136" y="555"/>
                      <a:pt x="136" y="555"/>
                      <a:pt x="136" y="555"/>
                    </a:cubicBezTo>
                    <a:cubicBezTo>
                      <a:pt x="135" y="555"/>
                      <a:pt x="134" y="554"/>
                      <a:pt x="133" y="554"/>
                    </a:cubicBezTo>
                    <a:cubicBezTo>
                      <a:pt x="132" y="552"/>
                      <a:pt x="130" y="552"/>
                      <a:pt x="129" y="551"/>
                    </a:cubicBezTo>
                    <a:cubicBezTo>
                      <a:pt x="129" y="550"/>
                      <a:pt x="129" y="550"/>
                      <a:pt x="129" y="550"/>
                    </a:cubicBezTo>
                    <a:cubicBezTo>
                      <a:pt x="130" y="549"/>
                      <a:pt x="130" y="550"/>
                      <a:pt x="131" y="550"/>
                    </a:cubicBezTo>
                    <a:cubicBezTo>
                      <a:pt x="133" y="550"/>
                      <a:pt x="134" y="550"/>
                      <a:pt x="136" y="550"/>
                    </a:cubicBezTo>
                    <a:cubicBezTo>
                      <a:pt x="137" y="551"/>
                      <a:pt x="137" y="552"/>
                      <a:pt x="138" y="552"/>
                    </a:cubicBezTo>
                    <a:cubicBezTo>
                      <a:pt x="139" y="553"/>
                      <a:pt x="140" y="552"/>
                      <a:pt x="140" y="553"/>
                    </a:cubicBezTo>
                    <a:cubicBezTo>
                      <a:pt x="140" y="553"/>
                      <a:pt x="141" y="553"/>
                      <a:pt x="141" y="552"/>
                    </a:cubicBezTo>
                    <a:cubicBezTo>
                      <a:pt x="141" y="552"/>
                      <a:pt x="142" y="552"/>
                      <a:pt x="142" y="552"/>
                    </a:cubicBezTo>
                    <a:cubicBezTo>
                      <a:pt x="143" y="552"/>
                      <a:pt x="143" y="551"/>
                      <a:pt x="143" y="550"/>
                    </a:cubicBezTo>
                    <a:cubicBezTo>
                      <a:pt x="142" y="549"/>
                      <a:pt x="142" y="550"/>
                      <a:pt x="141" y="550"/>
                    </a:cubicBezTo>
                    <a:cubicBezTo>
                      <a:pt x="139" y="548"/>
                      <a:pt x="137" y="548"/>
                      <a:pt x="136" y="547"/>
                    </a:cubicBezTo>
                    <a:cubicBezTo>
                      <a:pt x="135" y="547"/>
                      <a:pt x="134" y="547"/>
                      <a:pt x="134" y="546"/>
                    </a:cubicBezTo>
                    <a:cubicBezTo>
                      <a:pt x="133" y="546"/>
                      <a:pt x="133" y="546"/>
                      <a:pt x="132" y="546"/>
                    </a:cubicBezTo>
                    <a:cubicBezTo>
                      <a:pt x="132" y="546"/>
                      <a:pt x="132" y="546"/>
                      <a:pt x="132" y="545"/>
                    </a:cubicBezTo>
                    <a:cubicBezTo>
                      <a:pt x="131" y="545"/>
                      <a:pt x="130" y="546"/>
                      <a:pt x="130" y="545"/>
                    </a:cubicBezTo>
                    <a:cubicBezTo>
                      <a:pt x="129" y="544"/>
                      <a:pt x="128" y="545"/>
                      <a:pt x="128" y="544"/>
                    </a:cubicBezTo>
                    <a:cubicBezTo>
                      <a:pt x="127" y="543"/>
                      <a:pt x="126" y="544"/>
                      <a:pt x="126" y="544"/>
                    </a:cubicBezTo>
                    <a:cubicBezTo>
                      <a:pt x="125" y="543"/>
                      <a:pt x="125" y="543"/>
                      <a:pt x="124" y="543"/>
                    </a:cubicBezTo>
                    <a:cubicBezTo>
                      <a:pt x="123" y="543"/>
                      <a:pt x="123" y="542"/>
                      <a:pt x="123" y="542"/>
                    </a:cubicBezTo>
                    <a:cubicBezTo>
                      <a:pt x="122" y="542"/>
                      <a:pt x="121" y="542"/>
                      <a:pt x="121" y="542"/>
                    </a:cubicBezTo>
                    <a:cubicBezTo>
                      <a:pt x="120" y="541"/>
                      <a:pt x="119" y="541"/>
                      <a:pt x="119" y="540"/>
                    </a:cubicBezTo>
                    <a:cubicBezTo>
                      <a:pt x="118" y="540"/>
                      <a:pt x="117" y="540"/>
                      <a:pt x="117" y="540"/>
                    </a:cubicBezTo>
                    <a:cubicBezTo>
                      <a:pt x="116" y="539"/>
                      <a:pt x="114" y="539"/>
                      <a:pt x="112" y="538"/>
                    </a:cubicBezTo>
                    <a:cubicBezTo>
                      <a:pt x="112" y="538"/>
                      <a:pt x="112" y="538"/>
                      <a:pt x="111" y="538"/>
                    </a:cubicBezTo>
                    <a:cubicBezTo>
                      <a:pt x="111" y="538"/>
                      <a:pt x="111" y="538"/>
                      <a:pt x="110" y="537"/>
                    </a:cubicBezTo>
                    <a:cubicBezTo>
                      <a:pt x="110" y="537"/>
                      <a:pt x="109" y="537"/>
                      <a:pt x="109" y="537"/>
                    </a:cubicBezTo>
                    <a:cubicBezTo>
                      <a:pt x="109" y="537"/>
                      <a:pt x="108" y="537"/>
                      <a:pt x="108" y="537"/>
                    </a:cubicBezTo>
                    <a:cubicBezTo>
                      <a:pt x="108" y="537"/>
                      <a:pt x="108" y="537"/>
                      <a:pt x="107" y="537"/>
                    </a:cubicBezTo>
                    <a:cubicBezTo>
                      <a:pt x="106" y="537"/>
                      <a:pt x="106" y="536"/>
                      <a:pt x="104" y="537"/>
                    </a:cubicBezTo>
                    <a:cubicBezTo>
                      <a:pt x="104" y="537"/>
                      <a:pt x="104" y="537"/>
                      <a:pt x="104" y="538"/>
                    </a:cubicBezTo>
                    <a:cubicBezTo>
                      <a:pt x="104" y="538"/>
                      <a:pt x="103" y="538"/>
                      <a:pt x="102" y="539"/>
                    </a:cubicBezTo>
                    <a:cubicBezTo>
                      <a:pt x="102" y="539"/>
                      <a:pt x="102" y="539"/>
                      <a:pt x="101" y="539"/>
                    </a:cubicBezTo>
                    <a:cubicBezTo>
                      <a:pt x="101" y="539"/>
                      <a:pt x="101" y="539"/>
                      <a:pt x="100" y="539"/>
                    </a:cubicBezTo>
                    <a:cubicBezTo>
                      <a:pt x="100" y="539"/>
                      <a:pt x="99" y="539"/>
                      <a:pt x="99" y="539"/>
                    </a:cubicBezTo>
                    <a:cubicBezTo>
                      <a:pt x="98" y="540"/>
                      <a:pt x="98" y="540"/>
                      <a:pt x="98" y="541"/>
                    </a:cubicBezTo>
                    <a:cubicBezTo>
                      <a:pt x="97" y="541"/>
                      <a:pt x="96" y="541"/>
                      <a:pt x="95" y="541"/>
                    </a:cubicBezTo>
                    <a:cubicBezTo>
                      <a:pt x="94" y="541"/>
                      <a:pt x="94" y="542"/>
                      <a:pt x="93" y="542"/>
                    </a:cubicBezTo>
                    <a:cubicBezTo>
                      <a:pt x="93" y="542"/>
                      <a:pt x="92" y="542"/>
                      <a:pt x="92" y="542"/>
                    </a:cubicBezTo>
                    <a:cubicBezTo>
                      <a:pt x="92" y="543"/>
                      <a:pt x="91" y="543"/>
                      <a:pt x="91" y="543"/>
                    </a:cubicBezTo>
                    <a:cubicBezTo>
                      <a:pt x="90" y="543"/>
                      <a:pt x="89" y="543"/>
                      <a:pt x="88" y="543"/>
                    </a:cubicBezTo>
                    <a:cubicBezTo>
                      <a:pt x="88" y="544"/>
                      <a:pt x="87" y="544"/>
                      <a:pt x="86" y="545"/>
                    </a:cubicBezTo>
                    <a:cubicBezTo>
                      <a:pt x="86" y="545"/>
                      <a:pt x="85" y="545"/>
                      <a:pt x="85" y="545"/>
                    </a:cubicBezTo>
                    <a:cubicBezTo>
                      <a:pt x="84" y="546"/>
                      <a:pt x="84" y="546"/>
                      <a:pt x="83" y="547"/>
                    </a:cubicBezTo>
                    <a:cubicBezTo>
                      <a:pt x="83" y="547"/>
                      <a:pt x="83" y="547"/>
                      <a:pt x="83" y="547"/>
                    </a:cubicBezTo>
                    <a:cubicBezTo>
                      <a:pt x="83" y="548"/>
                      <a:pt x="83" y="549"/>
                      <a:pt x="83" y="550"/>
                    </a:cubicBezTo>
                    <a:cubicBezTo>
                      <a:pt x="83" y="550"/>
                      <a:pt x="84" y="551"/>
                      <a:pt x="84" y="551"/>
                    </a:cubicBezTo>
                    <a:cubicBezTo>
                      <a:pt x="84" y="551"/>
                      <a:pt x="85" y="551"/>
                      <a:pt x="85" y="551"/>
                    </a:cubicBezTo>
                    <a:cubicBezTo>
                      <a:pt x="86" y="552"/>
                      <a:pt x="87" y="552"/>
                      <a:pt x="87" y="553"/>
                    </a:cubicBezTo>
                    <a:cubicBezTo>
                      <a:pt x="89" y="554"/>
                      <a:pt x="90" y="554"/>
                      <a:pt x="91" y="555"/>
                    </a:cubicBezTo>
                    <a:cubicBezTo>
                      <a:pt x="92" y="555"/>
                      <a:pt x="92" y="555"/>
                      <a:pt x="92" y="556"/>
                    </a:cubicBezTo>
                    <a:cubicBezTo>
                      <a:pt x="92" y="556"/>
                      <a:pt x="92" y="557"/>
                      <a:pt x="92" y="558"/>
                    </a:cubicBezTo>
                    <a:cubicBezTo>
                      <a:pt x="92" y="558"/>
                      <a:pt x="92" y="558"/>
                      <a:pt x="92" y="558"/>
                    </a:cubicBezTo>
                    <a:cubicBezTo>
                      <a:pt x="91" y="557"/>
                      <a:pt x="90" y="556"/>
                      <a:pt x="89" y="555"/>
                    </a:cubicBezTo>
                    <a:cubicBezTo>
                      <a:pt x="88" y="555"/>
                      <a:pt x="88" y="555"/>
                      <a:pt x="88" y="555"/>
                    </a:cubicBezTo>
                    <a:cubicBezTo>
                      <a:pt x="87" y="555"/>
                      <a:pt x="86" y="554"/>
                      <a:pt x="86" y="554"/>
                    </a:cubicBezTo>
                    <a:cubicBezTo>
                      <a:pt x="86" y="553"/>
                      <a:pt x="85" y="554"/>
                      <a:pt x="84" y="553"/>
                    </a:cubicBezTo>
                    <a:cubicBezTo>
                      <a:pt x="84" y="553"/>
                      <a:pt x="84" y="552"/>
                      <a:pt x="84" y="552"/>
                    </a:cubicBezTo>
                    <a:cubicBezTo>
                      <a:pt x="84" y="551"/>
                      <a:pt x="82" y="552"/>
                      <a:pt x="82" y="550"/>
                    </a:cubicBezTo>
                    <a:cubicBezTo>
                      <a:pt x="82" y="550"/>
                      <a:pt x="82" y="549"/>
                      <a:pt x="81" y="549"/>
                    </a:cubicBezTo>
                    <a:cubicBezTo>
                      <a:pt x="81" y="549"/>
                      <a:pt x="80" y="549"/>
                      <a:pt x="80" y="548"/>
                    </a:cubicBezTo>
                    <a:cubicBezTo>
                      <a:pt x="79" y="548"/>
                      <a:pt x="79" y="548"/>
                      <a:pt x="78" y="548"/>
                    </a:cubicBezTo>
                    <a:cubicBezTo>
                      <a:pt x="78" y="548"/>
                      <a:pt x="78" y="549"/>
                      <a:pt x="78" y="549"/>
                    </a:cubicBezTo>
                    <a:cubicBezTo>
                      <a:pt x="77" y="549"/>
                      <a:pt x="76" y="549"/>
                      <a:pt x="75" y="549"/>
                    </a:cubicBezTo>
                    <a:cubicBezTo>
                      <a:pt x="74" y="549"/>
                      <a:pt x="74" y="549"/>
                      <a:pt x="74" y="550"/>
                    </a:cubicBezTo>
                    <a:cubicBezTo>
                      <a:pt x="73" y="550"/>
                      <a:pt x="72" y="550"/>
                      <a:pt x="70" y="550"/>
                    </a:cubicBezTo>
                    <a:cubicBezTo>
                      <a:pt x="70" y="550"/>
                      <a:pt x="70" y="550"/>
                      <a:pt x="70" y="550"/>
                    </a:cubicBezTo>
                    <a:cubicBezTo>
                      <a:pt x="70" y="550"/>
                      <a:pt x="69" y="550"/>
                      <a:pt x="69" y="550"/>
                    </a:cubicBezTo>
                    <a:cubicBezTo>
                      <a:pt x="69" y="550"/>
                      <a:pt x="69" y="550"/>
                      <a:pt x="69" y="550"/>
                    </a:cubicBezTo>
                    <a:cubicBezTo>
                      <a:pt x="68" y="549"/>
                      <a:pt x="68" y="550"/>
                      <a:pt x="68" y="550"/>
                    </a:cubicBezTo>
                    <a:cubicBezTo>
                      <a:pt x="65" y="550"/>
                      <a:pt x="63" y="550"/>
                      <a:pt x="61" y="550"/>
                    </a:cubicBezTo>
                    <a:cubicBezTo>
                      <a:pt x="61" y="550"/>
                      <a:pt x="61" y="550"/>
                      <a:pt x="61" y="550"/>
                    </a:cubicBezTo>
                    <a:cubicBezTo>
                      <a:pt x="60" y="550"/>
                      <a:pt x="59" y="550"/>
                      <a:pt x="58" y="550"/>
                    </a:cubicBezTo>
                    <a:cubicBezTo>
                      <a:pt x="57" y="549"/>
                      <a:pt x="57" y="548"/>
                      <a:pt x="56" y="547"/>
                    </a:cubicBezTo>
                    <a:cubicBezTo>
                      <a:pt x="56" y="548"/>
                      <a:pt x="56" y="547"/>
                      <a:pt x="57" y="547"/>
                    </a:cubicBezTo>
                    <a:cubicBezTo>
                      <a:pt x="56" y="546"/>
                      <a:pt x="56" y="545"/>
                      <a:pt x="54" y="544"/>
                    </a:cubicBezTo>
                    <a:cubicBezTo>
                      <a:pt x="55" y="545"/>
                      <a:pt x="55" y="545"/>
                      <a:pt x="54" y="545"/>
                    </a:cubicBezTo>
                    <a:cubicBezTo>
                      <a:pt x="53" y="545"/>
                      <a:pt x="53" y="545"/>
                      <a:pt x="52" y="545"/>
                    </a:cubicBezTo>
                    <a:cubicBezTo>
                      <a:pt x="52" y="546"/>
                      <a:pt x="52" y="546"/>
                      <a:pt x="51" y="546"/>
                    </a:cubicBezTo>
                    <a:cubicBezTo>
                      <a:pt x="51" y="546"/>
                      <a:pt x="51" y="545"/>
                      <a:pt x="51" y="545"/>
                    </a:cubicBezTo>
                    <a:cubicBezTo>
                      <a:pt x="51" y="544"/>
                      <a:pt x="53" y="545"/>
                      <a:pt x="53" y="544"/>
                    </a:cubicBezTo>
                    <a:cubicBezTo>
                      <a:pt x="53" y="544"/>
                      <a:pt x="54" y="544"/>
                      <a:pt x="54" y="544"/>
                    </a:cubicBezTo>
                    <a:cubicBezTo>
                      <a:pt x="54" y="543"/>
                      <a:pt x="55" y="543"/>
                      <a:pt x="56" y="543"/>
                    </a:cubicBezTo>
                    <a:cubicBezTo>
                      <a:pt x="56" y="542"/>
                      <a:pt x="56" y="542"/>
                      <a:pt x="56" y="541"/>
                    </a:cubicBezTo>
                    <a:cubicBezTo>
                      <a:pt x="57" y="541"/>
                      <a:pt x="57" y="540"/>
                      <a:pt x="57" y="539"/>
                    </a:cubicBezTo>
                    <a:cubicBezTo>
                      <a:pt x="57" y="538"/>
                      <a:pt x="57" y="538"/>
                      <a:pt x="57" y="537"/>
                    </a:cubicBezTo>
                    <a:cubicBezTo>
                      <a:pt x="58" y="537"/>
                      <a:pt x="58" y="536"/>
                      <a:pt x="58" y="536"/>
                    </a:cubicBezTo>
                    <a:cubicBezTo>
                      <a:pt x="59" y="536"/>
                      <a:pt x="60" y="536"/>
                      <a:pt x="61" y="536"/>
                    </a:cubicBezTo>
                    <a:cubicBezTo>
                      <a:pt x="61" y="536"/>
                      <a:pt x="62" y="536"/>
                      <a:pt x="62" y="537"/>
                    </a:cubicBezTo>
                    <a:cubicBezTo>
                      <a:pt x="62" y="537"/>
                      <a:pt x="63" y="537"/>
                      <a:pt x="63" y="537"/>
                    </a:cubicBezTo>
                    <a:cubicBezTo>
                      <a:pt x="64" y="536"/>
                      <a:pt x="64" y="536"/>
                      <a:pt x="64" y="536"/>
                    </a:cubicBezTo>
                    <a:cubicBezTo>
                      <a:pt x="66" y="536"/>
                      <a:pt x="67" y="536"/>
                      <a:pt x="69" y="536"/>
                    </a:cubicBezTo>
                    <a:cubicBezTo>
                      <a:pt x="69" y="536"/>
                      <a:pt x="69" y="535"/>
                      <a:pt x="70" y="535"/>
                    </a:cubicBezTo>
                    <a:cubicBezTo>
                      <a:pt x="71" y="535"/>
                      <a:pt x="72" y="535"/>
                      <a:pt x="74" y="535"/>
                    </a:cubicBezTo>
                    <a:cubicBezTo>
                      <a:pt x="74" y="535"/>
                      <a:pt x="74" y="535"/>
                      <a:pt x="75" y="534"/>
                    </a:cubicBezTo>
                    <a:cubicBezTo>
                      <a:pt x="76" y="534"/>
                      <a:pt x="78" y="534"/>
                      <a:pt x="80" y="534"/>
                    </a:cubicBezTo>
                    <a:cubicBezTo>
                      <a:pt x="80" y="534"/>
                      <a:pt x="80" y="534"/>
                      <a:pt x="80" y="534"/>
                    </a:cubicBezTo>
                    <a:cubicBezTo>
                      <a:pt x="82" y="534"/>
                      <a:pt x="83" y="534"/>
                      <a:pt x="85" y="534"/>
                    </a:cubicBezTo>
                    <a:cubicBezTo>
                      <a:pt x="85" y="533"/>
                      <a:pt x="85" y="533"/>
                      <a:pt x="85" y="533"/>
                    </a:cubicBezTo>
                    <a:cubicBezTo>
                      <a:pt x="86" y="533"/>
                      <a:pt x="86" y="533"/>
                      <a:pt x="86" y="534"/>
                    </a:cubicBezTo>
                    <a:cubicBezTo>
                      <a:pt x="87" y="534"/>
                      <a:pt x="88" y="534"/>
                      <a:pt x="88" y="534"/>
                    </a:cubicBezTo>
                    <a:cubicBezTo>
                      <a:pt x="88" y="533"/>
                      <a:pt x="89" y="533"/>
                      <a:pt x="89" y="533"/>
                    </a:cubicBezTo>
                    <a:cubicBezTo>
                      <a:pt x="89" y="533"/>
                      <a:pt x="90" y="533"/>
                      <a:pt x="90" y="533"/>
                    </a:cubicBezTo>
                    <a:cubicBezTo>
                      <a:pt x="91" y="533"/>
                      <a:pt x="91" y="532"/>
                      <a:pt x="91" y="532"/>
                    </a:cubicBezTo>
                    <a:cubicBezTo>
                      <a:pt x="91" y="532"/>
                      <a:pt x="91" y="531"/>
                      <a:pt x="91" y="531"/>
                    </a:cubicBezTo>
                    <a:cubicBezTo>
                      <a:pt x="91" y="531"/>
                      <a:pt x="90" y="531"/>
                      <a:pt x="89" y="531"/>
                    </a:cubicBezTo>
                    <a:cubicBezTo>
                      <a:pt x="89" y="530"/>
                      <a:pt x="88" y="529"/>
                      <a:pt x="88" y="528"/>
                    </a:cubicBezTo>
                    <a:cubicBezTo>
                      <a:pt x="87" y="529"/>
                      <a:pt x="87" y="528"/>
                      <a:pt x="86" y="528"/>
                    </a:cubicBezTo>
                    <a:cubicBezTo>
                      <a:pt x="85" y="528"/>
                      <a:pt x="85" y="527"/>
                      <a:pt x="84" y="527"/>
                    </a:cubicBezTo>
                    <a:cubicBezTo>
                      <a:pt x="84" y="526"/>
                      <a:pt x="83" y="527"/>
                      <a:pt x="83" y="526"/>
                    </a:cubicBezTo>
                    <a:cubicBezTo>
                      <a:pt x="83" y="526"/>
                      <a:pt x="83" y="526"/>
                      <a:pt x="83" y="525"/>
                    </a:cubicBezTo>
                    <a:cubicBezTo>
                      <a:pt x="82" y="525"/>
                      <a:pt x="82" y="524"/>
                      <a:pt x="82" y="524"/>
                    </a:cubicBezTo>
                    <a:cubicBezTo>
                      <a:pt x="82" y="523"/>
                      <a:pt x="82" y="523"/>
                      <a:pt x="82" y="522"/>
                    </a:cubicBezTo>
                    <a:cubicBezTo>
                      <a:pt x="82" y="521"/>
                      <a:pt x="83" y="520"/>
                      <a:pt x="84" y="519"/>
                    </a:cubicBezTo>
                    <a:cubicBezTo>
                      <a:pt x="85" y="519"/>
                      <a:pt x="86" y="518"/>
                      <a:pt x="87" y="518"/>
                    </a:cubicBezTo>
                    <a:cubicBezTo>
                      <a:pt x="87" y="518"/>
                      <a:pt x="87" y="517"/>
                      <a:pt x="87" y="516"/>
                    </a:cubicBezTo>
                    <a:cubicBezTo>
                      <a:pt x="87" y="515"/>
                      <a:pt x="87" y="515"/>
                      <a:pt x="86" y="514"/>
                    </a:cubicBezTo>
                    <a:cubicBezTo>
                      <a:pt x="86" y="513"/>
                      <a:pt x="85" y="513"/>
                      <a:pt x="84" y="512"/>
                    </a:cubicBezTo>
                    <a:cubicBezTo>
                      <a:pt x="85" y="511"/>
                      <a:pt x="83" y="511"/>
                      <a:pt x="84" y="510"/>
                    </a:cubicBezTo>
                    <a:cubicBezTo>
                      <a:pt x="83" y="510"/>
                      <a:pt x="83" y="509"/>
                      <a:pt x="83" y="508"/>
                    </a:cubicBezTo>
                    <a:cubicBezTo>
                      <a:pt x="82" y="507"/>
                      <a:pt x="81" y="508"/>
                      <a:pt x="80" y="508"/>
                    </a:cubicBezTo>
                    <a:cubicBezTo>
                      <a:pt x="80" y="508"/>
                      <a:pt x="80" y="508"/>
                      <a:pt x="80" y="508"/>
                    </a:cubicBezTo>
                    <a:cubicBezTo>
                      <a:pt x="79" y="508"/>
                      <a:pt x="79" y="508"/>
                      <a:pt x="79" y="508"/>
                    </a:cubicBezTo>
                    <a:cubicBezTo>
                      <a:pt x="78" y="508"/>
                      <a:pt x="77" y="508"/>
                      <a:pt x="76" y="509"/>
                    </a:cubicBezTo>
                    <a:cubicBezTo>
                      <a:pt x="75" y="509"/>
                      <a:pt x="74" y="509"/>
                      <a:pt x="73" y="509"/>
                    </a:cubicBezTo>
                    <a:cubicBezTo>
                      <a:pt x="72" y="509"/>
                      <a:pt x="72" y="509"/>
                      <a:pt x="72" y="510"/>
                    </a:cubicBezTo>
                    <a:cubicBezTo>
                      <a:pt x="71" y="510"/>
                      <a:pt x="70" y="510"/>
                      <a:pt x="69" y="510"/>
                    </a:cubicBezTo>
                    <a:cubicBezTo>
                      <a:pt x="69" y="510"/>
                      <a:pt x="69" y="510"/>
                      <a:pt x="68" y="510"/>
                    </a:cubicBezTo>
                    <a:cubicBezTo>
                      <a:pt x="68" y="510"/>
                      <a:pt x="68" y="510"/>
                      <a:pt x="68" y="510"/>
                    </a:cubicBezTo>
                    <a:cubicBezTo>
                      <a:pt x="66" y="510"/>
                      <a:pt x="64" y="510"/>
                      <a:pt x="62" y="510"/>
                    </a:cubicBezTo>
                    <a:cubicBezTo>
                      <a:pt x="62" y="509"/>
                      <a:pt x="61" y="509"/>
                      <a:pt x="60" y="509"/>
                    </a:cubicBezTo>
                    <a:cubicBezTo>
                      <a:pt x="60" y="508"/>
                      <a:pt x="60" y="508"/>
                      <a:pt x="60" y="508"/>
                    </a:cubicBezTo>
                    <a:cubicBezTo>
                      <a:pt x="61" y="508"/>
                      <a:pt x="61" y="507"/>
                      <a:pt x="61" y="507"/>
                    </a:cubicBezTo>
                    <a:cubicBezTo>
                      <a:pt x="62" y="507"/>
                      <a:pt x="62" y="507"/>
                      <a:pt x="63" y="507"/>
                    </a:cubicBezTo>
                    <a:cubicBezTo>
                      <a:pt x="63" y="507"/>
                      <a:pt x="63" y="507"/>
                      <a:pt x="63" y="508"/>
                    </a:cubicBezTo>
                    <a:cubicBezTo>
                      <a:pt x="64" y="508"/>
                      <a:pt x="65" y="508"/>
                      <a:pt x="66" y="508"/>
                    </a:cubicBezTo>
                    <a:cubicBezTo>
                      <a:pt x="66" y="507"/>
                      <a:pt x="67" y="507"/>
                      <a:pt x="67" y="507"/>
                    </a:cubicBezTo>
                    <a:cubicBezTo>
                      <a:pt x="70" y="507"/>
                      <a:pt x="73" y="507"/>
                      <a:pt x="75" y="507"/>
                    </a:cubicBezTo>
                    <a:cubicBezTo>
                      <a:pt x="76" y="507"/>
                      <a:pt x="76" y="507"/>
                      <a:pt x="76" y="506"/>
                    </a:cubicBezTo>
                    <a:cubicBezTo>
                      <a:pt x="77" y="506"/>
                      <a:pt x="79" y="506"/>
                      <a:pt x="80" y="506"/>
                    </a:cubicBezTo>
                    <a:cubicBezTo>
                      <a:pt x="80" y="506"/>
                      <a:pt x="80" y="506"/>
                      <a:pt x="80" y="506"/>
                    </a:cubicBezTo>
                    <a:cubicBezTo>
                      <a:pt x="80" y="505"/>
                      <a:pt x="80" y="504"/>
                      <a:pt x="80" y="503"/>
                    </a:cubicBezTo>
                    <a:cubicBezTo>
                      <a:pt x="80" y="503"/>
                      <a:pt x="80" y="502"/>
                      <a:pt x="79" y="502"/>
                    </a:cubicBezTo>
                    <a:cubicBezTo>
                      <a:pt x="79" y="501"/>
                      <a:pt x="79" y="501"/>
                      <a:pt x="79" y="500"/>
                    </a:cubicBezTo>
                    <a:cubicBezTo>
                      <a:pt x="78" y="499"/>
                      <a:pt x="78" y="498"/>
                      <a:pt x="77" y="497"/>
                    </a:cubicBezTo>
                    <a:cubicBezTo>
                      <a:pt x="77" y="496"/>
                      <a:pt x="76" y="496"/>
                      <a:pt x="75" y="495"/>
                    </a:cubicBezTo>
                    <a:cubicBezTo>
                      <a:pt x="76" y="494"/>
                      <a:pt x="74" y="493"/>
                      <a:pt x="74" y="492"/>
                    </a:cubicBezTo>
                    <a:cubicBezTo>
                      <a:pt x="73" y="491"/>
                      <a:pt x="74" y="491"/>
                      <a:pt x="74" y="490"/>
                    </a:cubicBezTo>
                    <a:cubicBezTo>
                      <a:pt x="73" y="489"/>
                      <a:pt x="73" y="489"/>
                      <a:pt x="73" y="489"/>
                    </a:cubicBezTo>
                    <a:cubicBezTo>
                      <a:pt x="71" y="489"/>
                      <a:pt x="70" y="489"/>
                      <a:pt x="69" y="489"/>
                    </a:cubicBezTo>
                    <a:cubicBezTo>
                      <a:pt x="69" y="489"/>
                      <a:pt x="69" y="489"/>
                      <a:pt x="68" y="489"/>
                    </a:cubicBezTo>
                    <a:cubicBezTo>
                      <a:pt x="67" y="490"/>
                      <a:pt x="66" y="489"/>
                      <a:pt x="64" y="490"/>
                    </a:cubicBezTo>
                    <a:cubicBezTo>
                      <a:pt x="64" y="490"/>
                      <a:pt x="64" y="490"/>
                      <a:pt x="64" y="490"/>
                    </a:cubicBezTo>
                    <a:cubicBezTo>
                      <a:pt x="63" y="490"/>
                      <a:pt x="63" y="490"/>
                      <a:pt x="63" y="490"/>
                    </a:cubicBezTo>
                    <a:cubicBezTo>
                      <a:pt x="62" y="490"/>
                      <a:pt x="62" y="490"/>
                      <a:pt x="62" y="490"/>
                    </a:cubicBezTo>
                    <a:cubicBezTo>
                      <a:pt x="59" y="490"/>
                      <a:pt x="57" y="490"/>
                      <a:pt x="54" y="490"/>
                    </a:cubicBezTo>
                    <a:cubicBezTo>
                      <a:pt x="54" y="490"/>
                      <a:pt x="54" y="491"/>
                      <a:pt x="53" y="491"/>
                    </a:cubicBezTo>
                    <a:cubicBezTo>
                      <a:pt x="53" y="491"/>
                      <a:pt x="52" y="490"/>
                      <a:pt x="51" y="490"/>
                    </a:cubicBezTo>
                    <a:cubicBezTo>
                      <a:pt x="51" y="490"/>
                      <a:pt x="51" y="491"/>
                      <a:pt x="51" y="491"/>
                    </a:cubicBezTo>
                    <a:cubicBezTo>
                      <a:pt x="50" y="491"/>
                      <a:pt x="49" y="491"/>
                      <a:pt x="48" y="491"/>
                    </a:cubicBezTo>
                    <a:cubicBezTo>
                      <a:pt x="48" y="491"/>
                      <a:pt x="48" y="491"/>
                      <a:pt x="48" y="490"/>
                    </a:cubicBezTo>
                    <a:cubicBezTo>
                      <a:pt x="47" y="490"/>
                      <a:pt x="46" y="490"/>
                      <a:pt x="44" y="490"/>
                    </a:cubicBezTo>
                    <a:cubicBezTo>
                      <a:pt x="44" y="490"/>
                      <a:pt x="44" y="491"/>
                      <a:pt x="43" y="491"/>
                    </a:cubicBezTo>
                    <a:cubicBezTo>
                      <a:pt x="43" y="491"/>
                      <a:pt x="43" y="490"/>
                      <a:pt x="43" y="490"/>
                    </a:cubicBezTo>
                    <a:cubicBezTo>
                      <a:pt x="43" y="490"/>
                      <a:pt x="42" y="491"/>
                      <a:pt x="42" y="491"/>
                    </a:cubicBezTo>
                    <a:cubicBezTo>
                      <a:pt x="42" y="491"/>
                      <a:pt x="41" y="491"/>
                      <a:pt x="41" y="491"/>
                    </a:cubicBezTo>
                    <a:cubicBezTo>
                      <a:pt x="40" y="491"/>
                      <a:pt x="40" y="491"/>
                      <a:pt x="40" y="491"/>
                    </a:cubicBezTo>
                    <a:cubicBezTo>
                      <a:pt x="40" y="492"/>
                      <a:pt x="40" y="492"/>
                      <a:pt x="40" y="492"/>
                    </a:cubicBezTo>
                    <a:cubicBezTo>
                      <a:pt x="39" y="492"/>
                      <a:pt x="38" y="492"/>
                      <a:pt x="37" y="492"/>
                    </a:cubicBezTo>
                    <a:cubicBezTo>
                      <a:pt x="37" y="491"/>
                      <a:pt x="37" y="491"/>
                      <a:pt x="36" y="491"/>
                    </a:cubicBezTo>
                    <a:cubicBezTo>
                      <a:pt x="36" y="491"/>
                      <a:pt x="36" y="491"/>
                      <a:pt x="36" y="491"/>
                    </a:cubicBezTo>
                    <a:cubicBezTo>
                      <a:pt x="35" y="492"/>
                      <a:pt x="34" y="492"/>
                      <a:pt x="33" y="492"/>
                    </a:cubicBezTo>
                    <a:cubicBezTo>
                      <a:pt x="32" y="492"/>
                      <a:pt x="31" y="493"/>
                      <a:pt x="30" y="493"/>
                    </a:cubicBezTo>
                    <a:cubicBezTo>
                      <a:pt x="30" y="493"/>
                      <a:pt x="29" y="494"/>
                      <a:pt x="29" y="494"/>
                    </a:cubicBezTo>
                    <a:cubicBezTo>
                      <a:pt x="28" y="494"/>
                      <a:pt x="28" y="494"/>
                      <a:pt x="27" y="495"/>
                    </a:cubicBezTo>
                    <a:cubicBezTo>
                      <a:pt x="26" y="494"/>
                      <a:pt x="25" y="495"/>
                      <a:pt x="25" y="495"/>
                    </a:cubicBezTo>
                    <a:cubicBezTo>
                      <a:pt x="23" y="495"/>
                      <a:pt x="23" y="496"/>
                      <a:pt x="22" y="496"/>
                    </a:cubicBezTo>
                    <a:cubicBezTo>
                      <a:pt x="21" y="496"/>
                      <a:pt x="21" y="497"/>
                      <a:pt x="19" y="497"/>
                    </a:cubicBezTo>
                    <a:cubicBezTo>
                      <a:pt x="19" y="497"/>
                      <a:pt x="19" y="497"/>
                      <a:pt x="19" y="497"/>
                    </a:cubicBezTo>
                    <a:cubicBezTo>
                      <a:pt x="17" y="497"/>
                      <a:pt x="16" y="497"/>
                      <a:pt x="14" y="497"/>
                    </a:cubicBezTo>
                    <a:cubicBezTo>
                      <a:pt x="14" y="498"/>
                      <a:pt x="14" y="498"/>
                      <a:pt x="14" y="498"/>
                    </a:cubicBezTo>
                    <a:cubicBezTo>
                      <a:pt x="13" y="498"/>
                      <a:pt x="12" y="498"/>
                      <a:pt x="12" y="498"/>
                    </a:cubicBezTo>
                    <a:cubicBezTo>
                      <a:pt x="11" y="498"/>
                      <a:pt x="11" y="498"/>
                      <a:pt x="11" y="497"/>
                    </a:cubicBezTo>
                    <a:cubicBezTo>
                      <a:pt x="11" y="498"/>
                      <a:pt x="10" y="498"/>
                      <a:pt x="10" y="498"/>
                    </a:cubicBezTo>
                    <a:cubicBezTo>
                      <a:pt x="9" y="498"/>
                      <a:pt x="9" y="497"/>
                      <a:pt x="8" y="496"/>
                    </a:cubicBezTo>
                    <a:cubicBezTo>
                      <a:pt x="8" y="496"/>
                      <a:pt x="8" y="495"/>
                      <a:pt x="9" y="495"/>
                    </a:cubicBezTo>
                    <a:cubicBezTo>
                      <a:pt x="9" y="495"/>
                      <a:pt x="10" y="495"/>
                      <a:pt x="10" y="495"/>
                    </a:cubicBezTo>
                    <a:cubicBezTo>
                      <a:pt x="11" y="495"/>
                      <a:pt x="11" y="495"/>
                      <a:pt x="11" y="495"/>
                    </a:cubicBezTo>
                    <a:cubicBezTo>
                      <a:pt x="12" y="494"/>
                      <a:pt x="13" y="493"/>
                      <a:pt x="14" y="492"/>
                    </a:cubicBezTo>
                    <a:cubicBezTo>
                      <a:pt x="14" y="492"/>
                      <a:pt x="15" y="492"/>
                      <a:pt x="15" y="492"/>
                    </a:cubicBezTo>
                    <a:cubicBezTo>
                      <a:pt x="16" y="492"/>
                      <a:pt x="17" y="492"/>
                      <a:pt x="18" y="491"/>
                    </a:cubicBezTo>
                    <a:cubicBezTo>
                      <a:pt x="18" y="490"/>
                      <a:pt x="20" y="490"/>
                      <a:pt x="20" y="490"/>
                    </a:cubicBezTo>
                    <a:cubicBezTo>
                      <a:pt x="21" y="490"/>
                      <a:pt x="21" y="490"/>
                      <a:pt x="22" y="490"/>
                    </a:cubicBezTo>
                    <a:cubicBezTo>
                      <a:pt x="22" y="490"/>
                      <a:pt x="23" y="490"/>
                      <a:pt x="23" y="490"/>
                    </a:cubicBezTo>
                    <a:cubicBezTo>
                      <a:pt x="24" y="490"/>
                      <a:pt x="25" y="489"/>
                      <a:pt x="27" y="488"/>
                    </a:cubicBezTo>
                    <a:cubicBezTo>
                      <a:pt x="27" y="488"/>
                      <a:pt x="27" y="487"/>
                      <a:pt x="27" y="486"/>
                    </a:cubicBezTo>
                    <a:cubicBezTo>
                      <a:pt x="26" y="486"/>
                      <a:pt x="26" y="485"/>
                      <a:pt x="25" y="484"/>
                    </a:cubicBezTo>
                    <a:cubicBezTo>
                      <a:pt x="24" y="485"/>
                      <a:pt x="23" y="484"/>
                      <a:pt x="22" y="483"/>
                    </a:cubicBezTo>
                    <a:cubicBezTo>
                      <a:pt x="22" y="483"/>
                      <a:pt x="22" y="482"/>
                      <a:pt x="21" y="482"/>
                    </a:cubicBezTo>
                    <a:cubicBezTo>
                      <a:pt x="21" y="481"/>
                      <a:pt x="21" y="481"/>
                      <a:pt x="21" y="481"/>
                    </a:cubicBezTo>
                    <a:cubicBezTo>
                      <a:pt x="22" y="480"/>
                      <a:pt x="22" y="479"/>
                      <a:pt x="22" y="478"/>
                    </a:cubicBezTo>
                    <a:cubicBezTo>
                      <a:pt x="23" y="478"/>
                      <a:pt x="24" y="477"/>
                      <a:pt x="24" y="476"/>
                    </a:cubicBezTo>
                    <a:cubicBezTo>
                      <a:pt x="24" y="476"/>
                      <a:pt x="25" y="475"/>
                      <a:pt x="26" y="475"/>
                    </a:cubicBezTo>
                    <a:cubicBezTo>
                      <a:pt x="27" y="474"/>
                      <a:pt x="28" y="474"/>
                      <a:pt x="29" y="473"/>
                    </a:cubicBezTo>
                    <a:cubicBezTo>
                      <a:pt x="30" y="473"/>
                      <a:pt x="32" y="473"/>
                      <a:pt x="33" y="473"/>
                    </a:cubicBezTo>
                    <a:cubicBezTo>
                      <a:pt x="33" y="473"/>
                      <a:pt x="33" y="473"/>
                      <a:pt x="33" y="473"/>
                    </a:cubicBezTo>
                    <a:cubicBezTo>
                      <a:pt x="34" y="474"/>
                      <a:pt x="34" y="474"/>
                      <a:pt x="35" y="474"/>
                    </a:cubicBezTo>
                    <a:cubicBezTo>
                      <a:pt x="35" y="474"/>
                      <a:pt x="36" y="474"/>
                      <a:pt x="36" y="474"/>
                    </a:cubicBezTo>
                    <a:cubicBezTo>
                      <a:pt x="37" y="474"/>
                      <a:pt x="38" y="474"/>
                      <a:pt x="38" y="473"/>
                    </a:cubicBezTo>
                    <a:cubicBezTo>
                      <a:pt x="39" y="473"/>
                      <a:pt x="40" y="473"/>
                      <a:pt x="41" y="473"/>
                    </a:cubicBezTo>
                    <a:cubicBezTo>
                      <a:pt x="41" y="473"/>
                      <a:pt x="41" y="472"/>
                      <a:pt x="41" y="472"/>
                    </a:cubicBezTo>
                    <a:cubicBezTo>
                      <a:pt x="42" y="472"/>
                      <a:pt x="43" y="472"/>
                      <a:pt x="43" y="472"/>
                    </a:cubicBezTo>
                    <a:cubicBezTo>
                      <a:pt x="44" y="472"/>
                      <a:pt x="45" y="471"/>
                      <a:pt x="46" y="471"/>
                    </a:cubicBezTo>
                    <a:cubicBezTo>
                      <a:pt x="47" y="471"/>
                      <a:pt x="48" y="470"/>
                      <a:pt x="49" y="470"/>
                    </a:cubicBezTo>
                    <a:cubicBezTo>
                      <a:pt x="49" y="470"/>
                      <a:pt x="50" y="469"/>
                      <a:pt x="51" y="469"/>
                    </a:cubicBezTo>
                    <a:cubicBezTo>
                      <a:pt x="52" y="468"/>
                      <a:pt x="52" y="469"/>
                      <a:pt x="53" y="468"/>
                    </a:cubicBezTo>
                    <a:cubicBezTo>
                      <a:pt x="53" y="468"/>
                      <a:pt x="53" y="468"/>
                      <a:pt x="53" y="468"/>
                    </a:cubicBezTo>
                    <a:cubicBezTo>
                      <a:pt x="54" y="468"/>
                      <a:pt x="54" y="468"/>
                      <a:pt x="55" y="468"/>
                    </a:cubicBezTo>
                    <a:cubicBezTo>
                      <a:pt x="55" y="468"/>
                      <a:pt x="55" y="467"/>
                      <a:pt x="56" y="467"/>
                    </a:cubicBezTo>
                    <a:cubicBezTo>
                      <a:pt x="56" y="467"/>
                      <a:pt x="57" y="467"/>
                      <a:pt x="57" y="467"/>
                    </a:cubicBezTo>
                    <a:cubicBezTo>
                      <a:pt x="58" y="466"/>
                      <a:pt x="59" y="465"/>
                      <a:pt x="61" y="465"/>
                    </a:cubicBezTo>
                    <a:cubicBezTo>
                      <a:pt x="62" y="465"/>
                      <a:pt x="63" y="464"/>
                      <a:pt x="64" y="463"/>
                    </a:cubicBezTo>
                    <a:cubicBezTo>
                      <a:pt x="65" y="463"/>
                      <a:pt x="66" y="462"/>
                      <a:pt x="67" y="462"/>
                    </a:cubicBezTo>
                    <a:cubicBezTo>
                      <a:pt x="68" y="461"/>
                      <a:pt x="69" y="460"/>
                      <a:pt x="70" y="459"/>
                    </a:cubicBezTo>
                    <a:cubicBezTo>
                      <a:pt x="70" y="459"/>
                      <a:pt x="70" y="459"/>
                      <a:pt x="70" y="459"/>
                    </a:cubicBezTo>
                    <a:cubicBezTo>
                      <a:pt x="69" y="459"/>
                      <a:pt x="68" y="459"/>
                      <a:pt x="67" y="459"/>
                    </a:cubicBezTo>
                    <a:cubicBezTo>
                      <a:pt x="67" y="459"/>
                      <a:pt x="66" y="459"/>
                      <a:pt x="66" y="458"/>
                    </a:cubicBezTo>
                    <a:cubicBezTo>
                      <a:pt x="66" y="458"/>
                      <a:pt x="65" y="458"/>
                      <a:pt x="65" y="459"/>
                    </a:cubicBezTo>
                    <a:cubicBezTo>
                      <a:pt x="63" y="459"/>
                      <a:pt x="61" y="459"/>
                      <a:pt x="58" y="459"/>
                    </a:cubicBezTo>
                    <a:cubicBezTo>
                      <a:pt x="58" y="459"/>
                      <a:pt x="58" y="458"/>
                      <a:pt x="57" y="458"/>
                    </a:cubicBezTo>
                    <a:cubicBezTo>
                      <a:pt x="57" y="458"/>
                      <a:pt x="57" y="457"/>
                      <a:pt x="57" y="457"/>
                    </a:cubicBezTo>
                    <a:cubicBezTo>
                      <a:pt x="57" y="457"/>
                      <a:pt x="58" y="457"/>
                      <a:pt x="58" y="457"/>
                    </a:cubicBezTo>
                    <a:cubicBezTo>
                      <a:pt x="60" y="457"/>
                      <a:pt x="63" y="457"/>
                      <a:pt x="65" y="457"/>
                    </a:cubicBezTo>
                    <a:cubicBezTo>
                      <a:pt x="66" y="457"/>
                      <a:pt x="66" y="456"/>
                      <a:pt x="66" y="456"/>
                    </a:cubicBezTo>
                    <a:cubicBezTo>
                      <a:pt x="68" y="456"/>
                      <a:pt x="69" y="456"/>
                      <a:pt x="71" y="456"/>
                    </a:cubicBezTo>
                    <a:cubicBezTo>
                      <a:pt x="71" y="456"/>
                      <a:pt x="72" y="456"/>
                      <a:pt x="72" y="455"/>
                    </a:cubicBezTo>
                    <a:cubicBezTo>
                      <a:pt x="73" y="455"/>
                      <a:pt x="74" y="455"/>
                      <a:pt x="74" y="455"/>
                    </a:cubicBezTo>
                    <a:cubicBezTo>
                      <a:pt x="74" y="456"/>
                      <a:pt x="73" y="457"/>
                      <a:pt x="73" y="457"/>
                    </a:cubicBezTo>
                    <a:cubicBezTo>
                      <a:pt x="74" y="458"/>
                      <a:pt x="75" y="458"/>
                      <a:pt x="76" y="457"/>
                    </a:cubicBezTo>
                    <a:cubicBezTo>
                      <a:pt x="77" y="456"/>
                      <a:pt x="77" y="456"/>
                      <a:pt x="76" y="455"/>
                    </a:cubicBezTo>
                    <a:cubicBezTo>
                      <a:pt x="76" y="455"/>
                      <a:pt x="75" y="455"/>
                      <a:pt x="74" y="455"/>
                    </a:cubicBezTo>
                    <a:cubicBezTo>
                      <a:pt x="74" y="455"/>
                      <a:pt x="74" y="454"/>
                      <a:pt x="74" y="454"/>
                    </a:cubicBezTo>
                    <a:cubicBezTo>
                      <a:pt x="74" y="453"/>
                      <a:pt x="74" y="453"/>
                      <a:pt x="74" y="453"/>
                    </a:cubicBezTo>
                    <a:cubicBezTo>
                      <a:pt x="74" y="453"/>
                      <a:pt x="74" y="452"/>
                      <a:pt x="75" y="452"/>
                    </a:cubicBezTo>
                    <a:cubicBezTo>
                      <a:pt x="75" y="452"/>
                      <a:pt x="75" y="452"/>
                      <a:pt x="75" y="453"/>
                    </a:cubicBezTo>
                    <a:cubicBezTo>
                      <a:pt x="76" y="452"/>
                      <a:pt x="76" y="452"/>
                      <a:pt x="76" y="452"/>
                    </a:cubicBezTo>
                    <a:cubicBezTo>
                      <a:pt x="77" y="451"/>
                      <a:pt x="77" y="451"/>
                      <a:pt x="77" y="450"/>
                    </a:cubicBezTo>
                    <a:cubicBezTo>
                      <a:pt x="77" y="451"/>
                      <a:pt x="77" y="451"/>
                      <a:pt x="77" y="451"/>
                    </a:cubicBezTo>
                    <a:cubicBezTo>
                      <a:pt x="77" y="452"/>
                      <a:pt x="78" y="452"/>
                      <a:pt x="78" y="452"/>
                    </a:cubicBezTo>
                    <a:cubicBezTo>
                      <a:pt x="79" y="452"/>
                      <a:pt x="79" y="453"/>
                      <a:pt x="80" y="453"/>
                    </a:cubicBezTo>
                    <a:cubicBezTo>
                      <a:pt x="81" y="453"/>
                      <a:pt x="81" y="453"/>
                      <a:pt x="81" y="453"/>
                    </a:cubicBezTo>
                    <a:cubicBezTo>
                      <a:pt x="82" y="452"/>
                      <a:pt x="82" y="453"/>
                      <a:pt x="83" y="453"/>
                    </a:cubicBezTo>
                    <a:cubicBezTo>
                      <a:pt x="83" y="453"/>
                      <a:pt x="84" y="453"/>
                      <a:pt x="84" y="453"/>
                    </a:cubicBezTo>
                    <a:cubicBezTo>
                      <a:pt x="84" y="453"/>
                      <a:pt x="84" y="453"/>
                      <a:pt x="84" y="453"/>
                    </a:cubicBezTo>
                    <a:cubicBezTo>
                      <a:pt x="84" y="452"/>
                      <a:pt x="84" y="452"/>
                      <a:pt x="84" y="452"/>
                    </a:cubicBezTo>
                    <a:cubicBezTo>
                      <a:pt x="84" y="451"/>
                      <a:pt x="84" y="450"/>
                      <a:pt x="83" y="450"/>
                    </a:cubicBezTo>
                    <a:cubicBezTo>
                      <a:pt x="83" y="449"/>
                      <a:pt x="83" y="449"/>
                      <a:pt x="83" y="448"/>
                    </a:cubicBezTo>
                    <a:cubicBezTo>
                      <a:pt x="82" y="447"/>
                      <a:pt x="81" y="446"/>
                      <a:pt x="79" y="445"/>
                    </a:cubicBezTo>
                    <a:cubicBezTo>
                      <a:pt x="79" y="445"/>
                      <a:pt x="79" y="444"/>
                      <a:pt x="79" y="444"/>
                    </a:cubicBezTo>
                    <a:cubicBezTo>
                      <a:pt x="79" y="444"/>
                      <a:pt x="79" y="444"/>
                      <a:pt x="79" y="444"/>
                    </a:cubicBezTo>
                    <a:cubicBezTo>
                      <a:pt x="78" y="444"/>
                      <a:pt x="76" y="444"/>
                      <a:pt x="75" y="444"/>
                    </a:cubicBezTo>
                    <a:cubicBezTo>
                      <a:pt x="74" y="444"/>
                      <a:pt x="74" y="444"/>
                      <a:pt x="74" y="445"/>
                    </a:cubicBezTo>
                    <a:cubicBezTo>
                      <a:pt x="73" y="445"/>
                      <a:pt x="73" y="445"/>
                      <a:pt x="72" y="445"/>
                    </a:cubicBezTo>
                    <a:cubicBezTo>
                      <a:pt x="71" y="445"/>
                      <a:pt x="70" y="445"/>
                      <a:pt x="70" y="446"/>
                    </a:cubicBezTo>
                    <a:cubicBezTo>
                      <a:pt x="69" y="446"/>
                      <a:pt x="68" y="446"/>
                      <a:pt x="68" y="446"/>
                    </a:cubicBezTo>
                    <a:cubicBezTo>
                      <a:pt x="67" y="446"/>
                      <a:pt x="67" y="446"/>
                      <a:pt x="67" y="447"/>
                    </a:cubicBezTo>
                    <a:cubicBezTo>
                      <a:pt x="67" y="447"/>
                      <a:pt x="67" y="446"/>
                      <a:pt x="66" y="446"/>
                    </a:cubicBezTo>
                    <a:cubicBezTo>
                      <a:pt x="66" y="446"/>
                      <a:pt x="66" y="446"/>
                      <a:pt x="65" y="447"/>
                    </a:cubicBezTo>
                    <a:cubicBezTo>
                      <a:pt x="64" y="447"/>
                      <a:pt x="63" y="447"/>
                      <a:pt x="62" y="447"/>
                    </a:cubicBezTo>
                    <a:cubicBezTo>
                      <a:pt x="62" y="447"/>
                      <a:pt x="61" y="447"/>
                      <a:pt x="61" y="447"/>
                    </a:cubicBezTo>
                    <a:cubicBezTo>
                      <a:pt x="60" y="447"/>
                      <a:pt x="59" y="447"/>
                      <a:pt x="58" y="447"/>
                    </a:cubicBezTo>
                    <a:cubicBezTo>
                      <a:pt x="57" y="447"/>
                      <a:pt x="57" y="447"/>
                      <a:pt x="57" y="447"/>
                    </a:cubicBezTo>
                    <a:cubicBezTo>
                      <a:pt x="55" y="447"/>
                      <a:pt x="53" y="447"/>
                      <a:pt x="51" y="447"/>
                    </a:cubicBezTo>
                    <a:cubicBezTo>
                      <a:pt x="50" y="447"/>
                      <a:pt x="50" y="446"/>
                      <a:pt x="50" y="446"/>
                    </a:cubicBezTo>
                    <a:cubicBezTo>
                      <a:pt x="48" y="446"/>
                      <a:pt x="45" y="446"/>
                      <a:pt x="43" y="446"/>
                    </a:cubicBezTo>
                    <a:cubicBezTo>
                      <a:pt x="42" y="446"/>
                      <a:pt x="42" y="445"/>
                      <a:pt x="42" y="445"/>
                    </a:cubicBezTo>
                    <a:cubicBezTo>
                      <a:pt x="41" y="445"/>
                      <a:pt x="41" y="445"/>
                      <a:pt x="41" y="445"/>
                    </a:cubicBezTo>
                    <a:cubicBezTo>
                      <a:pt x="40" y="445"/>
                      <a:pt x="39" y="445"/>
                      <a:pt x="38" y="444"/>
                    </a:cubicBezTo>
                    <a:cubicBezTo>
                      <a:pt x="38" y="443"/>
                      <a:pt x="37" y="444"/>
                      <a:pt x="36" y="444"/>
                    </a:cubicBezTo>
                    <a:cubicBezTo>
                      <a:pt x="36" y="443"/>
                      <a:pt x="35" y="443"/>
                      <a:pt x="34" y="443"/>
                    </a:cubicBezTo>
                    <a:cubicBezTo>
                      <a:pt x="34" y="443"/>
                      <a:pt x="34" y="443"/>
                      <a:pt x="34" y="442"/>
                    </a:cubicBezTo>
                    <a:cubicBezTo>
                      <a:pt x="32" y="442"/>
                      <a:pt x="30" y="442"/>
                      <a:pt x="28" y="442"/>
                    </a:cubicBezTo>
                    <a:cubicBezTo>
                      <a:pt x="28" y="443"/>
                      <a:pt x="27" y="443"/>
                      <a:pt x="27" y="443"/>
                    </a:cubicBezTo>
                    <a:cubicBezTo>
                      <a:pt x="27" y="443"/>
                      <a:pt x="26" y="443"/>
                      <a:pt x="26" y="443"/>
                    </a:cubicBezTo>
                    <a:cubicBezTo>
                      <a:pt x="25" y="443"/>
                      <a:pt x="26" y="442"/>
                      <a:pt x="25" y="441"/>
                    </a:cubicBezTo>
                    <a:cubicBezTo>
                      <a:pt x="24" y="440"/>
                      <a:pt x="23" y="439"/>
                      <a:pt x="21" y="437"/>
                    </a:cubicBezTo>
                    <a:cubicBezTo>
                      <a:pt x="20" y="438"/>
                      <a:pt x="20" y="436"/>
                      <a:pt x="19" y="437"/>
                    </a:cubicBezTo>
                    <a:cubicBezTo>
                      <a:pt x="18" y="436"/>
                      <a:pt x="17" y="436"/>
                      <a:pt x="17" y="435"/>
                    </a:cubicBezTo>
                    <a:cubicBezTo>
                      <a:pt x="17" y="435"/>
                      <a:pt x="17" y="434"/>
                      <a:pt x="17" y="433"/>
                    </a:cubicBezTo>
                    <a:cubicBezTo>
                      <a:pt x="17" y="433"/>
                      <a:pt x="16" y="433"/>
                      <a:pt x="16" y="433"/>
                    </a:cubicBezTo>
                    <a:cubicBezTo>
                      <a:pt x="16" y="433"/>
                      <a:pt x="16" y="432"/>
                      <a:pt x="16" y="432"/>
                    </a:cubicBezTo>
                    <a:cubicBezTo>
                      <a:pt x="16" y="431"/>
                      <a:pt x="16" y="430"/>
                      <a:pt x="16" y="430"/>
                    </a:cubicBezTo>
                    <a:cubicBezTo>
                      <a:pt x="17" y="429"/>
                      <a:pt x="18" y="429"/>
                      <a:pt x="19" y="429"/>
                    </a:cubicBezTo>
                    <a:cubicBezTo>
                      <a:pt x="19" y="429"/>
                      <a:pt x="20" y="428"/>
                      <a:pt x="20" y="428"/>
                    </a:cubicBezTo>
                    <a:cubicBezTo>
                      <a:pt x="21" y="428"/>
                      <a:pt x="21" y="427"/>
                      <a:pt x="22" y="427"/>
                    </a:cubicBezTo>
                    <a:cubicBezTo>
                      <a:pt x="23" y="426"/>
                      <a:pt x="24" y="425"/>
                      <a:pt x="25" y="424"/>
                    </a:cubicBezTo>
                    <a:cubicBezTo>
                      <a:pt x="26" y="424"/>
                      <a:pt x="26" y="424"/>
                      <a:pt x="26" y="424"/>
                    </a:cubicBezTo>
                    <a:cubicBezTo>
                      <a:pt x="27" y="424"/>
                      <a:pt x="27" y="424"/>
                      <a:pt x="28" y="424"/>
                    </a:cubicBezTo>
                    <a:cubicBezTo>
                      <a:pt x="28" y="423"/>
                      <a:pt x="29" y="423"/>
                      <a:pt x="29" y="422"/>
                    </a:cubicBezTo>
                    <a:cubicBezTo>
                      <a:pt x="30" y="422"/>
                      <a:pt x="30" y="422"/>
                      <a:pt x="31" y="422"/>
                    </a:cubicBezTo>
                    <a:cubicBezTo>
                      <a:pt x="31" y="422"/>
                      <a:pt x="32" y="421"/>
                      <a:pt x="33" y="421"/>
                    </a:cubicBezTo>
                    <a:cubicBezTo>
                      <a:pt x="36" y="421"/>
                      <a:pt x="38" y="421"/>
                      <a:pt x="41" y="421"/>
                    </a:cubicBezTo>
                    <a:cubicBezTo>
                      <a:pt x="42" y="420"/>
                      <a:pt x="42" y="420"/>
                      <a:pt x="42" y="420"/>
                    </a:cubicBezTo>
                    <a:cubicBezTo>
                      <a:pt x="44" y="420"/>
                      <a:pt x="45" y="420"/>
                      <a:pt x="47" y="420"/>
                    </a:cubicBezTo>
                    <a:cubicBezTo>
                      <a:pt x="47" y="420"/>
                      <a:pt x="48" y="420"/>
                      <a:pt x="48" y="421"/>
                    </a:cubicBezTo>
                    <a:cubicBezTo>
                      <a:pt x="48" y="421"/>
                      <a:pt x="49" y="421"/>
                      <a:pt x="49" y="420"/>
                    </a:cubicBezTo>
                    <a:cubicBezTo>
                      <a:pt x="50" y="420"/>
                      <a:pt x="51" y="420"/>
                      <a:pt x="51" y="420"/>
                    </a:cubicBezTo>
                    <a:cubicBezTo>
                      <a:pt x="52" y="420"/>
                      <a:pt x="52" y="420"/>
                      <a:pt x="52" y="421"/>
                    </a:cubicBezTo>
                    <a:cubicBezTo>
                      <a:pt x="53" y="421"/>
                      <a:pt x="54" y="421"/>
                      <a:pt x="55" y="421"/>
                    </a:cubicBezTo>
                    <a:cubicBezTo>
                      <a:pt x="55" y="420"/>
                      <a:pt x="57" y="420"/>
                      <a:pt x="57" y="419"/>
                    </a:cubicBezTo>
                    <a:cubicBezTo>
                      <a:pt x="57" y="419"/>
                      <a:pt x="60" y="418"/>
                      <a:pt x="60" y="418"/>
                    </a:cubicBezTo>
                    <a:cubicBezTo>
                      <a:pt x="60" y="418"/>
                      <a:pt x="61" y="418"/>
                      <a:pt x="61" y="417"/>
                    </a:cubicBezTo>
                    <a:cubicBezTo>
                      <a:pt x="62" y="417"/>
                      <a:pt x="63" y="417"/>
                      <a:pt x="63" y="418"/>
                    </a:cubicBezTo>
                    <a:cubicBezTo>
                      <a:pt x="63" y="418"/>
                      <a:pt x="64" y="418"/>
                      <a:pt x="64" y="418"/>
                    </a:cubicBezTo>
                    <a:cubicBezTo>
                      <a:pt x="65" y="417"/>
                      <a:pt x="65" y="417"/>
                      <a:pt x="66" y="416"/>
                    </a:cubicBezTo>
                    <a:cubicBezTo>
                      <a:pt x="66" y="416"/>
                      <a:pt x="66" y="416"/>
                      <a:pt x="67" y="417"/>
                    </a:cubicBezTo>
                    <a:cubicBezTo>
                      <a:pt x="66" y="417"/>
                      <a:pt x="66" y="417"/>
                      <a:pt x="66" y="417"/>
                    </a:cubicBezTo>
                    <a:cubicBezTo>
                      <a:pt x="66" y="418"/>
                      <a:pt x="66" y="418"/>
                      <a:pt x="67" y="418"/>
                    </a:cubicBezTo>
                    <a:cubicBezTo>
                      <a:pt x="66" y="419"/>
                      <a:pt x="66" y="419"/>
                      <a:pt x="66" y="420"/>
                    </a:cubicBezTo>
                    <a:cubicBezTo>
                      <a:pt x="66" y="420"/>
                      <a:pt x="66" y="420"/>
                      <a:pt x="67" y="420"/>
                    </a:cubicBezTo>
                    <a:cubicBezTo>
                      <a:pt x="67" y="420"/>
                      <a:pt x="68" y="419"/>
                      <a:pt x="68" y="419"/>
                    </a:cubicBezTo>
                    <a:cubicBezTo>
                      <a:pt x="68" y="419"/>
                      <a:pt x="68" y="419"/>
                      <a:pt x="67" y="418"/>
                    </a:cubicBezTo>
                    <a:cubicBezTo>
                      <a:pt x="67" y="418"/>
                      <a:pt x="67" y="417"/>
                      <a:pt x="67" y="417"/>
                    </a:cubicBezTo>
                    <a:cubicBezTo>
                      <a:pt x="68" y="416"/>
                      <a:pt x="69" y="416"/>
                      <a:pt x="69" y="417"/>
                    </a:cubicBezTo>
                    <a:cubicBezTo>
                      <a:pt x="69" y="417"/>
                      <a:pt x="69" y="417"/>
                      <a:pt x="69" y="417"/>
                    </a:cubicBezTo>
                    <a:cubicBezTo>
                      <a:pt x="69" y="418"/>
                      <a:pt x="69" y="418"/>
                      <a:pt x="70" y="418"/>
                    </a:cubicBezTo>
                    <a:cubicBezTo>
                      <a:pt x="70" y="418"/>
                      <a:pt x="71" y="416"/>
                      <a:pt x="72" y="416"/>
                    </a:cubicBezTo>
                    <a:cubicBezTo>
                      <a:pt x="72" y="416"/>
                      <a:pt x="74" y="416"/>
                      <a:pt x="74" y="415"/>
                    </a:cubicBezTo>
                    <a:cubicBezTo>
                      <a:pt x="75" y="415"/>
                      <a:pt x="76" y="415"/>
                      <a:pt x="77" y="415"/>
                    </a:cubicBezTo>
                    <a:cubicBezTo>
                      <a:pt x="77" y="414"/>
                      <a:pt x="79" y="415"/>
                      <a:pt x="79" y="413"/>
                    </a:cubicBezTo>
                    <a:cubicBezTo>
                      <a:pt x="80" y="413"/>
                      <a:pt x="81" y="413"/>
                      <a:pt x="81" y="413"/>
                    </a:cubicBezTo>
                    <a:cubicBezTo>
                      <a:pt x="82" y="412"/>
                      <a:pt x="83" y="413"/>
                      <a:pt x="84" y="412"/>
                    </a:cubicBezTo>
                    <a:cubicBezTo>
                      <a:pt x="85" y="412"/>
                      <a:pt x="85" y="412"/>
                      <a:pt x="86" y="412"/>
                    </a:cubicBezTo>
                    <a:cubicBezTo>
                      <a:pt x="87" y="412"/>
                      <a:pt x="87" y="411"/>
                      <a:pt x="87" y="410"/>
                    </a:cubicBezTo>
                    <a:cubicBezTo>
                      <a:pt x="88" y="410"/>
                      <a:pt x="89" y="410"/>
                      <a:pt x="89" y="410"/>
                    </a:cubicBezTo>
                    <a:cubicBezTo>
                      <a:pt x="90" y="410"/>
                      <a:pt x="91" y="410"/>
                      <a:pt x="91" y="410"/>
                    </a:cubicBezTo>
                    <a:cubicBezTo>
                      <a:pt x="91" y="410"/>
                      <a:pt x="92" y="409"/>
                      <a:pt x="92" y="409"/>
                    </a:cubicBezTo>
                    <a:cubicBezTo>
                      <a:pt x="93" y="410"/>
                      <a:pt x="94" y="408"/>
                      <a:pt x="95" y="408"/>
                    </a:cubicBezTo>
                    <a:cubicBezTo>
                      <a:pt x="96" y="408"/>
                      <a:pt x="96" y="408"/>
                      <a:pt x="97" y="407"/>
                    </a:cubicBezTo>
                    <a:cubicBezTo>
                      <a:pt x="98" y="407"/>
                      <a:pt x="99" y="407"/>
                      <a:pt x="100" y="406"/>
                    </a:cubicBezTo>
                    <a:cubicBezTo>
                      <a:pt x="101" y="406"/>
                      <a:pt x="101" y="405"/>
                      <a:pt x="102" y="405"/>
                    </a:cubicBezTo>
                    <a:cubicBezTo>
                      <a:pt x="103" y="405"/>
                      <a:pt x="104" y="404"/>
                      <a:pt x="105" y="404"/>
                    </a:cubicBezTo>
                    <a:cubicBezTo>
                      <a:pt x="105" y="404"/>
                      <a:pt x="106" y="404"/>
                      <a:pt x="106" y="405"/>
                    </a:cubicBezTo>
                    <a:cubicBezTo>
                      <a:pt x="107" y="404"/>
                      <a:pt x="107" y="403"/>
                      <a:pt x="108" y="403"/>
                    </a:cubicBezTo>
                    <a:cubicBezTo>
                      <a:pt x="109" y="403"/>
                      <a:pt x="109" y="403"/>
                      <a:pt x="109" y="402"/>
                    </a:cubicBezTo>
                    <a:cubicBezTo>
                      <a:pt x="110" y="402"/>
                      <a:pt x="111" y="402"/>
                      <a:pt x="112" y="402"/>
                    </a:cubicBezTo>
                    <a:cubicBezTo>
                      <a:pt x="113" y="402"/>
                      <a:pt x="114" y="402"/>
                      <a:pt x="115" y="402"/>
                    </a:cubicBezTo>
                    <a:cubicBezTo>
                      <a:pt x="115" y="401"/>
                      <a:pt x="115" y="401"/>
                      <a:pt x="116" y="400"/>
                    </a:cubicBezTo>
                    <a:cubicBezTo>
                      <a:pt x="116" y="400"/>
                      <a:pt x="117" y="400"/>
                      <a:pt x="117" y="400"/>
                    </a:cubicBezTo>
                    <a:cubicBezTo>
                      <a:pt x="118" y="400"/>
                      <a:pt x="118" y="400"/>
                      <a:pt x="118" y="399"/>
                    </a:cubicBezTo>
                    <a:cubicBezTo>
                      <a:pt x="118" y="399"/>
                      <a:pt x="118" y="399"/>
                      <a:pt x="118" y="398"/>
                    </a:cubicBezTo>
                    <a:cubicBezTo>
                      <a:pt x="118" y="398"/>
                      <a:pt x="118" y="397"/>
                      <a:pt x="117" y="397"/>
                    </a:cubicBezTo>
                    <a:cubicBezTo>
                      <a:pt x="117" y="397"/>
                      <a:pt x="116" y="397"/>
                      <a:pt x="116" y="397"/>
                    </a:cubicBezTo>
                    <a:cubicBezTo>
                      <a:pt x="116" y="396"/>
                      <a:pt x="115" y="396"/>
                      <a:pt x="115" y="396"/>
                    </a:cubicBezTo>
                    <a:cubicBezTo>
                      <a:pt x="114" y="396"/>
                      <a:pt x="114" y="396"/>
                      <a:pt x="113" y="396"/>
                    </a:cubicBezTo>
                    <a:cubicBezTo>
                      <a:pt x="113" y="396"/>
                      <a:pt x="113" y="396"/>
                      <a:pt x="112" y="395"/>
                    </a:cubicBezTo>
                    <a:cubicBezTo>
                      <a:pt x="111" y="395"/>
                      <a:pt x="110" y="395"/>
                      <a:pt x="109" y="395"/>
                    </a:cubicBezTo>
                    <a:cubicBezTo>
                      <a:pt x="109" y="395"/>
                      <a:pt x="108" y="395"/>
                      <a:pt x="108" y="395"/>
                    </a:cubicBezTo>
                    <a:cubicBezTo>
                      <a:pt x="106" y="395"/>
                      <a:pt x="104" y="395"/>
                      <a:pt x="102" y="395"/>
                    </a:cubicBezTo>
                    <a:cubicBezTo>
                      <a:pt x="102" y="394"/>
                      <a:pt x="102" y="394"/>
                      <a:pt x="102" y="394"/>
                    </a:cubicBezTo>
                    <a:cubicBezTo>
                      <a:pt x="101" y="394"/>
                      <a:pt x="100" y="394"/>
                      <a:pt x="100" y="394"/>
                    </a:cubicBezTo>
                    <a:cubicBezTo>
                      <a:pt x="99" y="394"/>
                      <a:pt x="99" y="394"/>
                      <a:pt x="99" y="395"/>
                    </a:cubicBezTo>
                    <a:cubicBezTo>
                      <a:pt x="99" y="394"/>
                      <a:pt x="98" y="394"/>
                      <a:pt x="98" y="394"/>
                    </a:cubicBezTo>
                    <a:cubicBezTo>
                      <a:pt x="98" y="394"/>
                      <a:pt x="98" y="394"/>
                      <a:pt x="98" y="395"/>
                    </a:cubicBezTo>
                    <a:cubicBezTo>
                      <a:pt x="97" y="395"/>
                      <a:pt x="96" y="395"/>
                      <a:pt x="95" y="395"/>
                    </a:cubicBezTo>
                    <a:cubicBezTo>
                      <a:pt x="94" y="394"/>
                      <a:pt x="94" y="394"/>
                      <a:pt x="94" y="394"/>
                    </a:cubicBezTo>
                    <a:cubicBezTo>
                      <a:pt x="93" y="394"/>
                      <a:pt x="92" y="394"/>
                      <a:pt x="90" y="394"/>
                    </a:cubicBezTo>
                    <a:cubicBezTo>
                      <a:pt x="90" y="393"/>
                      <a:pt x="90" y="393"/>
                      <a:pt x="89" y="392"/>
                    </a:cubicBezTo>
                    <a:cubicBezTo>
                      <a:pt x="88" y="393"/>
                      <a:pt x="87" y="392"/>
                      <a:pt x="86" y="392"/>
                    </a:cubicBezTo>
                    <a:cubicBezTo>
                      <a:pt x="85" y="390"/>
                      <a:pt x="83" y="390"/>
                      <a:pt x="83" y="389"/>
                    </a:cubicBezTo>
                    <a:cubicBezTo>
                      <a:pt x="82" y="388"/>
                      <a:pt x="80" y="388"/>
                      <a:pt x="80" y="387"/>
                    </a:cubicBezTo>
                    <a:cubicBezTo>
                      <a:pt x="79" y="387"/>
                      <a:pt x="78" y="387"/>
                      <a:pt x="77" y="387"/>
                    </a:cubicBezTo>
                    <a:cubicBezTo>
                      <a:pt x="76" y="386"/>
                      <a:pt x="76" y="386"/>
                      <a:pt x="75" y="386"/>
                    </a:cubicBezTo>
                    <a:cubicBezTo>
                      <a:pt x="75" y="386"/>
                      <a:pt x="74" y="385"/>
                      <a:pt x="73" y="385"/>
                    </a:cubicBezTo>
                    <a:cubicBezTo>
                      <a:pt x="73" y="385"/>
                      <a:pt x="72" y="385"/>
                      <a:pt x="72" y="384"/>
                    </a:cubicBezTo>
                    <a:cubicBezTo>
                      <a:pt x="71" y="384"/>
                      <a:pt x="70" y="384"/>
                      <a:pt x="69" y="384"/>
                    </a:cubicBezTo>
                    <a:cubicBezTo>
                      <a:pt x="69" y="384"/>
                      <a:pt x="69" y="384"/>
                      <a:pt x="69" y="383"/>
                    </a:cubicBezTo>
                    <a:cubicBezTo>
                      <a:pt x="70" y="383"/>
                      <a:pt x="71" y="383"/>
                      <a:pt x="72" y="383"/>
                    </a:cubicBezTo>
                    <a:cubicBezTo>
                      <a:pt x="72" y="382"/>
                      <a:pt x="74" y="382"/>
                      <a:pt x="74" y="381"/>
                    </a:cubicBezTo>
                    <a:cubicBezTo>
                      <a:pt x="74" y="380"/>
                      <a:pt x="74" y="380"/>
                      <a:pt x="75" y="379"/>
                    </a:cubicBezTo>
                    <a:cubicBezTo>
                      <a:pt x="76" y="379"/>
                      <a:pt x="77" y="379"/>
                      <a:pt x="78" y="378"/>
                    </a:cubicBezTo>
                    <a:cubicBezTo>
                      <a:pt x="79" y="378"/>
                      <a:pt x="80" y="378"/>
                      <a:pt x="82" y="378"/>
                    </a:cubicBezTo>
                    <a:cubicBezTo>
                      <a:pt x="82" y="378"/>
                      <a:pt x="82" y="378"/>
                      <a:pt x="83" y="379"/>
                    </a:cubicBezTo>
                    <a:cubicBezTo>
                      <a:pt x="84" y="379"/>
                      <a:pt x="85" y="379"/>
                      <a:pt x="87" y="379"/>
                    </a:cubicBezTo>
                    <a:cubicBezTo>
                      <a:pt x="87" y="379"/>
                      <a:pt x="88" y="380"/>
                      <a:pt x="88" y="380"/>
                    </a:cubicBezTo>
                    <a:cubicBezTo>
                      <a:pt x="89" y="380"/>
                      <a:pt x="90" y="380"/>
                      <a:pt x="92" y="380"/>
                    </a:cubicBezTo>
                    <a:cubicBezTo>
                      <a:pt x="92" y="380"/>
                      <a:pt x="92" y="380"/>
                      <a:pt x="93" y="381"/>
                    </a:cubicBezTo>
                    <a:cubicBezTo>
                      <a:pt x="95" y="381"/>
                      <a:pt x="97" y="381"/>
                      <a:pt x="100" y="381"/>
                    </a:cubicBezTo>
                    <a:cubicBezTo>
                      <a:pt x="100" y="381"/>
                      <a:pt x="100" y="380"/>
                      <a:pt x="100" y="380"/>
                    </a:cubicBezTo>
                    <a:cubicBezTo>
                      <a:pt x="102" y="380"/>
                      <a:pt x="102" y="381"/>
                      <a:pt x="103" y="381"/>
                    </a:cubicBezTo>
                    <a:cubicBezTo>
                      <a:pt x="104" y="382"/>
                      <a:pt x="105" y="382"/>
                      <a:pt x="105" y="382"/>
                    </a:cubicBezTo>
                    <a:cubicBezTo>
                      <a:pt x="106" y="381"/>
                      <a:pt x="106" y="381"/>
                      <a:pt x="106" y="380"/>
                    </a:cubicBezTo>
                    <a:cubicBezTo>
                      <a:pt x="106" y="380"/>
                      <a:pt x="106" y="379"/>
                      <a:pt x="106" y="378"/>
                    </a:cubicBezTo>
                    <a:cubicBezTo>
                      <a:pt x="106" y="378"/>
                      <a:pt x="106" y="377"/>
                      <a:pt x="105" y="377"/>
                    </a:cubicBezTo>
                    <a:cubicBezTo>
                      <a:pt x="105" y="376"/>
                      <a:pt x="105" y="376"/>
                      <a:pt x="104" y="375"/>
                    </a:cubicBezTo>
                    <a:cubicBezTo>
                      <a:pt x="105" y="375"/>
                      <a:pt x="105" y="375"/>
                      <a:pt x="106" y="375"/>
                    </a:cubicBezTo>
                    <a:cubicBezTo>
                      <a:pt x="106" y="375"/>
                      <a:pt x="107" y="374"/>
                      <a:pt x="107" y="374"/>
                    </a:cubicBezTo>
                    <a:cubicBezTo>
                      <a:pt x="107" y="373"/>
                      <a:pt x="107" y="373"/>
                      <a:pt x="107" y="372"/>
                    </a:cubicBezTo>
                    <a:cubicBezTo>
                      <a:pt x="107" y="371"/>
                      <a:pt x="106" y="371"/>
                      <a:pt x="106" y="371"/>
                    </a:cubicBezTo>
                    <a:cubicBezTo>
                      <a:pt x="105" y="371"/>
                      <a:pt x="104" y="370"/>
                      <a:pt x="104" y="369"/>
                    </a:cubicBezTo>
                    <a:cubicBezTo>
                      <a:pt x="104" y="368"/>
                      <a:pt x="103" y="367"/>
                      <a:pt x="102" y="366"/>
                    </a:cubicBezTo>
                    <a:cubicBezTo>
                      <a:pt x="102" y="366"/>
                      <a:pt x="102" y="366"/>
                      <a:pt x="102" y="366"/>
                    </a:cubicBezTo>
                    <a:cubicBezTo>
                      <a:pt x="101" y="366"/>
                      <a:pt x="102" y="365"/>
                      <a:pt x="101" y="365"/>
                    </a:cubicBezTo>
                    <a:cubicBezTo>
                      <a:pt x="101" y="364"/>
                      <a:pt x="100" y="363"/>
                      <a:pt x="101" y="362"/>
                    </a:cubicBezTo>
                    <a:cubicBezTo>
                      <a:pt x="103" y="362"/>
                      <a:pt x="105" y="362"/>
                      <a:pt x="106" y="362"/>
                    </a:cubicBezTo>
                    <a:cubicBezTo>
                      <a:pt x="107" y="362"/>
                      <a:pt x="108" y="361"/>
                      <a:pt x="108" y="361"/>
                    </a:cubicBezTo>
                    <a:cubicBezTo>
                      <a:pt x="108" y="361"/>
                      <a:pt x="109" y="360"/>
                      <a:pt x="109" y="360"/>
                    </a:cubicBezTo>
                    <a:cubicBezTo>
                      <a:pt x="110" y="360"/>
                      <a:pt x="111" y="359"/>
                      <a:pt x="112" y="358"/>
                    </a:cubicBezTo>
                    <a:cubicBezTo>
                      <a:pt x="115" y="358"/>
                      <a:pt x="118" y="358"/>
                      <a:pt x="121" y="358"/>
                    </a:cubicBezTo>
                    <a:cubicBezTo>
                      <a:pt x="121" y="359"/>
                      <a:pt x="121" y="359"/>
                      <a:pt x="121" y="359"/>
                    </a:cubicBezTo>
                    <a:cubicBezTo>
                      <a:pt x="122" y="359"/>
                      <a:pt x="123" y="359"/>
                      <a:pt x="124" y="359"/>
                    </a:cubicBezTo>
                    <a:cubicBezTo>
                      <a:pt x="125" y="360"/>
                      <a:pt x="127" y="360"/>
                      <a:pt x="128" y="361"/>
                    </a:cubicBezTo>
                    <a:cubicBezTo>
                      <a:pt x="129" y="361"/>
                      <a:pt x="131" y="361"/>
                      <a:pt x="132" y="361"/>
                    </a:cubicBezTo>
                    <a:cubicBezTo>
                      <a:pt x="133" y="362"/>
                      <a:pt x="133" y="362"/>
                      <a:pt x="134" y="363"/>
                    </a:cubicBezTo>
                    <a:cubicBezTo>
                      <a:pt x="134" y="363"/>
                      <a:pt x="134" y="362"/>
                      <a:pt x="134" y="362"/>
                    </a:cubicBezTo>
                    <a:cubicBezTo>
                      <a:pt x="136" y="362"/>
                      <a:pt x="137" y="362"/>
                      <a:pt x="138" y="362"/>
                    </a:cubicBezTo>
                    <a:cubicBezTo>
                      <a:pt x="138" y="362"/>
                      <a:pt x="138" y="362"/>
                      <a:pt x="139" y="361"/>
                    </a:cubicBezTo>
                    <a:cubicBezTo>
                      <a:pt x="139" y="361"/>
                      <a:pt x="140" y="361"/>
                      <a:pt x="140" y="361"/>
                    </a:cubicBezTo>
                    <a:cubicBezTo>
                      <a:pt x="141" y="361"/>
                      <a:pt x="141" y="361"/>
                      <a:pt x="141" y="361"/>
                    </a:cubicBezTo>
                    <a:cubicBezTo>
                      <a:pt x="141" y="363"/>
                      <a:pt x="143" y="362"/>
                      <a:pt x="143" y="362"/>
                    </a:cubicBezTo>
                    <a:cubicBezTo>
                      <a:pt x="144" y="363"/>
                      <a:pt x="145" y="363"/>
                      <a:pt x="145" y="363"/>
                    </a:cubicBezTo>
                    <a:cubicBezTo>
                      <a:pt x="145" y="363"/>
                      <a:pt x="146" y="363"/>
                      <a:pt x="146" y="363"/>
                    </a:cubicBezTo>
                    <a:cubicBezTo>
                      <a:pt x="148" y="363"/>
                      <a:pt x="150" y="363"/>
                      <a:pt x="152" y="363"/>
                    </a:cubicBezTo>
                    <a:cubicBezTo>
                      <a:pt x="152" y="363"/>
                      <a:pt x="152" y="363"/>
                      <a:pt x="153" y="362"/>
                    </a:cubicBezTo>
                    <a:cubicBezTo>
                      <a:pt x="153" y="362"/>
                      <a:pt x="153" y="361"/>
                      <a:pt x="153" y="361"/>
                    </a:cubicBezTo>
                    <a:cubicBezTo>
                      <a:pt x="152" y="361"/>
                      <a:pt x="152" y="360"/>
                      <a:pt x="152" y="359"/>
                    </a:cubicBezTo>
                    <a:cubicBezTo>
                      <a:pt x="150" y="358"/>
                      <a:pt x="149" y="354"/>
                      <a:pt x="146" y="354"/>
                    </a:cubicBezTo>
                    <a:cubicBezTo>
                      <a:pt x="146" y="353"/>
                      <a:pt x="146" y="353"/>
                      <a:pt x="146" y="353"/>
                    </a:cubicBezTo>
                    <a:cubicBezTo>
                      <a:pt x="147" y="352"/>
                      <a:pt x="147" y="353"/>
                      <a:pt x="148" y="353"/>
                    </a:cubicBezTo>
                    <a:cubicBezTo>
                      <a:pt x="148" y="353"/>
                      <a:pt x="149" y="353"/>
                      <a:pt x="149" y="353"/>
                    </a:cubicBezTo>
                    <a:cubicBezTo>
                      <a:pt x="150" y="354"/>
                      <a:pt x="150" y="354"/>
                      <a:pt x="151" y="355"/>
                    </a:cubicBezTo>
                    <a:cubicBezTo>
                      <a:pt x="152" y="355"/>
                      <a:pt x="152" y="354"/>
                      <a:pt x="153" y="354"/>
                    </a:cubicBezTo>
                    <a:cubicBezTo>
                      <a:pt x="152" y="352"/>
                      <a:pt x="151" y="352"/>
                      <a:pt x="150" y="351"/>
                    </a:cubicBezTo>
                    <a:cubicBezTo>
                      <a:pt x="150" y="350"/>
                      <a:pt x="151" y="350"/>
                      <a:pt x="151" y="350"/>
                    </a:cubicBezTo>
                    <a:cubicBezTo>
                      <a:pt x="151" y="349"/>
                      <a:pt x="152" y="350"/>
                      <a:pt x="152" y="350"/>
                    </a:cubicBezTo>
                    <a:cubicBezTo>
                      <a:pt x="152" y="350"/>
                      <a:pt x="153" y="351"/>
                      <a:pt x="153" y="351"/>
                    </a:cubicBezTo>
                    <a:cubicBezTo>
                      <a:pt x="153" y="351"/>
                      <a:pt x="153" y="351"/>
                      <a:pt x="153" y="351"/>
                    </a:cubicBezTo>
                    <a:cubicBezTo>
                      <a:pt x="154" y="350"/>
                      <a:pt x="155" y="350"/>
                      <a:pt x="155" y="351"/>
                    </a:cubicBezTo>
                    <a:cubicBezTo>
                      <a:pt x="156" y="351"/>
                      <a:pt x="157" y="352"/>
                      <a:pt x="159" y="352"/>
                    </a:cubicBezTo>
                    <a:cubicBezTo>
                      <a:pt x="159" y="352"/>
                      <a:pt x="159" y="353"/>
                      <a:pt x="160" y="353"/>
                    </a:cubicBezTo>
                    <a:cubicBezTo>
                      <a:pt x="160" y="353"/>
                      <a:pt x="161" y="353"/>
                      <a:pt x="161" y="353"/>
                    </a:cubicBezTo>
                    <a:cubicBezTo>
                      <a:pt x="161" y="354"/>
                      <a:pt x="162" y="354"/>
                      <a:pt x="162" y="355"/>
                    </a:cubicBezTo>
                    <a:cubicBezTo>
                      <a:pt x="163" y="355"/>
                      <a:pt x="164" y="355"/>
                      <a:pt x="165" y="355"/>
                    </a:cubicBezTo>
                    <a:cubicBezTo>
                      <a:pt x="166" y="353"/>
                      <a:pt x="167" y="352"/>
                      <a:pt x="169" y="351"/>
                    </a:cubicBezTo>
                    <a:cubicBezTo>
                      <a:pt x="168" y="350"/>
                      <a:pt x="168" y="350"/>
                      <a:pt x="167" y="349"/>
                    </a:cubicBezTo>
                    <a:cubicBezTo>
                      <a:pt x="165" y="349"/>
                      <a:pt x="163" y="349"/>
                      <a:pt x="161" y="349"/>
                    </a:cubicBezTo>
                    <a:cubicBezTo>
                      <a:pt x="161" y="349"/>
                      <a:pt x="160" y="349"/>
                      <a:pt x="160" y="348"/>
                    </a:cubicBezTo>
                    <a:cubicBezTo>
                      <a:pt x="160" y="348"/>
                      <a:pt x="159" y="348"/>
                      <a:pt x="159" y="348"/>
                    </a:cubicBezTo>
                    <a:cubicBezTo>
                      <a:pt x="158" y="348"/>
                      <a:pt x="158" y="348"/>
                      <a:pt x="158" y="348"/>
                    </a:cubicBezTo>
                    <a:cubicBezTo>
                      <a:pt x="157" y="348"/>
                      <a:pt x="156" y="348"/>
                      <a:pt x="156" y="348"/>
                    </a:cubicBezTo>
                    <a:cubicBezTo>
                      <a:pt x="156" y="347"/>
                      <a:pt x="155" y="347"/>
                      <a:pt x="155" y="347"/>
                    </a:cubicBezTo>
                    <a:cubicBezTo>
                      <a:pt x="155" y="345"/>
                      <a:pt x="155" y="343"/>
                      <a:pt x="155" y="341"/>
                    </a:cubicBezTo>
                    <a:cubicBezTo>
                      <a:pt x="155" y="341"/>
                      <a:pt x="155" y="341"/>
                      <a:pt x="155" y="340"/>
                    </a:cubicBezTo>
                    <a:cubicBezTo>
                      <a:pt x="155" y="340"/>
                      <a:pt x="156" y="339"/>
                      <a:pt x="157" y="339"/>
                    </a:cubicBezTo>
                    <a:cubicBezTo>
                      <a:pt x="157" y="338"/>
                      <a:pt x="157" y="337"/>
                      <a:pt x="157" y="337"/>
                    </a:cubicBezTo>
                    <a:cubicBezTo>
                      <a:pt x="157" y="337"/>
                      <a:pt x="157" y="337"/>
                      <a:pt x="157" y="336"/>
                    </a:cubicBezTo>
                    <a:cubicBezTo>
                      <a:pt x="157" y="335"/>
                      <a:pt x="156" y="334"/>
                      <a:pt x="155" y="332"/>
                    </a:cubicBezTo>
                    <a:cubicBezTo>
                      <a:pt x="155" y="332"/>
                      <a:pt x="154" y="332"/>
                      <a:pt x="154" y="332"/>
                    </a:cubicBezTo>
                    <a:cubicBezTo>
                      <a:pt x="153" y="332"/>
                      <a:pt x="153" y="332"/>
                      <a:pt x="153" y="332"/>
                    </a:cubicBezTo>
                    <a:cubicBezTo>
                      <a:pt x="152" y="332"/>
                      <a:pt x="152" y="332"/>
                      <a:pt x="151" y="332"/>
                    </a:cubicBezTo>
                    <a:cubicBezTo>
                      <a:pt x="151" y="331"/>
                      <a:pt x="150" y="331"/>
                      <a:pt x="150" y="331"/>
                    </a:cubicBezTo>
                    <a:cubicBezTo>
                      <a:pt x="147" y="331"/>
                      <a:pt x="145" y="331"/>
                      <a:pt x="142" y="331"/>
                    </a:cubicBezTo>
                    <a:cubicBezTo>
                      <a:pt x="142" y="331"/>
                      <a:pt x="142" y="331"/>
                      <a:pt x="142" y="330"/>
                    </a:cubicBezTo>
                    <a:cubicBezTo>
                      <a:pt x="142" y="330"/>
                      <a:pt x="141" y="330"/>
                      <a:pt x="141" y="330"/>
                    </a:cubicBezTo>
                    <a:cubicBezTo>
                      <a:pt x="138" y="330"/>
                      <a:pt x="134" y="330"/>
                      <a:pt x="131" y="330"/>
                    </a:cubicBezTo>
                    <a:cubicBezTo>
                      <a:pt x="131" y="330"/>
                      <a:pt x="131" y="331"/>
                      <a:pt x="130" y="331"/>
                    </a:cubicBezTo>
                    <a:cubicBezTo>
                      <a:pt x="130" y="331"/>
                      <a:pt x="130" y="331"/>
                      <a:pt x="130" y="331"/>
                    </a:cubicBezTo>
                    <a:cubicBezTo>
                      <a:pt x="127" y="331"/>
                      <a:pt x="123" y="331"/>
                      <a:pt x="120" y="331"/>
                    </a:cubicBezTo>
                    <a:cubicBezTo>
                      <a:pt x="120" y="331"/>
                      <a:pt x="120" y="331"/>
                      <a:pt x="120" y="332"/>
                    </a:cubicBezTo>
                    <a:cubicBezTo>
                      <a:pt x="119" y="332"/>
                      <a:pt x="118" y="332"/>
                      <a:pt x="117" y="332"/>
                    </a:cubicBezTo>
                    <a:cubicBezTo>
                      <a:pt x="117" y="332"/>
                      <a:pt x="117" y="332"/>
                      <a:pt x="117" y="332"/>
                    </a:cubicBezTo>
                    <a:cubicBezTo>
                      <a:pt x="115" y="332"/>
                      <a:pt x="114" y="332"/>
                      <a:pt x="112" y="332"/>
                    </a:cubicBezTo>
                    <a:cubicBezTo>
                      <a:pt x="112" y="331"/>
                      <a:pt x="113" y="331"/>
                      <a:pt x="113" y="331"/>
                    </a:cubicBezTo>
                    <a:cubicBezTo>
                      <a:pt x="114" y="330"/>
                      <a:pt x="113" y="330"/>
                      <a:pt x="114" y="329"/>
                    </a:cubicBezTo>
                    <a:cubicBezTo>
                      <a:pt x="115" y="329"/>
                      <a:pt x="115" y="328"/>
                      <a:pt x="115" y="328"/>
                    </a:cubicBezTo>
                    <a:cubicBezTo>
                      <a:pt x="116" y="328"/>
                      <a:pt x="116" y="327"/>
                      <a:pt x="117" y="327"/>
                    </a:cubicBezTo>
                    <a:cubicBezTo>
                      <a:pt x="118" y="327"/>
                      <a:pt x="118" y="327"/>
                      <a:pt x="119" y="327"/>
                    </a:cubicBezTo>
                    <a:cubicBezTo>
                      <a:pt x="119" y="327"/>
                      <a:pt x="120" y="327"/>
                      <a:pt x="121" y="327"/>
                    </a:cubicBezTo>
                    <a:cubicBezTo>
                      <a:pt x="121" y="326"/>
                      <a:pt x="121" y="326"/>
                      <a:pt x="122" y="326"/>
                    </a:cubicBezTo>
                    <a:cubicBezTo>
                      <a:pt x="122" y="326"/>
                      <a:pt x="123" y="326"/>
                      <a:pt x="123" y="326"/>
                    </a:cubicBezTo>
                    <a:cubicBezTo>
                      <a:pt x="123" y="326"/>
                      <a:pt x="124" y="326"/>
                      <a:pt x="124" y="326"/>
                    </a:cubicBezTo>
                    <a:cubicBezTo>
                      <a:pt x="125" y="326"/>
                      <a:pt x="126" y="325"/>
                      <a:pt x="126" y="325"/>
                    </a:cubicBezTo>
                    <a:cubicBezTo>
                      <a:pt x="127" y="325"/>
                      <a:pt x="128" y="325"/>
                      <a:pt x="129" y="325"/>
                    </a:cubicBezTo>
                    <a:cubicBezTo>
                      <a:pt x="130" y="325"/>
                      <a:pt x="131" y="325"/>
                      <a:pt x="132" y="325"/>
                    </a:cubicBezTo>
                    <a:cubicBezTo>
                      <a:pt x="132" y="325"/>
                      <a:pt x="132" y="325"/>
                      <a:pt x="132" y="324"/>
                    </a:cubicBezTo>
                    <a:cubicBezTo>
                      <a:pt x="133" y="325"/>
                      <a:pt x="133" y="325"/>
                      <a:pt x="133" y="325"/>
                    </a:cubicBezTo>
                    <a:cubicBezTo>
                      <a:pt x="134" y="325"/>
                      <a:pt x="136" y="325"/>
                      <a:pt x="137" y="325"/>
                    </a:cubicBezTo>
                    <a:cubicBezTo>
                      <a:pt x="138" y="325"/>
                      <a:pt x="138" y="324"/>
                      <a:pt x="138" y="324"/>
                    </a:cubicBezTo>
                    <a:cubicBezTo>
                      <a:pt x="138" y="324"/>
                      <a:pt x="138" y="323"/>
                      <a:pt x="138" y="322"/>
                    </a:cubicBezTo>
                    <a:cubicBezTo>
                      <a:pt x="136" y="322"/>
                      <a:pt x="135" y="321"/>
                      <a:pt x="134" y="320"/>
                    </a:cubicBezTo>
                    <a:cubicBezTo>
                      <a:pt x="133" y="320"/>
                      <a:pt x="133" y="320"/>
                      <a:pt x="132" y="320"/>
                    </a:cubicBezTo>
                    <a:cubicBezTo>
                      <a:pt x="132" y="320"/>
                      <a:pt x="131" y="319"/>
                      <a:pt x="131" y="319"/>
                    </a:cubicBezTo>
                    <a:cubicBezTo>
                      <a:pt x="130" y="319"/>
                      <a:pt x="130" y="318"/>
                      <a:pt x="129" y="319"/>
                    </a:cubicBezTo>
                    <a:cubicBezTo>
                      <a:pt x="129" y="318"/>
                      <a:pt x="128" y="317"/>
                      <a:pt x="127" y="316"/>
                    </a:cubicBezTo>
                    <a:cubicBezTo>
                      <a:pt x="127" y="316"/>
                      <a:pt x="126" y="315"/>
                      <a:pt x="125" y="315"/>
                    </a:cubicBezTo>
                    <a:cubicBezTo>
                      <a:pt x="124" y="314"/>
                      <a:pt x="123" y="314"/>
                      <a:pt x="123" y="313"/>
                    </a:cubicBezTo>
                    <a:cubicBezTo>
                      <a:pt x="122" y="312"/>
                      <a:pt x="121" y="312"/>
                      <a:pt x="120" y="311"/>
                    </a:cubicBezTo>
                    <a:cubicBezTo>
                      <a:pt x="119" y="312"/>
                      <a:pt x="118" y="313"/>
                      <a:pt x="117" y="313"/>
                    </a:cubicBezTo>
                    <a:cubicBezTo>
                      <a:pt x="116" y="313"/>
                      <a:pt x="115" y="313"/>
                      <a:pt x="115" y="313"/>
                    </a:cubicBezTo>
                    <a:cubicBezTo>
                      <a:pt x="114" y="314"/>
                      <a:pt x="113" y="314"/>
                      <a:pt x="113" y="315"/>
                    </a:cubicBezTo>
                    <a:cubicBezTo>
                      <a:pt x="112" y="315"/>
                      <a:pt x="111" y="315"/>
                      <a:pt x="111" y="315"/>
                    </a:cubicBezTo>
                    <a:cubicBezTo>
                      <a:pt x="110" y="316"/>
                      <a:pt x="109" y="316"/>
                      <a:pt x="108" y="316"/>
                    </a:cubicBezTo>
                    <a:cubicBezTo>
                      <a:pt x="107" y="317"/>
                      <a:pt x="105" y="317"/>
                      <a:pt x="104" y="318"/>
                    </a:cubicBezTo>
                    <a:cubicBezTo>
                      <a:pt x="103" y="318"/>
                      <a:pt x="103" y="318"/>
                      <a:pt x="102" y="318"/>
                    </a:cubicBezTo>
                    <a:cubicBezTo>
                      <a:pt x="101" y="319"/>
                      <a:pt x="100" y="319"/>
                      <a:pt x="99" y="320"/>
                    </a:cubicBezTo>
                    <a:cubicBezTo>
                      <a:pt x="99" y="320"/>
                      <a:pt x="98" y="320"/>
                      <a:pt x="98" y="320"/>
                    </a:cubicBezTo>
                    <a:cubicBezTo>
                      <a:pt x="97" y="321"/>
                      <a:pt x="96" y="321"/>
                      <a:pt x="95" y="321"/>
                    </a:cubicBezTo>
                    <a:cubicBezTo>
                      <a:pt x="95" y="321"/>
                      <a:pt x="94" y="321"/>
                      <a:pt x="93" y="321"/>
                    </a:cubicBezTo>
                    <a:cubicBezTo>
                      <a:pt x="93" y="322"/>
                      <a:pt x="93" y="322"/>
                      <a:pt x="93" y="322"/>
                    </a:cubicBezTo>
                    <a:cubicBezTo>
                      <a:pt x="93" y="322"/>
                      <a:pt x="92" y="322"/>
                      <a:pt x="92" y="322"/>
                    </a:cubicBezTo>
                    <a:cubicBezTo>
                      <a:pt x="91" y="322"/>
                      <a:pt x="89" y="322"/>
                      <a:pt x="88" y="322"/>
                    </a:cubicBezTo>
                    <a:cubicBezTo>
                      <a:pt x="88" y="321"/>
                      <a:pt x="86" y="321"/>
                      <a:pt x="85" y="320"/>
                    </a:cubicBezTo>
                    <a:cubicBezTo>
                      <a:pt x="85" y="320"/>
                      <a:pt x="84" y="320"/>
                      <a:pt x="83" y="320"/>
                    </a:cubicBezTo>
                    <a:cubicBezTo>
                      <a:pt x="83" y="319"/>
                      <a:pt x="82" y="318"/>
                      <a:pt x="81" y="318"/>
                    </a:cubicBezTo>
                    <a:cubicBezTo>
                      <a:pt x="81" y="318"/>
                      <a:pt x="81" y="318"/>
                      <a:pt x="80" y="318"/>
                    </a:cubicBezTo>
                    <a:cubicBezTo>
                      <a:pt x="80" y="316"/>
                      <a:pt x="79" y="315"/>
                      <a:pt x="78" y="314"/>
                    </a:cubicBezTo>
                    <a:cubicBezTo>
                      <a:pt x="77" y="313"/>
                      <a:pt x="76" y="311"/>
                      <a:pt x="75" y="310"/>
                    </a:cubicBezTo>
                    <a:cubicBezTo>
                      <a:pt x="75" y="310"/>
                      <a:pt x="75" y="310"/>
                      <a:pt x="75" y="309"/>
                    </a:cubicBezTo>
                    <a:cubicBezTo>
                      <a:pt x="75" y="309"/>
                      <a:pt x="74" y="309"/>
                      <a:pt x="74" y="308"/>
                    </a:cubicBezTo>
                    <a:cubicBezTo>
                      <a:pt x="74" y="307"/>
                      <a:pt x="74" y="306"/>
                      <a:pt x="74" y="304"/>
                    </a:cubicBezTo>
                    <a:cubicBezTo>
                      <a:pt x="74" y="304"/>
                      <a:pt x="75" y="304"/>
                      <a:pt x="75" y="303"/>
                    </a:cubicBezTo>
                    <a:cubicBezTo>
                      <a:pt x="76" y="303"/>
                      <a:pt x="76" y="303"/>
                      <a:pt x="77" y="303"/>
                    </a:cubicBezTo>
                    <a:cubicBezTo>
                      <a:pt x="77" y="303"/>
                      <a:pt x="78" y="303"/>
                      <a:pt x="78" y="302"/>
                    </a:cubicBezTo>
                    <a:cubicBezTo>
                      <a:pt x="78" y="302"/>
                      <a:pt x="78" y="302"/>
                      <a:pt x="78" y="301"/>
                    </a:cubicBezTo>
                    <a:cubicBezTo>
                      <a:pt x="79" y="301"/>
                      <a:pt x="79" y="300"/>
                      <a:pt x="80" y="300"/>
                    </a:cubicBezTo>
                    <a:cubicBezTo>
                      <a:pt x="80" y="300"/>
                      <a:pt x="81" y="300"/>
                      <a:pt x="81" y="300"/>
                    </a:cubicBezTo>
                    <a:cubicBezTo>
                      <a:pt x="81" y="299"/>
                      <a:pt x="82" y="299"/>
                      <a:pt x="82" y="299"/>
                    </a:cubicBezTo>
                    <a:cubicBezTo>
                      <a:pt x="82" y="299"/>
                      <a:pt x="83" y="299"/>
                      <a:pt x="83" y="299"/>
                    </a:cubicBezTo>
                    <a:cubicBezTo>
                      <a:pt x="84" y="299"/>
                      <a:pt x="84" y="299"/>
                      <a:pt x="84" y="298"/>
                    </a:cubicBezTo>
                    <a:cubicBezTo>
                      <a:pt x="88" y="298"/>
                      <a:pt x="91" y="298"/>
                      <a:pt x="95" y="298"/>
                    </a:cubicBezTo>
                    <a:cubicBezTo>
                      <a:pt x="95" y="298"/>
                      <a:pt x="95" y="298"/>
                      <a:pt x="95" y="298"/>
                    </a:cubicBezTo>
                    <a:cubicBezTo>
                      <a:pt x="96" y="298"/>
                      <a:pt x="96" y="298"/>
                      <a:pt x="97" y="298"/>
                    </a:cubicBezTo>
                    <a:cubicBezTo>
                      <a:pt x="97" y="297"/>
                      <a:pt x="97" y="297"/>
                      <a:pt x="98" y="297"/>
                    </a:cubicBezTo>
                    <a:cubicBezTo>
                      <a:pt x="98" y="297"/>
                      <a:pt x="98" y="297"/>
                      <a:pt x="98" y="297"/>
                    </a:cubicBezTo>
                    <a:cubicBezTo>
                      <a:pt x="98" y="297"/>
                      <a:pt x="99" y="297"/>
                      <a:pt x="99" y="297"/>
                    </a:cubicBezTo>
                    <a:cubicBezTo>
                      <a:pt x="99" y="297"/>
                      <a:pt x="99" y="297"/>
                      <a:pt x="100" y="298"/>
                    </a:cubicBezTo>
                    <a:cubicBezTo>
                      <a:pt x="100" y="297"/>
                      <a:pt x="100" y="297"/>
                      <a:pt x="100" y="297"/>
                    </a:cubicBezTo>
                    <a:cubicBezTo>
                      <a:pt x="101" y="297"/>
                      <a:pt x="101" y="297"/>
                      <a:pt x="102" y="297"/>
                    </a:cubicBezTo>
                    <a:cubicBezTo>
                      <a:pt x="102" y="296"/>
                      <a:pt x="103" y="296"/>
                      <a:pt x="103" y="296"/>
                    </a:cubicBezTo>
                    <a:cubicBezTo>
                      <a:pt x="104" y="295"/>
                      <a:pt x="102" y="295"/>
                      <a:pt x="103" y="294"/>
                    </a:cubicBezTo>
                    <a:cubicBezTo>
                      <a:pt x="102" y="293"/>
                      <a:pt x="102" y="292"/>
                      <a:pt x="101" y="292"/>
                    </a:cubicBezTo>
                    <a:cubicBezTo>
                      <a:pt x="101" y="292"/>
                      <a:pt x="101" y="292"/>
                      <a:pt x="100" y="292"/>
                    </a:cubicBezTo>
                    <a:cubicBezTo>
                      <a:pt x="100" y="291"/>
                      <a:pt x="100" y="291"/>
                      <a:pt x="100" y="291"/>
                    </a:cubicBezTo>
                    <a:cubicBezTo>
                      <a:pt x="99" y="290"/>
                      <a:pt x="99" y="290"/>
                      <a:pt x="99" y="289"/>
                    </a:cubicBezTo>
                    <a:cubicBezTo>
                      <a:pt x="99" y="289"/>
                      <a:pt x="99" y="288"/>
                      <a:pt x="99" y="287"/>
                    </a:cubicBezTo>
                    <a:cubicBezTo>
                      <a:pt x="98" y="286"/>
                      <a:pt x="97" y="286"/>
                      <a:pt x="96" y="285"/>
                    </a:cubicBezTo>
                    <a:cubicBezTo>
                      <a:pt x="95" y="285"/>
                      <a:pt x="95" y="285"/>
                      <a:pt x="94" y="284"/>
                    </a:cubicBezTo>
                    <a:cubicBezTo>
                      <a:pt x="94" y="283"/>
                      <a:pt x="93" y="282"/>
                      <a:pt x="92" y="281"/>
                    </a:cubicBezTo>
                    <a:cubicBezTo>
                      <a:pt x="92" y="281"/>
                      <a:pt x="92" y="280"/>
                      <a:pt x="92" y="280"/>
                    </a:cubicBezTo>
                    <a:cubicBezTo>
                      <a:pt x="92" y="279"/>
                      <a:pt x="91" y="279"/>
                      <a:pt x="91" y="278"/>
                    </a:cubicBezTo>
                    <a:cubicBezTo>
                      <a:pt x="91" y="278"/>
                      <a:pt x="91" y="277"/>
                      <a:pt x="91" y="277"/>
                    </a:cubicBezTo>
                    <a:cubicBezTo>
                      <a:pt x="90" y="276"/>
                      <a:pt x="89" y="277"/>
                      <a:pt x="89" y="276"/>
                    </a:cubicBezTo>
                    <a:cubicBezTo>
                      <a:pt x="88" y="276"/>
                      <a:pt x="87" y="275"/>
                      <a:pt x="86" y="274"/>
                    </a:cubicBezTo>
                    <a:cubicBezTo>
                      <a:pt x="86" y="273"/>
                      <a:pt x="86" y="273"/>
                      <a:pt x="86" y="273"/>
                    </a:cubicBezTo>
                    <a:cubicBezTo>
                      <a:pt x="86" y="272"/>
                      <a:pt x="85" y="272"/>
                      <a:pt x="85" y="271"/>
                    </a:cubicBezTo>
                    <a:cubicBezTo>
                      <a:pt x="85" y="270"/>
                      <a:pt x="84" y="269"/>
                      <a:pt x="84" y="269"/>
                    </a:cubicBezTo>
                    <a:cubicBezTo>
                      <a:pt x="84" y="269"/>
                      <a:pt x="84" y="268"/>
                      <a:pt x="84" y="268"/>
                    </a:cubicBezTo>
                    <a:cubicBezTo>
                      <a:pt x="83" y="267"/>
                      <a:pt x="83" y="267"/>
                      <a:pt x="83" y="266"/>
                    </a:cubicBezTo>
                    <a:cubicBezTo>
                      <a:pt x="82" y="265"/>
                      <a:pt x="82" y="265"/>
                      <a:pt x="81" y="264"/>
                    </a:cubicBezTo>
                    <a:cubicBezTo>
                      <a:pt x="81" y="263"/>
                      <a:pt x="81" y="262"/>
                      <a:pt x="81" y="261"/>
                    </a:cubicBezTo>
                    <a:cubicBezTo>
                      <a:pt x="80" y="260"/>
                      <a:pt x="79" y="259"/>
                      <a:pt x="78" y="259"/>
                    </a:cubicBezTo>
                    <a:cubicBezTo>
                      <a:pt x="78" y="258"/>
                      <a:pt x="78" y="257"/>
                      <a:pt x="78" y="257"/>
                    </a:cubicBezTo>
                    <a:cubicBezTo>
                      <a:pt x="77" y="256"/>
                      <a:pt x="77" y="255"/>
                      <a:pt x="76" y="253"/>
                    </a:cubicBezTo>
                    <a:cubicBezTo>
                      <a:pt x="76" y="253"/>
                      <a:pt x="76" y="252"/>
                      <a:pt x="76" y="251"/>
                    </a:cubicBezTo>
                    <a:cubicBezTo>
                      <a:pt x="75" y="250"/>
                      <a:pt x="75" y="251"/>
                      <a:pt x="74" y="250"/>
                    </a:cubicBezTo>
                    <a:cubicBezTo>
                      <a:pt x="74" y="250"/>
                      <a:pt x="73" y="250"/>
                      <a:pt x="73" y="249"/>
                    </a:cubicBezTo>
                    <a:cubicBezTo>
                      <a:pt x="73" y="249"/>
                      <a:pt x="73" y="249"/>
                      <a:pt x="73" y="249"/>
                    </a:cubicBezTo>
                    <a:cubicBezTo>
                      <a:pt x="73" y="248"/>
                      <a:pt x="72" y="249"/>
                      <a:pt x="71" y="248"/>
                    </a:cubicBezTo>
                    <a:cubicBezTo>
                      <a:pt x="71" y="248"/>
                      <a:pt x="71" y="249"/>
                      <a:pt x="70" y="248"/>
                    </a:cubicBezTo>
                    <a:cubicBezTo>
                      <a:pt x="69" y="248"/>
                      <a:pt x="70" y="247"/>
                      <a:pt x="69" y="247"/>
                    </a:cubicBezTo>
                    <a:cubicBezTo>
                      <a:pt x="69" y="246"/>
                      <a:pt x="69" y="246"/>
                      <a:pt x="69" y="246"/>
                    </a:cubicBezTo>
                    <a:cubicBezTo>
                      <a:pt x="70" y="245"/>
                      <a:pt x="71" y="244"/>
                      <a:pt x="73" y="243"/>
                    </a:cubicBezTo>
                    <a:cubicBezTo>
                      <a:pt x="74" y="243"/>
                      <a:pt x="74" y="243"/>
                      <a:pt x="75" y="243"/>
                    </a:cubicBezTo>
                    <a:cubicBezTo>
                      <a:pt x="76" y="242"/>
                      <a:pt x="76" y="242"/>
                      <a:pt x="76" y="242"/>
                    </a:cubicBezTo>
                    <a:cubicBezTo>
                      <a:pt x="76" y="242"/>
                      <a:pt x="77" y="242"/>
                      <a:pt x="77" y="242"/>
                    </a:cubicBezTo>
                    <a:cubicBezTo>
                      <a:pt x="78" y="241"/>
                      <a:pt x="79" y="240"/>
                      <a:pt x="80" y="239"/>
                    </a:cubicBezTo>
                    <a:cubicBezTo>
                      <a:pt x="80" y="239"/>
                      <a:pt x="81" y="239"/>
                      <a:pt x="81" y="239"/>
                    </a:cubicBezTo>
                    <a:cubicBezTo>
                      <a:pt x="82" y="239"/>
                      <a:pt x="82" y="240"/>
                      <a:pt x="83" y="240"/>
                    </a:cubicBezTo>
                    <a:cubicBezTo>
                      <a:pt x="84" y="241"/>
                      <a:pt x="84" y="241"/>
                      <a:pt x="84" y="242"/>
                    </a:cubicBezTo>
                    <a:cubicBezTo>
                      <a:pt x="85" y="243"/>
                      <a:pt x="86" y="244"/>
                      <a:pt x="87" y="245"/>
                    </a:cubicBezTo>
                    <a:cubicBezTo>
                      <a:pt x="87" y="246"/>
                      <a:pt x="88" y="247"/>
                      <a:pt x="89" y="249"/>
                    </a:cubicBezTo>
                    <a:cubicBezTo>
                      <a:pt x="90" y="249"/>
                      <a:pt x="90" y="251"/>
                      <a:pt x="91" y="252"/>
                    </a:cubicBezTo>
                    <a:cubicBezTo>
                      <a:pt x="92" y="253"/>
                      <a:pt x="93" y="255"/>
                      <a:pt x="94" y="256"/>
                    </a:cubicBezTo>
                    <a:cubicBezTo>
                      <a:pt x="95" y="256"/>
                      <a:pt x="95" y="258"/>
                      <a:pt x="95" y="258"/>
                    </a:cubicBezTo>
                    <a:cubicBezTo>
                      <a:pt x="96" y="258"/>
                      <a:pt x="97" y="258"/>
                      <a:pt x="98" y="258"/>
                    </a:cubicBezTo>
                    <a:cubicBezTo>
                      <a:pt x="99" y="258"/>
                      <a:pt x="100" y="257"/>
                      <a:pt x="100" y="256"/>
                    </a:cubicBezTo>
                    <a:cubicBezTo>
                      <a:pt x="101" y="256"/>
                      <a:pt x="101" y="257"/>
                      <a:pt x="101" y="257"/>
                    </a:cubicBezTo>
                    <a:cubicBezTo>
                      <a:pt x="102" y="257"/>
                      <a:pt x="102" y="257"/>
                      <a:pt x="103" y="257"/>
                    </a:cubicBezTo>
                    <a:cubicBezTo>
                      <a:pt x="103" y="256"/>
                      <a:pt x="103" y="256"/>
                      <a:pt x="103" y="255"/>
                    </a:cubicBezTo>
                    <a:cubicBezTo>
                      <a:pt x="103" y="255"/>
                      <a:pt x="104" y="254"/>
                      <a:pt x="104" y="254"/>
                    </a:cubicBezTo>
                    <a:cubicBezTo>
                      <a:pt x="104" y="255"/>
                      <a:pt x="104" y="255"/>
                      <a:pt x="104" y="256"/>
                    </a:cubicBezTo>
                    <a:cubicBezTo>
                      <a:pt x="105" y="257"/>
                      <a:pt x="106" y="257"/>
                      <a:pt x="107" y="258"/>
                    </a:cubicBezTo>
                    <a:cubicBezTo>
                      <a:pt x="106" y="258"/>
                      <a:pt x="106" y="258"/>
                      <a:pt x="106" y="258"/>
                    </a:cubicBezTo>
                    <a:cubicBezTo>
                      <a:pt x="107" y="259"/>
                      <a:pt x="108" y="261"/>
                      <a:pt x="108" y="262"/>
                    </a:cubicBezTo>
                    <a:cubicBezTo>
                      <a:pt x="108" y="262"/>
                      <a:pt x="109" y="262"/>
                      <a:pt x="109" y="262"/>
                    </a:cubicBezTo>
                    <a:cubicBezTo>
                      <a:pt x="110" y="263"/>
                      <a:pt x="110" y="263"/>
                      <a:pt x="110" y="264"/>
                    </a:cubicBezTo>
                    <a:cubicBezTo>
                      <a:pt x="111" y="265"/>
                      <a:pt x="111" y="265"/>
                      <a:pt x="112" y="266"/>
                    </a:cubicBezTo>
                    <a:cubicBezTo>
                      <a:pt x="112" y="266"/>
                      <a:pt x="112" y="267"/>
                      <a:pt x="112" y="267"/>
                    </a:cubicBezTo>
                    <a:cubicBezTo>
                      <a:pt x="113" y="267"/>
                      <a:pt x="114" y="267"/>
                      <a:pt x="115" y="267"/>
                    </a:cubicBezTo>
                    <a:cubicBezTo>
                      <a:pt x="115" y="266"/>
                      <a:pt x="116" y="266"/>
                      <a:pt x="117" y="265"/>
                    </a:cubicBezTo>
                    <a:cubicBezTo>
                      <a:pt x="117" y="265"/>
                      <a:pt x="118" y="265"/>
                      <a:pt x="119" y="264"/>
                    </a:cubicBezTo>
                    <a:cubicBezTo>
                      <a:pt x="120" y="263"/>
                      <a:pt x="121" y="264"/>
                      <a:pt x="121" y="263"/>
                    </a:cubicBezTo>
                    <a:cubicBezTo>
                      <a:pt x="121" y="262"/>
                      <a:pt x="122" y="262"/>
                      <a:pt x="123" y="262"/>
                    </a:cubicBezTo>
                    <a:cubicBezTo>
                      <a:pt x="124" y="261"/>
                      <a:pt x="125" y="261"/>
                      <a:pt x="126" y="260"/>
                    </a:cubicBezTo>
                    <a:cubicBezTo>
                      <a:pt x="127" y="259"/>
                      <a:pt x="128" y="259"/>
                      <a:pt x="129" y="258"/>
                    </a:cubicBezTo>
                    <a:cubicBezTo>
                      <a:pt x="130" y="257"/>
                      <a:pt x="131" y="257"/>
                      <a:pt x="132" y="256"/>
                    </a:cubicBezTo>
                    <a:cubicBezTo>
                      <a:pt x="132" y="256"/>
                      <a:pt x="132" y="256"/>
                      <a:pt x="133" y="256"/>
                    </a:cubicBezTo>
                    <a:cubicBezTo>
                      <a:pt x="133" y="256"/>
                      <a:pt x="134" y="254"/>
                      <a:pt x="135" y="255"/>
                    </a:cubicBezTo>
                    <a:cubicBezTo>
                      <a:pt x="135" y="254"/>
                      <a:pt x="136" y="253"/>
                      <a:pt x="137" y="253"/>
                    </a:cubicBezTo>
                    <a:cubicBezTo>
                      <a:pt x="138" y="253"/>
                      <a:pt x="139" y="252"/>
                      <a:pt x="140" y="252"/>
                    </a:cubicBezTo>
                    <a:cubicBezTo>
                      <a:pt x="140" y="251"/>
                      <a:pt x="142" y="250"/>
                      <a:pt x="143" y="249"/>
                    </a:cubicBezTo>
                    <a:cubicBezTo>
                      <a:pt x="143" y="249"/>
                      <a:pt x="144" y="248"/>
                      <a:pt x="145" y="247"/>
                    </a:cubicBezTo>
                    <a:cubicBezTo>
                      <a:pt x="146" y="247"/>
                      <a:pt x="147" y="246"/>
                      <a:pt x="147" y="245"/>
                    </a:cubicBezTo>
                    <a:cubicBezTo>
                      <a:pt x="148" y="245"/>
                      <a:pt x="148" y="245"/>
                      <a:pt x="148" y="245"/>
                    </a:cubicBezTo>
                    <a:cubicBezTo>
                      <a:pt x="148" y="246"/>
                      <a:pt x="148" y="246"/>
                      <a:pt x="148" y="246"/>
                    </a:cubicBezTo>
                    <a:cubicBezTo>
                      <a:pt x="147" y="247"/>
                      <a:pt x="147" y="248"/>
                      <a:pt x="146" y="249"/>
                    </a:cubicBezTo>
                    <a:cubicBezTo>
                      <a:pt x="145" y="249"/>
                      <a:pt x="144" y="250"/>
                      <a:pt x="143" y="251"/>
                    </a:cubicBezTo>
                    <a:cubicBezTo>
                      <a:pt x="143" y="252"/>
                      <a:pt x="142" y="252"/>
                      <a:pt x="142" y="253"/>
                    </a:cubicBezTo>
                    <a:cubicBezTo>
                      <a:pt x="142" y="254"/>
                      <a:pt x="143" y="255"/>
                      <a:pt x="143" y="255"/>
                    </a:cubicBezTo>
                    <a:cubicBezTo>
                      <a:pt x="144" y="255"/>
                      <a:pt x="144" y="255"/>
                      <a:pt x="144" y="255"/>
                    </a:cubicBezTo>
                    <a:cubicBezTo>
                      <a:pt x="144" y="255"/>
                      <a:pt x="144" y="255"/>
                      <a:pt x="144" y="256"/>
                    </a:cubicBezTo>
                    <a:cubicBezTo>
                      <a:pt x="145" y="256"/>
                      <a:pt x="146" y="256"/>
                      <a:pt x="147" y="256"/>
                    </a:cubicBezTo>
                    <a:cubicBezTo>
                      <a:pt x="147" y="256"/>
                      <a:pt x="147" y="256"/>
                      <a:pt x="147" y="256"/>
                    </a:cubicBezTo>
                    <a:cubicBezTo>
                      <a:pt x="149" y="256"/>
                      <a:pt x="151" y="256"/>
                      <a:pt x="153" y="256"/>
                    </a:cubicBezTo>
                    <a:cubicBezTo>
                      <a:pt x="153" y="256"/>
                      <a:pt x="153" y="256"/>
                      <a:pt x="154" y="256"/>
                    </a:cubicBezTo>
                    <a:cubicBezTo>
                      <a:pt x="154" y="256"/>
                      <a:pt x="155" y="256"/>
                      <a:pt x="156" y="256"/>
                    </a:cubicBezTo>
                    <a:cubicBezTo>
                      <a:pt x="157" y="256"/>
                      <a:pt x="158" y="256"/>
                      <a:pt x="159" y="257"/>
                    </a:cubicBezTo>
                    <a:cubicBezTo>
                      <a:pt x="159" y="257"/>
                      <a:pt x="160" y="257"/>
                      <a:pt x="161" y="257"/>
                    </a:cubicBezTo>
                    <a:cubicBezTo>
                      <a:pt x="161" y="257"/>
                      <a:pt x="161" y="257"/>
                      <a:pt x="161" y="258"/>
                    </a:cubicBezTo>
                    <a:cubicBezTo>
                      <a:pt x="162" y="258"/>
                      <a:pt x="162" y="258"/>
                      <a:pt x="163" y="258"/>
                    </a:cubicBezTo>
                    <a:cubicBezTo>
                      <a:pt x="163" y="257"/>
                      <a:pt x="163" y="257"/>
                      <a:pt x="164" y="257"/>
                    </a:cubicBezTo>
                    <a:cubicBezTo>
                      <a:pt x="164" y="257"/>
                      <a:pt x="164" y="258"/>
                      <a:pt x="165" y="258"/>
                    </a:cubicBezTo>
                    <a:cubicBezTo>
                      <a:pt x="166" y="259"/>
                      <a:pt x="166" y="258"/>
                      <a:pt x="167" y="258"/>
                    </a:cubicBezTo>
                    <a:cubicBezTo>
                      <a:pt x="168" y="258"/>
                      <a:pt x="167" y="257"/>
                      <a:pt x="167" y="256"/>
                    </a:cubicBezTo>
                    <a:cubicBezTo>
                      <a:pt x="168" y="256"/>
                      <a:pt x="168" y="255"/>
                      <a:pt x="168" y="255"/>
                    </a:cubicBezTo>
                    <a:cubicBezTo>
                      <a:pt x="168" y="253"/>
                      <a:pt x="168" y="252"/>
                      <a:pt x="168" y="250"/>
                    </a:cubicBezTo>
                    <a:cubicBezTo>
                      <a:pt x="167" y="249"/>
                      <a:pt x="167" y="247"/>
                      <a:pt x="165" y="246"/>
                    </a:cubicBezTo>
                    <a:cubicBezTo>
                      <a:pt x="165" y="245"/>
                      <a:pt x="165" y="244"/>
                      <a:pt x="165" y="244"/>
                    </a:cubicBezTo>
                    <a:cubicBezTo>
                      <a:pt x="165" y="243"/>
                      <a:pt x="165" y="243"/>
                      <a:pt x="165" y="243"/>
                    </a:cubicBezTo>
                    <a:cubicBezTo>
                      <a:pt x="165" y="242"/>
                      <a:pt x="165" y="241"/>
                      <a:pt x="165" y="240"/>
                    </a:cubicBezTo>
                    <a:cubicBezTo>
                      <a:pt x="164" y="239"/>
                      <a:pt x="164" y="239"/>
                      <a:pt x="163" y="239"/>
                    </a:cubicBezTo>
                    <a:cubicBezTo>
                      <a:pt x="163" y="239"/>
                      <a:pt x="163" y="238"/>
                      <a:pt x="163" y="238"/>
                    </a:cubicBezTo>
                    <a:cubicBezTo>
                      <a:pt x="163" y="237"/>
                      <a:pt x="163" y="236"/>
                      <a:pt x="163" y="235"/>
                    </a:cubicBezTo>
                    <a:close/>
                    <a:moveTo>
                      <a:pt x="86" y="577"/>
                    </a:moveTo>
                    <a:cubicBezTo>
                      <a:pt x="86" y="577"/>
                      <a:pt x="86" y="578"/>
                      <a:pt x="86" y="578"/>
                    </a:cubicBezTo>
                    <a:cubicBezTo>
                      <a:pt x="86" y="577"/>
                      <a:pt x="86" y="577"/>
                      <a:pt x="86" y="577"/>
                    </a:cubicBezTo>
                    <a:cubicBezTo>
                      <a:pt x="86" y="576"/>
                      <a:pt x="85" y="576"/>
                      <a:pt x="85" y="576"/>
                    </a:cubicBezTo>
                    <a:cubicBezTo>
                      <a:pt x="85" y="576"/>
                      <a:pt x="84" y="576"/>
                      <a:pt x="84" y="576"/>
                    </a:cubicBezTo>
                    <a:cubicBezTo>
                      <a:pt x="84" y="577"/>
                      <a:pt x="84" y="577"/>
                      <a:pt x="85" y="577"/>
                    </a:cubicBezTo>
                    <a:cubicBezTo>
                      <a:pt x="85" y="577"/>
                      <a:pt x="85" y="577"/>
                      <a:pt x="86" y="577"/>
                    </a:cubicBezTo>
                    <a:close/>
                    <a:moveTo>
                      <a:pt x="125" y="275"/>
                    </a:moveTo>
                    <a:cubicBezTo>
                      <a:pt x="125" y="275"/>
                      <a:pt x="126" y="276"/>
                      <a:pt x="126" y="276"/>
                    </a:cubicBezTo>
                    <a:cubicBezTo>
                      <a:pt x="126" y="276"/>
                      <a:pt x="127" y="276"/>
                      <a:pt x="128" y="277"/>
                    </a:cubicBezTo>
                    <a:cubicBezTo>
                      <a:pt x="129" y="277"/>
                      <a:pt x="129" y="278"/>
                      <a:pt x="130" y="279"/>
                    </a:cubicBezTo>
                    <a:cubicBezTo>
                      <a:pt x="131" y="280"/>
                      <a:pt x="132" y="281"/>
                      <a:pt x="133" y="282"/>
                    </a:cubicBezTo>
                    <a:cubicBezTo>
                      <a:pt x="133" y="282"/>
                      <a:pt x="134" y="282"/>
                      <a:pt x="134" y="282"/>
                    </a:cubicBezTo>
                    <a:cubicBezTo>
                      <a:pt x="135" y="282"/>
                      <a:pt x="135" y="282"/>
                      <a:pt x="135" y="282"/>
                    </a:cubicBezTo>
                    <a:cubicBezTo>
                      <a:pt x="135" y="282"/>
                      <a:pt x="136" y="282"/>
                      <a:pt x="136" y="282"/>
                    </a:cubicBezTo>
                    <a:cubicBezTo>
                      <a:pt x="137" y="283"/>
                      <a:pt x="137" y="284"/>
                      <a:pt x="138" y="284"/>
                    </a:cubicBezTo>
                    <a:cubicBezTo>
                      <a:pt x="139" y="285"/>
                      <a:pt x="139" y="284"/>
                      <a:pt x="140" y="285"/>
                    </a:cubicBezTo>
                    <a:cubicBezTo>
                      <a:pt x="140" y="285"/>
                      <a:pt x="142" y="285"/>
                      <a:pt x="142" y="287"/>
                    </a:cubicBezTo>
                    <a:cubicBezTo>
                      <a:pt x="143" y="287"/>
                      <a:pt x="144" y="287"/>
                      <a:pt x="144" y="287"/>
                    </a:cubicBezTo>
                    <a:cubicBezTo>
                      <a:pt x="145" y="286"/>
                      <a:pt x="145" y="286"/>
                      <a:pt x="145" y="285"/>
                    </a:cubicBezTo>
                    <a:cubicBezTo>
                      <a:pt x="146" y="284"/>
                      <a:pt x="144" y="285"/>
                      <a:pt x="144" y="284"/>
                    </a:cubicBezTo>
                    <a:cubicBezTo>
                      <a:pt x="144" y="284"/>
                      <a:pt x="144" y="284"/>
                      <a:pt x="144" y="283"/>
                    </a:cubicBezTo>
                    <a:cubicBezTo>
                      <a:pt x="143" y="283"/>
                      <a:pt x="143" y="283"/>
                      <a:pt x="142" y="283"/>
                    </a:cubicBezTo>
                    <a:cubicBezTo>
                      <a:pt x="142" y="283"/>
                      <a:pt x="142" y="282"/>
                      <a:pt x="142" y="282"/>
                    </a:cubicBezTo>
                    <a:cubicBezTo>
                      <a:pt x="141" y="281"/>
                      <a:pt x="141" y="281"/>
                      <a:pt x="140" y="281"/>
                    </a:cubicBezTo>
                    <a:cubicBezTo>
                      <a:pt x="141" y="280"/>
                      <a:pt x="142" y="281"/>
                      <a:pt x="143" y="280"/>
                    </a:cubicBezTo>
                    <a:cubicBezTo>
                      <a:pt x="143" y="280"/>
                      <a:pt x="144" y="280"/>
                      <a:pt x="144" y="279"/>
                    </a:cubicBezTo>
                    <a:cubicBezTo>
                      <a:pt x="144" y="279"/>
                      <a:pt x="145" y="279"/>
                      <a:pt x="146" y="279"/>
                    </a:cubicBezTo>
                    <a:cubicBezTo>
                      <a:pt x="146" y="280"/>
                      <a:pt x="147" y="280"/>
                      <a:pt x="148" y="280"/>
                    </a:cubicBezTo>
                    <a:cubicBezTo>
                      <a:pt x="148" y="281"/>
                      <a:pt x="148" y="281"/>
                      <a:pt x="148" y="281"/>
                    </a:cubicBezTo>
                    <a:cubicBezTo>
                      <a:pt x="149" y="282"/>
                      <a:pt x="149" y="281"/>
                      <a:pt x="150" y="281"/>
                    </a:cubicBezTo>
                    <a:cubicBezTo>
                      <a:pt x="150" y="281"/>
                      <a:pt x="151" y="280"/>
                      <a:pt x="152" y="280"/>
                    </a:cubicBezTo>
                    <a:cubicBezTo>
                      <a:pt x="152" y="281"/>
                      <a:pt x="152" y="281"/>
                      <a:pt x="152" y="281"/>
                    </a:cubicBezTo>
                    <a:cubicBezTo>
                      <a:pt x="153" y="281"/>
                      <a:pt x="153" y="281"/>
                      <a:pt x="154" y="281"/>
                    </a:cubicBezTo>
                    <a:cubicBezTo>
                      <a:pt x="154" y="280"/>
                      <a:pt x="155" y="279"/>
                      <a:pt x="155" y="278"/>
                    </a:cubicBezTo>
                    <a:cubicBezTo>
                      <a:pt x="155" y="278"/>
                      <a:pt x="155" y="277"/>
                      <a:pt x="155" y="277"/>
                    </a:cubicBezTo>
                    <a:cubicBezTo>
                      <a:pt x="155" y="277"/>
                      <a:pt x="155" y="276"/>
                      <a:pt x="155" y="276"/>
                    </a:cubicBezTo>
                    <a:cubicBezTo>
                      <a:pt x="155" y="276"/>
                      <a:pt x="155" y="275"/>
                      <a:pt x="155" y="275"/>
                    </a:cubicBezTo>
                    <a:cubicBezTo>
                      <a:pt x="154" y="274"/>
                      <a:pt x="153" y="274"/>
                      <a:pt x="153" y="272"/>
                    </a:cubicBezTo>
                    <a:cubicBezTo>
                      <a:pt x="153" y="271"/>
                      <a:pt x="152" y="272"/>
                      <a:pt x="151" y="271"/>
                    </a:cubicBezTo>
                    <a:cubicBezTo>
                      <a:pt x="152" y="270"/>
                      <a:pt x="152" y="269"/>
                      <a:pt x="153" y="268"/>
                    </a:cubicBezTo>
                    <a:cubicBezTo>
                      <a:pt x="152" y="267"/>
                      <a:pt x="152" y="267"/>
                      <a:pt x="152" y="267"/>
                    </a:cubicBezTo>
                    <a:cubicBezTo>
                      <a:pt x="153" y="266"/>
                      <a:pt x="152" y="265"/>
                      <a:pt x="153" y="265"/>
                    </a:cubicBezTo>
                    <a:cubicBezTo>
                      <a:pt x="153" y="264"/>
                      <a:pt x="153" y="264"/>
                      <a:pt x="154" y="263"/>
                    </a:cubicBezTo>
                    <a:cubicBezTo>
                      <a:pt x="154" y="264"/>
                      <a:pt x="154" y="264"/>
                      <a:pt x="154" y="264"/>
                    </a:cubicBezTo>
                    <a:cubicBezTo>
                      <a:pt x="155" y="263"/>
                      <a:pt x="156" y="264"/>
                      <a:pt x="156" y="263"/>
                    </a:cubicBezTo>
                    <a:cubicBezTo>
                      <a:pt x="156" y="263"/>
                      <a:pt x="156" y="263"/>
                      <a:pt x="156" y="263"/>
                    </a:cubicBezTo>
                    <a:cubicBezTo>
                      <a:pt x="156" y="262"/>
                      <a:pt x="155" y="262"/>
                      <a:pt x="155" y="262"/>
                    </a:cubicBezTo>
                    <a:cubicBezTo>
                      <a:pt x="155" y="261"/>
                      <a:pt x="155" y="260"/>
                      <a:pt x="154" y="260"/>
                    </a:cubicBezTo>
                    <a:cubicBezTo>
                      <a:pt x="154" y="260"/>
                      <a:pt x="153" y="260"/>
                      <a:pt x="152" y="260"/>
                    </a:cubicBezTo>
                    <a:cubicBezTo>
                      <a:pt x="152" y="260"/>
                      <a:pt x="152" y="259"/>
                      <a:pt x="152" y="259"/>
                    </a:cubicBezTo>
                    <a:cubicBezTo>
                      <a:pt x="151" y="259"/>
                      <a:pt x="150" y="259"/>
                      <a:pt x="150" y="259"/>
                    </a:cubicBezTo>
                    <a:cubicBezTo>
                      <a:pt x="149" y="258"/>
                      <a:pt x="148" y="258"/>
                      <a:pt x="147" y="257"/>
                    </a:cubicBezTo>
                    <a:cubicBezTo>
                      <a:pt x="145" y="257"/>
                      <a:pt x="144" y="256"/>
                      <a:pt x="143" y="256"/>
                    </a:cubicBezTo>
                    <a:cubicBezTo>
                      <a:pt x="142" y="255"/>
                      <a:pt x="141" y="256"/>
                      <a:pt x="141" y="255"/>
                    </a:cubicBezTo>
                    <a:cubicBezTo>
                      <a:pt x="141" y="255"/>
                      <a:pt x="140" y="255"/>
                      <a:pt x="140" y="255"/>
                    </a:cubicBezTo>
                    <a:cubicBezTo>
                      <a:pt x="139" y="256"/>
                      <a:pt x="138" y="255"/>
                      <a:pt x="137" y="256"/>
                    </a:cubicBezTo>
                    <a:cubicBezTo>
                      <a:pt x="137" y="256"/>
                      <a:pt x="136" y="256"/>
                      <a:pt x="135" y="256"/>
                    </a:cubicBezTo>
                    <a:cubicBezTo>
                      <a:pt x="135" y="257"/>
                      <a:pt x="134" y="257"/>
                      <a:pt x="134" y="257"/>
                    </a:cubicBezTo>
                    <a:cubicBezTo>
                      <a:pt x="133" y="258"/>
                      <a:pt x="132" y="259"/>
                      <a:pt x="131" y="260"/>
                    </a:cubicBezTo>
                    <a:cubicBezTo>
                      <a:pt x="131" y="260"/>
                      <a:pt x="130" y="260"/>
                      <a:pt x="130" y="260"/>
                    </a:cubicBezTo>
                    <a:cubicBezTo>
                      <a:pt x="129" y="261"/>
                      <a:pt x="128" y="262"/>
                      <a:pt x="126" y="262"/>
                    </a:cubicBezTo>
                    <a:cubicBezTo>
                      <a:pt x="126" y="263"/>
                      <a:pt x="125" y="264"/>
                      <a:pt x="124" y="265"/>
                    </a:cubicBezTo>
                    <a:cubicBezTo>
                      <a:pt x="123" y="265"/>
                      <a:pt x="123" y="266"/>
                      <a:pt x="123" y="267"/>
                    </a:cubicBezTo>
                    <a:cubicBezTo>
                      <a:pt x="122" y="267"/>
                      <a:pt x="121" y="268"/>
                      <a:pt x="121" y="268"/>
                    </a:cubicBezTo>
                    <a:cubicBezTo>
                      <a:pt x="120" y="269"/>
                      <a:pt x="119" y="270"/>
                      <a:pt x="118" y="271"/>
                    </a:cubicBezTo>
                    <a:cubicBezTo>
                      <a:pt x="117" y="272"/>
                      <a:pt x="115" y="272"/>
                      <a:pt x="115" y="274"/>
                    </a:cubicBezTo>
                    <a:cubicBezTo>
                      <a:pt x="114" y="274"/>
                      <a:pt x="114" y="274"/>
                      <a:pt x="114" y="274"/>
                    </a:cubicBezTo>
                    <a:cubicBezTo>
                      <a:pt x="115" y="275"/>
                      <a:pt x="115" y="275"/>
                      <a:pt x="116" y="276"/>
                    </a:cubicBezTo>
                    <a:cubicBezTo>
                      <a:pt x="116" y="276"/>
                      <a:pt x="116" y="275"/>
                      <a:pt x="117" y="275"/>
                    </a:cubicBezTo>
                    <a:cubicBezTo>
                      <a:pt x="117" y="276"/>
                      <a:pt x="118" y="276"/>
                      <a:pt x="118" y="277"/>
                    </a:cubicBezTo>
                    <a:cubicBezTo>
                      <a:pt x="118" y="276"/>
                      <a:pt x="119" y="276"/>
                      <a:pt x="119" y="276"/>
                    </a:cubicBezTo>
                    <a:cubicBezTo>
                      <a:pt x="119" y="276"/>
                      <a:pt x="120" y="276"/>
                      <a:pt x="120" y="276"/>
                    </a:cubicBezTo>
                    <a:cubicBezTo>
                      <a:pt x="121" y="276"/>
                      <a:pt x="121" y="275"/>
                      <a:pt x="121" y="275"/>
                    </a:cubicBezTo>
                    <a:cubicBezTo>
                      <a:pt x="122" y="275"/>
                      <a:pt x="124" y="275"/>
                      <a:pt x="125" y="275"/>
                    </a:cubicBezTo>
                    <a:close/>
                    <a:moveTo>
                      <a:pt x="177" y="446"/>
                    </a:moveTo>
                    <a:cubicBezTo>
                      <a:pt x="177" y="444"/>
                      <a:pt x="177" y="443"/>
                      <a:pt x="177" y="443"/>
                    </a:cubicBezTo>
                    <a:cubicBezTo>
                      <a:pt x="177" y="441"/>
                      <a:pt x="176" y="441"/>
                      <a:pt x="175" y="440"/>
                    </a:cubicBezTo>
                    <a:cubicBezTo>
                      <a:pt x="175" y="440"/>
                      <a:pt x="175" y="440"/>
                      <a:pt x="175" y="440"/>
                    </a:cubicBezTo>
                    <a:cubicBezTo>
                      <a:pt x="175" y="440"/>
                      <a:pt x="175" y="440"/>
                      <a:pt x="174" y="439"/>
                    </a:cubicBezTo>
                    <a:cubicBezTo>
                      <a:pt x="173" y="439"/>
                      <a:pt x="173" y="438"/>
                      <a:pt x="172" y="437"/>
                    </a:cubicBezTo>
                    <a:cubicBezTo>
                      <a:pt x="171" y="437"/>
                      <a:pt x="171" y="438"/>
                      <a:pt x="170" y="438"/>
                    </a:cubicBezTo>
                    <a:cubicBezTo>
                      <a:pt x="169" y="438"/>
                      <a:pt x="168" y="439"/>
                      <a:pt x="167" y="439"/>
                    </a:cubicBezTo>
                    <a:cubicBezTo>
                      <a:pt x="166" y="439"/>
                      <a:pt x="166" y="440"/>
                      <a:pt x="165" y="441"/>
                    </a:cubicBezTo>
                    <a:cubicBezTo>
                      <a:pt x="164" y="440"/>
                      <a:pt x="164" y="442"/>
                      <a:pt x="163" y="442"/>
                    </a:cubicBezTo>
                    <a:cubicBezTo>
                      <a:pt x="162" y="442"/>
                      <a:pt x="162" y="443"/>
                      <a:pt x="161" y="443"/>
                    </a:cubicBezTo>
                    <a:cubicBezTo>
                      <a:pt x="160" y="443"/>
                      <a:pt x="160" y="443"/>
                      <a:pt x="159" y="443"/>
                    </a:cubicBezTo>
                    <a:cubicBezTo>
                      <a:pt x="160" y="444"/>
                      <a:pt x="160" y="445"/>
                      <a:pt x="161" y="445"/>
                    </a:cubicBezTo>
                    <a:cubicBezTo>
                      <a:pt x="161" y="445"/>
                      <a:pt x="162" y="445"/>
                      <a:pt x="163" y="445"/>
                    </a:cubicBezTo>
                    <a:cubicBezTo>
                      <a:pt x="163" y="446"/>
                      <a:pt x="163" y="447"/>
                      <a:pt x="164" y="447"/>
                    </a:cubicBezTo>
                    <a:cubicBezTo>
                      <a:pt x="165" y="448"/>
                      <a:pt x="167" y="449"/>
                      <a:pt x="168" y="450"/>
                    </a:cubicBezTo>
                    <a:cubicBezTo>
                      <a:pt x="169" y="450"/>
                      <a:pt x="169" y="450"/>
                      <a:pt x="169" y="450"/>
                    </a:cubicBezTo>
                    <a:cubicBezTo>
                      <a:pt x="171" y="450"/>
                      <a:pt x="173" y="450"/>
                      <a:pt x="175" y="450"/>
                    </a:cubicBezTo>
                    <a:cubicBezTo>
                      <a:pt x="176" y="450"/>
                      <a:pt x="176" y="449"/>
                      <a:pt x="177" y="448"/>
                    </a:cubicBezTo>
                    <a:cubicBezTo>
                      <a:pt x="177" y="447"/>
                      <a:pt x="177" y="447"/>
                      <a:pt x="177" y="446"/>
                    </a:cubicBezTo>
                    <a:cubicBezTo>
                      <a:pt x="177" y="446"/>
                      <a:pt x="177" y="446"/>
                      <a:pt x="177" y="446"/>
                    </a:cubicBezTo>
                    <a:close/>
                    <a:moveTo>
                      <a:pt x="127" y="430"/>
                    </a:moveTo>
                    <a:cubicBezTo>
                      <a:pt x="128" y="430"/>
                      <a:pt x="128" y="431"/>
                      <a:pt x="128" y="431"/>
                    </a:cubicBezTo>
                    <a:cubicBezTo>
                      <a:pt x="129" y="432"/>
                      <a:pt x="129" y="432"/>
                      <a:pt x="130" y="432"/>
                    </a:cubicBezTo>
                    <a:cubicBezTo>
                      <a:pt x="130" y="432"/>
                      <a:pt x="130" y="432"/>
                      <a:pt x="130" y="432"/>
                    </a:cubicBezTo>
                    <a:cubicBezTo>
                      <a:pt x="132" y="432"/>
                      <a:pt x="133" y="432"/>
                      <a:pt x="135" y="432"/>
                    </a:cubicBezTo>
                    <a:cubicBezTo>
                      <a:pt x="135" y="433"/>
                      <a:pt x="135" y="433"/>
                      <a:pt x="136" y="434"/>
                    </a:cubicBezTo>
                    <a:cubicBezTo>
                      <a:pt x="137" y="434"/>
                      <a:pt x="138" y="434"/>
                      <a:pt x="139" y="434"/>
                    </a:cubicBezTo>
                    <a:cubicBezTo>
                      <a:pt x="140" y="433"/>
                      <a:pt x="141" y="433"/>
                      <a:pt x="142" y="432"/>
                    </a:cubicBezTo>
                    <a:cubicBezTo>
                      <a:pt x="142" y="432"/>
                      <a:pt x="143" y="432"/>
                      <a:pt x="144" y="432"/>
                    </a:cubicBezTo>
                    <a:cubicBezTo>
                      <a:pt x="144" y="432"/>
                      <a:pt x="145" y="431"/>
                      <a:pt x="146" y="431"/>
                    </a:cubicBezTo>
                    <a:cubicBezTo>
                      <a:pt x="147" y="431"/>
                      <a:pt x="148" y="431"/>
                      <a:pt x="149" y="431"/>
                    </a:cubicBezTo>
                    <a:cubicBezTo>
                      <a:pt x="150" y="430"/>
                      <a:pt x="150" y="430"/>
                      <a:pt x="150" y="430"/>
                    </a:cubicBezTo>
                    <a:cubicBezTo>
                      <a:pt x="151" y="430"/>
                      <a:pt x="151" y="430"/>
                      <a:pt x="152" y="430"/>
                    </a:cubicBezTo>
                    <a:cubicBezTo>
                      <a:pt x="153" y="430"/>
                      <a:pt x="154" y="429"/>
                      <a:pt x="155" y="429"/>
                    </a:cubicBezTo>
                    <a:cubicBezTo>
                      <a:pt x="155" y="429"/>
                      <a:pt x="156" y="429"/>
                      <a:pt x="156" y="429"/>
                    </a:cubicBezTo>
                    <a:cubicBezTo>
                      <a:pt x="157" y="428"/>
                      <a:pt x="158" y="428"/>
                      <a:pt x="158" y="428"/>
                    </a:cubicBezTo>
                    <a:cubicBezTo>
                      <a:pt x="158" y="427"/>
                      <a:pt x="158" y="427"/>
                      <a:pt x="158" y="427"/>
                    </a:cubicBezTo>
                    <a:cubicBezTo>
                      <a:pt x="158" y="427"/>
                      <a:pt x="158" y="426"/>
                      <a:pt x="157" y="426"/>
                    </a:cubicBezTo>
                    <a:cubicBezTo>
                      <a:pt x="157" y="427"/>
                      <a:pt x="157" y="427"/>
                      <a:pt x="157" y="427"/>
                    </a:cubicBezTo>
                    <a:cubicBezTo>
                      <a:pt x="156" y="427"/>
                      <a:pt x="155" y="426"/>
                      <a:pt x="154" y="426"/>
                    </a:cubicBezTo>
                    <a:cubicBezTo>
                      <a:pt x="153" y="426"/>
                      <a:pt x="153" y="426"/>
                      <a:pt x="153" y="426"/>
                    </a:cubicBezTo>
                    <a:cubicBezTo>
                      <a:pt x="152" y="426"/>
                      <a:pt x="151" y="426"/>
                      <a:pt x="151" y="426"/>
                    </a:cubicBezTo>
                    <a:cubicBezTo>
                      <a:pt x="151" y="427"/>
                      <a:pt x="150" y="427"/>
                      <a:pt x="150" y="427"/>
                    </a:cubicBezTo>
                    <a:cubicBezTo>
                      <a:pt x="150" y="427"/>
                      <a:pt x="150" y="427"/>
                      <a:pt x="149" y="426"/>
                    </a:cubicBezTo>
                    <a:cubicBezTo>
                      <a:pt x="149" y="428"/>
                      <a:pt x="148" y="427"/>
                      <a:pt x="147" y="427"/>
                    </a:cubicBezTo>
                    <a:cubicBezTo>
                      <a:pt x="147" y="427"/>
                      <a:pt x="146" y="426"/>
                      <a:pt x="146" y="427"/>
                    </a:cubicBezTo>
                    <a:cubicBezTo>
                      <a:pt x="145" y="427"/>
                      <a:pt x="145" y="427"/>
                      <a:pt x="145" y="428"/>
                    </a:cubicBezTo>
                    <a:cubicBezTo>
                      <a:pt x="140" y="428"/>
                      <a:pt x="136" y="428"/>
                      <a:pt x="132" y="428"/>
                    </a:cubicBezTo>
                    <a:cubicBezTo>
                      <a:pt x="131" y="428"/>
                      <a:pt x="131" y="428"/>
                      <a:pt x="131" y="429"/>
                    </a:cubicBezTo>
                    <a:cubicBezTo>
                      <a:pt x="130" y="429"/>
                      <a:pt x="129" y="429"/>
                      <a:pt x="128" y="429"/>
                    </a:cubicBezTo>
                    <a:cubicBezTo>
                      <a:pt x="128" y="429"/>
                      <a:pt x="127" y="429"/>
                      <a:pt x="127" y="430"/>
                    </a:cubicBezTo>
                    <a:close/>
                    <a:moveTo>
                      <a:pt x="98" y="489"/>
                    </a:moveTo>
                    <a:cubicBezTo>
                      <a:pt x="99" y="489"/>
                      <a:pt x="100" y="489"/>
                      <a:pt x="100" y="488"/>
                    </a:cubicBezTo>
                    <a:cubicBezTo>
                      <a:pt x="100" y="487"/>
                      <a:pt x="99" y="487"/>
                      <a:pt x="99" y="486"/>
                    </a:cubicBezTo>
                    <a:cubicBezTo>
                      <a:pt x="99" y="485"/>
                      <a:pt x="99" y="485"/>
                      <a:pt x="98" y="484"/>
                    </a:cubicBezTo>
                    <a:cubicBezTo>
                      <a:pt x="97" y="483"/>
                      <a:pt x="95" y="482"/>
                      <a:pt x="93" y="481"/>
                    </a:cubicBezTo>
                    <a:cubicBezTo>
                      <a:pt x="93" y="482"/>
                      <a:pt x="93" y="482"/>
                      <a:pt x="93" y="482"/>
                    </a:cubicBezTo>
                    <a:cubicBezTo>
                      <a:pt x="92" y="482"/>
                      <a:pt x="92" y="482"/>
                      <a:pt x="91" y="482"/>
                    </a:cubicBezTo>
                    <a:cubicBezTo>
                      <a:pt x="91" y="483"/>
                      <a:pt x="90" y="483"/>
                      <a:pt x="90" y="483"/>
                    </a:cubicBezTo>
                    <a:cubicBezTo>
                      <a:pt x="90" y="484"/>
                      <a:pt x="90" y="484"/>
                      <a:pt x="90" y="484"/>
                    </a:cubicBezTo>
                    <a:cubicBezTo>
                      <a:pt x="90" y="485"/>
                      <a:pt x="92" y="485"/>
                      <a:pt x="93" y="486"/>
                    </a:cubicBezTo>
                    <a:cubicBezTo>
                      <a:pt x="94" y="486"/>
                      <a:pt x="95" y="488"/>
                      <a:pt x="96" y="487"/>
                    </a:cubicBezTo>
                    <a:cubicBezTo>
                      <a:pt x="96" y="487"/>
                      <a:pt x="96" y="487"/>
                      <a:pt x="96" y="487"/>
                    </a:cubicBezTo>
                    <a:cubicBezTo>
                      <a:pt x="97" y="488"/>
                      <a:pt x="98" y="489"/>
                      <a:pt x="98" y="489"/>
                    </a:cubicBezTo>
                    <a:cubicBezTo>
                      <a:pt x="98" y="490"/>
                      <a:pt x="98" y="489"/>
                      <a:pt x="98" y="489"/>
                    </a:cubicBezTo>
                    <a:close/>
                    <a:moveTo>
                      <a:pt x="120" y="415"/>
                    </a:moveTo>
                    <a:cubicBezTo>
                      <a:pt x="120" y="415"/>
                      <a:pt x="119" y="415"/>
                      <a:pt x="119" y="415"/>
                    </a:cubicBezTo>
                    <a:cubicBezTo>
                      <a:pt x="119" y="415"/>
                      <a:pt x="118" y="415"/>
                      <a:pt x="118" y="416"/>
                    </a:cubicBezTo>
                    <a:cubicBezTo>
                      <a:pt x="118" y="416"/>
                      <a:pt x="117" y="416"/>
                      <a:pt x="117" y="416"/>
                    </a:cubicBezTo>
                    <a:cubicBezTo>
                      <a:pt x="116" y="416"/>
                      <a:pt x="116" y="416"/>
                      <a:pt x="116" y="416"/>
                    </a:cubicBezTo>
                    <a:cubicBezTo>
                      <a:pt x="115" y="416"/>
                      <a:pt x="114" y="416"/>
                      <a:pt x="112" y="416"/>
                    </a:cubicBezTo>
                    <a:cubicBezTo>
                      <a:pt x="112" y="417"/>
                      <a:pt x="111" y="417"/>
                      <a:pt x="110" y="418"/>
                    </a:cubicBezTo>
                    <a:cubicBezTo>
                      <a:pt x="110" y="419"/>
                      <a:pt x="108" y="418"/>
                      <a:pt x="108" y="420"/>
                    </a:cubicBezTo>
                    <a:cubicBezTo>
                      <a:pt x="108" y="420"/>
                      <a:pt x="109" y="420"/>
                      <a:pt x="109" y="421"/>
                    </a:cubicBezTo>
                    <a:cubicBezTo>
                      <a:pt x="110" y="421"/>
                      <a:pt x="112" y="421"/>
                      <a:pt x="113" y="421"/>
                    </a:cubicBezTo>
                    <a:cubicBezTo>
                      <a:pt x="114" y="420"/>
                      <a:pt x="115" y="420"/>
                      <a:pt x="116" y="419"/>
                    </a:cubicBezTo>
                    <a:cubicBezTo>
                      <a:pt x="116" y="418"/>
                      <a:pt x="117" y="418"/>
                      <a:pt x="118" y="418"/>
                    </a:cubicBezTo>
                    <a:cubicBezTo>
                      <a:pt x="119" y="417"/>
                      <a:pt x="120" y="417"/>
                      <a:pt x="121" y="416"/>
                    </a:cubicBezTo>
                    <a:cubicBezTo>
                      <a:pt x="121" y="416"/>
                      <a:pt x="121" y="415"/>
                      <a:pt x="120" y="415"/>
                    </a:cubicBezTo>
                    <a:close/>
                    <a:moveTo>
                      <a:pt x="213" y="768"/>
                    </a:moveTo>
                    <a:cubicBezTo>
                      <a:pt x="212" y="769"/>
                      <a:pt x="211" y="770"/>
                      <a:pt x="210" y="771"/>
                    </a:cubicBezTo>
                    <a:cubicBezTo>
                      <a:pt x="209" y="770"/>
                      <a:pt x="209" y="772"/>
                      <a:pt x="208" y="772"/>
                    </a:cubicBezTo>
                    <a:cubicBezTo>
                      <a:pt x="207" y="772"/>
                      <a:pt x="207" y="773"/>
                      <a:pt x="206" y="774"/>
                    </a:cubicBezTo>
                    <a:cubicBezTo>
                      <a:pt x="206" y="774"/>
                      <a:pt x="206" y="775"/>
                      <a:pt x="206" y="775"/>
                    </a:cubicBezTo>
                    <a:cubicBezTo>
                      <a:pt x="206" y="775"/>
                      <a:pt x="207" y="774"/>
                      <a:pt x="207" y="774"/>
                    </a:cubicBezTo>
                    <a:cubicBezTo>
                      <a:pt x="207" y="774"/>
                      <a:pt x="208" y="774"/>
                      <a:pt x="208" y="774"/>
                    </a:cubicBezTo>
                    <a:cubicBezTo>
                      <a:pt x="209" y="774"/>
                      <a:pt x="209" y="774"/>
                      <a:pt x="209" y="773"/>
                    </a:cubicBezTo>
                    <a:cubicBezTo>
                      <a:pt x="209" y="774"/>
                      <a:pt x="209" y="774"/>
                      <a:pt x="210" y="774"/>
                    </a:cubicBezTo>
                    <a:cubicBezTo>
                      <a:pt x="210" y="774"/>
                      <a:pt x="211" y="773"/>
                      <a:pt x="211" y="773"/>
                    </a:cubicBezTo>
                    <a:cubicBezTo>
                      <a:pt x="213" y="772"/>
                      <a:pt x="214" y="772"/>
                      <a:pt x="215" y="770"/>
                    </a:cubicBezTo>
                    <a:cubicBezTo>
                      <a:pt x="215" y="769"/>
                      <a:pt x="215" y="769"/>
                      <a:pt x="215" y="768"/>
                    </a:cubicBezTo>
                    <a:cubicBezTo>
                      <a:pt x="214" y="768"/>
                      <a:pt x="213" y="768"/>
                      <a:pt x="213" y="768"/>
                    </a:cubicBezTo>
                    <a:close/>
                    <a:moveTo>
                      <a:pt x="200" y="364"/>
                    </a:moveTo>
                    <a:cubicBezTo>
                      <a:pt x="200" y="363"/>
                      <a:pt x="201" y="363"/>
                      <a:pt x="202" y="362"/>
                    </a:cubicBezTo>
                    <a:cubicBezTo>
                      <a:pt x="202" y="362"/>
                      <a:pt x="202" y="361"/>
                      <a:pt x="202" y="361"/>
                    </a:cubicBezTo>
                    <a:cubicBezTo>
                      <a:pt x="201" y="361"/>
                      <a:pt x="201" y="361"/>
                      <a:pt x="201" y="361"/>
                    </a:cubicBezTo>
                    <a:cubicBezTo>
                      <a:pt x="200" y="361"/>
                      <a:pt x="199" y="361"/>
                      <a:pt x="198" y="361"/>
                    </a:cubicBezTo>
                    <a:cubicBezTo>
                      <a:pt x="198" y="361"/>
                      <a:pt x="197" y="361"/>
                      <a:pt x="197" y="362"/>
                    </a:cubicBezTo>
                    <a:cubicBezTo>
                      <a:pt x="197" y="362"/>
                      <a:pt x="197" y="362"/>
                      <a:pt x="198" y="363"/>
                    </a:cubicBezTo>
                    <a:cubicBezTo>
                      <a:pt x="198" y="363"/>
                      <a:pt x="199" y="364"/>
                      <a:pt x="200" y="364"/>
                    </a:cubicBezTo>
                    <a:close/>
                    <a:moveTo>
                      <a:pt x="108" y="306"/>
                    </a:moveTo>
                    <a:cubicBezTo>
                      <a:pt x="108" y="307"/>
                      <a:pt x="108" y="308"/>
                      <a:pt x="108" y="308"/>
                    </a:cubicBezTo>
                    <a:cubicBezTo>
                      <a:pt x="109" y="308"/>
                      <a:pt x="110" y="308"/>
                      <a:pt x="110" y="308"/>
                    </a:cubicBezTo>
                    <a:cubicBezTo>
                      <a:pt x="111" y="307"/>
                      <a:pt x="112" y="307"/>
                      <a:pt x="113" y="307"/>
                    </a:cubicBezTo>
                    <a:cubicBezTo>
                      <a:pt x="112" y="306"/>
                      <a:pt x="111" y="306"/>
                      <a:pt x="111" y="306"/>
                    </a:cubicBezTo>
                    <a:cubicBezTo>
                      <a:pt x="110" y="306"/>
                      <a:pt x="109" y="306"/>
                      <a:pt x="108" y="306"/>
                    </a:cubicBezTo>
                    <a:close/>
                    <a:moveTo>
                      <a:pt x="83" y="476"/>
                    </a:moveTo>
                    <a:cubicBezTo>
                      <a:pt x="84" y="477"/>
                      <a:pt x="85" y="476"/>
                      <a:pt x="86" y="476"/>
                    </a:cubicBezTo>
                    <a:cubicBezTo>
                      <a:pt x="87" y="476"/>
                      <a:pt x="87" y="476"/>
                      <a:pt x="87" y="475"/>
                    </a:cubicBezTo>
                    <a:cubicBezTo>
                      <a:pt x="87" y="475"/>
                      <a:pt x="87" y="474"/>
                      <a:pt x="87" y="474"/>
                    </a:cubicBezTo>
                    <a:cubicBezTo>
                      <a:pt x="86" y="474"/>
                      <a:pt x="86" y="473"/>
                      <a:pt x="85" y="474"/>
                    </a:cubicBezTo>
                    <a:cubicBezTo>
                      <a:pt x="85" y="474"/>
                      <a:pt x="83" y="474"/>
                      <a:pt x="83" y="475"/>
                    </a:cubicBezTo>
                    <a:cubicBezTo>
                      <a:pt x="83" y="476"/>
                      <a:pt x="83" y="476"/>
                      <a:pt x="83" y="476"/>
                    </a:cubicBezTo>
                    <a:close/>
                    <a:moveTo>
                      <a:pt x="101" y="537"/>
                    </a:moveTo>
                    <a:cubicBezTo>
                      <a:pt x="102" y="537"/>
                      <a:pt x="102" y="537"/>
                      <a:pt x="102" y="537"/>
                    </a:cubicBezTo>
                    <a:cubicBezTo>
                      <a:pt x="103" y="537"/>
                      <a:pt x="103" y="537"/>
                      <a:pt x="104" y="536"/>
                    </a:cubicBezTo>
                    <a:cubicBezTo>
                      <a:pt x="103" y="536"/>
                      <a:pt x="102" y="535"/>
                      <a:pt x="102" y="534"/>
                    </a:cubicBezTo>
                    <a:cubicBezTo>
                      <a:pt x="102" y="534"/>
                      <a:pt x="102" y="535"/>
                      <a:pt x="102" y="535"/>
                    </a:cubicBezTo>
                    <a:cubicBezTo>
                      <a:pt x="101" y="535"/>
                      <a:pt x="101" y="535"/>
                      <a:pt x="101" y="535"/>
                    </a:cubicBezTo>
                    <a:cubicBezTo>
                      <a:pt x="101" y="536"/>
                      <a:pt x="101" y="537"/>
                      <a:pt x="101" y="537"/>
                    </a:cubicBezTo>
                    <a:close/>
                    <a:moveTo>
                      <a:pt x="257" y="926"/>
                    </a:moveTo>
                    <a:cubicBezTo>
                      <a:pt x="258" y="925"/>
                      <a:pt x="258" y="924"/>
                      <a:pt x="258" y="924"/>
                    </a:cubicBezTo>
                    <a:cubicBezTo>
                      <a:pt x="259" y="924"/>
                      <a:pt x="259" y="923"/>
                      <a:pt x="258" y="923"/>
                    </a:cubicBezTo>
                    <a:cubicBezTo>
                      <a:pt x="257" y="924"/>
                      <a:pt x="257" y="925"/>
                      <a:pt x="256" y="925"/>
                    </a:cubicBezTo>
                    <a:cubicBezTo>
                      <a:pt x="256" y="926"/>
                      <a:pt x="257" y="925"/>
                      <a:pt x="257" y="926"/>
                    </a:cubicBezTo>
                    <a:close/>
                    <a:moveTo>
                      <a:pt x="154" y="841"/>
                    </a:moveTo>
                    <a:cubicBezTo>
                      <a:pt x="155" y="842"/>
                      <a:pt x="155" y="842"/>
                      <a:pt x="155" y="841"/>
                    </a:cubicBezTo>
                    <a:cubicBezTo>
                      <a:pt x="155" y="841"/>
                      <a:pt x="155" y="841"/>
                      <a:pt x="154" y="841"/>
                    </a:cubicBezTo>
                    <a:close/>
                    <a:moveTo>
                      <a:pt x="177" y="463"/>
                    </a:moveTo>
                    <a:cubicBezTo>
                      <a:pt x="178" y="463"/>
                      <a:pt x="178" y="463"/>
                      <a:pt x="179" y="463"/>
                    </a:cubicBezTo>
                    <a:cubicBezTo>
                      <a:pt x="179" y="463"/>
                      <a:pt x="179" y="463"/>
                      <a:pt x="179" y="463"/>
                    </a:cubicBezTo>
                    <a:cubicBezTo>
                      <a:pt x="179" y="463"/>
                      <a:pt x="179" y="463"/>
                      <a:pt x="178" y="463"/>
                    </a:cubicBezTo>
                    <a:cubicBezTo>
                      <a:pt x="178" y="463"/>
                      <a:pt x="178" y="463"/>
                      <a:pt x="177" y="463"/>
                    </a:cubicBezTo>
                    <a:close/>
                    <a:moveTo>
                      <a:pt x="90" y="441"/>
                    </a:moveTo>
                    <a:cubicBezTo>
                      <a:pt x="90" y="441"/>
                      <a:pt x="90" y="441"/>
                      <a:pt x="90" y="441"/>
                    </a:cubicBezTo>
                    <a:cubicBezTo>
                      <a:pt x="90" y="441"/>
                      <a:pt x="90" y="440"/>
                      <a:pt x="90" y="440"/>
                    </a:cubicBezTo>
                    <a:cubicBezTo>
                      <a:pt x="89" y="440"/>
                      <a:pt x="89" y="441"/>
                      <a:pt x="89" y="441"/>
                    </a:cubicBezTo>
                    <a:cubicBezTo>
                      <a:pt x="89" y="441"/>
                      <a:pt x="90" y="441"/>
                      <a:pt x="90" y="441"/>
                    </a:cubicBezTo>
                    <a:close/>
                    <a:moveTo>
                      <a:pt x="75" y="416"/>
                    </a:moveTo>
                    <a:cubicBezTo>
                      <a:pt x="75" y="416"/>
                      <a:pt x="75" y="416"/>
                      <a:pt x="75" y="416"/>
                    </a:cubicBezTo>
                    <a:cubicBezTo>
                      <a:pt x="75" y="416"/>
                      <a:pt x="75" y="416"/>
                      <a:pt x="75" y="416"/>
                    </a:cubicBezTo>
                    <a:cubicBezTo>
                      <a:pt x="75" y="416"/>
                      <a:pt x="75" y="416"/>
                      <a:pt x="75" y="416"/>
                    </a:cubicBezTo>
                    <a:cubicBezTo>
                      <a:pt x="75" y="416"/>
                      <a:pt x="75" y="416"/>
                      <a:pt x="75" y="416"/>
                    </a:cubicBezTo>
                    <a:close/>
                    <a:moveTo>
                      <a:pt x="103" y="407"/>
                    </a:moveTo>
                    <a:cubicBezTo>
                      <a:pt x="103" y="407"/>
                      <a:pt x="103" y="407"/>
                      <a:pt x="103" y="407"/>
                    </a:cubicBezTo>
                    <a:cubicBezTo>
                      <a:pt x="103" y="407"/>
                      <a:pt x="103" y="408"/>
                      <a:pt x="103" y="408"/>
                    </a:cubicBezTo>
                    <a:cubicBezTo>
                      <a:pt x="103" y="407"/>
                      <a:pt x="103" y="407"/>
                      <a:pt x="104" y="407"/>
                    </a:cubicBezTo>
                    <a:cubicBezTo>
                      <a:pt x="103" y="407"/>
                      <a:pt x="103" y="407"/>
                      <a:pt x="103" y="407"/>
                    </a:cubicBezTo>
                    <a:close/>
                    <a:moveTo>
                      <a:pt x="114" y="404"/>
                    </a:moveTo>
                    <a:cubicBezTo>
                      <a:pt x="114" y="404"/>
                      <a:pt x="114" y="404"/>
                      <a:pt x="114" y="404"/>
                    </a:cubicBezTo>
                    <a:cubicBezTo>
                      <a:pt x="114" y="404"/>
                      <a:pt x="114" y="405"/>
                      <a:pt x="114" y="405"/>
                    </a:cubicBezTo>
                    <a:cubicBezTo>
                      <a:pt x="114" y="405"/>
                      <a:pt x="114" y="405"/>
                      <a:pt x="114" y="405"/>
                    </a:cubicBezTo>
                    <a:cubicBezTo>
                      <a:pt x="114" y="404"/>
                      <a:pt x="114" y="404"/>
                      <a:pt x="114" y="404"/>
                    </a:cubicBezTo>
                    <a:close/>
                    <a:moveTo>
                      <a:pt x="115" y="268"/>
                    </a:moveTo>
                    <a:cubicBezTo>
                      <a:pt x="114" y="268"/>
                      <a:pt x="114" y="268"/>
                      <a:pt x="114" y="268"/>
                    </a:cubicBezTo>
                    <a:cubicBezTo>
                      <a:pt x="114" y="268"/>
                      <a:pt x="114" y="268"/>
                      <a:pt x="115" y="269"/>
                    </a:cubicBezTo>
                    <a:cubicBezTo>
                      <a:pt x="115" y="268"/>
                      <a:pt x="115" y="268"/>
                      <a:pt x="115" y="268"/>
                    </a:cubicBezTo>
                    <a:cubicBezTo>
                      <a:pt x="115" y="268"/>
                      <a:pt x="115" y="268"/>
                      <a:pt x="115" y="268"/>
                    </a:cubicBezTo>
                    <a:close/>
                    <a:moveTo>
                      <a:pt x="50" y="514"/>
                    </a:moveTo>
                    <a:cubicBezTo>
                      <a:pt x="51" y="514"/>
                      <a:pt x="51" y="515"/>
                      <a:pt x="51" y="515"/>
                    </a:cubicBezTo>
                    <a:cubicBezTo>
                      <a:pt x="52" y="515"/>
                      <a:pt x="52" y="515"/>
                      <a:pt x="53" y="515"/>
                    </a:cubicBezTo>
                    <a:cubicBezTo>
                      <a:pt x="53" y="515"/>
                      <a:pt x="53" y="515"/>
                      <a:pt x="53" y="515"/>
                    </a:cubicBezTo>
                    <a:cubicBezTo>
                      <a:pt x="54" y="515"/>
                      <a:pt x="55" y="515"/>
                      <a:pt x="56" y="515"/>
                    </a:cubicBezTo>
                    <a:cubicBezTo>
                      <a:pt x="56" y="515"/>
                      <a:pt x="56" y="515"/>
                      <a:pt x="56" y="515"/>
                    </a:cubicBezTo>
                    <a:cubicBezTo>
                      <a:pt x="57" y="515"/>
                      <a:pt x="57" y="516"/>
                      <a:pt x="58" y="516"/>
                    </a:cubicBezTo>
                    <a:cubicBezTo>
                      <a:pt x="58" y="516"/>
                      <a:pt x="59" y="515"/>
                      <a:pt x="59" y="515"/>
                    </a:cubicBezTo>
                    <a:cubicBezTo>
                      <a:pt x="60" y="515"/>
                      <a:pt x="61" y="515"/>
                      <a:pt x="62" y="515"/>
                    </a:cubicBezTo>
                    <a:cubicBezTo>
                      <a:pt x="62" y="515"/>
                      <a:pt x="62" y="515"/>
                      <a:pt x="62" y="515"/>
                    </a:cubicBezTo>
                    <a:cubicBezTo>
                      <a:pt x="62" y="515"/>
                      <a:pt x="62" y="516"/>
                      <a:pt x="62" y="516"/>
                    </a:cubicBezTo>
                    <a:cubicBezTo>
                      <a:pt x="63" y="516"/>
                      <a:pt x="64" y="517"/>
                      <a:pt x="66" y="518"/>
                    </a:cubicBezTo>
                    <a:cubicBezTo>
                      <a:pt x="66" y="518"/>
                      <a:pt x="67" y="518"/>
                      <a:pt x="68" y="518"/>
                    </a:cubicBezTo>
                    <a:cubicBezTo>
                      <a:pt x="69" y="518"/>
                      <a:pt x="69" y="517"/>
                      <a:pt x="69" y="517"/>
                    </a:cubicBezTo>
                    <a:cubicBezTo>
                      <a:pt x="69" y="517"/>
                      <a:pt x="69" y="517"/>
                      <a:pt x="69" y="517"/>
                    </a:cubicBezTo>
                    <a:cubicBezTo>
                      <a:pt x="70" y="518"/>
                      <a:pt x="71" y="519"/>
                      <a:pt x="72" y="519"/>
                    </a:cubicBezTo>
                    <a:cubicBezTo>
                      <a:pt x="73" y="519"/>
                      <a:pt x="73" y="518"/>
                      <a:pt x="73" y="518"/>
                    </a:cubicBezTo>
                    <a:cubicBezTo>
                      <a:pt x="74" y="519"/>
                      <a:pt x="74" y="518"/>
                      <a:pt x="75" y="518"/>
                    </a:cubicBezTo>
                    <a:cubicBezTo>
                      <a:pt x="75" y="518"/>
                      <a:pt x="76" y="518"/>
                      <a:pt x="76" y="518"/>
                    </a:cubicBezTo>
                    <a:cubicBezTo>
                      <a:pt x="77" y="518"/>
                      <a:pt x="77" y="518"/>
                      <a:pt x="77" y="519"/>
                    </a:cubicBezTo>
                    <a:cubicBezTo>
                      <a:pt x="76" y="519"/>
                      <a:pt x="76" y="519"/>
                      <a:pt x="76" y="520"/>
                    </a:cubicBezTo>
                    <a:cubicBezTo>
                      <a:pt x="76" y="520"/>
                      <a:pt x="76" y="521"/>
                      <a:pt x="76" y="522"/>
                    </a:cubicBezTo>
                    <a:cubicBezTo>
                      <a:pt x="74" y="522"/>
                      <a:pt x="75" y="524"/>
                      <a:pt x="73" y="525"/>
                    </a:cubicBezTo>
                    <a:cubicBezTo>
                      <a:pt x="73" y="525"/>
                      <a:pt x="73" y="525"/>
                      <a:pt x="73" y="525"/>
                    </a:cubicBezTo>
                    <a:cubicBezTo>
                      <a:pt x="72" y="525"/>
                      <a:pt x="72" y="526"/>
                      <a:pt x="71" y="526"/>
                    </a:cubicBezTo>
                    <a:cubicBezTo>
                      <a:pt x="71" y="526"/>
                      <a:pt x="70" y="526"/>
                      <a:pt x="69" y="526"/>
                    </a:cubicBezTo>
                    <a:cubicBezTo>
                      <a:pt x="69" y="527"/>
                      <a:pt x="69" y="527"/>
                      <a:pt x="68" y="527"/>
                    </a:cubicBezTo>
                    <a:cubicBezTo>
                      <a:pt x="68" y="527"/>
                      <a:pt x="67" y="527"/>
                      <a:pt x="66" y="527"/>
                    </a:cubicBezTo>
                    <a:cubicBezTo>
                      <a:pt x="66" y="527"/>
                      <a:pt x="66" y="528"/>
                      <a:pt x="66" y="528"/>
                    </a:cubicBezTo>
                    <a:cubicBezTo>
                      <a:pt x="63" y="528"/>
                      <a:pt x="61" y="528"/>
                      <a:pt x="59" y="528"/>
                    </a:cubicBezTo>
                    <a:cubicBezTo>
                      <a:pt x="58" y="528"/>
                      <a:pt x="58" y="528"/>
                      <a:pt x="58" y="529"/>
                    </a:cubicBezTo>
                    <a:cubicBezTo>
                      <a:pt x="57" y="528"/>
                      <a:pt x="57" y="528"/>
                      <a:pt x="56" y="528"/>
                    </a:cubicBezTo>
                    <a:cubicBezTo>
                      <a:pt x="56" y="528"/>
                      <a:pt x="56" y="528"/>
                      <a:pt x="56" y="529"/>
                    </a:cubicBezTo>
                    <a:cubicBezTo>
                      <a:pt x="55" y="529"/>
                      <a:pt x="54" y="529"/>
                      <a:pt x="53" y="529"/>
                    </a:cubicBezTo>
                    <a:cubicBezTo>
                      <a:pt x="53" y="528"/>
                      <a:pt x="53" y="528"/>
                      <a:pt x="53" y="528"/>
                    </a:cubicBezTo>
                    <a:cubicBezTo>
                      <a:pt x="51" y="528"/>
                      <a:pt x="49" y="528"/>
                      <a:pt x="47" y="528"/>
                    </a:cubicBezTo>
                    <a:cubicBezTo>
                      <a:pt x="46" y="527"/>
                      <a:pt x="47" y="526"/>
                      <a:pt x="46" y="525"/>
                    </a:cubicBezTo>
                    <a:cubicBezTo>
                      <a:pt x="46" y="525"/>
                      <a:pt x="46" y="525"/>
                      <a:pt x="46" y="525"/>
                    </a:cubicBezTo>
                    <a:cubicBezTo>
                      <a:pt x="45" y="525"/>
                      <a:pt x="45" y="526"/>
                      <a:pt x="45" y="526"/>
                    </a:cubicBezTo>
                    <a:cubicBezTo>
                      <a:pt x="43" y="526"/>
                      <a:pt x="42" y="526"/>
                      <a:pt x="40" y="526"/>
                    </a:cubicBezTo>
                    <a:cubicBezTo>
                      <a:pt x="40" y="526"/>
                      <a:pt x="41" y="526"/>
                      <a:pt x="41" y="526"/>
                    </a:cubicBezTo>
                    <a:cubicBezTo>
                      <a:pt x="42" y="526"/>
                      <a:pt x="42" y="525"/>
                      <a:pt x="42" y="525"/>
                    </a:cubicBezTo>
                    <a:cubicBezTo>
                      <a:pt x="42" y="525"/>
                      <a:pt x="43" y="526"/>
                      <a:pt x="43" y="526"/>
                    </a:cubicBezTo>
                    <a:cubicBezTo>
                      <a:pt x="44" y="526"/>
                      <a:pt x="44" y="525"/>
                      <a:pt x="45" y="525"/>
                    </a:cubicBezTo>
                    <a:cubicBezTo>
                      <a:pt x="45" y="524"/>
                      <a:pt x="45" y="524"/>
                      <a:pt x="45" y="524"/>
                    </a:cubicBezTo>
                    <a:cubicBezTo>
                      <a:pt x="44" y="523"/>
                      <a:pt x="43" y="524"/>
                      <a:pt x="43" y="523"/>
                    </a:cubicBezTo>
                    <a:cubicBezTo>
                      <a:pt x="42" y="523"/>
                      <a:pt x="41" y="523"/>
                      <a:pt x="41" y="523"/>
                    </a:cubicBezTo>
                    <a:cubicBezTo>
                      <a:pt x="40" y="523"/>
                      <a:pt x="40" y="522"/>
                      <a:pt x="40" y="522"/>
                    </a:cubicBezTo>
                    <a:cubicBezTo>
                      <a:pt x="40" y="521"/>
                      <a:pt x="40" y="520"/>
                      <a:pt x="40" y="519"/>
                    </a:cubicBezTo>
                    <a:cubicBezTo>
                      <a:pt x="39" y="519"/>
                      <a:pt x="39" y="518"/>
                      <a:pt x="39" y="518"/>
                    </a:cubicBezTo>
                    <a:cubicBezTo>
                      <a:pt x="39" y="518"/>
                      <a:pt x="40" y="517"/>
                      <a:pt x="40" y="517"/>
                    </a:cubicBezTo>
                    <a:cubicBezTo>
                      <a:pt x="40" y="517"/>
                      <a:pt x="40" y="517"/>
                      <a:pt x="41" y="518"/>
                    </a:cubicBezTo>
                    <a:cubicBezTo>
                      <a:pt x="41" y="518"/>
                      <a:pt x="42" y="518"/>
                      <a:pt x="43" y="518"/>
                    </a:cubicBezTo>
                    <a:cubicBezTo>
                      <a:pt x="43" y="518"/>
                      <a:pt x="44" y="518"/>
                      <a:pt x="44" y="519"/>
                    </a:cubicBezTo>
                    <a:cubicBezTo>
                      <a:pt x="44" y="520"/>
                      <a:pt x="44" y="520"/>
                      <a:pt x="44" y="521"/>
                    </a:cubicBezTo>
                    <a:cubicBezTo>
                      <a:pt x="44" y="521"/>
                      <a:pt x="45" y="522"/>
                      <a:pt x="45" y="522"/>
                    </a:cubicBezTo>
                    <a:cubicBezTo>
                      <a:pt x="46" y="522"/>
                      <a:pt x="47" y="522"/>
                      <a:pt x="48" y="522"/>
                    </a:cubicBezTo>
                    <a:cubicBezTo>
                      <a:pt x="48" y="522"/>
                      <a:pt x="48" y="522"/>
                      <a:pt x="48" y="521"/>
                    </a:cubicBezTo>
                    <a:cubicBezTo>
                      <a:pt x="50" y="521"/>
                      <a:pt x="51" y="521"/>
                      <a:pt x="53" y="521"/>
                    </a:cubicBezTo>
                    <a:cubicBezTo>
                      <a:pt x="54" y="520"/>
                      <a:pt x="53" y="519"/>
                      <a:pt x="55" y="518"/>
                    </a:cubicBezTo>
                    <a:cubicBezTo>
                      <a:pt x="54" y="518"/>
                      <a:pt x="54" y="517"/>
                      <a:pt x="53" y="517"/>
                    </a:cubicBezTo>
                    <a:cubicBezTo>
                      <a:pt x="53" y="517"/>
                      <a:pt x="53" y="517"/>
                      <a:pt x="53" y="518"/>
                    </a:cubicBezTo>
                    <a:cubicBezTo>
                      <a:pt x="52" y="518"/>
                      <a:pt x="52" y="518"/>
                      <a:pt x="51" y="518"/>
                    </a:cubicBezTo>
                    <a:cubicBezTo>
                      <a:pt x="51" y="517"/>
                      <a:pt x="49" y="517"/>
                      <a:pt x="49" y="516"/>
                    </a:cubicBezTo>
                    <a:cubicBezTo>
                      <a:pt x="49" y="515"/>
                      <a:pt x="50" y="515"/>
                      <a:pt x="50" y="514"/>
                    </a:cubicBezTo>
                    <a:close/>
                    <a:moveTo>
                      <a:pt x="59" y="519"/>
                    </a:moveTo>
                    <a:cubicBezTo>
                      <a:pt x="60" y="519"/>
                      <a:pt x="59" y="518"/>
                      <a:pt x="59" y="518"/>
                    </a:cubicBezTo>
                    <a:cubicBezTo>
                      <a:pt x="59" y="518"/>
                      <a:pt x="59" y="518"/>
                      <a:pt x="59" y="518"/>
                    </a:cubicBezTo>
                    <a:cubicBezTo>
                      <a:pt x="59" y="518"/>
                      <a:pt x="59" y="518"/>
                      <a:pt x="59" y="518"/>
                    </a:cubicBezTo>
                    <a:cubicBezTo>
                      <a:pt x="59" y="518"/>
                      <a:pt x="59" y="519"/>
                      <a:pt x="59" y="519"/>
                    </a:cubicBezTo>
                    <a:close/>
                    <a:moveTo>
                      <a:pt x="825" y="876"/>
                    </a:moveTo>
                    <a:cubicBezTo>
                      <a:pt x="825" y="876"/>
                      <a:pt x="825" y="876"/>
                      <a:pt x="825" y="876"/>
                    </a:cubicBezTo>
                    <a:cubicBezTo>
                      <a:pt x="826" y="874"/>
                      <a:pt x="826" y="874"/>
                      <a:pt x="824" y="872"/>
                    </a:cubicBezTo>
                    <a:cubicBezTo>
                      <a:pt x="824" y="872"/>
                      <a:pt x="824" y="871"/>
                      <a:pt x="824" y="870"/>
                    </a:cubicBezTo>
                    <a:cubicBezTo>
                      <a:pt x="823" y="869"/>
                      <a:pt x="822" y="870"/>
                      <a:pt x="821" y="869"/>
                    </a:cubicBezTo>
                    <a:cubicBezTo>
                      <a:pt x="821" y="869"/>
                      <a:pt x="822" y="868"/>
                      <a:pt x="822" y="868"/>
                    </a:cubicBezTo>
                    <a:cubicBezTo>
                      <a:pt x="822" y="868"/>
                      <a:pt x="821" y="867"/>
                      <a:pt x="821" y="867"/>
                    </a:cubicBezTo>
                    <a:cubicBezTo>
                      <a:pt x="821" y="867"/>
                      <a:pt x="820" y="867"/>
                      <a:pt x="820" y="868"/>
                    </a:cubicBezTo>
                    <a:cubicBezTo>
                      <a:pt x="820" y="867"/>
                      <a:pt x="820" y="867"/>
                      <a:pt x="819" y="867"/>
                    </a:cubicBezTo>
                    <a:cubicBezTo>
                      <a:pt x="819" y="867"/>
                      <a:pt x="819" y="867"/>
                      <a:pt x="818" y="867"/>
                    </a:cubicBezTo>
                    <a:cubicBezTo>
                      <a:pt x="818" y="866"/>
                      <a:pt x="817" y="866"/>
                      <a:pt x="816" y="866"/>
                    </a:cubicBezTo>
                    <a:cubicBezTo>
                      <a:pt x="816" y="867"/>
                      <a:pt x="815" y="867"/>
                      <a:pt x="815" y="867"/>
                    </a:cubicBezTo>
                    <a:cubicBezTo>
                      <a:pt x="815" y="868"/>
                      <a:pt x="815" y="869"/>
                      <a:pt x="815" y="869"/>
                    </a:cubicBezTo>
                    <a:cubicBezTo>
                      <a:pt x="815" y="870"/>
                      <a:pt x="816" y="870"/>
                      <a:pt x="817" y="871"/>
                    </a:cubicBezTo>
                    <a:cubicBezTo>
                      <a:pt x="818" y="871"/>
                      <a:pt x="818" y="872"/>
                      <a:pt x="819" y="873"/>
                    </a:cubicBezTo>
                    <a:cubicBezTo>
                      <a:pt x="820" y="873"/>
                      <a:pt x="821" y="874"/>
                      <a:pt x="822" y="874"/>
                    </a:cubicBezTo>
                    <a:cubicBezTo>
                      <a:pt x="822" y="875"/>
                      <a:pt x="823" y="876"/>
                      <a:pt x="824" y="876"/>
                    </a:cubicBezTo>
                    <a:cubicBezTo>
                      <a:pt x="824" y="876"/>
                      <a:pt x="825" y="876"/>
                      <a:pt x="825" y="876"/>
                    </a:cubicBezTo>
                    <a:close/>
                    <a:moveTo>
                      <a:pt x="51" y="455"/>
                    </a:moveTo>
                    <a:cubicBezTo>
                      <a:pt x="50" y="455"/>
                      <a:pt x="50" y="454"/>
                      <a:pt x="49" y="454"/>
                    </a:cubicBezTo>
                    <a:cubicBezTo>
                      <a:pt x="48" y="454"/>
                      <a:pt x="48" y="453"/>
                      <a:pt x="47" y="453"/>
                    </a:cubicBezTo>
                    <a:cubicBezTo>
                      <a:pt x="46" y="453"/>
                      <a:pt x="46" y="453"/>
                      <a:pt x="45" y="453"/>
                    </a:cubicBezTo>
                    <a:cubicBezTo>
                      <a:pt x="45" y="453"/>
                      <a:pt x="44" y="453"/>
                      <a:pt x="44" y="453"/>
                    </a:cubicBezTo>
                    <a:cubicBezTo>
                      <a:pt x="44" y="453"/>
                      <a:pt x="43" y="452"/>
                      <a:pt x="43" y="452"/>
                    </a:cubicBezTo>
                    <a:cubicBezTo>
                      <a:pt x="43" y="452"/>
                      <a:pt x="42" y="452"/>
                      <a:pt x="42" y="452"/>
                    </a:cubicBezTo>
                    <a:cubicBezTo>
                      <a:pt x="42" y="452"/>
                      <a:pt x="42" y="452"/>
                      <a:pt x="41" y="452"/>
                    </a:cubicBezTo>
                    <a:cubicBezTo>
                      <a:pt x="41" y="451"/>
                      <a:pt x="41" y="451"/>
                      <a:pt x="41" y="451"/>
                    </a:cubicBezTo>
                    <a:cubicBezTo>
                      <a:pt x="39" y="451"/>
                      <a:pt x="37" y="451"/>
                      <a:pt x="36" y="451"/>
                    </a:cubicBezTo>
                    <a:cubicBezTo>
                      <a:pt x="35" y="452"/>
                      <a:pt x="35" y="452"/>
                      <a:pt x="35" y="452"/>
                    </a:cubicBezTo>
                    <a:cubicBezTo>
                      <a:pt x="34" y="452"/>
                      <a:pt x="34" y="450"/>
                      <a:pt x="33" y="451"/>
                    </a:cubicBezTo>
                    <a:cubicBezTo>
                      <a:pt x="33" y="452"/>
                      <a:pt x="33" y="452"/>
                      <a:pt x="33" y="453"/>
                    </a:cubicBezTo>
                    <a:cubicBezTo>
                      <a:pt x="33" y="454"/>
                      <a:pt x="32" y="454"/>
                      <a:pt x="31" y="454"/>
                    </a:cubicBezTo>
                    <a:cubicBezTo>
                      <a:pt x="31" y="455"/>
                      <a:pt x="31" y="455"/>
                      <a:pt x="31" y="455"/>
                    </a:cubicBezTo>
                    <a:cubicBezTo>
                      <a:pt x="31" y="455"/>
                      <a:pt x="32" y="456"/>
                      <a:pt x="32" y="456"/>
                    </a:cubicBezTo>
                    <a:cubicBezTo>
                      <a:pt x="33" y="456"/>
                      <a:pt x="33" y="456"/>
                      <a:pt x="34" y="456"/>
                    </a:cubicBezTo>
                    <a:cubicBezTo>
                      <a:pt x="35" y="455"/>
                      <a:pt x="35" y="453"/>
                      <a:pt x="36" y="453"/>
                    </a:cubicBezTo>
                    <a:cubicBezTo>
                      <a:pt x="37" y="453"/>
                      <a:pt x="38" y="453"/>
                      <a:pt x="38" y="453"/>
                    </a:cubicBezTo>
                    <a:cubicBezTo>
                      <a:pt x="39" y="453"/>
                      <a:pt x="40" y="454"/>
                      <a:pt x="41" y="454"/>
                    </a:cubicBezTo>
                    <a:cubicBezTo>
                      <a:pt x="42" y="454"/>
                      <a:pt x="43" y="454"/>
                      <a:pt x="44" y="454"/>
                    </a:cubicBezTo>
                    <a:cubicBezTo>
                      <a:pt x="45" y="454"/>
                      <a:pt x="45" y="454"/>
                      <a:pt x="45" y="455"/>
                    </a:cubicBezTo>
                    <a:cubicBezTo>
                      <a:pt x="46" y="455"/>
                      <a:pt x="46" y="455"/>
                      <a:pt x="47" y="455"/>
                    </a:cubicBezTo>
                    <a:cubicBezTo>
                      <a:pt x="47" y="456"/>
                      <a:pt x="49" y="455"/>
                      <a:pt x="49" y="456"/>
                    </a:cubicBezTo>
                    <a:cubicBezTo>
                      <a:pt x="50" y="456"/>
                      <a:pt x="51" y="456"/>
                      <a:pt x="52" y="456"/>
                    </a:cubicBezTo>
                    <a:cubicBezTo>
                      <a:pt x="52" y="455"/>
                      <a:pt x="51" y="456"/>
                      <a:pt x="51" y="455"/>
                    </a:cubicBezTo>
                    <a:close/>
                    <a:moveTo>
                      <a:pt x="373" y="844"/>
                    </a:moveTo>
                    <a:cubicBezTo>
                      <a:pt x="373" y="844"/>
                      <a:pt x="373" y="844"/>
                      <a:pt x="373" y="844"/>
                    </a:cubicBezTo>
                    <a:cubicBezTo>
                      <a:pt x="374" y="844"/>
                      <a:pt x="375" y="844"/>
                      <a:pt x="376" y="842"/>
                    </a:cubicBezTo>
                    <a:cubicBezTo>
                      <a:pt x="376" y="840"/>
                      <a:pt x="376" y="837"/>
                      <a:pt x="376" y="835"/>
                    </a:cubicBezTo>
                    <a:cubicBezTo>
                      <a:pt x="375" y="834"/>
                      <a:pt x="375" y="833"/>
                      <a:pt x="374" y="832"/>
                    </a:cubicBezTo>
                    <a:cubicBezTo>
                      <a:pt x="374" y="831"/>
                      <a:pt x="373" y="830"/>
                      <a:pt x="373" y="829"/>
                    </a:cubicBezTo>
                    <a:cubicBezTo>
                      <a:pt x="372" y="830"/>
                      <a:pt x="372" y="831"/>
                      <a:pt x="371" y="832"/>
                    </a:cubicBezTo>
                    <a:cubicBezTo>
                      <a:pt x="372" y="833"/>
                      <a:pt x="372" y="833"/>
                      <a:pt x="373" y="834"/>
                    </a:cubicBezTo>
                    <a:cubicBezTo>
                      <a:pt x="373" y="837"/>
                      <a:pt x="373" y="841"/>
                      <a:pt x="373" y="844"/>
                    </a:cubicBezTo>
                    <a:close/>
                    <a:moveTo>
                      <a:pt x="75" y="610"/>
                    </a:moveTo>
                    <a:cubicBezTo>
                      <a:pt x="75" y="610"/>
                      <a:pt x="75" y="610"/>
                      <a:pt x="75" y="611"/>
                    </a:cubicBezTo>
                    <a:cubicBezTo>
                      <a:pt x="75" y="612"/>
                      <a:pt x="73" y="612"/>
                      <a:pt x="73" y="613"/>
                    </a:cubicBezTo>
                    <a:cubicBezTo>
                      <a:pt x="73" y="615"/>
                      <a:pt x="73" y="616"/>
                      <a:pt x="73" y="617"/>
                    </a:cubicBezTo>
                    <a:cubicBezTo>
                      <a:pt x="73" y="618"/>
                      <a:pt x="73" y="618"/>
                      <a:pt x="74" y="618"/>
                    </a:cubicBezTo>
                    <a:cubicBezTo>
                      <a:pt x="73" y="616"/>
                      <a:pt x="74" y="616"/>
                      <a:pt x="75" y="615"/>
                    </a:cubicBezTo>
                    <a:cubicBezTo>
                      <a:pt x="75" y="615"/>
                      <a:pt x="75" y="614"/>
                      <a:pt x="75" y="614"/>
                    </a:cubicBezTo>
                    <a:cubicBezTo>
                      <a:pt x="76" y="613"/>
                      <a:pt x="78" y="612"/>
                      <a:pt x="78" y="611"/>
                    </a:cubicBezTo>
                    <a:cubicBezTo>
                      <a:pt x="79" y="611"/>
                      <a:pt x="79" y="611"/>
                      <a:pt x="79" y="611"/>
                    </a:cubicBezTo>
                    <a:cubicBezTo>
                      <a:pt x="80" y="610"/>
                      <a:pt x="82" y="608"/>
                      <a:pt x="83" y="607"/>
                    </a:cubicBezTo>
                    <a:cubicBezTo>
                      <a:pt x="84" y="607"/>
                      <a:pt x="84" y="607"/>
                      <a:pt x="84" y="607"/>
                    </a:cubicBezTo>
                    <a:cubicBezTo>
                      <a:pt x="84" y="606"/>
                      <a:pt x="85" y="605"/>
                      <a:pt x="85" y="605"/>
                    </a:cubicBezTo>
                    <a:cubicBezTo>
                      <a:pt x="85" y="605"/>
                      <a:pt x="84" y="605"/>
                      <a:pt x="84" y="605"/>
                    </a:cubicBezTo>
                    <a:cubicBezTo>
                      <a:pt x="82" y="606"/>
                      <a:pt x="80" y="606"/>
                      <a:pt x="79" y="608"/>
                    </a:cubicBezTo>
                    <a:cubicBezTo>
                      <a:pt x="78" y="609"/>
                      <a:pt x="77" y="609"/>
                      <a:pt x="75" y="610"/>
                    </a:cubicBezTo>
                    <a:close/>
                    <a:moveTo>
                      <a:pt x="585" y="957"/>
                    </a:moveTo>
                    <a:cubicBezTo>
                      <a:pt x="585" y="959"/>
                      <a:pt x="585" y="959"/>
                      <a:pt x="585" y="959"/>
                    </a:cubicBezTo>
                    <a:cubicBezTo>
                      <a:pt x="585" y="959"/>
                      <a:pt x="586" y="959"/>
                      <a:pt x="587" y="959"/>
                    </a:cubicBezTo>
                    <a:cubicBezTo>
                      <a:pt x="587" y="959"/>
                      <a:pt x="587" y="960"/>
                      <a:pt x="588" y="960"/>
                    </a:cubicBezTo>
                    <a:cubicBezTo>
                      <a:pt x="588" y="961"/>
                      <a:pt x="587" y="962"/>
                      <a:pt x="588" y="962"/>
                    </a:cubicBezTo>
                    <a:cubicBezTo>
                      <a:pt x="589" y="963"/>
                      <a:pt x="590" y="962"/>
                      <a:pt x="591" y="962"/>
                    </a:cubicBezTo>
                    <a:cubicBezTo>
                      <a:pt x="591" y="961"/>
                      <a:pt x="591" y="960"/>
                      <a:pt x="592" y="959"/>
                    </a:cubicBezTo>
                    <a:cubicBezTo>
                      <a:pt x="592" y="959"/>
                      <a:pt x="592" y="959"/>
                      <a:pt x="591" y="959"/>
                    </a:cubicBezTo>
                    <a:cubicBezTo>
                      <a:pt x="591" y="959"/>
                      <a:pt x="590" y="960"/>
                      <a:pt x="590" y="960"/>
                    </a:cubicBezTo>
                    <a:cubicBezTo>
                      <a:pt x="590" y="960"/>
                      <a:pt x="589" y="960"/>
                      <a:pt x="589" y="960"/>
                    </a:cubicBezTo>
                    <a:cubicBezTo>
                      <a:pt x="589" y="960"/>
                      <a:pt x="589" y="959"/>
                      <a:pt x="589" y="959"/>
                    </a:cubicBezTo>
                    <a:cubicBezTo>
                      <a:pt x="588" y="959"/>
                      <a:pt x="588" y="959"/>
                      <a:pt x="587" y="959"/>
                    </a:cubicBezTo>
                    <a:cubicBezTo>
                      <a:pt x="588" y="958"/>
                      <a:pt x="588" y="958"/>
                      <a:pt x="588" y="958"/>
                    </a:cubicBezTo>
                    <a:cubicBezTo>
                      <a:pt x="588" y="957"/>
                      <a:pt x="588" y="957"/>
                      <a:pt x="588" y="956"/>
                    </a:cubicBezTo>
                    <a:cubicBezTo>
                      <a:pt x="588" y="956"/>
                      <a:pt x="587" y="956"/>
                      <a:pt x="588" y="955"/>
                    </a:cubicBezTo>
                    <a:cubicBezTo>
                      <a:pt x="587" y="956"/>
                      <a:pt x="585" y="956"/>
                      <a:pt x="585" y="957"/>
                    </a:cubicBezTo>
                    <a:close/>
                    <a:moveTo>
                      <a:pt x="976" y="509"/>
                    </a:moveTo>
                    <a:cubicBezTo>
                      <a:pt x="977" y="510"/>
                      <a:pt x="978" y="511"/>
                      <a:pt x="980" y="510"/>
                    </a:cubicBezTo>
                    <a:cubicBezTo>
                      <a:pt x="980" y="510"/>
                      <a:pt x="980" y="510"/>
                      <a:pt x="980" y="510"/>
                    </a:cubicBezTo>
                    <a:cubicBezTo>
                      <a:pt x="981" y="510"/>
                      <a:pt x="981" y="510"/>
                      <a:pt x="982" y="510"/>
                    </a:cubicBezTo>
                    <a:cubicBezTo>
                      <a:pt x="982" y="510"/>
                      <a:pt x="982" y="510"/>
                      <a:pt x="982" y="510"/>
                    </a:cubicBezTo>
                    <a:cubicBezTo>
                      <a:pt x="983" y="510"/>
                      <a:pt x="983" y="510"/>
                      <a:pt x="983" y="510"/>
                    </a:cubicBezTo>
                    <a:cubicBezTo>
                      <a:pt x="983" y="510"/>
                      <a:pt x="984" y="510"/>
                      <a:pt x="984" y="509"/>
                    </a:cubicBezTo>
                    <a:cubicBezTo>
                      <a:pt x="984" y="509"/>
                      <a:pt x="984" y="508"/>
                      <a:pt x="984" y="508"/>
                    </a:cubicBezTo>
                    <a:cubicBezTo>
                      <a:pt x="983" y="507"/>
                      <a:pt x="983" y="508"/>
                      <a:pt x="982" y="508"/>
                    </a:cubicBezTo>
                    <a:cubicBezTo>
                      <a:pt x="982" y="508"/>
                      <a:pt x="982" y="508"/>
                      <a:pt x="982" y="508"/>
                    </a:cubicBezTo>
                    <a:cubicBezTo>
                      <a:pt x="980" y="508"/>
                      <a:pt x="978" y="508"/>
                      <a:pt x="976" y="508"/>
                    </a:cubicBezTo>
                    <a:cubicBezTo>
                      <a:pt x="975" y="509"/>
                      <a:pt x="976" y="509"/>
                      <a:pt x="976" y="509"/>
                    </a:cubicBezTo>
                    <a:close/>
                    <a:moveTo>
                      <a:pt x="258" y="947"/>
                    </a:moveTo>
                    <a:cubicBezTo>
                      <a:pt x="260" y="948"/>
                      <a:pt x="262" y="948"/>
                      <a:pt x="263" y="949"/>
                    </a:cubicBezTo>
                    <a:cubicBezTo>
                      <a:pt x="263" y="949"/>
                      <a:pt x="264" y="949"/>
                      <a:pt x="264" y="948"/>
                    </a:cubicBezTo>
                    <a:cubicBezTo>
                      <a:pt x="264" y="947"/>
                      <a:pt x="264" y="946"/>
                      <a:pt x="264" y="945"/>
                    </a:cubicBezTo>
                    <a:cubicBezTo>
                      <a:pt x="265" y="944"/>
                      <a:pt x="265" y="944"/>
                      <a:pt x="265" y="944"/>
                    </a:cubicBezTo>
                    <a:cubicBezTo>
                      <a:pt x="265" y="943"/>
                      <a:pt x="265" y="943"/>
                      <a:pt x="265" y="943"/>
                    </a:cubicBezTo>
                    <a:cubicBezTo>
                      <a:pt x="265" y="943"/>
                      <a:pt x="264" y="943"/>
                      <a:pt x="264" y="943"/>
                    </a:cubicBezTo>
                    <a:cubicBezTo>
                      <a:pt x="264" y="944"/>
                      <a:pt x="263" y="944"/>
                      <a:pt x="262" y="945"/>
                    </a:cubicBezTo>
                    <a:cubicBezTo>
                      <a:pt x="261" y="945"/>
                      <a:pt x="260" y="945"/>
                      <a:pt x="260" y="945"/>
                    </a:cubicBezTo>
                    <a:cubicBezTo>
                      <a:pt x="259" y="945"/>
                      <a:pt x="259" y="946"/>
                      <a:pt x="258" y="946"/>
                    </a:cubicBezTo>
                    <a:cubicBezTo>
                      <a:pt x="258" y="946"/>
                      <a:pt x="258" y="947"/>
                      <a:pt x="258" y="947"/>
                    </a:cubicBezTo>
                    <a:close/>
                    <a:moveTo>
                      <a:pt x="887" y="900"/>
                    </a:moveTo>
                    <a:cubicBezTo>
                      <a:pt x="887" y="900"/>
                      <a:pt x="886" y="901"/>
                      <a:pt x="887" y="902"/>
                    </a:cubicBezTo>
                    <a:cubicBezTo>
                      <a:pt x="888" y="902"/>
                      <a:pt x="888" y="902"/>
                      <a:pt x="888" y="902"/>
                    </a:cubicBezTo>
                    <a:cubicBezTo>
                      <a:pt x="889" y="901"/>
                      <a:pt x="890" y="900"/>
                      <a:pt x="890" y="900"/>
                    </a:cubicBezTo>
                    <a:cubicBezTo>
                      <a:pt x="890" y="899"/>
                      <a:pt x="889" y="899"/>
                      <a:pt x="889" y="898"/>
                    </a:cubicBezTo>
                    <a:cubicBezTo>
                      <a:pt x="889" y="898"/>
                      <a:pt x="889" y="897"/>
                      <a:pt x="889" y="897"/>
                    </a:cubicBezTo>
                    <a:cubicBezTo>
                      <a:pt x="888" y="897"/>
                      <a:pt x="888" y="896"/>
                      <a:pt x="887" y="896"/>
                    </a:cubicBezTo>
                    <a:cubicBezTo>
                      <a:pt x="886" y="897"/>
                      <a:pt x="885" y="898"/>
                      <a:pt x="885" y="899"/>
                    </a:cubicBezTo>
                    <a:cubicBezTo>
                      <a:pt x="885" y="900"/>
                      <a:pt x="886" y="899"/>
                      <a:pt x="887" y="900"/>
                    </a:cubicBezTo>
                    <a:close/>
                    <a:moveTo>
                      <a:pt x="847" y="878"/>
                    </a:moveTo>
                    <a:cubicBezTo>
                      <a:pt x="846" y="877"/>
                      <a:pt x="845" y="875"/>
                      <a:pt x="843" y="874"/>
                    </a:cubicBezTo>
                    <a:cubicBezTo>
                      <a:pt x="843" y="874"/>
                      <a:pt x="843" y="874"/>
                      <a:pt x="843" y="874"/>
                    </a:cubicBezTo>
                    <a:cubicBezTo>
                      <a:pt x="842" y="875"/>
                      <a:pt x="841" y="875"/>
                      <a:pt x="842" y="876"/>
                    </a:cubicBezTo>
                    <a:cubicBezTo>
                      <a:pt x="843" y="876"/>
                      <a:pt x="843" y="876"/>
                      <a:pt x="843" y="876"/>
                    </a:cubicBezTo>
                    <a:cubicBezTo>
                      <a:pt x="843" y="877"/>
                      <a:pt x="843" y="878"/>
                      <a:pt x="843" y="879"/>
                    </a:cubicBezTo>
                    <a:cubicBezTo>
                      <a:pt x="844" y="879"/>
                      <a:pt x="845" y="880"/>
                      <a:pt x="845" y="880"/>
                    </a:cubicBezTo>
                    <a:cubicBezTo>
                      <a:pt x="846" y="879"/>
                      <a:pt x="846" y="879"/>
                      <a:pt x="847" y="879"/>
                    </a:cubicBezTo>
                    <a:cubicBezTo>
                      <a:pt x="848" y="879"/>
                      <a:pt x="848" y="878"/>
                      <a:pt x="848" y="878"/>
                    </a:cubicBezTo>
                    <a:cubicBezTo>
                      <a:pt x="848" y="878"/>
                      <a:pt x="848" y="878"/>
                      <a:pt x="847" y="878"/>
                    </a:cubicBezTo>
                    <a:close/>
                    <a:moveTo>
                      <a:pt x="342" y="104"/>
                    </a:moveTo>
                    <a:cubicBezTo>
                      <a:pt x="342" y="104"/>
                      <a:pt x="341" y="104"/>
                      <a:pt x="341" y="104"/>
                    </a:cubicBezTo>
                    <a:cubicBezTo>
                      <a:pt x="340" y="104"/>
                      <a:pt x="340" y="104"/>
                      <a:pt x="340" y="104"/>
                    </a:cubicBezTo>
                    <a:cubicBezTo>
                      <a:pt x="339" y="104"/>
                      <a:pt x="339" y="105"/>
                      <a:pt x="338" y="105"/>
                    </a:cubicBezTo>
                    <a:cubicBezTo>
                      <a:pt x="338" y="106"/>
                      <a:pt x="338" y="108"/>
                      <a:pt x="338" y="109"/>
                    </a:cubicBezTo>
                    <a:cubicBezTo>
                      <a:pt x="339" y="108"/>
                      <a:pt x="339" y="108"/>
                      <a:pt x="340" y="108"/>
                    </a:cubicBezTo>
                    <a:cubicBezTo>
                      <a:pt x="340" y="108"/>
                      <a:pt x="340" y="108"/>
                      <a:pt x="341" y="108"/>
                    </a:cubicBezTo>
                    <a:cubicBezTo>
                      <a:pt x="341" y="108"/>
                      <a:pt x="342" y="107"/>
                      <a:pt x="342" y="107"/>
                    </a:cubicBezTo>
                    <a:cubicBezTo>
                      <a:pt x="342" y="106"/>
                      <a:pt x="343" y="105"/>
                      <a:pt x="342" y="104"/>
                    </a:cubicBezTo>
                    <a:close/>
                    <a:moveTo>
                      <a:pt x="133" y="859"/>
                    </a:moveTo>
                    <a:cubicBezTo>
                      <a:pt x="134" y="858"/>
                      <a:pt x="135" y="858"/>
                      <a:pt x="136" y="857"/>
                    </a:cubicBezTo>
                    <a:cubicBezTo>
                      <a:pt x="137" y="857"/>
                      <a:pt x="138" y="856"/>
                      <a:pt x="139" y="856"/>
                    </a:cubicBezTo>
                    <a:cubicBezTo>
                      <a:pt x="140" y="855"/>
                      <a:pt x="141" y="855"/>
                      <a:pt x="141" y="854"/>
                    </a:cubicBezTo>
                    <a:cubicBezTo>
                      <a:pt x="140" y="853"/>
                      <a:pt x="140" y="854"/>
                      <a:pt x="139" y="854"/>
                    </a:cubicBezTo>
                    <a:cubicBezTo>
                      <a:pt x="138" y="855"/>
                      <a:pt x="136" y="855"/>
                      <a:pt x="136" y="856"/>
                    </a:cubicBezTo>
                    <a:cubicBezTo>
                      <a:pt x="135" y="856"/>
                      <a:pt x="135" y="856"/>
                      <a:pt x="135" y="856"/>
                    </a:cubicBezTo>
                    <a:cubicBezTo>
                      <a:pt x="133" y="857"/>
                      <a:pt x="132" y="857"/>
                      <a:pt x="131" y="859"/>
                    </a:cubicBezTo>
                    <a:cubicBezTo>
                      <a:pt x="132" y="859"/>
                      <a:pt x="132" y="859"/>
                      <a:pt x="133" y="859"/>
                    </a:cubicBezTo>
                    <a:close/>
                    <a:moveTo>
                      <a:pt x="871" y="889"/>
                    </a:moveTo>
                    <a:cubicBezTo>
                      <a:pt x="871" y="889"/>
                      <a:pt x="871" y="889"/>
                      <a:pt x="872" y="888"/>
                    </a:cubicBezTo>
                    <a:cubicBezTo>
                      <a:pt x="872" y="887"/>
                      <a:pt x="872" y="887"/>
                      <a:pt x="872" y="886"/>
                    </a:cubicBezTo>
                    <a:cubicBezTo>
                      <a:pt x="871" y="885"/>
                      <a:pt x="871" y="885"/>
                      <a:pt x="870" y="885"/>
                    </a:cubicBezTo>
                    <a:cubicBezTo>
                      <a:pt x="870" y="884"/>
                      <a:pt x="870" y="884"/>
                      <a:pt x="870" y="884"/>
                    </a:cubicBezTo>
                    <a:cubicBezTo>
                      <a:pt x="870" y="884"/>
                      <a:pt x="870" y="884"/>
                      <a:pt x="869" y="883"/>
                    </a:cubicBezTo>
                    <a:cubicBezTo>
                      <a:pt x="869" y="884"/>
                      <a:pt x="869" y="884"/>
                      <a:pt x="868" y="885"/>
                    </a:cubicBezTo>
                    <a:cubicBezTo>
                      <a:pt x="868" y="885"/>
                      <a:pt x="868" y="886"/>
                      <a:pt x="868" y="886"/>
                    </a:cubicBezTo>
                    <a:cubicBezTo>
                      <a:pt x="868" y="886"/>
                      <a:pt x="869" y="887"/>
                      <a:pt x="869" y="887"/>
                    </a:cubicBezTo>
                    <a:cubicBezTo>
                      <a:pt x="869" y="888"/>
                      <a:pt x="869" y="888"/>
                      <a:pt x="869" y="889"/>
                    </a:cubicBezTo>
                    <a:cubicBezTo>
                      <a:pt x="870" y="889"/>
                      <a:pt x="870" y="889"/>
                      <a:pt x="871" y="889"/>
                    </a:cubicBezTo>
                    <a:close/>
                    <a:moveTo>
                      <a:pt x="581" y="58"/>
                    </a:moveTo>
                    <a:cubicBezTo>
                      <a:pt x="581" y="58"/>
                      <a:pt x="581" y="57"/>
                      <a:pt x="581" y="57"/>
                    </a:cubicBezTo>
                    <a:cubicBezTo>
                      <a:pt x="580" y="57"/>
                      <a:pt x="580" y="58"/>
                      <a:pt x="580" y="58"/>
                    </a:cubicBezTo>
                    <a:cubicBezTo>
                      <a:pt x="579" y="58"/>
                      <a:pt x="579" y="58"/>
                      <a:pt x="578" y="57"/>
                    </a:cubicBezTo>
                    <a:cubicBezTo>
                      <a:pt x="579" y="57"/>
                      <a:pt x="580" y="56"/>
                      <a:pt x="580" y="55"/>
                    </a:cubicBezTo>
                    <a:cubicBezTo>
                      <a:pt x="580" y="55"/>
                      <a:pt x="579" y="54"/>
                      <a:pt x="579" y="53"/>
                    </a:cubicBezTo>
                    <a:cubicBezTo>
                      <a:pt x="578" y="53"/>
                      <a:pt x="578" y="53"/>
                      <a:pt x="578" y="54"/>
                    </a:cubicBezTo>
                    <a:cubicBezTo>
                      <a:pt x="578" y="54"/>
                      <a:pt x="578" y="54"/>
                      <a:pt x="578" y="54"/>
                    </a:cubicBezTo>
                    <a:cubicBezTo>
                      <a:pt x="578" y="55"/>
                      <a:pt x="578" y="55"/>
                      <a:pt x="578" y="55"/>
                    </a:cubicBezTo>
                    <a:cubicBezTo>
                      <a:pt x="578" y="56"/>
                      <a:pt x="577" y="57"/>
                      <a:pt x="577" y="57"/>
                    </a:cubicBezTo>
                    <a:cubicBezTo>
                      <a:pt x="577" y="58"/>
                      <a:pt x="577" y="58"/>
                      <a:pt x="578" y="58"/>
                    </a:cubicBezTo>
                    <a:cubicBezTo>
                      <a:pt x="578" y="59"/>
                      <a:pt x="577" y="59"/>
                      <a:pt x="578" y="60"/>
                    </a:cubicBezTo>
                    <a:cubicBezTo>
                      <a:pt x="578" y="60"/>
                      <a:pt x="579" y="60"/>
                      <a:pt x="579" y="60"/>
                    </a:cubicBezTo>
                    <a:cubicBezTo>
                      <a:pt x="580" y="59"/>
                      <a:pt x="581" y="59"/>
                      <a:pt x="581" y="58"/>
                    </a:cubicBezTo>
                    <a:close/>
                    <a:moveTo>
                      <a:pt x="281" y="879"/>
                    </a:moveTo>
                    <a:cubicBezTo>
                      <a:pt x="281" y="880"/>
                      <a:pt x="280" y="880"/>
                      <a:pt x="280" y="881"/>
                    </a:cubicBezTo>
                    <a:cubicBezTo>
                      <a:pt x="280" y="881"/>
                      <a:pt x="280" y="882"/>
                      <a:pt x="280" y="883"/>
                    </a:cubicBezTo>
                    <a:cubicBezTo>
                      <a:pt x="279" y="883"/>
                      <a:pt x="279" y="883"/>
                      <a:pt x="278" y="883"/>
                    </a:cubicBezTo>
                    <a:cubicBezTo>
                      <a:pt x="279" y="884"/>
                      <a:pt x="277" y="884"/>
                      <a:pt x="278" y="886"/>
                    </a:cubicBezTo>
                    <a:cubicBezTo>
                      <a:pt x="278" y="886"/>
                      <a:pt x="279" y="886"/>
                      <a:pt x="279" y="885"/>
                    </a:cubicBezTo>
                    <a:cubicBezTo>
                      <a:pt x="279" y="885"/>
                      <a:pt x="279" y="885"/>
                      <a:pt x="279" y="884"/>
                    </a:cubicBezTo>
                    <a:cubicBezTo>
                      <a:pt x="280" y="884"/>
                      <a:pt x="280" y="883"/>
                      <a:pt x="281" y="882"/>
                    </a:cubicBezTo>
                    <a:cubicBezTo>
                      <a:pt x="281" y="881"/>
                      <a:pt x="282" y="880"/>
                      <a:pt x="283" y="878"/>
                    </a:cubicBezTo>
                    <a:cubicBezTo>
                      <a:pt x="282" y="877"/>
                      <a:pt x="282" y="879"/>
                      <a:pt x="281" y="879"/>
                    </a:cubicBezTo>
                    <a:close/>
                    <a:moveTo>
                      <a:pt x="773" y="922"/>
                    </a:moveTo>
                    <a:cubicBezTo>
                      <a:pt x="774" y="923"/>
                      <a:pt x="774" y="925"/>
                      <a:pt x="776" y="926"/>
                    </a:cubicBezTo>
                    <a:cubicBezTo>
                      <a:pt x="776" y="925"/>
                      <a:pt x="776" y="925"/>
                      <a:pt x="776" y="924"/>
                    </a:cubicBezTo>
                    <a:cubicBezTo>
                      <a:pt x="776" y="924"/>
                      <a:pt x="776" y="923"/>
                      <a:pt x="775" y="922"/>
                    </a:cubicBezTo>
                    <a:cubicBezTo>
                      <a:pt x="775" y="922"/>
                      <a:pt x="775" y="921"/>
                      <a:pt x="775" y="920"/>
                    </a:cubicBezTo>
                    <a:cubicBezTo>
                      <a:pt x="775" y="920"/>
                      <a:pt x="774" y="919"/>
                      <a:pt x="773" y="919"/>
                    </a:cubicBezTo>
                    <a:cubicBezTo>
                      <a:pt x="773" y="920"/>
                      <a:pt x="773" y="921"/>
                      <a:pt x="773" y="922"/>
                    </a:cubicBezTo>
                    <a:close/>
                    <a:moveTo>
                      <a:pt x="106" y="641"/>
                    </a:moveTo>
                    <a:cubicBezTo>
                      <a:pt x="105" y="641"/>
                      <a:pt x="103" y="641"/>
                      <a:pt x="102" y="641"/>
                    </a:cubicBezTo>
                    <a:cubicBezTo>
                      <a:pt x="102" y="641"/>
                      <a:pt x="102" y="641"/>
                      <a:pt x="101" y="641"/>
                    </a:cubicBezTo>
                    <a:cubicBezTo>
                      <a:pt x="103" y="642"/>
                      <a:pt x="105" y="643"/>
                      <a:pt x="106" y="644"/>
                    </a:cubicBezTo>
                    <a:cubicBezTo>
                      <a:pt x="107" y="643"/>
                      <a:pt x="108" y="641"/>
                      <a:pt x="108" y="640"/>
                    </a:cubicBezTo>
                    <a:cubicBezTo>
                      <a:pt x="107" y="640"/>
                      <a:pt x="106" y="641"/>
                      <a:pt x="106" y="641"/>
                    </a:cubicBezTo>
                    <a:close/>
                    <a:moveTo>
                      <a:pt x="922" y="254"/>
                    </a:moveTo>
                    <a:cubicBezTo>
                      <a:pt x="923" y="253"/>
                      <a:pt x="923" y="253"/>
                      <a:pt x="923" y="253"/>
                    </a:cubicBezTo>
                    <a:cubicBezTo>
                      <a:pt x="924" y="254"/>
                      <a:pt x="924" y="254"/>
                      <a:pt x="925" y="254"/>
                    </a:cubicBezTo>
                    <a:cubicBezTo>
                      <a:pt x="925" y="253"/>
                      <a:pt x="926" y="253"/>
                      <a:pt x="926" y="252"/>
                    </a:cubicBezTo>
                    <a:cubicBezTo>
                      <a:pt x="925" y="252"/>
                      <a:pt x="924" y="252"/>
                      <a:pt x="924" y="252"/>
                    </a:cubicBezTo>
                    <a:cubicBezTo>
                      <a:pt x="924" y="251"/>
                      <a:pt x="924" y="251"/>
                      <a:pt x="923" y="250"/>
                    </a:cubicBezTo>
                    <a:cubicBezTo>
                      <a:pt x="923" y="251"/>
                      <a:pt x="923" y="251"/>
                      <a:pt x="922" y="251"/>
                    </a:cubicBezTo>
                    <a:cubicBezTo>
                      <a:pt x="922" y="252"/>
                      <a:pt x="922" y="252"/>
                      <a:pt x="922" y="253"/>
                    </a:cubicBezTo>
                    <a:cubicBezTo>
                      <a:pt x="921" y="252"/>
                      <a:pt x="921" y="253"/>
                      <a:pt x="920" y="254"/>
                    </a:cubicBezTo>
                    <a:cubicBezTo>
                      <a:pt x="920" y="254"/>
                      <a:pt x="920" y="255"/>
                      <a:pt x="920" y="256"/>
                    </a:cubicBezTo>
                    <a:cubicBezTo>
                      <a:pt x="921" y="255"/>
                      <a:pt x="922" y="254"/>
                      <a:pt x="922" y="254"/>
                    </a:cubicBezTo>
                    <a:close/>
                    <a:moveTo>
                      <a:pt x="227" y="970"/>
                    </a:moveTo>
                    <a:cubicBezTo>
                      <a:pt x="227" y="969"/>
                      <a:pt x="228" y="969"/>
                      <a:pt x="228" y="968"/>
                    </a:cubicBezTo>
                    <a:cubicBezTo>
                      <a:pt x="229" y="968"/>
                      <a:pt x="229" y="968"/>
                      <a:pt x="229" y="967"/>
                    </a:cubicBezTo>
                    <a:cubicBezTo>
                      <a:pt x="228" y="967"/>
                      <a:pt x="228" y="967"/>
                      <a:pt x="227" y="966"/>
                    </a:cubicBezTo>
                    <a:cubicBezTo>
                      <a:pt x="227" y="967"/>
                      <a:pt x="226" y="966"/>
                      <a:pt x="225" y="967"/>
                    </a:cubicBezTo>
                    <a:cubicBezTo>
                      <a:pt x="225" y="967"/>
                      <a:pt x="225" y="968"/>
                      <a:pt x="224" y="968"/>
                    </a:cubicBezTo>
                    <a:cubicBezTo>
                      <a:pt x="224" y="969"/>
                      <a:pt x="224" y="969"/>
                      <a:pt x="224" y="970"/>
                    </a:cubicBezTo>
                    <a:cubicBezTo>
                      <a:pt x="225" y="970"/>
                      <a:pt x="226" y="970"/>
                      <a:pt x="227" y="970"/>
                    </a:cubicBezTo>
                    <a:close/>
                    <a:moveTo>
                      <a:pt x="45" y="559"/>
                    </a:moveTo>
                    <a:cubicBezTo>
                      <a:pt x="45" y="559"/>
                      <a:pt x="45" y="559"/>
                      <a:pt x="46" y="559"/>
                    </a:cubicBezTo>
                    <a:cubicBezTo>
                      <a:pt x="46" y="559"/>
                      <a:pt x="47" y="560"/>
                      <a:pt x="47" y="561"/>
                    </a:cubicBezTo>
                    <a:cubicBezTo>
                      <a:pt x="48" y="560"/>
                      <a:pt x="49" y="561"/>
                      <a:pt x="49" y="560"/>
                    </a:cubicBezTo>
                    <a:cubicBezTo>
                      <a:pt x="49" y="560"/>
                      <a:pt x="49" y="559"/>
                      <a:pt x="49" y="559"/>
                    </a:cubicBezTo>
                    <a:cubicBezTo>
                      <a:pt x="48" y="559"/>
                      <a:pt x="47" y="559"/>
                      <a:pt x="47" y="559"/>
                    </a:cubicBezTo>
                    <a:cubicBezTo>
                      <a:pt x="46" y="558"/>
                      <a:pt x="46" y="557"/>
                      <a:pt x="45" y="557"/>
                    </a:cubicBezTo>
                    <a:cubicBezTo>
                      <a:pt x="44" y="557"/>
                      <a:pt x="44" y="557"/>
                      <a:pt x="43" y="557"/>
                    </a:cubicBezTo>
                    <a:cubicBezTo>
                      <a:pt x="43" y="557"/>
                      <a:pt x="43" y="558"/>
                      <a:pt x="43" y="558"/>
                    </a:cubicBezTo>
                    <a:cubicBezTo>
                      <a:pt x="43" y="558"/>
                      <a:pt x="44" y="559"/>
                      <a:pt x="45" y="559"/>
                    </a:cubicBezTo>
                    <a:close/>
                    <a:moveTo>
                      <a:pt x="996" y="557"/>
                    </a:moveTo>
                    <a:cubicBezTo>
                      <a:pt x="996" y="558"/>
                      <a:pt x="996" y="559"/>
                      <a:pt x="997" y="560"/>
                    </a:cubicBezTo>
                    <a:cubicBezTo>
                      <a:pt x="997" y="559"/>
                      <a:pt x="998" y="559"/>
                      <a:pt x="998" y="559"/>
                    </a:cubicBezTo>
                    <a:cubicBezTo>
                      <a:pt x="999" y="558"/>
                      <a:pt x="998" y="557"/>
                      <a:pt x="999" y="557"/>
                    </a:cubicBezTo>
                    <a:cubicBezTo>
                      <a:pt x="999" y="557"/>
                      <a:pt x="1000" y="557"/>
                      <a:pt x="1000" y="557"/>
                    </a:cubicBezTo>
                    <a:cubicBezTo>
                      <a:pt x="1001" y="556"/>
                      <a:pt x="1000" y="556"/>
                      <a:pt x="1000" y="555"/>
                    </a:cubicBezTo>
                    <a:cubicBezTo>
                      <a:pt x="1000" y="556"/>
                      <a:pt x="1000" y="556"/>
                      <a:pt x="999" y="556"/>
                    </a:cubicBezTo>
                    <a:cubicBezTo>
                      <a:pt x="999" y="556"/>
                      <a:pt x="999" y="556"/>
                      <a:pt x="999" y="556"/>
                    </a:cubicBezTo>
                    <a:cubicBezTo>
                      <a:pt x="998" y="556"/>
                      <a:pt x="999" y="555"/>
                      <a:pt x="998" y="555"/>
                    </a:cubicBezTo>
                    <a:cubicBezTo>
                      <a:pt x="998" y="555"/>
                      <a:pt x="997" y="555"/>
                      <a:pt x="997" y="556"/>
                    </a:cubicBezTo>
                    <a:cubicBezTo>
                      <a:pt x="997" y="557"/>
                      <a:pt x="996" y="557"/>
                      <a:pt x="996" y="557"/>
                    </a:cubicBezTo>
                    <a:close/>
                    <a:moveTo>
                      <a:pt x="191" y="538"/>
                    </a:moveTo>
                    <a:cubicBezTo>
                      <a:pt x="192" y="538"/>
                      <a:pt x="192" y="538"/>
                      <a:pt x="192" y="539"/>
                    </a:cubicBezTo>
                    <a:cubicBezTo>
                      <a:pt x="192" y="539"/>
                      <a:pt x="193" y="540"/>
                      <a:pt x="194" y="540"/>
                    </a:cubicBezTo>
                    <a:cubicBezTo>
                      <a:pt x="194" y="540"/>
                      <a:pt x="194" y="540"/>
                      <a:pt x="194" y="540"/>
                    </a:cubicBezTo>
                    <a:cubicBezTo>
                      <a:pt x="194" y="539"/>
                      <a:pt x="193" y="538"/>
                      <a:pt x="192" y="537"/>
                    </a:cubicBezTo>
                    <a:cubicBezTo>
                      <a:pt x="192" y="536"/>
                      <a:pt x="193" y="535"/>
                      <a:pt x="192" y="534"/>
                    </a:cubicBezTo>
                    <a:cubicBezTo>
                      <a:pt x="191" y="535"/>
                      <a:pt x="191" y="534"/>
                      <a:pt x="190" y="535"/>
                    </a:cubicBezTo>
                    <a:cubicBezTo>
                      <a:pt x="190" y="535"/>
                      <a:pt x="190" y="536"/>
                      <a:pt x="190" y="537"/>
                    </a:cubicBezTo>
                    <a:cubicBezTo>
                      <a:pt x="191" y="537"/>
                      <a:pt x="191" y="538"/>
                      <a:pt x="191" y="538"/>
                    </a:cubicBezTo>
                    <a:close/>
                    <a:moveTo>
                      <a:pt x="860" y="887"/>
                    </a:moveTo>
                    <a:cubicBezTo>
                      <a:pt x="859" y="886"/>
                      <a:pt x="860" y="885"/>
                      <a:pt x="859" y="885"/>
                    </a:cubicBezTo>
                    <a:cubicBezTo>
                      <a:pt x="859" y="885"/>
                      <a:pt x="858" y="885"/>
                      <a:pt x="858" y="885"/>
                    </a:cubicBezTo>
                    <a:cubicBezTo>
                      <a:pt x="858" y="886"/>
                      <a:pt x="858" y="886"/>
                      <a:pt x="857" y="887"/>
                    </a:cubicBezTo>
                    <a:cubicBezTo>
                      <a:pt x="857" y="887"/>
                      <a:pt x="857" y="887"/>
                      <a:pt x="857" y="887"/>
                    </a:cubicBezTo>
                    <a:cubicBezTo>
                      <a:pt x="857" y="888"/>
                      <a:pt x="857" y="888"/>
                      <a:pt x="858" y="888"/>
                    </a:cubicBezTo>
                    <a:cubicBezTo>
                      <a:pt x="858" y="889"/>
                      <a:pt x="857" y="889"/>
                      <a:pt x="858" y="889"/>
                    </a:cubicBezTo>
                    <a:cubicBezTo>
                      <a:pt x="860" y="889"/>
                      <a:pt x="860" y="887"/>
                      <a:pt x="860" y="887"/>
                    </a:cubicBezTo>
                    <a:close/>
                    <a:moveTo>
                      <a:pt x="951" y="629"/>
                    </a:moveTo>
                    <a:cubicBezTo>
                      <a:pt x="950" y="628"/>
                      <a:pt x="950" y="629"/>
                      <a:pt x="949" y="629"/>
                    </a:cubicBezTo>
                    <a:cubicBezTo>
                      <a:pt x="948" y="629"/>
                      <a:pt x="947" y="629"/>
                      <a:pt x="946" y="629"/>
                    </a:cubicBezTo>
                    <a:cubicBezTo>
                      <a:pt x="946" y="630"/>
                      <a:pt x="945" y="630"/>
                      <a:pt x="945" y="630"/>
                    </a:cubicBezTo>
                    <a:cubicBezTo>
                      <a:pt x="945" y="631"/>
                      <a:pt x="945" y="631"/>
                      <a:pt x="945" y="631"/>
                    </a:cubicBezTo>
                    <a:cubicBezTo>
                      <a:pt x="946" y="632"/>
                      <a:pt x="946" y="631"/>
                      <a:pt x="947" y="631"/>
                    </a:cubicBezTo>
                    <a:cubicBezTo>
                      <a:pt x="947" y="631"/>
                      <a:pt x="948" y="631"/>
                      <a:pt x="948" y="631"/>
                    </a:cubicBezTo>
                    <a:cubicBezTo>
                      <a:pt x="948" y="630"/>
                      <a:pt x="949" y="630"/>
                      <a:pt x="949" y="630"/>
                    </a:cubicBezTo>
                    <a:cubicBezTo>
                      <a:pt x="950" y="630"/>
                      <a:pt x="950" y="630"/>
                      <a:pt x="951" y="630"/>
                    </a:cubicBezTo>
                    <a:cubicBezTo>
                      <a:pt x="951" y="629"/>
                      <a:pt x="952" y="629"/>
                      <a:pt x="951" y="629"/>
                    </a:cubicBezTo>
                    <a:close/>
                    <a:moveTo>
                      <a:pt x="587" y="971"/>
                    </a:moveTo>
                    <a:cubicBezTo>
                      <a:pt x="587" y="972"/>
                      <a:pt x="587" y="972"/>
                      <a:pt x="587" y="973"/>
                    </a:cubicBezTo>
                    <a:cubicBezTo>
                      <a:pt x="587" y="973"/>
                      <a:pt x="587" y="974"/>
                      <a:pt x="588" y="974"/>
                    </a:cubicBezTo>
                    <a:cubicBezTo>
                      <a:pt x="590" y="974"/>
                      <a:pt x="590" y="974"/>
                      <a:pt x="590" y="974"/>
                    </a:cubicBezTo>
                    <a:cubicBezTo>
                      <a:pt x="590" y="973"/>
                      <a:pt x="590" y="973"/>
                      <a:pt x="590" y="972"/>
                    </a:cubicBezTo>
                    <a:cubicBezTo>
                      <a:pt x="590" y="972"/>
                      <a:pt x="590" y="972"/>
                      <a:pt x="589" y="971"/>
                    </a:cubicBezTo>
                    <a:cubicBezTo>
                      <a:pt x="589" y="971"/>
                      <a:pt x="589" y="972"/>
                      <a:pt x="589" y="972"/>
                    </a:cubicBezTo>
                    <a:cubicBezTo>
                      <a:pt x="588" y="972"/>
                      <a:pt x="588" y="971"/>
                      <a:pt x="588" y="970"/>
                    </a:cubicBezTo>
                    <a:cubicBezTo>
                      <a:pt x="588" y="971"/>
                      <a:pt x="587" y="971"/>
                      <a:pt x="587" y="971"/>
                    </a:cubicBezTo>
                    <a:close/>
                    <a:moveTo>
                      <a:pt x="891" y="874"/>
                    </a:moveTo>
                    <a:cubicBezTo>
                      <a:pt x="891" y="874"/>
                      <a:pt x="891" y="874"/>
                      <a:pt x="891" y="875"/>
                    </a:cubicBezTo>
                    <a:cubicBezTo>
                      <a:pt x="892" y="875"/>
                      <a:pt x="892" y="875"/>
                      <a:pt x="892" y="875"/>
                    </a:cubicBezTo>
                    <a:cubicBezTo>
                      <a:pt x="892" y="876"/>
                      <a:pt x="892" y="876"/>
                      <a:pt x="893" y="876"/>
                    </a:cubicBezTo>
                    <a:cubicBezTo>
                      <a:pt x="893" y="876"/>
                      <a:pt x="893" y="875"/>
                      <a:pt x="893" y="875"/>
                    </a:cubicBezTo>
                    <a:cubicBezTo>
                      <a:pt x="894" y="875"/>
                      <a:pt x="894" y="875"/>
                      <a:pt x="895" y="875"/>
                    </a:cubicBezTo>
                    <a:cubicBezTo>
                      <a:pt x="894" y="874"/>
                      <a:pt x="895" y="873"/>
                      <a:pt x="894" y="873"/>
                    </a:cubicBezTo>
                    <a:cubicBezTo>
                      <a:pt x="894" y="873"/>
                      <a:pt x="893" y="873"/>
                      <a:pt x="893" y="873"/>
                    </a:cubicBezTo>
                    <a:cubicBezTo>
                      <a:pt x="892" y="872"/>
                      <a:pt x="892" y="872"/>
                      <a:pt x="892" y="872"/>
                    </a:cubicBezTo>
                    <a:cubicBezTo>
                      <a:pt x="892" y="873"/>
                      <a:pt x="892" y="873"/>
                      <a:pt x="891" y="874"/>
                    </a:cubicBezTo>
                    <a:close/>
                    <a:moveTo>
                      <a:pt x="138" y="759"/>
                    </a:moveTo>
                    <a:cubicBezTo>
                      <a:pt x="138" y="758"/>
                      <a:pt x="138" y="758"/>
                      <a:pt x="139" y="757"/>
                    </a:cubicBezTo>
                    <a:cubicBezTo>
                      <a:pt x="139" y="757"/>
                      <a:pt x="139" y="756"/>
                      <a:pt x="139" y="755"/>
                    </a:cubicBezTo>
                    <a:cubicBezTo>
                      <a:pt x="138" y="756"/>
                      <a:pt x="137" y="756"/>
                      <a:pt x="136" y="757"/>
                    </a:cubicBezTo>
                    <a:cubicBezTo>
                      <a:pt x="136" y="758"/>
                      <a:pt x="136" y="760"/>
                      <a:pt x="136" y="761"/>
                    </a:cubicBezTo>
                    <a:cubicBezTo>
                      <a:pt x="137" y="761"/>
                      <a:pt x="137" y="760"/>
                      <a:pt x="138" y="759"/>
                    </a:cubicBezTo>
                    <a:close/>
                    <a:moveTo>
                      <a:pt x="944" y="461"/>
                    </a:moveTo>
                    <a:cubicBezTo>
                      <a:pt x="944" y="461"/>
                      <a:pt x="943" y="461"/>
                      <a:pt x="943" y="461"/>
                    </a:cubicBezTo>
                    <a:cubicBezTo>
                      <a:pt x="943" y="461"/>
                      <a:pt x="942" y="461"/>
                      <a:pt x="942" y="461"/>
                    </a:cubicBezTo>
                    <a:cubicBezTo>
                      <a:pt x="942" y="461"/>
                      <a:pt x="942" y="461"/>
                      <a:pt x="941" y="461"/>
                    </a:cubicBezTo>
                    <a:cubicBezTo>
                      <a:pt x="941" y="460"/>
                      <a:pt x="941" y="460"/>
                      <a:pt x="940" y="461"/>
                    </a:cubicBezTo>
                    <a:cubicBezTo>
                      <a:pt x="941" y="462"/>
                      <a:pt x="941" y="462"/>
                      <a:pt x="942" y="463"/>
                    </a:cubicBezTo>
                    <a:cubicBezTo>
                      <a:pt x="943" y="463"/>
                      <a:pt x="944" y="463"/>
                      <a:pt x="945" y="463"/>
                    </a:cubicBezTo>
                    <a:cubicBezTo>
                      <a:pt x="946" y="463"/>
                      <a:pt x="946" y="462"/>
                      <a:pt x="946" y="462"/>
                    </a:cubicBezTo>
                    <a:cubicBezTo>
                      <a:pt x="946" y="462"/>
                      <a:pt x="946" y="462"/>
                      <a:pt x="946" y="461"/>
                    </a:cubicBezTo>
                    <a:cubicBezTo>
                      <a:pt x="945" y="461"/>
                      <a:pt x="945" y="461"/>
                      <a:pt x="944" y="461"/>
                    </a:cubicBezTo>
                    <a:close/>
                    <a:moveTo>
                      <a:pt x="584" y="950"/>
                    </a:moveTo>
                    <a:cubicBezTo>
                      <a:pt x="584" y="950"/>
                      <a:pt x="583" y="950"/>
                      <a:pt x="583" y="951"/>
                    </a:cubicBezTo>
                    <a:cubicBezTo>
                      <a:pt x="583" y="951"/>
                      <a:pt x="584" y="951"/>
                      <a:pt x="584" y="951"/>
                    </a:cubicBezTo>
                    <a:cubicBezTo>
                      <a:pt x="584" y="952"/>
                      <a:pt x="584" y="953"/>
                      <a:pt x="584" y="954"/>
                    </a:cubicBezTo>
                    <a:cubicBezTo>
                      <a:pt x="584" y="954"/>
                      <a:pt x="585" y="955"/>
                      <a:pt x="585" y="955"/>
                    </a:cubicBezTo>
                    <a:cubicBezTo>
                      <a:pt x="585" y="954"/>
                      <a:pt x="585" y="953"/>
                      <a:pt x="585" y="953"/>
                    </a:cubicBezTo>
                    <a:cubicBezTo>
                      <a:pt x="585" y="952"/>
                      <a:pt x="585" y="952"/>
                      <a:pt x="585" y="952"/>
                    </a:cubicBezTo>
                    <a:cubicBezTo>
                      <a:pt x="585" y="951"/>
                      <a:pt x="585" y="951"/>
                      <a:pt x="585" y="951"/>
                    </a:cubicBezTo>
                    <a:cubicBezTo>
                      <a:pt x="585" y="950"/>
                      <a:pt x="585" y="950"/>
                      <a:pt x="585" y="950"/>
                    </a:cubicBezTo>
                    <a:cubicBezTo>
                      <a:pt x="585" y="949"/>
                      <a:pt x="585" y="949"/>
                      <a:pt x="584" y="948"/>
                    </a:cubicBezTo>
                    <a:cubicBezTo>
                      <a:pt x="584" y="949"/>
                      <a:pt x="584" y="949"/>
                      <a:pt x="584" y="950"/>
                    </a:cubicBezTo>
                    <a:close/>
                    <a:moveTo>
                      <a:pt x="775" y="946"/>
                    </a:moveTo>
                    <a:cubicBezTo>
                      <a:pt x="775" y="946"/>
                      <a:pt x="775" y="946"/>
                      <a:pt x="775" y="945"/>
                    </a:cubicBezTo>
                    <a:cubicBezTo>
                      <a:pt x="775" y="944"/>
                      <a:pt x="774" y="943"/>
                      <a:pt x="773" y="942"/>
                    </a:cubicBezTo>
                    <a:cubicBezTo>
                      <a:pt x="773" y="943"/>
                      <a:pt x="772" y="943"/>
                      <a:pt x="772" y="944"/>
                    </a:cubicBezTo>
                    <a:cubicBezTo>
                      <a:pt x="772" y="945"/>
                      <a:pt x="774" y="945"/>
                      <a:pt x="775" y="946"/>
                    </a:cubicBezTo>
                    <a:close/>
                    <a:moveTo>
                      <a:pt x="809" y="283"/>
                    </a:moveTo>
                    <a:cubicBezTo>
                      <a:pt x="808" y="284"/>
                      <a:pt x="807" y="284"/>
                      <a:pt x="808" y="285"/>
                    </a:cubicBezTo>
                    <a:cubicBezTo>
                      <a:pt x="808" y="285"/>
                      <a:pt x="809" y="285"/>
                      <a:pt x="810" y="285"/>
                    </a:cubicBezTo>
                    <a:cubicBezTo>
                      <a:pt x="810" y="284"/>
                      <a:pt x="812" y="285"/>
                      <a:pt x="812" y="283"/>
                    </a:cubicBezTo>
                    <a:cubicBezTo>
                      <a:pt x="811" y="283"/>
                      <a:pt x="810" y="283"/>
                      <a:pt x="809" y="283"/>
                    </a:cubicBezTo>
                    <a:close/>
                    <a:moveTo>
                      <a:pt x="877" y="890"/>
                    </a:moveTo>
                    <a:cubicBezTo>
                      <a:pt x="876" y="889"/>
                      <a:pt x="875" y="890"/>
                      <a:pt x="874" y="889"/>
                    </a:cubicBezTo>
                    <a:cubicBezTo>
                      <a:pt x="874" y="889"/>
                      <a:pt x="874" y="888"/>
                      <a:pt x="873" y="889"/>
                    </a:cubicBezTo>
                    <a:cubicBezTo>
                      <a:pt x="873" y="889"/>
                      <a:pt x="873" y="889"/>
                      <a:pt x="873" y="890"/>
                    </a:cubicBezTo>
                    <a:cubicBezTo>
                      <a:pt x="873" y="890"/>
                      <a:pt x="874" y="891"/>
                      <a:pt x="874" y="891"/>
                    </a:cubicBezTo>
                    <a:cubicBezTo>
                      <a:pt x="875" y="891"/>
                      <a:pt x="875" y="891"/>
                      <a:pt x="875" y="891"/>
                    </a:cubicBezTo>
                    <a:cubicBezTo>
                      <a:pt x="875" y="891"/>
                      <a:pt x="876" y="890"/>
                      <a:pt x="877" y="890"/>
                    </a:cubicBezTo>
                    <a:close/>
                    <a:moveTo>
                      <a:pt x="329" y="83"/>
                    </a:moveTo>
                    <a:cubicBezTo>
                      <a:pt x="329" y="83"/>
                      <a:pt x="329" y="82"/>
                      <a:pt x="330" y="82"/>
                    </a:cubicBezTo>
                    <a:cubicBezTo>
                      <a:pt x="330" y="81"/>
                      <a:pt x="330" y="80"/>
                      <a:pt x="330" y="78"/>
                    </a:cubicBezTo>
                    <a:cubicBezTo>
                      <a:pt x="330" y="78"/>
                      <a:pt x="330" y="78"/>
                      <a:pt x="330" y="78"/>
                    </a:cubicBezTo>
                    <a:cubicBezTo>
                      <a:pt x="330" y="77"/>
                      <a:pt x="330" y="76"/>
                      <a:pt x="330" y="76"/>
                    </a:cubicBezTo>
                    <a:cubicBezTo>
                      <a:pt x="330" y="77"/>
                      <a:pt x="329" y="77"/>
                      <a:pt x="329" y="78"/>
                    </a:cubicBezTo>
                    <a:cubicBezTo>
                      <a:pt x="329" y="79"/>
                      <a:pt x="329" y="80"/>
                      <a:pt x="329" y="81"/>
                    </a:cubicBezTo>
                    <a:cubicBezTo>
                      <a:pt x="328" y="82"/>
                      <a:pt x="328" y="82"/>
                      <a:pt x="329" y="83"/>
                    </a:cubicBezTo>
                    <a:close/>
                    <a:moveTo>
                      <a:pt x="880" y="258"/>
                    </a:moveTo>
                    <a:cubicBezTo>
                      <a:pt x="878" y="258"/>
                      <a:pt x="877" y="258"/>
                      <a:pt x="875" y="258"/>
                    </a:cubicBezTo>
                    <a:cubicBezTo>
                      <a:pt x="875" y="258"/>
                      <a:pt x="875" y="259"/>
                      <a:pt x="875" y="259"/>
                    </a:cubicBezTo>
                    <a:cubicBezTo>
                      <a:pt x="875" y="259"/>
                      <a:pt x="876" y="259"/>
                      <a:pt x="876" y="259"/>
                    </a:cubicBezTo>
                    <a:cubicBezTo>
                      <a:pt x="877" y="259"/>
                      <a:pt x="877" y="260"/>
                      <a:pt x="877" y="260"/>
                    </a:cubicBezTo>
                    <a:cubicBezTo>
                      <a:pt x="878" y="260"/>
                      <a:pt x="879" y="260"/>
                      <a:pt x="879" y="260"/>
                    </a:cubicBezTo>
                    <a:cubicBezTo>
                      <a:pt x="880" y="259"/>
                      <a:pt x="880" y="259"/>
                      <a:pt x="880" y="259"/>
                    </a:cubicBezTo>
                    <a:cubicBezTo>
                      <a:pt x="880" y="259"/>
                      <a:pt x="880" y="258"/>
                      <a:pt x="880" y="258"/>
                    </a:cubicBezTo>
                    <a:close/>
                    <a:moveTo>
                      <a:pt x="588" y="965"/>
                    </a:moveTo>
                    <a:cubicBezTo>
                      <a:pt x="587" y="965"/>
                      <a:pt x="586" y="964"/>
                      <a:pt x="586" y="964"/>
                    </a:cubicBezTo>
                    <a:cubicBezTo>
                      <a:pt x="586" y="963"/>
                      <a:pt x="587" y="963"/>
                      <a:pt x="587" y="963"/>
                    </a:cubicBezTo>
                    <a:cubicBezTo>
                      <a:pt x="587" y="963"/>
                      <a:pt x="586" y="962"/>
                      <a:pt x="586" y="962"/>
                    </a:cubicBezTo>
                    <a:cubicBezTo>
                      <a:pt x="586" y="962"/>
                      <a:pt x="586" y="961"/>
                      <a:pt x="585" y="961"/>
                    </a:cubicBezTo>
                    <a:cubicBezTo>
                      <a:pt x="585" y="962"/>
                      <a:pt x="585" y="964"/>
                      <a:pt x="585" y="965"/>
                    </a:cubicBezTo>
                    <a:cubicBezTo>
                      <a:pt x="586" y="965"/>
                      <a:pt x="586" y="966"/>
                      <a:pt x="586" y="966"/>
                    </a:cubicBezTo>
                    <a:cubicBezTo>
                      <a:pt x="587" y="966"/>
                      <a:pt x="587" y="965"/>
                      <a:pt x="588" y="965"/>
                    </a:cubicBezTo>
                    <a:close/>
                    <a:moveTo>
                      <a:pt x="801" y="873"/>
                    </a:moveTo>
                    <a:cubicBezTo>
                      <a:pt x="802" y="872"/>
                      <a:pt x="802" y="871"/>
                      <a:pt x="803" y="871"/>
                    </a:cubicBezTo>
                    <a:cubicBezTo>
                      <a:pt x="803" y="870"/>
                      <a:pt x="802" y="870"/>
                      <a:pt x="802" y="870"/>
                    </a:cubicBezTo>
                    <a:cubicBezTo>
                      <a:pt x="801" y="870"/>
                      <a:pt x="801" y="871"/>
                      <a:pt x="801" y="871"/>
                    </a:cubicBezTo>
                    <a:cubicBezTo>
                      <a:pt x="800" y="871"/>
                      <a:pt x="800" y="871"/>
                      <a:pt x="799" y="871"/>
                    </a:cubicBezTo>
                    <a:cubicBezTo>
                      <a:pt x="800" y="872"/>
                      <a:pt x="800" y="873"/>
                      <a:pt x="801" y="873"/>
                    </a:cubicBezTo>
                    <a:close/>
                    <a:moveTo>
                      <a:pt x="265" y="86"/>
                    </a:moveTo>
                    <a:cubicBezTo>
                      <a:pt x="264" y="86"/>
                      <a:pt x="264" y="85"/>
                      <a:pt x="264" y="85"/>
                    </a:cubicBezTo>
                    <a:cubicBezTo>
                      <a:pt x="263" y="85"/>
                      <a:pt x="264" y="84"/>
                      <a:pt x="263" y="84"/>
                    </a:cubicBezTo>
                    <a:cubicBezTo>
                      <a:pt x="263" y="84"/>
                      <a:pt x="263" y="85"/>
                      <a:pt x="263" y="86"/>
                    </a:cubicBezTo>
                    <a:cubicBezTo>
                      <a:pt x="263" y="86"/>
                      <a:pt x="263" y="86"/>
                      <a:pt x="263" y="86"/>
                    </a:cubicBezTo>
                    <a:cubicBezTo>
                      <a:pt x="263" y="87"/>
                      <a:pt x="263" y="87"/>
                      <a:pt x="264" y="88"/>
                    </a:cubicBezTo>
                    <a:cubicBezTo>
                      <a:pt x="264" y="88"/>
                      <a:pt x="264" y="89"/>
                      <a:pt x="265" y="89"/>
                    </a:cubicBezTo>
                    <a:cubicBezTo>
                      <a:pt x="265" y="88"/>
                      <a:pt x="265" y="87"/>
                      <a:pt x="265" y="86"/>
                    </a:cubicBezTo>
                    <a:close/>
                    <a:moveTo>
                      <a:pt x="914" y="265"/>
                    </a:moveTo>
                    <a:cubicBezTo>
                      <a:pt x="914" y="264"/>
                      <a:pt x="914" y="263"/>
                      <a:pt x="914" y="263"/>
                    </a:cubicBezTo>
                    <a:cubicBezTo>
                      <a:pt x="913" y="263"/>
                      <a:pt x="912" y="264"/>
                      <a:pt x="912" y="265"/>
                    </a:cubicBezTo>
                    <a:cubicBezTo>
                      <a:pt x="912" y="266"/>
                      <a:pt x="911" y="266"/>
                      <a:pt x="911" y="267"/>
                    </a:cubicBezTo>
                    <a:cubicBezTo>
                      <a:pt x="912" y="267"/>
                      <a:pt x="913" y="265"/>
                      <a:pt x="914" y="265"/>
                    </a:cubicBezTo>
                    <a:close/>
                    <a:moveTo>
                      <a:pt x="881" y="845"/>
                    </a:moveTo>
                    <a:cubicBezTo>
                      <a:pt x="882" y="846"/>
                      <a:pt x="882" y="847"/>
                      <a:pt x="883" y="847"/>
                    </a:cubicBezTo>
                    <a:cubicBezTo>
                      <a:pt x="883" y="847"/>
                      <a:pt x="884" y="847"/>
                      <a:pt x="884" y="846"/>
                    </a:cubicBezTo>
                    <a:cubicBezTo>
                      <a:pt x="883" y="845"/>
                      <a:pt x="882" y="845"/>
                      <a:pt x="881" y="844"/>
                    </a:cubicBezTo>
                    <a:cubicBezTo>
                      <a:pt x="881" y="844"/>
                      <a:pt x="880" y="844"/>
                      <a:pt x="880" y="844"/>
                    </a:cubicBezTo>
                    <a:cubicBezTo>
                      <a:pt x="880" y="845"/>
                      <a:pt x="881" y="845"/>
                      <a:pt x="881" y="845"/>
                    </a:cubicBezTo>
                    <a:close/>
                    <a:moveTo>
                      <a:pt x="320" y="129"/>
                    </a:moveTo>
                    <a:cubicBezTo>
                      <a:pt x="320" y="129"/>
                      <a:pt x="320" y="129"/>
                      <a:pt x="320" y="129"/>
                    </a:cubicBezTo>
                    <a:cubicBezTo>
                      <a:pt x="320" y="129"/>
                      <a:pt x="320" y="129"/>
                      <a:pt x="321" y="129"/>
                    </a:cubicBezTo>
                    <a:cubicBezTo>
                      <a:pt x="321" y="128"/>
                      <a:pt x="321" y="128"/>
                      <a:pt x="322" y="128"/>
                    </a:cubicBezTo>
                    <a:cubicBezTo>
                      <a:pt x="322" y="127"/>
                      <a:pt x="322" y="126"/>
                      <a:pt x="322" y="124"/>
                    </a:cubicBezTo>
                    <a:cubicBezTo>
                      <a:pt x="320" y="126"/>
                      <a:pt x="320" y="127"/>
                      <a:pt x="320" y="129"/>
                    </a:cubicBezTo>
                    <a:close/>
                    <a:moveTo>
                      <a:pt x="511" y="838"/>
                    </a:moveTo>
                    <a:cubicBezTo>
                      <a:pt x="511" y="837"/>
                      <a:pt x="511" y="836"/>
                      <a:pt x="510" y="836"/>
                    </a:cubicBezTo>
                    <a:cubicBezTo>
                      <a:pt x="510" y="836"/>
                      <a:pt x="510" y="836"/>
                      <a:pt x="510" y="836"/>
                    </a:cubicBezTo>
                    <a:cubicBezTo>
                      <a:pt x="509" y="836"/>
                      <a:pt x="508" y="837"/>
                      <a:pt x="509" y="838"/>
                    </a:cubicBezTo>
                    <a:cubicBezTo>
                      <a:pt x="509" y="838"/>
                      <a:pt x="509" y="838"/>
                      <a:pt x="510" y="839"/>
                    </a:cubicBezTo>
                    <a:cubicBezTo>
                      <a:pt x="510" y="838"/>
                      <a:pt x="510" y="838"/>
                      <a:pt x="511" y="838"/>
                    </a:cubicBezTo>
                    <a:close/>
                    <a:moveTo>
                      <a:pt x="590" y="51"/>
                    </a:moveTo>
                    <a:cubicBezTo>
                      <a:pt x="590" y="52"/>
                      <a:pt x="590" y="52"/>
                      <a:pt x="590" y="53"/>
                    </a:cubicBezTo>
                    <a:cubicBezTo>
                      <a:pt x="591" y="53"/>
                      <a:pt x="590" y="52"/>
                      <a:pt x="590" y="52"/>
                    </a:cubicBezTo>
                    <a:cubicBezTo>
                      <a:pt x="591" y="51"/>
                      <a:pt x="592" y="50"/>
                      <a:pt x="592" y="49"/>
                    </a:cubicBezTo>
                    <a:cubicBezTo>
                      <a:pt x="592" y="49"/>
                      <a:pt x="592" y="49"/>
                      <a:pt x="592" y="48"/>
                    </a:cubicBezTo>
                    <a:cubicBezTo>
                      <a:pt x="591" y="49"/>
                      <a:pt x="591" y="50"/>
                      <a:pt x="590" y="51"/>
                    </a:cubicBezTo>
                    <a:close/>
                    <a:moveTo>
                      <a:pt x="882" y="896"/>
                    </a:moveTo>
                    <a:cubicBezTo>
                      <a:pt x="883" y="895"/>
                      <a:pt x="883" y="895"/>
                      <a:pt x="884" y="895"/>
                    </a:cubicBezTo>
                    <a:cubicBezTo>
                      <a:pt x="884" y="894"/>
                      <a:pt x="884" y="894"/>
                      <a:pt x="884" y="894"/>
                    </a:cubicBezTo>
                    <a:cubicBezTo>
                      <a:pt x="883" y="894"/>
                      <a:pt x="883" y="894"/>
                      <a:pt x="882" y="894"/>
                    </a:cubicBezTo>
                    <a:cubicBezTo>
                      <a:pt x="882" y="894"/>
                      <a:pt x="881" y="894"/>
                      <a:pt x="881" y="895"/>
                    </a:cubicBezTo>
                    <a:cubicBezTo>
                      <a:pt x="881" y="895"/>
                      <a:pt x="881" y="895"/>
                      <a:pt x="881" y="896"/>
                    </a:cubicBezTo>
                    <a:cubicBezTo>
                      <a:pt x="881" y="896"/>
                      <a:pt x="882" y="896"/>
                      <a:pt x="882" y="896"/>
                    </a:cubicBezTo>
                    <a:close/>
                    <a:moveTo>
                      <a:pt x="653" y="79"/>
                    </a:moveTo>
                    <a:cubicBezTo>
                      <a:pt x="653" y="78"/>
                      <a:pt x="653" y="77"/>
                      <a:pt x="653" y="76"/>
                    </a:cubicBezTo>
                    <a:cubicBezTo>
                      <a:pt x="653" y="76"/>
                      <a:pt x="652" y="76"/>
                      <a:pt x="652" y="76"/>
                    </a:cubicBezTo>
                    <a:cubicBezTo>
                      <a:pt x="652" y="75"/>
                      <a:pt x="653" y="74"/>
                      <a:pt x="651" y="74"/>
                    </a:cubicBezTo>
                    <a:cubicBezTo>
                      <a:pt x="651" y="75"/>
                      <a:pt x="651" y="75"/>
                      <a:pt x="651" y="76"/>
                    </a:cubicBezTo>
                    <a:cubicBezTo>
                      <a:pt x="652" y="77"/>
                      <a:pt x="652" y="77"/>
                      <a:pt x="652" y="77"/>
                    </a:cubicBezTo>
                    <a:cubicBezTo>
                      <a:pt x="652" y="78"/>
                      <a:pt x="652" y="79"/>
                      <a:pt x="653" y="80"/>
                    </a:cubicBezTo>
                    <a:cubicBezTo>
                      <a:pt x="653" y="79"/>
                      <a:pt x="653" y="79"/>
                      <a:pt x="653" y="79"/>
                    </a:cubicBezTo>
                    <a:close/>
                    <a:moveTo>
                      <a:pt x="948" y="739"/>
                    </a:moveTo>
                    <a:cubicBezTo>
                      <a:pt x="948" y="739"/>
                      <a:pt x="949" y="740"/>
                      <a:pt x="949" y="740"/>
                    </a:cubicBezTo>
                    <a:cubicBezTo>
                      <a:pt x="949" y="740"/>
                      <a:pt x="950" y="740"/>
                      <a:pt x="950" y="740"/>
                    </a:cubicBezTo>
                    <a:cubicBezTo>
                      <a:pt x="950" y="739"/>
                      <a:pt x="950" y="738"/>
                      <a:pt x="950" y="738"/>
                    </a:cubicBezTo>
                    <a:cubicBezTo>
                      <a:pt x="949" y="738"/>
                      <a:pt x="949" y="738"/>
                      <a:pt x="948" y="738"/>
                    </a:cubicBezTo>
                    <a:cubicBezTo>
                      <a:pt x="948" y="738"/>
                      <a:pt x="948" y="738"/>
                      <a:pt x="948" y="739"/>
                    </a:cubicBezTo>
                    <a:close/>
                    <a:moveTo>
                      <a:pt x="276" y="95"/>
                    </a:moveTo>
                    <a:cubicBezTo>
                      <a:pt x="275" y="97"/>
                      <a:pt x="277" y="97"/>
                      <a:pt x="276" y="98"/>
                    </a:cubicBezTo>
                    <a:cubicBezTo>
                      <a:pt x="276" y="98"/>
                      <a:pt x="276" y="98"/>
                      <a:pt x="276" y="99"/>
                    </a:cubicBezTo>
                    <a:cubicBezTo>
                      <a:pt x="276" y="99"/>
                      <a:pt x="276" y="99"/>
                      <a:pt x="277" y="99"/>
                    </a:cubicBezTo>
                    <a:cubicBezTo>
                      <a:pt x="277" y="98"/>
                      <a:pt x="277" y="98"/>
                      <a:pt x="277" y="97"/>
                    </a:cubicBezTo>
                    <a:cubicBezTo>
                      <a:pt x="277" y="97"/>
                      <a:pt x="276" y="96"/>
                      <a:pt x="276" y="95"/>
                    </a:cubicBezTo>
                    <a:close/>
                    <a:moveTo>
                      <a:pt x="843" y="891"/>
                    </a:moveTo>
                    <a:cubicBezTo>
                      <a:pt x="844" y="891"/>
                      <a:pt x="844" y="890"/>
                      <a:pt x="844" y="890"/>
                    </a:cubicBezTo>
                    <a:cubicBezTo>
                      <a:pt x="844" y="889"/>
                      <a:pt x="843" y="889"/>
                      <a:pt x="843" y="889"/>
                    </a:cubicBezTo>
                    <a:cubicBezTo>
                      <a:pt x="842" y="889"/>
                      <a:pt x="842" y="889"/>
                      <a:pt x="841" y="889"/>
                    </a:cubicBezTo>
                    <a:cubicBezTo>
                      <a:pt x="842" y="889"/>
                      <a:pt x="843" y="890"/>
                      <a:pt x="843" y="891"/>
                    </a:cubicBezTo>
                    <a:close/>
                    <a:moveTo>
                      <a:pt x="892" y="877"/>
                    </a:moveTo>
                    <a:cubicBezTo>
                      <a:pt x="892" y="877"/>
                      <a:pt x="892" y="877"/>
                      <a:pt x="891" y="877"/>
                    </a:cubicBezTo>
                    <a:cubicBezTo>
                      <a:pt x="891" y="878"/>
                      <a:pt x="892" y="878"/>
                      <a:pt x="893" y="879"/>
                    </a:cubicBezTo>
                    <a:cubicBezTo>
                      <a:pt x="893" y="879"/>
                      <a:pt x="893" y="879"/>
                      <a:pt x="893" y="879"/>
                    </a:cubicBezTo>
                    <a:cubicBezTo>
                      <a:pt x="894" y="879"/>
                      <a:pt x="894" y="879"/>
                      <a:pt x="894" y="878"/>
                    </a:cubicBezTo>
                    <a:cubicBezTo>
                      <a:pt x="894" y="878"/>
                      <a:pt x="893" y="877"/>
                      <a:pt x="892" y="877"/>
                    </a:cubicBezTo>
                    <a:close/>
                    <a:moveTo>
                      <a:pt x="875" y="893"/>
                    </a:moveTo>
                    <a:cubicBezTo>
                      <a:pt x="876" y="893"/>
                      <a:pt x="876" y="893"/>
                      <a:pt x="876" y="894"/>
                    </a:cubicBezTo>
                    <a:cubicBezTo>
                      <a:pt x="877" y="893"/>
                      <a:pt x="877" y="893"/>
                      <a:pt x="878" y="893"/>
                    </a:cubicBezTo>
                    <a:cubicBezTo>
                      <a:pt x="877" y="892"/>
                      <a:pt x="878" y="891"/>
                      <a:pt x="877" y="891"/>
                    </a:cubicBezTo>
                    <a:cubicBezTo>
                      <a:pt x="877" y="891"/>
                      <a:pt x="876" y="892"/>
                      <a:pt x="875" y="891"/>
                    </a:cubicBezTo>
                    <a:cubicBezTo>
                      <a:pt x="875" y="892"/>
                      <a:pt x="875" y="892"/>
                      <a:pt x="875" y="893"/>
                    </a:cubicBezTo>
                    <a:close/>
                    <a:moveTo>
                      <a:pt x="17" y="471"/>
                    </a:moveTo>
                    <a:cubicBezTo>
                      <a:pt x="17" y="471"/>
                      <a:pt x="16" y="470"/>
                      <a:pt x="15" y="470"/>
                    </a:cubicBezTo>
                    <a:cubicBezTo>
                      <a:pt x="15" y="470"/>
                      <a:pt x="15" y="470"/>
                      <a:pt x="15" y="471"/>
                    </a:cubicBezTo>
                    <a:cubicBezTo>
                      <a:pt x="15" y="471"/>
                      <a:pt x="15" y="472"/>
                      <a:pt x="16" y="472"/>
                    </a:cubicBezTo>
                    <a:cubicBezTo>
                      <a:pt x="16" y="472"/>
                      <a:pt x="17" y="472"/>
                      <a:pt x="17" y="471"/>
                    </a:cubicBezTo>
                    <a:close/>
                    <a:moveTo>
                      <a:pt x="512" y="143"/>
                    </a:moveTo>
                    <a:cubicBezTo>
                      <a:pt x="510" y="142"/>
                      <a:pt x="510" y="142"/>
                      <a:pt x="509" y="143"/>
                    </a:cubicBezTo>
                    <a:cubicBezTo>
                      <a:pt x="509" y="143"/>
                      <a:pt x="508" y="144"/>
                      <a:pt x="509" y="144"/>
                    </a:cubicBezTo>
                    <a:cubicBezTo>
                      <a:pt x="509" y="144"/>
                      <a:pt x="510" y="144"/>
                      <a:pt x="510" y="144"/>
                    </a:cubicBezTo>
                    <a:cubicBezTo>
                      <a:pt x="511" y="144"/>
                      <a:pt x="511" y="143"/>
                      <a:pt x="512" y="143"/>
                    </a:cubicBezTo>
                    <a:close/>
                    <a:moveTo>
                      <a:pt x="239" y="936"/>
                    </a:moveTo>
                    <a:cubicBezTo>
                      <a:pt x="239" y="935"/>
                      <a:pt x="240" y="935"/>
                      <a:pt x="239" y="934"/>
                    </a:cubicBezTo>
                    <a:cubicBezTo>
                      <a:pt x="239" y="934"/>
                      <a:pt x="239" y="934"/>
                      <a:pt x="238" y="934"/>
                    </a:cubicBezTo>
                    <a:cubicBezTo>
                      <a:pt x="238" y="934"/>
                      <a:pt x="238" y="935"/>
                      <a:pt x="237" y="935"/>
                    </a:cubicBezTo>
                    <a:cubicBezTo>
                      <a:pt x="238" y="936"/>
                      <a:pt x="238" y="937"/>
                      <a:pt x="239" y="936"/>
                    </a:cubicBezTo>
                    <a:close/>
                    <a:moveTo>
                      <a:pt x="607" y="55"/>
                    </a:moveTo>
                    <a:cubicBezTo>
                      <a:pt x="607" y="57"/>
                      <a:pt x="607" y="57"/>
                      <a:pt x="607" y="57"/>
                    </a:cubicBezTo>
                    <a:cubicBezTo>
                      <a:pt x="607" y="57"/>
                      <a:pt x="608" y="57"/>
                      <a:pt x="608" y="57"/>
                    </a:cubicBezTo>
                    <a:cubicBezTo>
                      <a:pt x="608" y="56"/>
                      <a:pt x="608" y="56"/>
                      <a:pt x="608" y="55"/>
                    </a:cubicBezTo>
                    <a:cubicBezTo>
                      <a:pt x="608" y="55"/>
                      <a:pt x="607" y="55"/>
                      <a:pt x="607" y="55"/>
                    </a:cubicBezTo>
                    <a:close/>
                    <a:moveTo>
                      <a:pt x="390" y="941"/>
                    </a:moveTo>
                    <a:cubicBezTo>
                      <a:pt x="390" y="941"/>
                      <a:pt x="390" y="940"/>
                      <a:pt x="390" y="940"/>
                    </a:cubicBezTo>
                    <a:cubicBezTo>
                      <a:pt x="390" y="939"/>
                      <a:pt x="391" y="939"/>
                      <a:pt x="391" y="938"/>
                    </a:cubicBezTo>
                    <a:cubicBezTo>
                      <a:pt x="391" y="938"/>
                      <a:pt x="390" y="938"/>
                      <a:pt x="390" y="938"/>
                    </a:cubicBezTo>
                    <a:cubicBezTo>
                      <a:pt x="390" y="938"/>
                      <a:pt x="390" y="939"/>
                      <a:pt x="389" y="939"/>
                    </a:cubicBezTo>
                    <a:cubicBezTo>
                      <a:pt x="389" y="940"/>
                      <a:pt x="389" y="941"/>
                      <a:pt x="389" y="941"/>
                    </a:cubicBezTo>
                    <a:cubicBezTo>
                      <a:pt x="390" y="941"/>
                      <a:pt x="389" y="942"/>
                      <a:pt x="390" y="941"/>
                    </a:cubicBezTo>
                    <a:close/>
                    <a:moveTo>
                      <a:pt x="549" y="1003"/>
                    </a:moveTo>
                    <a:cubicBezTo>
                      <a:pt x="549" y="1004"/>
                      <a:pt x="550" y="1004"/>
                      <a:pt x="550" y="1004"/>
                    </a:cubicBezTo>
                    <a:cubicBezTo>
                      <a:pt x="551" y="1004"/>
                      <a:pt x="551" y="1005"/>
                      <a:pt x="551" y="1004"/>
                    </a:cubicBezTo>
                    <a:cubicBezTo>
                      <a:pt x="551" y="1004"/>
                      <a:pt x="551" y="1004"/>
                      <a:pt x="551" y="1004"/>
                    </a:cubicBezTo>
                    <a:cubicBezTo>
                      <a:pt x="551" y="1003"/>
                      <a:pt x="551" y="1002"/>
                      <a:pt x="550" y="1001"/>
                    </a:cubicBezTo>
                    <a:cubicBezTo>
                      <a:pt x="550" y="1002"/>
                      <a:pt x="550" y="1003"/>
                      <a:pt x="549" y="1003"/>
                    </a:cubicBezTo>
                    <a:close/>
                    <a:moveTo>
                      <a:pt x="53" y="457"/>
                    </a:moveTo>
                    <a:cubicBezTo>
                      <a:pt x="54" y="457"/>
                      <a:pt x="55" y="457"/>
                      <a:pt x="56" y="457"/>
                    </a:cubicBezTo>
                    <a:cubicBezTo>
                      <a:pt x="57" y="457"/>
                      <a:pt x="57" y="457"/>
                      <a:pt x="56" y="456"/>
                    </a:cubicBezTo>
                    <a:cubicBezTo>
                      <a:pt x="55" y="456"/>
                      <a:pt x="54" y="456"/>
                      <a:pt x="52" y="456"/>
                    </a:cubicBezTo>
                    <a:cubicBezTo>
                      <a:pt x="52" y="456"/>
                      <a:pt x="53" y="457"/>
                      <a:pt x="53" y="457"/>
                    </a:cubicBezTo>
                    <a:close/>
                    <a:moveTo>
                      <a:pt x="69" y="622"/>
                    </a:moveTo>
                    <a:cubicBezTo>
                      <a:pt x="69" y="622"/>
                      <a:pt x="69" y="621"/>
                      <a:pt x="68" y="621"/>
                    </a:cubicBezTo>
                    <a:cubicBezTo>
                      <a:pt x="68" y="621"/>
                      <a:pt x="68" y="621"/>
                      <a:pt x="67" y="621"/>
                    </a:cubicBezTo>
                    <a:cubicBezTo>
                      <a:pt x="67" y="622"/>
                      <a:pt x="67" y="623"/>
                      <a:pt x="67" y="623"/>
                    </a:cubicBezTo>
                    <a:cubicBezTo>
                      <a:pt x="66" y="623"/>
                      <a:pt x="66" y="624"/>
                      <a:pt x="67" y="624"/>
                    </a:cubicBezTo>
                    <a:cubicBezTo>
                      <a:pt x="68" y="624"/>
                      <a:pt x="68" y="622"/>
                      <a:pt x="69" y="622"/>
                    </a:cubicBezTo>
                    <a:close/>
                    <a:moveTo>
                      <a:pt x="496" y="838"/>
                    </a:moveTo>
                    <a:cubicBezTo>
                      <a:pt x="496" y="839"/>
                      <a:pt x="495" y="840"/>
                      <a:pt x="496" y="840"/>
                    </a:cubicBezTo>
                    <a:cubicBezTo>
                      <a:pt x="497" y="839"/>
                      <a:pt x="497" y="839"/>
                      <a:pt x="498" y="838"/>
                    </a:cubicBezTo>
                    <a:cubicBezTo>
                      <a:pt x="497" y="838"/>
                      <a:pt x="497" y="837"/>
                      <a:pt x="496" y="838"/>
                    </a:cubicBezTo>
                    <a:close/>
                    <a:moveTo>
                      <a:pt x="768" y="959"/>
                    </a:moveTo>
                    <a:cubicBezTo>
                      <a:pt x="769" y="959"/>
                      <a:pt x="769" y="959"/>
                      <a:pt x="769" y="959"/>
                    </a:cubicBezTo>
                    <a:cubicBezTo>
                      <a:pt x="770" y="958"/>
                      <a:pt x="769" y="957"/>
                      <a:pt x="768" y="957"/>
                    </a:cubicBezTo>
                    <a:cubicBezTo>
                      <a:pt x="768" y="957"/>
                      <a:pt x="768" y="958"/>
                      <a:pt x="768" y="959"/>
                    </a:cubicBezTo>
                    <a:close/>
                    <a:moveTo>
                      <a:pt x="63" y="246"/>
                    </a:moveTo>
                    <a:cubicBezTo>
                      <a:pt x="63" y="247"/>
                      <a:pt x="63" y="247"/>
                      <a:pt x="63" y="248"/>
                    </a:cubicBezTo>
                    <a:cubicBezTo>
                      <a:pt x="64" y="248"/>
                      <a:pt x="64" y="248"/>
                      <a:pt x="64" y="247"/>
                    </a:cubicBezTo>
                    <a:cubicBezTo>
                      <a:pt x="64" y="247"/>
                      <a:pt x="65" y="246"/>
                      <a:pt x="64" y="246"/>
                    </a:cubicBezTo>
                    <a:cubicBezTo>
                      <a:pt x="64" y="246"/>
                      <a:pt x="63" y="246"/>
                      <a:pt x="63" y="246"/>
                    </a:cubicBezTo>
                    <a:close/>
                    <a:moveTo>
                      <a:pt x="771" y="934"/>
                    </a:moveTo>
                    <a:cubicBezTo>
                      <a:pt x="771" y="933"/>
                      <a:pt x="771" y="933"/>
                      <a:pt x="771" y="932"/>
                    </a:cubicBezTo>
                    <a:cubicBezTo>
                      <a:pt x="770" y="932"/>
                      <a:pt x="770" y="932"/>
                      <a:pt x="770" y="932"/>
                    </a:cubicBezTo>
                    <a:cubicBezTo>
                      <a:pt x="770" y="932"/>
                      <a:pt x="769" y="933"/>
                      <a:pt x="769" y="933"/>
                    </a:cubicBezTo>
                    <a:cubicBezTo>
                      <a:pt x="770" y="933"/>
                      <a:pt x="770" y="934"/>
                      <a:pt x="771" y="934"/>
                    </a:cubicBezTo>
                    <a:close/>
                    <a:moveTo>
                      <a:pt x="48" y="550"/>
                    </a:moveTo>
                    <a:cubicBezTo>
                      <a:pt x="48" y="550"/>
                      <a:pt x="48" y="550"/>
                      <a:pt x="47" y="551"/>
                    </a:cubicBezTo>
                    <a:cubicBezTo>
                      <a:pt x="48" y="551"/>
                      <a:pt x="48" y="551"/>
                      <a:pt x="48" y="552"/>
                    </a:cubicBezTo>
                    <a:cubicBezTo>
                      <a:pt x="49" y="551"/>
                      <a:pt x="49" y="551"/>
                      <a:pt x="50" y="551"/>
                    </a:cubicBezTo>
                    <a:cubicBezTo>
                      <a:pt x="49" y="550"/>
                      <a:pt x="49" y="550"/>
                      <a:pt x="49" y="549"/>
                    </a:cubicBezTo>
                    <a:cubicBezTo>
                      <a:pt x="49" y="550"/>
                      <a:pt x="49" y="550"/>
                      <a:pt x="48" y="550"/>
                    </a:cubicBezTo>
                    <a:close/>
                    <a:moveTo>
                      <a:pt x="559" y="933"/>
                    </a:moveTo>
                    <a:cubicBezTo>
                      <a:pt x="559" y="933"/>
                      <a:pt x="559" y="934"/>
                      <a:pt x="558" y="935"/>
                    </a:cubicBezTo>
                    <a:cubicBezTo>
                      <a:pt x="558" y="935"/>
                      <a:pt x="558" y="934"/>
                      <a:pt x="559" y="935"/>
                    </a:cubicBezTo>
                    <a:cubicBezTo>
                      <a:pt x="559" y="935"/>
                      <a:pt x="559" y="935"/>
                      <a:pt x="560" y="935"/>
                    </a:cubicBezTo>
                    <a:cubicBezTo>
                      <a:pt x="560" y="934"/>
                      <a:pt x="560" y="933"/>
                      <a:pt x="560" y="933"/>
                    </a:cubicBezTo>
                    <a:cubicBezTo>
                      <a:pt x="560" y="933"/>
                      <a:pt x="560" y="933"/>
                      <a:pt x="559" y="933"/>
                    </a:cubicBezTo>
                    <a:close/>
                    <a:moveTo>
                      <a:pt x="923" y="266"/>
                    </a:moveTo>
                    <a:cubicBezTo>
                      <a:pt x="923" y="267"/>
                      <a:pt x="924" y="266"/>
                      <a:pt x="924" y="266"/>
                    </a:cubicBezTo>
                    <a:cubicBezTo>
                      <a:pt x="924" y="266"/>
                      <a:pt x="924" y="266"/>
                      <a:pt x="924" y="266"/>
                    </a:cubicBezTo>
                    <a:cubicBezTo>
                      <a:pt x="925" y="266"/>
                      <a:pt x="925" y="266"/>
                      <a:pt x="925" y="265"/>
                    </a:cubicBezTo>
                    <a:cubicBezTo>
                      <a:pt x="924" y="265"/>
                      <a:pt x="924" y="265"/>
                      <a:pt x="924" y="265"/>
                    </a:cubicBezTo>
                    <a:cubicBezTo>
                      <a:pt x="923" y="265"/>
                      <a:pt x="923" y="266"/>
                      <a:pt x="922" y="266"/>
                    </a:cubicBezTo>
                    <a:cubicBezTo>
                      <a:pt x="923" y="266"/>
                      <a:pt x="923" y="266"/>
                      <a:pt x="923" y="266"/>
                    </a:cubicBezTo>
                    <a:close/>
                    <a:moveTo>
                      <a:pt x="314" y="956"/>
                    </a:moveTo>
                    <a:cubicBezTo>
                      <a:pt x="314" y="957"/>
                      <a:pt x="314" y="957"/>
                      <a:pt x="314" y="957"/>
                    </a:cubicBezTo>
                    <a:cubicBezTo>
                      <a:pt x="315" y="958"/>
                      <a:pt x="315" y="957"/>
                      <a:pt x="316" y="956"/>
                    </a:cubicBezTo>
                    <a:cubicBezTo>
                      <a:pt x="315" y="956"/>
                      <a:pt x="315" y="956"/>
                      <a:pt x="314" y="956"/>
                    </a:cubicBezTo>
                    <a:close/>
                    <a:moveTo>
                      <a:pt x="265" y="91"/>
                    </a:moveTo>
                    <a:cubicBezTo>
                      <a:pt x="265" y="91"/>
                      <a:pt x="265" y="92"/>
                      <a:pt x="266" y="92"/>
                    </a:cubicBezTo>
                    <a:cubicBezTo>
                      <a:pt x="266" y="91"/>
                      <a:pt x="266" y="90"/>
                      <a:pt x="265" y="89"/>
                    </a:cubicBezTo>
                    <a:cubicBezTo>
                      <a:pt x="265" y="90"/>
                      <a:pt x="265" y="90"/>
                      <a:pt x="265" y="91"/>
                    </a:cubicBezTo>
                    <a:close/>
                    <a:moveTo>
                      <a:pt x="917" y="261"/>
                    </a:moveTo>
                    <a:cubicBezTo>
                      <a:pt x="918" y="259"/>
                      <a:pt x="918" y="259"/>
                      <a:pt x="918" y="258"/>
                    </a:cubicBezTo>
                    <a:cubicBezTo>
                      <a:pt x="917" y="259"/>
                      <a:pt x="916" y="260"/>
                      <a:pt x="916" y="261"/>
                    </a:cubicBezTo>
                    <a:cubicBezTo>
                      <a:pt x="916" y="261"/>
                      <a:pt x="917" y="261"/>
                      <a:pt x="917" y="261"/>
                    </a:cubicBezTo>
                    <a:close/>
                    <a:moveTo>
                      <a:pt x="908" y="875"/>
                    </a:moveTo>
                    <a:cubicBezTo>
                      <a:pt x="908" y="876"/>
                      <a:pt x="908" y="876"/>
                      <a:pt x="908" y="877"/>
                    </a:cubicBezTo>
                    <a:cubicBezTo>
                      <a:pt x="909" y="877"/>
                      <a:pt x="909" y="876"/>
                      <a:pt x="910" y="876"/>
                    </a:cubicBezTo>
                    <a:cubicBezTo>
                      <a:pt x="909" y="875"/>
                      <a:pt x="909" y="875"/>
                      <a:pt x="909" y="875"/>
                    </a:cubicBezTo>
                    <a:cubicBezTo>
                      <a:pt x="909" y="875"/>
                      <a:pt x="908" y="875"/>
                      <a:pt x="908" y="875"/>
                    </a:cubicBezTo>
                    <a:close/>
                    <a:moveTo>
                      <a:pt x="689" y="44"/>
                    </a:moveTo>
                    <a:cubicBezTo>
                      <a:pt x="689" y="43"/>
                      <a:pt x="689" y="43"/>
                      <a:pt x="689" y="43"/>
                    </a:cubicBezTo>
                    <a:cubicBezTo>
                      <a:pt x="688" y="43"/>
                      <a:pt x="688" y="44"/>
                      <a:pt x="687" y="44"/>
                    </a:cubicBezTo>
                    <a:cubicBezTo>
                      <a:pt x="687" y="44"/>
                      <a:pt x="687" y="44"/>
                      <a:pt x="687" y="45"/>
                    </a:cubicBezTo>
                    <a:cubicBezTo>
                      <a:pt x="687" y="45"/>
                      <a:pt x="688" y="45"/>
                      <a:pt x="688" y="45"/>
                    </a:cubicBezTo>
                    <a:cubicBezTo>
                      <a:pt x="688" y="44"/>
                      <a:pt x="689" y="44"/>
                      <a:pt x="689" y="44"/>
                    </a:cubicBezTo>
                    <a:close/>
                    <a:moveTo>
                      <a:pt x="393" y="69"/>
                    </a:moveTo>
                    <a:cubicBezTo>
                      <a:pt x="393" y="70"/>
                      <a:pt x="393" y="70"/>
                      <a:pt x="393" y="72"/>
                    </a:cubicBezTo>
                    <a:cubicBezTo>
                      <a:pt x="394" y="70"/>
                      <a:pt x="394" y="70"/>
                      <a:pt x="393" y="69"/>
                    </a:cubicBezTo>
                    <a:close/>
                    <a:moveTo>
                      <a:pt x="825" y="180"/>
                    </a:moveTo>
                    <a:cubicBezTo>
                      <a:pt x="825" y="180"/>
                      <a:pt x="825" y="179"/>
                      <a:pt x="825" y="179"/>
                    </a:cubicBezTo>
                    <a:cubicBezTo>
                      <a:pt x="824" y="179"/>
                      <a:pt x="823" y="180"/>
                      <a:pt x="823" y="180"/>
                    </a:cubicBezTo>
                    <a:cubicBezTo>
                      <a:pt x="823" y="180"/>
                      <a:pt x="823" y="180"/>
                      <a:pt x="823" y="181"/>
                    </a:cubicBezTo>
                    <a:cubicBezTo>
                      <a:pt x="824" y="180"/>
                      <a:pt x="824" y="180"/>
                      <a:pt x="825" y="180"/>
                    </a:cubicBezTo>
                    <a:close/>
                    <a:moveTo>
                      <a:pt x="138" y="825"/>
                    </a:moveTo>
                    <a:cubicBezTo>
                      <a:pt x="138" y="825"/>
                      <a:pt x="139" y="825"/>
                      <a:pt x="140" y="825"/>
                    </a:cubicBezTo>
                    <a:cubicBezTo>
                      <a:pt x="140" y="824"/>
                      <a:pt x="140" y="824"/>
                      <a:pt x="139" y="823"/>
                    </a:cubicBezTo>
                    <a:cubicBezTo>
                      <a:pt x="139" y="823"/>
                      <a:pt x="139" y="823"/>
                      <a:pt x="139" y="823"/>
                    </a:cubicBezTo>
                    <a:cubicBezTo>
                      <a:pt x="138" y="824"/>
                      <a:pt x="138" y="824"/>
                      <a:pt x="138" y="825"/>
                    </a:cubicBezTo>
                    <a:close/>
                    <a:moveTo>
                      <a:pt x="41" y="511"/>
                    </a:moveTo>
                    <a:cubicBezTo>
                      <a:pt x="41" y="511"/>
                      <a:pt x="41" y="511"/>
                      <a:pt x="40" y="511"/>
                    </a:cubicBezTo>
                    <a:cubicBezTo>
                      <a:pt x="40" y="512"/>
                      <a:pt x="40" y="512"/>
                      <a:pt x="40" y="512"/>
                    </a:cubicBezTo>
                    <a:cubicBezTo>
                      <a:pt x="41" y="513"/>
                      <a:pt x="41" y="513"/>
                      <a:pt x="41" y="513"/>
                    </a:cubicBezTo>
                    <a:cubicBezTo>
                      <a:pt x="42" y="513"/>
                      <a:pt x="42" y="512"/>
                      <a:pt x="41" y="511"/>
                    </a:cubicBezTo>
                    <a:close/>
                    <a:moveTo>
                      <a:pt x="118" y="808"/>
                    </a:moveTo>
                    <a:cubicBezTo>
                      <a:pt x="118" y="808"/>
                      <a:pt x="118" y="808"/>
                      <a:pt x="118" y="807"/>
                    </a:cubicBezTo>
                    <a:cubicBezTo>
                      <a:pt x="117" y="807"/>
                      <a:pt x="117" y="807"/>
                      <a:pt x="116" y="807"/>
                    </a:cubicBezTo>
                    <a:cubicBezTo>
                      <a:pt x="116" y="808"/>
                      <a:pt x="115" y="808"/>
                      <a:pt x="115" y="809"/>
                    </a:cubicBezTo>
                    <a:cubicBezTo>
                      <a:pt x="116" y="809"/>
                      <a:pt x="117" y="808"/>
                      <a:pt x="118" y="808"/>
                    </a:cubicBezTo>
                    <a:close/>
                    <a:moveTo>
                      <a:pt x="939" y="630"/>
                    </a:moveTo>
                    <a:cubicBezTo>
                      <a:pt x="938" y="631"/>
                      <a:pt x="939" y="631"/>
                      <a:pt x="939" y="631"/>
                    </a:cubicBezTo>
                    <a:cubicBezTo>
                      <a:pt x="939" y="631"/>
                      <a:pt x="939" y="631"/>
                      <a:pt x="940" y="631"/>
                    </a:cubicBezTo>
                    <a:cubicBezTo>
                      <a:pt x="940" y="631"/>
                      <a:pt x="940" y="631"/>
                      <a:pt x="941" y="630"/>
                    </a:cubicBezTo>
                    <a:cubicBezTo>
                      <a:pt x="940" y="630"/>
                      <a:pt x="939" y="630"/>
                      <a:pt x="939" y="630"/>
                    </a:cubicBezTo>
                    <a:close/>
                    <a:moveTo>
                      <a:pt x="557" y="1003"/>
                    </a:moveTo>
                    <a:cubicBezTo>
                      <a:pt x="558" y="1003"/>
                      <a:pt x="558" y="1003"/>
                      <a:pt x="558" y="1003"/>
                    </a:cubicBezTo>
                    <a:cubicBezTo>
                      <a:pt x="558" y="1002"/>
                      <a:pt x="559" y="1002"/>
                      <a:pt x="558" y="1002"/>
                    </a:cubicBezTo>
                    <a:cubicBezTo>
                      <a:pt x="557" y="1002"/>
                      <a:pt x="557" y="1001"/>
                      <a:pt x="556" y="1002"/>
                    </a:cubicBezTo>
                    <a:cubicBezTo>
                      <a:pt x="557" y="1002"/>
                      <a:pt x="557" y="1003"/>
                      <a:pt x="557" y="1003"/>
                    </a:cubicBezTo>
                    <a:close/>
                    <a:moveTo>
                      <a:pt x="668" y="66"/>
                    </a:moveTo>
                    <a:cubicBezTo>
                      <a:pt x="669" y="65"/>
                      <a:pt x="669" y="64"/>
                      <a:pt x="669" y="64"/>
                    </a:cubicBezTo>
                    <a:cubicBezTo>
                      <a:pt x="669" y="64"/>
                      <a:pt x="669" y="64"/>
                      <a:pt x="669" y="64"/>
                    </a:cubicBezTo>
                    <a:cubicBezTo>
                      <a:pt x="669" y="63"/>
                      <a:pt x="669" y="63"/>
                      <a:pt x="669" y="63"/>
                    </a:cubicBezTo>
                    <a:cubicBezTo>
                      <a:pt x="668" y="63"/>
                      <a:pt x="668" y="64"/>
                      <a:pt x="668" y="64"/>
                    </a:cubicBezTo>
                    <a:cubicBezTo>
                      <a:pt x="668" y="65"/>
                      <a:pt x="668" y="65"/>
                      <a:pt x="668" y="66"/>
                    </a:cubicBezTo>
                    <a:close/>
                    <a:moveTo>
                      <a:pt x="891" y="258"/>
                    </a:moveTo>
                    <a:cubicBezTo>
                      <a:pt x="892" y="259"/>
                      <a:pt x="892" y="259"/>
                      <a:pt x="893" y="258"/>
                    </a:cubicBezTo>
                    <a:cubicBezTo>
                      <a:pt x="893" y="258"/>
                      <a:pt x="893" y="258"/>
                      <a:pt x="893" y="256"/>
                    </a:cubicBezTo>
                    <a:cubicBezTo>
                      <a:pt x="892" y="258"/>
                      <a:pt x="891" y="258"/>
                      <a:pt x="891" y="258"/>
                    </a:cubicBezTo>
                    <a:close/>
                    <a:moveTo>
                      <a:pt x="156" y="752"/>
                    </a:moveTo>
                    <a:cubicBezTo>
                      <a:pt x="156" y="751"/>
                      <a:pt x="156" y="751"/>
                      <a:pt x="156" y="750"/>
                    </a:cubicBezTo>
                    <a:cubicBezTo>
                      <a:pt x="156" y="752"/>
                      <a:pt x="154" y="750"/>
                      <a:pt x="154" y="752"/>
                    </a:cubicBezTo>
                    <a:cubicBezTo>
                      <a:pt x="155" y="752"/>
                      <a:pt x="155" y="752"/>
                      <a:pt x="156" y="752"/>
                    </a:cubicBezTo>
                    <a:close/>
                    <a:moveTo>
                      <a:pt x="861" y="234"/>
                    </a:moveTo>
                    <a:cubicBezTo>
                      <a:pt x="860" y="234"/>
                      <a:pt x="860" y="234"/>
                      <a:pt x="859" y="234"/>
                    </a:cubicBezTo>
                    <a:cubicBezTo>
                      <a:pt x="859" y="235"/>
                      <a:pt x="860" y="235"/>
                      <a:pt x="860" y="235"/>
                    </a:cubicBezTo>
                    <a:cubicBezTo>
                      <a:pt x="860" y="235"/>
                      <a:pt x="861" y="235"/>
                      <a:pt x="861" y="234"/>
                    </a:cubicBezTo>
                    <a:close/>
                    <a:moveTo>
                      <a:pt x="46" y="515"/>
                    </a:moveTo>
                    <a:cubicBezTo>
                      <a:pt x="46" y="515"/>
                      <a:pt x="46" y="515"/>
                      <a:pt x="46" y="514"/>
                    </a:cubicBezTo>
                    <a:cubicBezTo>
                      <a:pt x="46" y="514"/>
                      <a:pt x="45" y="514"/>
                      <a:pt x="45" y="513"/>
                    </a:cubicBezTo>
                    <a:cubicBezTo>
                      <a:pt x="45" y="514"/>
                      <a:pt x="45" y="514"/>
                      <a:pt x="45" y="514"/>
                    </a:cubicBezTo>
                    <a:cubicBezTo>
                      <a:pt x="45" y="515"/>
                      <a:pt x="45" y="515"/>
                      <a:pt x="46" y="515"/>
                    </a:cubicBezTo>
                    <a:close/>
                    <a:moveTo>
                      <a:pt x="919" y="257"/>
                    </a:moveTo>
                    <a:cubicBezTo>
                      <a:pt x="919" y="257"/>
                      <a:pt x="919" y="258"/>
                      <a:pt x="919" y="258"/>
                    </a:cubicBezTo>
                    <a:cubicBezTo>
                      <a:pt x="919" y="257"/>
                      <a:pt x="920" y="257"/>
                      <a:pt x="920" y="257"/>
                    </a:cubicBezTo>
                    <a:cubicBezTo>
                      <a:pt x="920" y="256"/>
                      <a:pt x="920" y="256"/>
                      <a:pt x="920" y="256"/>
                    </a:cubicBezTo>
                    <a:cubicBezTo>
                      <a:pt x="919" y="256"/>
                      <a:pt x="919" y="256"/>
                      <a:pt x="919" y="257"/>
                    </a:cubicBezTo>
                    <a:close/>
                    <a:moveTo>
                      <a:pt x="390" y="72"/>
                    </a:moveTo>
                    <a:cubicBezTo>
                      <a:pt x="390" y="71"/>
                      <a:pt x="390" y="70"/>
                      <a:pt x="390" y="69"/>
                    </a:cubicBezTo>
                    <a:cubicBezTo>
                      <a:pt x="389" y="72"/>
                      <a:pt x="389" y="72"/>
                      <a:pt x="390" y="72"/>
                    </a:cubicBezTo>
                    <a:close/>
                    <a:moveTo>
                      <a:pt x="769" y="952"/>
                    </a:moveTo>
                    <a:cubicBezTo>
                      <a:pt x="770" y="952"/>
                      <a:pt x="769" y="952"/>
                      <a:pt x="769" y="951"/>
                    </a:cubicBezTo>
                    <a:cubicBezTo>
                      <a:pt x="769" y="951"/>
                      <a:pt x="770" y="950"/>
                      <a:pt x="769" y="949"/>
                    </a:cubicBezTo>
                    <a:cubicBezTo>
                      <a:pt x="769" y="951"/>
                      <a:pt x="769" y="951"/>
                      <a:pt x="769" y="952"/>
                    </a:cubicBezTo>
                    <a:close/>
                    <a:moveTo>
                      <a:pt x="835" y="165"/>
                    </a:moveTo>
                    <a:cubicBezTo>
                      <a:pt x="836" y="164"/>
                      <a:pt x="837" y="164"/>
                      <a:pt x="837" y="164"/>
                    </a:cubicBezTo>
                    <a:cubicBezTo>
                      <a:pt x="837" y="163"/>
                      <a:pt x="836" y="164"/>
                      <a:pt x="837" y="164"/>
                    </a:cubicBezTo>
                    <a:cubicBezTo>
                      <a:pt x="836" y="164"/>
                      <a:pt x="835" y="164"/>
                      <a:pt x="835" y="165"/>
                    </a:cubicBezTo>
                    <a:cubicBezTo>
                      <a:pt x="835" y="165"/>
                      <a:pt x="836" y="165"/>
                      <a:pt x="835" y="165"/>
                    </a:cubicBezTo>
                    <a:close/>
                    <a:moveTo>
                      <a:pt x="366" y="856"/>
                    </a:moveTo>
                    <a:cubicBezTo>
                      <a:pt x="366" y="856"/>
                      <a:pt x="366" y="857"/>
                      <a:pt x="366" y="857"/>
                    </a:cubicBezTo>
                    <a:cubicBezTo>
                      <a:pt x="366" y="858"/>
                      <a:pt x="366" y="858"/>
                      <a:pt x="366" y="859"/>
                    </a:cubicBezTo>
                    <a:cubicBezTo>
                      <a:pt x="367" y="857"/>
                      <a:pt x="367" y="857"/>
                      <a:pt x="366" y="856"/>
                    </a:cubicBezTo>
                    <a:close/>
                    <a:moveTo>
                      <a:pt x="914" y="271"/>
                    </a:moveTo>
                    <a:cubicBezTo>
                      <a:pt x="914" y="270"/>
                      <a:pt x="914" y="270"/>
                      <a:pt x="914" y="269"/>
                    </a:cubicBezTo>
                    <a:cubicBezTo>
                      <a:pt x="914" y="269"/>
                      <a:pt x="914" y="269"/>
                      <a:pt x="914" y="269"/>
                    </a:cubicBezTo>
                    <a:cubicBezTo>
                      <a:pt x="913" y="269"/>
                      <a:pt x="914" y="271"/>
                      <a:pt x="914" y="271"/>
                    </a:cubicBezTo>
                    <a:cubicBezTo>
                      <a:pt x="914" y="271"/>
                      <a:pt x="914" y="271"/>
                      <a:pt x="914" y="271"/>
                    </a:cubicBezTo>
                    <a:close/>
                    <a:moveTo>
                      <a:pt x="703" y="48"/>
                    </a:moveTo>
                    <a:cubicBezTo>
                      <a:pt x="703" y="47"/>
                      <a:pt x="703" y="47"/>
                      <a:pt x="703" y="47"/>
                    </a:cubicBezTo>
                    <a:cubicBezTo>
                      <a:pt x="703" y="47"/>
                      <a:pt x="702" y="48"/>
                      <a:pt x="702" y="48"/>
                    </a:cubicBezTo>
                    <a:cubicBezTo>
                      <a:pt x="702" y="48"/>
                      <a:pt x="702" y="49"/>
                      <a:pt x="702" y="49"/>
                    </a:cubicBezTo>
                    <a:cubicBezTo>
                      <a:pt x="703" y="49"/>
                      <a:pt x="703" y="48"/>
                      <a:pt x="703" y="48"/>
                    </a:cubicBezTo>
                    <a:close/>
                    <a:moveTo>
                      <a:pt x="161" y="232"/>
                    </a:moveTo>
                    <a:cubicBezTo>
                      <a:pt x="161" y="232"/>
                      <a:pt x="160" y="231"/>
                      <a:pt x="160" y="231"/>
                    </a:cubicBezTo>
                    <a:cubicBezTo>
                      <a:pt x="160" y="231"/>
                      <a:pt x="160" y="232"/>
                      <a:pt x="160" y="232"/>
                    </a:cubicBezTo>
                    <a:cubicBezTo>
                      <a:pt x="160" y="232"/>
                      <a:pt x="160" y="233"/>
                      <a:pt x="161" y="233"/>
                    </a:cubicBezTo>
                    <a:cubicBezTo>
                      <a:pt x="161" y="233"/>
                      <a:pt x="161" y="232"/>
                      <a:pt x="161" y="232"/>
                    </a:cubicBezTo>
                    <a:close/>
                    <a:moveTo>
                      <a:pt x="886" y="861"/>
                    </a:moveTo>
                    <a:cubicBezTo>
                      <a:pt x="886" y="861"/>
                      <a:pt x="885" y="861"/>
                      <a:pt x="885" y="860"/>
                    </a:cubicBezTo>
                    <a:cubicBezTo>
                      <a:pt x="885" y="860"/>
                      <a:pt x="884" y="860"/>
                      <a:pt x="884" y="861"/>
                    </a:cubicBezTo>
                    <a:cubicBezTo>
                      <a:pt x="884" y="861"/>
                      <a:pt x="885" y="861"/>
                      <a:pt x="885" y="862"/>
                    </a:cubicBezTo>
                    <a:cubicBezTo>
                      <a:pt x="885" y="862"/>
                      <a:pt x="886" y="862"/>
                      <a:pt x="886" y="861"/>
                    </a:cubicBezTo>
                    <a:close/>
                    <a:moveTo>
                      <a:pt x="393" y="65"/>
                    </a:moveTo>
                    <a:cubicBezTo>
                      <a:pt x="394" y="64"/>
                      <a:pt x="394" y="64"/>
                      <a:pt x="393" y="63"/>
                    </a:cubicBezTo>
                    <a:cubicBezTo>
                      <a:pt x="393" y="64"/>
                      <a:pt x="393" y="64"/>
                      <a:pt x="393" y="65"/>
                    </a:cubicBezTo>
                    <a:close/>
                    <a:moveTo>
                      <a:pt x="594" y="48"/>
                    </a:moveTo>
                    <a:cubicBezTo>
                      <a:pt x="594" y="48"/>
                      <a:pt x="594" y="47"/>
                      <a:pt x="594" y="47"/>
                    </a:cubicBezTo>
                    <a:cubicBezTo>
                      <a:pt x="593" y="47"/>
                      <a:pt x="593" y="48"/>
                      <a:pt x="592" y="48"/>
                    </a:cubicBezTo>
                    <a:cubicBezTo>
                      <a:pt x="593" y="48"/>
                      <a:pt x="593" y="48"/>
                      <a:pt x="594" y="48"/>
                    </a:cubicBezTo>
                    <a:close/>
                    <a:moveTo>
                      <a:pt x="393" y="66"/>
                    </a:moveTo>
                    <a:cubicBezTo>
                      <a:pt x="393" y="66"/>
                      <a:pt x="393" y="67"/>
                      <a:pt x="393" y="68"/>
                    </a:cubicBezTo>
                    <a:cubicBezTo>
                      <a:pt x="394" y="67"/>
                      <a:pt x="394" y="66"/>
                      <a:pt x="393" y="66"/>
                    </a:cubicBezTo>
                    <a:close/>
                    <a:moveTo>
                      <a:pt x="653" y="82"/>
                    </a:moveTo>
                    <a:cubicBezTo>
                      <a:pt x="654" y="81"/>
                      <a:pt x="654" y="81"/>
                      <a:pt x="653" y="80"/>
                    </a:cubicBezTo>
                    <a:cubicBezTo>
                      <a:pt x="653" y="80"/>
                      <a:pt x="653" y="80"/>
                      <a:pt x="652" y="80"/>
                    </a:cubicBezTo>
                    <a:cubicBezTo>
                      <a:pt x="653" y="81"/>
                      <a:pt x="653" y="82"/>
                      <a:pt x="653" y="82"/>
                    </a:cubicBezTo>
                    <a:close/>
                    <a:moveTo>
                      <a:pt x="268" y="940"/>
                    </a:moveTo>
                    <a:cubicBezTo>
                      <a:pt x="268" y="939"/>
                      <a:pt x="267" y="939"/>
                      <a:pt x="267" y="940"/>
                    </a:cubicBezTo>
                    <a:cubicBezTo>
                      <a:pt x="267" y="940"/>
                      <a:pt x="267" y="940"/>
                      <a:pt x="267" y="941"/>
                    </a:cubicBezTo>
                    <a:cubicBezTo>
                      <a:pt x="268" y="941"/>
                      <a:pt x="268" y="940"/>
                      <a:pt x="268" y="940"/>
                    </a:cubicBezTo>
                    <a:close/>
                    <a:moveTo>
                      <a:pt x="951" y="732"/>
                    </a:moveTo>
                    <a:cubicBezTo>
                      <a:pt x="950" y="731"/>
                      <a:pt x="950" y="731"/>
                      <a:pt x="949" y="732"/>
                    </a:cubicBezTo>
                    <a:cubicBezTo>
                      <a:pt x="949" y="732"/>
                      <a:pt x="949" y="733"/>
                      <a:pt x="950" y="733"/>
                    </a:cubicBezTo>
                    <a:cubicBezTo>
                      <a:pt x="950" y="732"/>
                      <a:pt x="951" y="732"/>
                      <a:pt x="951" y="732"/>
                    </a:cubicBezTo>
                    <a:close/>
                    <a:moveTo>
                      <a:pt x="742" y="764"/>
                    </a:moveTo>
                    <a:cubicBezTo>
                      <a:pt x="742" y="763"/>
                      <a:pt x="742" y="763"/>
                      <a:pt x="741" y="763"/>
                    </a:cubicBezTo>
                    <a:cubicBezTo>
                      <a:pt x="741" y="763"/>
                      <a:pt x="741" y="764"/>
                      <a:pt x="741" y="764"/>
                    </a:cubicBezTo>
                    <a:cubicBezTo>
                      <a:pt x="741" y="764"/>
                      <a:pt x="742" y="764"/>
                      <a:pt x="742" y="764"/>
                    </a:cubicBezTo>
                    <a:close/>
                    <a:moveTo>
                      <a:pt x="2" y="491"/>
                    </a:moveTo>
                    <a:cubicBezTo>
                      <a:pt x="1" y="491"/>
                      <a:pt x="1" y="492"/>
                      <a:pt x="0" y="492"/>
                    </a:cubicBezTo>
                    <a:cubicBezTo>
                      <a:pt x="1" y="492"/>
                      <a:pt x="1" y="492"/>
                      <a:pt x="2" y="492"/>
                    </a:cubicBezTo>
                    <a:cubicBezTo>
                      <a:pt x="2" y="492"/>
                      <a:pt x="2" y="491"/>
                      <a:pt x="2" y="491"/>
                    </a:cubicBezTo>
                    <a:close/>
                    <a:moveTo>
                      <a:pt x="945" y="466"/>
                    </a:moveTo>
                    <a:cubicBezTo>
                      <a:pt x="945" y="465"/>
                      <a:pt x="945" y="464"/>
                      <a:pt x="945" y="463"/>
                    </a:cubicBezTo>
                    <a:cubicBezTo>
                      <a:pt x="944" y="464"/>
                      <a:pt x="944" y="465"/>
                      <a:pt x="945" y="466"/>
                    </a:cubicBezTo>
                    <a:close/>
                    <a:moveTo>
                      <a:pt x="848" y="892"/>
                    </a:moveTo>
                    <a:cubicBezTo>
                      <a:pt x="848" y="892"/>
                      <a:pt x="847" y="892"/>
                      <a:pt x="847" y="892"/>
                    </a:cubicBezTo>
                    <a:cubicBezTo>
                      <a:pt x="847" y="893"/>
                      <a:pt x="847" y="893"/>
                      <a:pt x="847" y="894"/>
                    </a:cubicBezTo>
                    <a:cubicBezTo>
                      <a:pt x="847" y="893"/>
                      <a:pt x="848" y="893"/>
                      <a:pt x="848" y="892"/>
                    </a:cubicBezTo>
                    <a:close/>
                    <a:moveTo>
                      <a:pt x="389" y="942"/>
                    </a:moveTo>
                    <a:cubicBezTo>
                      <a:pt x="389" y="942"/>
                      <a:pt x="388" y="943"/>
                      <a:pt x="389" y="944"/>
                    </a:cubicBezTo>
                    <a:cubicBezTo>
                      <a:pt x="390" y="943"/>
                      <a:pt x="389" y="942"/>
                      <a:pt x="389" y="941"/>
                    </a:cubicBezTo>
                    <a:cubicBezTo>
                      <a:pt x="389" y="941"/>
                      <a:pt x="389" y="942"/>
                      <a:pt x="389" y="942"/>
                    </a:cubicBezTo>
                    <a:close/>
                    <a:moveTo>
                      <a:pt x="787" y="956"/>
                    </a:moveTo>
                    <a:cubicBezTo>
                      <a:pt x="787" y="956"/>
                      <a:pt x="787" y="956"/>
                      <a:pt x="788" y="957"/>
                    </a:cubicBezTo>
                    <a:cubicBezTo>
                      <a:pt x="788" y="956"/>
                      <a:pt x="788" y="956"/>
                      <a:pt x="789" y="956"/>
                    </a:cubicBezTo>
                    <a:cubicBezTo>
                      <a:pt x="788" y="955"/>
                      <a:pt x="788" y="955"/>
                      <a:pt x="787" y="956"/>
                    </a:cubicBezTo>
                    <a:close/>
                    <a:moveTo>
                      <a:pt x="172" y="237"/>
                    </a:moveTo>
                    <a:cubicBezTo>
                      <a:pt x="171" y="237"/>
                      <a:pt x="170" y="237"/>
                      <a:pt x="169" y="237"/>
                    </a:cubicBezTo>
                    <a:cubicBezTo>
                      <a:pt x="171" y="237"/>
                      <a:pt x="171" y="237"/>
                      <a:pt x="172" y="237"/>
                    </a:cubicBezTo>
                    <a:close/>
                    <a:moveTo>
                      <a:pt x="1003" y="557"/>
                    </a:moveTo>
                    <a:cubicBezTo>
                      <a:pt x="1002" y="557"/>
                      <a:pt x="1002" y="558"/>
                      <a:pt x="1003" y="558"/>
                    </a:cubicBezTo>
                    <a:cubicBezTo>
                      <a:pt x="1003" y="558"/>
                      <a:pt x="1004" y="558"/>
                      <a:pt x="1004" y="558"/>
                    </a:cubicBezTo>
                    <a:cubicBezTo>
                      <a:pt x="1003" y="558"/>
                      <a:pt x="1003" y="557"/>
                      <a:pt x="1003" y="557"/>
                    </a:cubicBezTo>
                    <a:close/>
                    <a:moveTo>
                      <a:pt x="879" y="502"/>
                    </a:moveTo>
                    <a:cubicBezTo>
                      <a:pt x="880" y="502"/>
                      <a:pt x="880" y="502"/>
                      <a:pt x="879" y="501"/>
                    </a:cubicBezTo>
                    <a:cubicBezTo>
                      <a:pt x="879" y="501"/>
                      <a:pt x="878" y="501"/>
                      <a:pt x="878" y="502"/>
                    </a:cubicBezTo>
                    <a:cubicBezTo>
                      <a:pt x="879" y="502"/>
                      <a:pt x="879" y="502"/>
                      <a:pt x="879" y="502"/>
                    </a:cubicBezTo>
                    <a:close/>
                    <a:moveTo>
                      <a:pt x="628" y="162"/>
                    </a:moveTo>
                    <a:cubicBezTo>
                      <a:pt x="628" y="163"/>
                      <a:pt x="628" y="163"/>
                      <a:pt x="628" y="164"/>
                    </a:cubicBezTo>
                    <a:cubicBezTo>
                      <a:pt x="629" y="163"/>
                      <a:pt x="629" y="162"/>
                      <a:pt x="628" y="162"/>
                    </a:cubicBezTo>
                    <a:close/>
                    <a:moveTo>
                      <a:pt x="153" y="752"/>
                    </a:moveTo>
                    <a:cubicBezTo>
                      <a:pt x="154" y="752"/>
                      <a:pt x="154" y="752"/>
                      <a:pt x="154" y="752"/>
                    </a:cubicBezTo>
                    <a:cubicBezTo>
                      <a:pt x="154" y="752"/>
                      <a:pt x="153" y="751"/>
                      <a:pt x="153" y="752"/>
                    </a:cubicBezTo>
                    <a:close/>
                    <a:moveTo>
                      <a:pt x="387" y="38"/>
                    </a:moveTo>
                    <a:cubicBezTo>
                      <a:pt x="387" y="39"/>
                      <a:pt x="387" y="39"/>
                      <a:pt x="387" y="40"/>
                    </a:cubicBezTo>
                    <a:cubicBezTo>
                      <a:pt x="388" y="39"/>
                      <a:pt x="388" y="39"/>
                      <a:pt x="387" y="38"/>
                    </a:cubicBezTo>
                    <a:close/>
                    <a:moveTo>
                      <a:pt x="122" y="786"/>
                    </a:moveTo>
                    <a:cubicBezTo>
                      <a:pt x="122" y="785"/>
                      <a:pt x="122" y="785"/>
                      <a:pt x="122" y="784"/>
                    </a:cubicBezTo>
                    <a:cubicBezTo>
                      <a:pt x="121" y="785"/>
                      <a:pt x="121" y="785"/>
                      <a:pt x="122" y="786"/>
                    </a:cubicBezTo>
                    <a:close/>
                    <a:moveTo>
                      <a:pt x="957" y="591"/>
                    </a:moveTo>
                    <a:cubicBezTo>
                      <a:pt x="956" y="591"/>
                      <a:pt x="956" y="591"/>
                      <a:pt x="956" y="592"/>
                    </a:cubicBezTo>
                    <a:cubicBezTo>
                      <a:pt x="956" y="591"/>
                      <a:pt x="957" y="592"/>
                      <a:pt x="957" y="591"/>
                    </a:cubicBezTo>
                    <a:close/>
                    <a:moveTo>
                      <a:pt x="132" y="847"/>
                    </a:moveTo>
                    <a:cubicBezTo>
                      <a:pt x="133" y="847"/>
                      <a:pt x="133" y="847"/>
                      <a:pt x="133" y="847"/>
                    </a:cubicBezTo>
                    <a:cubicBezTo>
                      <a:pt x="133" y="847"/>
                      <a:pt x="132" y="846"/>
                      <a:pt x="132" y="847"/>
                    </a:cubicBezTo>
                    <a:close/>
                    <a:moveTo>
                      <a:pt x="718" y="53"/>
                    </a:moveTo>
                    <a:cubicBezTo>
                      <a:pt x="718" y="53"/>
                      <a:pt x="718" y="52"/>
                      <a:pt x="718" y="52"/>
                    </a:cubicBezTo>
                    <a:cubicBezTo>
                      <a:pt x="718" y="52"/>
                      <a:pt x="718" y="52"/>
                      <a:pt x="718" y="52"/>
                    </a:cubicBezTo>
                    <a:cubicBezTo>
                      <a:pt x="718" y="53"/>
                      <a:pt x="718" y="53"/>
                      <a:pt x="718" y="53"/>
                    </a:cubicBezTo>
                    <a:cubicBezTo>
                      <a:pt x="718" y="54"/>
                      <a:pt x="718" y="53"/>
                      <a:pt x="718" y="53"/>
                    </a:cubicBezTo>
                    <a:close/>
                    <a:moveTo>
                      <a:pt x="367" y="842"/>
                    </a:moveTo>
                    <a:cubicBezTo>
                      <a:pt x="367" y="842"/>
                      <a:pt x="367" y="842"/>
                      <a:pt x="367" y="842"/>
                    </a:cubicBezTo>
                    <a:cubicBezTo>
                      <a:pt x="367" y="843"/>
                      <a:pt x="367" y="843"/>
                      <a:pt x="367" y="843"/>
                    </a:cubicBezTo>
                    <a:cubicBezTo>
                      <a:pt x="367" y="843"/>
                      <a:pt x="368" y="843"/>
                      <a:pt x="368" y="843"/>
                    </a:cubicBezTo>
                    <a:cubicBezTo>
                      <a:pt x="368" y="842"/>
                      <a:pt x="367" y="842"/>
                      <a:pt x="367" y="842"/>
                    </a:cubicBezTo>
                    <a:close/>
                    <a:moveTo>
                      <a:pt x="86" y="604"/>
                    </a:moveTo>
                    <a:cubicBezTo>
                      <a:pt x="86" y="603"/>
                      <a:pt x="86" y="603"/>
                      <a:pt x="85" y="603"/>
                    </a:cubicBezTo>
                    <a:cubicBezTo>
                      <a:pt x="85" y="604"/>
                      <a:pt x="85" y="604"/>
                      <a:pt x="86" y="604"/>
                    </a:cubicBezTo>
                    <a:close/>
                    <a:moveTo>
                      <a:pt x="279" y="135"/>
                    </a:moveTo>
                    <a:cubicBezTo>
                      <a:pt x="279" y="134"/>
                      <a:pt x="279" y="134"/>
                      <a:pt x="278" y="133"/>
                    </a:cubicBezTo>
                    <a:cubicBezTo>
                      <a:pt x="278" y="134"/>
                      <a:pt x="278" y="134"/>
                      <a:pt x="279" y="135"/>
                    </a:cubicBezTo>
                    <a:close/>
                    <a:moveTo>
                      <a:pt x="494" y="843"/>
                    </a:moveTo>
                    <a:cubicBezTo>
                      <a:pt x="495" y="843"/>
                      <a:pt x="494" y="842"/>
                      <a:pt x="494" y="841"/>
                    </a:cubicBezTo>
                    <a:cubicBezTo>
                      <a:pt x="494" y="842"/>
                      <a:pt x="494" y="842"/>
                      <a:pt x="494" y="843"/>
                    </a:cubicBezTo>
                    <a:close/>
                    <a:moveTo>
                      <a:pt x="382" y="57"/>
                    </a:moveTo>
                    <a:cubicBezTo>
                      <a:pt x="381" y="57"/>
                      <a:pt x="382" y="58"/>
                      <a:pt x="381" y="59"/>
                    </a:cubicBezTo>
                    <a:cubicBezTo>
                      <a:pt x="382" y="58"/>
                      <a:pt x="382" y="58"/>
                      <a:pt x="382" y="57"/>
                    </a:cubicBezTo>
                    <a:close/>
                    <a:moveTo>
                      <a:pt x="946" y="744"/>
                    </a:moveTo>
                    <a:cubicBezTo>
                      <a:pt x="946" y="744"/>
                      <a:pt x="945" y="744"/>
                      <a:pt x="945" y="744"/>
                    </a:cubicBezTo>
                    <a:cubicBezTo>
                      <a:pt x="945" y="745"/>
                      <a:pt x="946" y="745"/>
                      <a:pt x="946" y="744"/>
                    </a:cubicBezTo>
                    <a:close/>
                    <a:moveTo>
                      <a:pt x="78" y="616"/>
                    </a:moveTo>
                    <a:cubicBezTo>
                      <a:pt x="78" y="616"/>
                      <a:pt x="78" y="615"/>
                      <a:pt x="78" y="615"/>
                    </a:cubicBezTo>
                    <a:cubicBezTo>
                      <a:pt x="77" y="615"/>
                      <a:pt x="77" y="616"/>
                      <a:pt x="78" y="616"/>
                    </a:cubicBezTo>
                    <a:close/>
                    <a:moveTo>
                      <a:pt x="620" y="158"/>
                    </a:moveTo>
                    <a:cubicBezTo>
                      <a:pt x="620" y="158"/>
                      <a:pt x="619" y="158"/>
                      <a:pt x="619" y="158"/>
                    </a:cubicBezTo>
                    <a:cubicBezTo>
                      <a:pt x="619" y="159"/>
                      <a:pt x="620" y="159"/>
                      <a:pt x="620" y="158"/>
                    </a:cubicBezTo>
                    <a:close/>
                    <a:moveTo>
                      <a:pt x="81" y="562"/>
                    </a:moveTo>
                    <a:cubicBezTo>
                      <a:pt x="81" y="562"/>
                      <a:pt x="82" y="562"/>
                      <a:pt x="82" y="562"/>
                    </a:cubicBezTo>
                    <a:cubicBezTo>
                      <a:pt x="82" y="561"/>
                      <a:pt x="81" y="561"/>
                      <a:pt x="81" y="562"/>
                    </a:cubicBezTo>
                    <a:close/>
                    <a:moveTo>
                      <a:pt x="904" y="873"/>
                    </a:moveTo>
                    <a:cubicBezTo>
                      <a:pt x="904" y="873"/>
                      <a:pt x="904" y="872"/>
                      <a:pt x="904" y="872"/>
                    </a:cubicBezTo>
                    <a:cubicBezTo>
                      <a:pt x="904" y="872"/>
                      <a:pt x="904" y="872"/>
                      <a:pt x="904" y="872"/>
                    </a:cubicBezTo>
                    <a:cubicBezTo>
                      <a:pt x="904" y="872"/>
                      <a:pt x="903" y="872"/>
                      <a:pt x="903" y="872"/>
                    </a:cubicBezTo>
                    <a:cubicBezTo>
                      <a:pt x="903" y="873"/>
                      <a:pt x="904" y="873"/>
                      <a:pt x="904" y="873"/>
                    </a:cubicBezTo>
                    <a:close/>
                    <a:moveTo>
                      <a:pt x="49" y="514"/>
                    </a:moveTo>
                    <a:cubicBezTo>
                      <a:pt x="49" y="514"/>
                      <a:pt x="50" y="514"/>
                      <a:pt x="50" y="514"/>
                    </a:cubicBezTo>
                    <a:cubicBezTo>
                      <a:pt x="50" y="513"/>
                      <a:pt x="50" y="513"/>
                      <a:pt x="49" y="514"/>
                    </a:cubicBezTo>
                    <a:close/>
                    <a:moveTo>
                      <a:pt x="974" y="551"/>
                    </a:moveTo>
                    <a:cubicBezTo>
                      <a:pt x="974" y="550"/>
                      <a:pt x="973" y="550"/>
                      <a:pt x="973" y="551"/>
                    </a:cubicBezTo>
                    <a:cubicBezTo>
                      <a:pt x="973" y="551"/>
                      <a:pt x="974" y="551"/>
                      <a:pt x="974" y="551"/>
                    </a:cubicBezTo>
                    <a:close/>
                    <a:moveTo>
                      <a:pt x="272" y="885"/>
                    </a:moveTo>
                    <a:cubicBezTo>
                      <a:pt x="271" y="884"/>
                      <a:pt x="271" y="884"/>
                      <a:pt x="271" y="885"/>
                    </a:cubicBezTo>
                    <a:cubicBezTo>
                      <a:pt x="271" y="885"/>
                      <a:pt x="272" y="885"/>
                      <a:pt x="272" y="885"/>
                    </a:cubicBezTo>
                    <a:close/>
                    <a:moveTo>
                      <a:pt x="869" y="891"/>
                    </a:moveTo>
                    <a:cubicBezTo>
                      <a:pt x="869" y="890"/>
                      <a:pt x="869" y="890"/>
                      <a:pt x="869" y="889"/>
                    </a:cubicBezTo>
                    <a:cubicBezTo>
                      <a:pt x="868" y="890"/>
                      <a:pt x="868" y="890"/>
                      <a:pt x="869" y="891"/>
                    </a:cubicBezTo>
                    <a:close/>
                    <a:moveTo>
                      <a:pt x="800" y="706"/>
                    </a:moveTo>
                    <a:cubicBezTo>
                      <a:pt x="801" y="706"/>
                      <a:pt x="801" y="706"/>
                      <a:pt x="801" y="706"/>
                    </a:cubicBezTo>
                    <a:cubicBezTo>
                      <a:pt x="801" y="705"/>
                      <a:pt x="800" y="705"/>
                      <a:pt x="800" y="706"/>
                    </a:cubicBezTo>
                    <a:close/>
                    <a:moveTo>
                      <a:pt x="77" y="518"/>
                    </a:moveTo>
                    <a:cubicBezTo>
                      <a:pt x="78" y="518"/>
                      <a:pt x="78" y="518"/>
                      <a:pt x="79" y="518"/>
                    </a:cubicBezTo>
                    <a:cubicBezTo>
                      <a:pt x="78" y="518"/>
                      <a:pt x="78" y="517"/>
                      <a:pt x="77" y="518"/>
                    </a:cubicBezTo>
                    <a:close/>
                    <a:moveTo>
                      <a:pt x="571" y="917"/>
                    </a:moveTo>
                    <a:cubicBezTo>
                      <a:pt x="571" y="917"/>
                      <a:pt x="570" y="917"/>
                      <a:pt x="570" y="917"/>
                    </a:cubicBezTo>
                    <a:cubicBezTo>
                      <a:pt x="570" y="918"/>
                      <a:pt x="571" y="918"/>
                      <a:pt x="571" y="917"/>
                    </a:cubicBezTo>
                    <a:close/>
                    <a:moveTo>
                      <a:pt x="391" y="933"/>
                    </a:moveTo>
                    <a:cubicBezTo>
                      <a:pt x="391" y="933"/>
                      <a:pt x="391" y="933"/>
                      <a:pt x="391" y="933"/>
                    </a:cubicBezTo>
                    <a:cubicBezTo>
                      <a:pt x="391" y="933"/>
                      <a:pt x="391" y="933"/>
                      <a:pt x="391" y="933"/>
                    </a:cubicBezTo>
                    <a:cubicBezTo>
                      <a:pt x="391" y="933"/>
                      <a:pt x="390" y="934"/>
                      <a:pt x="391" y="934"/>
                    </a:cubicBezTo>
                    <a:cubicBezTo>
                      <a:pt x="392" y="934"/>
                      <a:pt x="391" y="933"/>
                      <a:pt x="391" y="933"/>
                    </a:cubicBezTo>
                    <a:close/>
                    <a:moveTo>
                      <a:pt x="624" y="941"/>
                    </a:moveTo>
                    <a:cubicBezTo>
                      <a:pt x="624" y="941"/>
                      <a:pt x="624" y="942"/>
                      <a:pt x="624" y="942"/>
                    </a:cubicBezTo>
                    <a:cubicBezTo>
                      <a:pt x="625" y="942"/>
                      <a:pt x="625" y="941"/>
                      <a:pt x="624" y="941"/>
                    </a:cubicBezTo>
                    <a:close/>
                    <a:moveTo>
                      <a:pt x="584" y="947"/>
                    </a:moveTo>
                    <a:cubicBezTo>
                      <a:pt x="583" y="948"/>
                      <a:pt x="583" y="948"/>
                      <a:pt x="584" y="949"/>
                    </a:cubicBezTo>
                    <a:cubicBezTo>
                      <a:pt x="584" y="948"/>
                      <a:pt x="584" y="948"/>
                      <a:pt x="584" y="947"/>
                    </a:cubicBezTo>
                    <a:close/>
                    <a:moveTo>
                      <a:pt x="886" y="258"/>
                    </a:moveTo>
                    <a:cubicBezTo>
                      <a:pt x="886" y="259"/>
                      <a:pt x="887" y="259"/>
                      <a:pt x="887" y="258"/>
                    </a:cubicBezTo>
                    <a:cubicBezTo>
                      <a:pt x="887" y="258"/>
                      <a:pt x="886" y="258"/>
                      <a:pt x="886" y="258"/>
                    </a:cubicBezTo>
                    <a:close/>
                    <a:moveTo>
                      <a:pt x="150" y="245"/>
                    </a:moveTo>
                    <a:cubicBezTo>
                      <a:pt x="149" y="245"/>
                      <a:pt x="149" y="245"/>
                      <a:pt x="148" y="245"/>
                    </a:cubicBezTo>
                    <a:cubicBezTo>
                      <a:pt x="149" y="245"/>
                      <a:pt x="149" y="246"/>
                      <a:pt x="150" y="245"/>
                    </a:cubicBezTo>
                    <a:close/>
                    <a:moveTo>
                      <a:pt x="154" y="242"/>
                    </a:moveTo>
                    <a:cubicBezTo>
                      <a:pt x="154" y="242"/>
                      <a:pt x="154" y="242"/>
                      <a:pt x="154" y="242"/>
                    </a:cubicBezTo>
                    <a:cubicBezTo>
                      <a:pt x="154" y="242"/>
                      <a:pt x="154" y="242"/>
                      <a:pt x="154" y="242"/>
                    </a:cubicBezTo>
                    <a:cubicBezTo>
                      <a:pt x="155" y="242"/>
                      <a:pt x="155" y="243"/>
                      <a:pt x="155" y="242"/>
                    </a:cubicBezTo>
                    <a:cubicBezTo>
                      <a:pt x="155" y="242"/>
                      <a:pt x="155" y="242"/>
                      <a:pt x="154" y="242"/>
                    </a:cubicBezTo>
                    <a:close/>
                    <a:moveTo>
                      <a:pt x="157" y="241"/>
                    </a:moveTo>
                    <a:cubicBezTo>
                      <a:pt x="156" y="241"/>
                      <a:pt x="157" y="242"/>
                      <a:pt x="157" y="242"/>
                    </a:cubicBezTo>
                    <a:cubicBezTo>
                      <a:pt x="158" y="242"/>
                      <a:pt x="158" y="242"/>
                      <a:pt x="157" y="241"/>
                    </a:cubicBezTo>
                    <a:close/>
                    <a:moveTo>
                      <a:pt x="550" y="1001"/>
                    </a:moveTo>
                    <a:cubicBezTo>
                      <a:pt x="551" y="1001"/>
                      <a:pt x="551" y="1001"/>
                      <a:pt x="551" y="1000"/>
                    </a:cubicBezTo>
                    <a:cubicBezTo>
                      <a:pt x="551" y="1000"/>
                      <a:pt x="550" y="1000"/>
                      <a:pt x="550" y="1001"/>
                    </a:cubicBezTo>
                    <a:close/>
                    <a:moveTo>
                      <a:pt x="274" y="121"/>
                    </a:moveTo>
                    <a:cubicBezTo>
                      <a:pt x="275" y="121"/>
                      <a:pt x="275" y="120"/>
                      <a:pt x="275" y="120"/>
                    </a:cubicBezTo>
                    <a:cubicBezTo>
                      <a:pt x="274" y="120"/>
                      <a:pt x="274" y="120"/>
                      <a:pt x="274" y="121"/>
                    </a:cubicBezTo>
                    <a:close/>
                    <a:moveTo>
                      <a:pt x="273" y="123"/>
                    </a:moveTo>
                    <a:cubicBezTo>
                      <a:pt x="273" y="123"/>
                      <a:pt x="274" y="123"/>
                      <a:pt x="274" y="123"/>
                    </a:cubicBezTo>
                    <a:cubicBezTo>
                      <a:pt x="274" y="123"/>
                      <a:pt x="274" y="122"/>
                      <a:pt x="273" y="123"/>
                    </a:cubicBezTo>
                    <a:close/>
                    <a:moveTo>
                      <a:pt x="817" y="146"/>
                    </a:moveTo>
                    <a:cubicBezTo>
                      <a:pt x="817" y="146"/>
                      <a:pt x="816" y="147"/>
                      <a:pt x="816" y="147"/>
                    </a:cubicBezTo>
                    <a:cubicBezTo>
                      <a:pt x="817" y="147"/>
                      <a:pt x="817" y="147"/>
                      <a:pt x="817" y="146"/>
                    </a:cubicBezTo>
                    <a:close/>
                    <a:moveTo>
                      <a:pt x="816" y="148"/>
                    </a:moveTo>
                    <a:cubicBezTo>
                      <a:pt x="816" y="148"/>
                      <a:pt x="816" y="147"/>
                      <a:pt x="816" y="147"/>
                    </a:cubicBezTo>
                    <a:cubicBezTo>
                      <a:pt x="816" y="147"/>
                      <a:pt x="815" y="147"/>
                      <a:pt x="816" y="148"/>
                    </a:cubicBezTo>
                    <a:close/>
                    <a:moveTo>
                      <a:pt x="814" y="151"/>
                    </a:moveTo>
                    <a:cubicBezTo>
                      <a:pt x="814" y="152"/>
                      <a:pt x="814" y="152"/>
                      <a:pt x="815" y="152"/>
                    </a:cubicBezTo>
                    <a:cubicBezTo>
                      <a:pt x="815" y="152"/>
                      <a:pt x="815" y="152"/>
                      <a:pt x="815" y="152"/>
                    </a:cubicBezTo>
                    <a:cubicBezTo>
                      <a:pt x="815" y="152"/>
                      <a:pt x="815" y="151"/>
                      <a:pt x="815" y="151"/>
                    </a:cubicBezTo>
                    <a:cubicBezTo>
                      <a:pt x="814" y="151"/>
                      <a:pt x="814" y="151"/>
                      <a:pt x="814" y="151"/>
                    </a:cubicBezTo>
                    <a:close/>
                    <a:moveTo>
                      <a:pt x="889" y="153"/>
                    </a:moveTo>
                    <a:cubicBezTo>
                      <a:pt x="888" y="153"/>
                      <a:pt x="888" y="153"/>
                      <a:pt x="888" y="153"/>
                    </a:cubicBezTo>
                    <a:cubicBezTo>
                      <a:pt x="888" y="153"/>
                      <a:pt x="889" y="153"/>
                      <a:pt x="889" y="153"/>
                    </a:cubicBezTo>
                    <a:close/>
                    <a:moveTo>
                      <a:pt x="621" y="157"/>
                    </a:moveTo>
                    <a:cubicBezTo>
                      <a:pt x="621" y="157"/>
                      <a:pt x="621" y="156"/>
                      <a:pt x="620" y="156"/>
                    </a:cubicBezTo>
                    <a:cubicBezTo>
                      <a:pt x="620" y="156"/>
                      <a:pt x="620" y="157"/>
                      <a:pt x="620" y="157"/>
                    </a:cubicBezTo>
                    <a:cubicBezTo>
                      <a:pt x="620" y="157"/>
                      <a:pt x="621" y="157"/>
                      <a:pt x="621" y="157"/>
                    </a:cubicBezTo>
                    <a:cubicBezTo>
                      <a:pt x="621" y="157"/>
                      <a:pt x="621" y="157"/>
                      <a:pt x="621" y="157"/>
                    </a:cubicBezTo>
                    <a:close/>
                    <a:moveTo>
                      <a:pt x="834" y="165"/>
                    </a:moveTo>
                    <a:cubicBezTo>
                      <a:pt x="834" y="165"/>
                      <a:pt x="834" y="165"/>
                      <a:pt x="834" y="165"/>
                    </a:cubicBezTo>
                    <a:cubicBezTo>
                      <a:pt x="834" y="166"/>
                      <a:pt x="834" y="166"/>
                      <a:pt x="834" y="166"/>
                    </a:cubicBezTo>
                    <a:cubicBezTo>
                      <a:pt x="834" y="166"/>
                      <a:pt x="834" y="165"/>
                      <a:pt x="834" y="165"/>
                    </a:cubicBezTo>
                    <a:cubicBezTo>
                      <a:pt x="834" y="165"/>
                      <a:pt x="834" y="165"/>
                      <a:pt x="834" y="165"/>
                    </a:cubicBezTo>
                    <a:close/>
                    <a:moveTo>
                      <a:pt x="394" y="170"/>
                    </a:moveTo>
                    <a:cubicBezTo>
                      <a:pt x="394" y="170"/>
                      <a:pt x="394" y="170"/>
                      <a:pt x="393" y="170"/>
                    </a:cubicBezTo>
                    <a:cubicBezTo>
                      <a:pt x="394" y="170"/>
                      <a:pt x="394" y="171"/>
                      <a:pt x="394" y="170"/>
                    </a:cubicBezTo>
                    <a:close/>
                    <a:moveTo>
                      <a:pt x="395" y="172"/>
                    </a:moveTo>
                    <a:cubicBezTo>
                      <a:pt x="395" y="172"/>
                      <a:pt x="395" y="172"/>
                      <a:pt x="395" y="172"/>
                    </a:cubicBezTo>
                    <a:cubicBezTo>
                      <a:pt x="395" y="172"/>
                      <a:pt x="395" y="172"/>
                      <a:pt x="395" y="172"/>
                    </a:cubicBezTo>
                    <a:cubicBezTo>
                      <a:pt x="394" y="172"/>
                      <a:pt x="394" y="172"/>
                      <a:pt x="394" y="172"/>
                    </a:cubicBezTo>
                    <a:cubicBezTo>
                      <a:pt x="394" y="172"/>
                      <a:pt x="394" y="172"/>
                      <a:pt x="395" y="172"/>
                    </a:cubicBezTo>
                    <a:close/>
                    <a:moveTo>
                      <a:pt x="834" y="173"/>
                    </a:moveTo>
                    <a:cubicBezTo>
                      <a:pt x="834" y="173"/>
                      <a:pt x="834" y="173"/>
                      <a:pt x="834" y="172"/>
                    </a:cubicBezTo>
                    <a:cubicBezTo>
                      <a:pt x="834" y="172"/>
                      <a:pt x="833" y="172"/>
                      <a:pt x="834" y="173"/>
                    </a:cubicBezTo>
                    <a:close/>
                    <a:moveTo>
                      <a:pt x="688" y="182"/>
                    </a:moveTo>
                    <a:cubicBezTo>
                      <a:pt x="688" y="182"/>
                      <a:pt x="688" y="183"/>
                      <a:pt x="688" y="183"/>
                    </a:cubicBezTo>
                    <a:cubicBezTo>
                      <a:pt x="688" y="183"/>
                      <a:pt x="689" y="183"/>
                      <a:pt x="688" y="182"/>
                    </a:cubicBezTo>
                    <a:close/>
                    <a:moveTo>
                      <a:pt x="687" y="184"/>
                    </a:moveTo>
                    <a:cubicBezTo>
                      <a:pt x="687" y="184"/>
                      <a:pt x="688" y="183"/>
                      <a:pt x="688" y="183"/>
                    </a:cubicBezTo>
                    <a:cubicBezTo>
                      <a:pt x="687" y="183"/>
                      <a:pt x="687" y="183"/>
                      <a:pt x="687" y="184"/>
                    </a:cubicBezTo>
                    <a:close/>
                    <a:moveTo>
                      <a:pt x="312" y="88"/>
                    </a:moveTo>
                    <a:cubicBezTo>
                      <a:pt x="313" y="88"/>
                      <a:pt x="313" y="88"/>
                      <a:pt x="313" y="88"/>
                    </a:cubicBezTo>
                    <a:cubicBezTo>
                      <a:pt x="313" y="88"/>
                      <a:pt x="313" y="88"/>
                      <a:pt x="313" y="88"/>
                    </a:cubicBezTo>
                    <a:cubicBezTo>
                      <a:pt x="313" y="88"/>
                      <a:pt x="313" y="88"/>
                      <a:pt x="313" y="88"/>
                    </a:cubicBezTo>
                    <a:cubicBezTo>
                      <a:pt x="313" y="88"/>
                      <a:pt x="313" y="88"/>
                      <a:pt x="312" y="88"/>
                    </a:cubicBezTo>
                    <a:close/>
                    <a:moveTo>
                      <a:pt x="924" y="752"/>
                    </a:moveTo>
                    <a:cubicBezTo>
                      <a:pt x="924" y="752"/>
                      <a:pt x="924" y="752"/>
                      <a:pt x="924" y="752"/>
                    </a:cubicBezTo>
                    <a:cubicBezTo>
                      <a:pt x="924" y="752"/>
                      <a:pt x="924" y="752"/>
                      <a:pt x="924" y="752"/>
                    </a:cubicBezTo>
                    <a:cubicBezTo>
                      <a:pt x="924" y="752"/>
                      <a:pt x="924" y="752"/>
                      <a:pt x="924" y="752"/>
                    </a:cubicBezTo>
                    <a:cubicBezTo>
                      <a:pt x="924" y="752"/>
                      <a:pt x="924" y="752"/>
                      <a:pt x="924" y="752"/>
                    </a:cubicBezTo>
                    <a:close/>
                    <a:moveTo>
                      <a:pt x="146" y="754"/>
                    </a:moveTo>
                    <a:cubicBezTo>
                      <a:pt x="146" y="754"/>
                      <a:pt x="146" y="754"/>
                      <a:pt x="146" y="754"/>
                    </a:cubicBezTo>
                    <a:cubicBezTo>
                      <a:pt x="146" y="754"/>
                      <a:pt x="146" y="754"/>
                      <a:pt x="145" y="754"/>
                    </a:cubicBezTo>
                    <a:cubicBezTo>
                      <a:pt x="146" y="754"/>
                      <a:pt x="146" y="754"/>
                      <a:pt x="146" y="754"/>
                    </a:cubicBezTo>
                    <a:cubicBezTo>
                      <a:pt x="146" y="754"/>
                      <a:pt x="146" y="754"/>
                      <a:pt x="146" y="754"/>
                    </a:cubicBezTo>
                    <a:close/>
                    <a:moveTo>
                      <a:pt x="136" y="762"/>
                    </a:moveTo>
                    <a:cubicBezTo>
                      <a:pt x="136" y="762"/>
                      <a:pt x="136" y="761"/>
                      <a:pt x="136" y="761"/>
                    </a:cubicBezTo>
                    <a:cubicBezTo>
                      <a:pt x="136" y="761"/>
                      <a:pt x="135" y="761"/>
                      <a:pt x="136" y="762"/>
                    </a:cubicBezTo>
                    <a:close/>
                    <a:moveTo>
                      <a:pt x="126" y="763"/>
                    </a:moveTo>
                    <a:cubicBezTo>
                      <a:pt x="126" y="763"/>
                      <a:pt x="126" y="763"/>
                      <a:pt x="126" y="763"/>
                    </a:cubicBezTo>
                    <a:cubicBezTo>
                      <a:pt x="126" y="763"/>
                      <a:pt x="126" y="763"/>
                      <a:pt x="126" y="763"/>
                    </a:cubicBezTo>
                    <a:cubicBezTo>
                      <a:pt x="126" y="763"/>
                      <a:pt x="126" y="763"/>
                      <a:pt x="126" y="763"/>
                    </a:cubicBezTo>
                    <a:cubicBezTo>
                      <a:pt x="126" y="763"/>
                      <a:pt x="126" y="763"/>
                      <a:pt x="126" y="763"/>
                    </a:cubicBezTo>
                    <a:close/>
                    <a:moveTo>
                      <a:pt x="946" y="717"/>
                    </a:moveTo>
                    <a:cubicBezTo>
                      <a:pt x="946" y="717"/>
                      <a:pt x="946" y="717"/>
                      <a:pt x="946" y="717"/>
                    </a:cubicBezTo>
                    <a:cubicBezTo>
                      <a:pt x="946" y="717"/>
                      <a:pt x="946" y="718"/>
                      <a:pt x="946" y="718"/>
                    </a:cubicBezTo>
                    <a:cubicBezTo>
                      <a:pt x="946" y="717"/>
                      <a:pt x="946" y="717"/>
                      <a:pt x="946" y="717"/>
                    </a:cubicBezTo>
                    <a:cubicBezTo>
                      <a:pt x="946" y="717"/>
                      <a:pt x="946" y="717"/>
                      <a:pt x="946" y="717"/>
                    </a:cubicBezTo>
                    <a:close/>
                    <a:moveTo>
                      <a:pt x="305" y="765"/>
                    </a:moveTo>
                    <a:cubicBezTo>
                      <a:pt x="305" y="765"/>
                      <a:pt x="305" y="765"/>
                      <a:pt x="305" y="765"/>
                    </a:cubicBezTo>
                    <a:cubicBezTo>
                      <a:pt x="305" y="765"/>
                      <a:pt x="306" y="765"/>
                      <a:pt x="305" y="765"/>
                    </a:cubicBezTo>
                    <a:close/>
                    <a:moveTo>
                      <a:pt x="114" y="772"/>
                    </a:moveTo>
                    <a:cubicBezTo>
                      <a:pt x="114" y="772"/>
                      <a:pt x="114" y="771"/>
                      <a:pt x="114" y="771"/>
                    </a:cubicBezTo>
                    <a:cubicBezTo>
                      <a:pt x="114" y="771"/>
                      <a:pt x="114" y="772"/>
                      <a:pt x="113" y="772"/>
                    </a:cubicBezTo>
                    <a:cubicBezTo>
                      <a:pt x="114" y="772"/>
                      <a:pt x="114" y="772"/>
                      <a:pt x="114" y="772"/>
                    </a:cubicBezTo>
                    <a:cubicBezTo>
                      <a:pt x="114" y="772"/>
                      <a:pt x="114" y="772"/>
                      <a:pt x="114" y="772"/>
                    </a:cubicBezTo>
                    <a:close/>
                    <a:moveTo>
                      <a:pt x="948" y="718"/>
                    </a:moveTo>
                    <a:cubicBezTo>
                      <a:pt x="948" y="718"/>
                      <a:pt x="948" y="718"/>
                      <a:pt x="948" y="718"/>
                    </a:cubicBezTo>
                    <a:cubicBezTo>
                      <a:pt x="948" y="718"/>
                      <a:pt x="948" y="718"/>
                      <a:pt x="948" y="718"/>
                    </a:cubicBezTo>
                    <a:cubicBezTo>
                      <a:pt x="948" y="718"/>
                      <a:pt x="948" y="718"/>
                      <a:pt x="948" y="718"/>
                    </a:cubicBezTo>
                    <a:cubicBezTo>
                      <a:pt x="948" y="718"/>
                      <a:pt x="948" y="718"/>
                      <a:pt x="948" y="718"/>
                    </a:cubicBezTo>
                    <a:close/>
                    <a:moveTo>
                      <a:pt x="51" y="508"/>
                    </a:moveTo>
                    <a:cubicBezTo>
                      <a:pt x="51" y="508"/>
                      <a:pt x="51" y="508"/>
                      <a:pt x="51" y="508"/>
                    </a:cubicBezTo>
                    <a:cubicBezTo>
                      <a:pt x="51" y="508"/>
                      <a:pt x="50" y="508"/>
                      <a:pt x="50" y="508"/>
                    </a:cubicBezTo>
                    <a:cubicBezTo>
                      <a:pt x="50" y="508"/>
                      <a:pt x="50" y="508"/>
                      <a:pt x="50" y="508"/>
                    </a:cubicBezTo>
                    <a:cubicBezTo>
                      <a:pt x="51" y="508"/>
                      <a:pt x="51" y="508"/>
                      <a:pt x="51" y="508"/>
                    </a:cubicBezTo>
                    <a:close/>
                    <a:moveTo>
                      <a:pt x="115" y="810"/>
                    </a:moveTo>
                    <a:cubicBezTo>
                      <a:pt x="115" y="810"/>
                      <a:pt x="115" y="809"/>
                      <a:pt x="115" y="809"/>
                    </a:cubicBezTo>
                    <a:cubicBezTo>
                      <a:pt x="115" y="809"/>
                      <a:pt x="114" y="809"/>
                      <a:pt x="115" y="810"/>
                    </a:cubicBezTo>
                    <a:close/>
                    <a:moveTo>
                      <a:pt x="84" y="603"/>
                    </a:moveTo>
                    <a:cubicBezTo>
                      <a:pt x="84" y="603"/>
                      <a:pt x="85" y="603"/>
                      <a:pt x="85" y="603"/>
                    </a:cubicBezTo>
                    <a:cubicBezTo>
                      <a:pt x="85" y="603"/>
                      <a:pt x="85" y="602"/>
                      <a:pt x="84" y="603"/>
                    </a:cubicBezTo>
                    <a:close/>
                    <a:moveTo>
                      <a:pt x="219" y="836"/>
                    </a:moveTo>
                    <a:cubicBezTo>
                      <a:pt x="219" y="836"/>
                      <a:pt x="219" y="835"/>
                      <a:pt x="219" y="835"/>
                    </a:cubicBezTo>
                    <a:cubicBezTo>
                      <a:pt x="219" y="835"/>
                      <a:pt x="218" y="835"/>
                      <a:pt x="219" y="836"/>
                    </a:cubicBezTo>
                    <a:close/>
                    <a:moveTo>
                      <a:pt x="83" y="602"/>
                    </a:moveTo>
                    <a:cubicBezTo>
                      <a:pt x="83" y="602"/>
                      <a:pt x="83" y="602"/>
                      <a:pt x="83" y="602"/>
                    </a:cubicBezTo>
                    <a:cubicBezTo>
                      <a:pt x="83" y="602"/>
                      <a:pt x="83" y="602"/>
                      <a:pt x="83" y="602"/>
                    </a:cubicBezTo>
                    <a:cubicBezTo>
                      <a:pt x="83" y="602"/>
                      <a:pt x="83" y="602"/>
                      <a:pt x="84" y="602"/>
                    </a:cubicBezTo>
                    <a:cubicBezTo>
                      <a:pt x="84" y="602"/>
                      <a:pt x="83" y="602"/>
                      <a:pt x="83" y="602"/>
                    </a:cubicBezTo>
                    <a:close/>
                    <a:moveTo>
                      <a:pt x="536" y="840"/>
                    </a:moveTo>
                    <a:cubicBezTo>
                      <a:pt x="536" y="840"/>
                      <a:pt x="536" y="841"/>
                      <a:pt x="536" y="841"/>
                    </a:cubicBezTo>
                    <a:cubicBezTo>
                      <a:pt x="536" y="841"/>
                      <a:pt x="536" y="840"/>
                      <a:pt x="536" y="840"/>
                    </a:cubicBezTo>
                    <a:cubicBezTo>
                      <a:pt x="536" y="840"/>
                      <a:pt x="536" y="840"/>
                      <a:pt x="536" y="840"/>
                    </a:cubicBezTo>
                    <a:cubicBezTo>
                      <a:pt x="536" y="840"/>
                      <a:pt x="536" y="840"/>
                      <a:pt x="536" y="840"/>
                    </a:cubicBezTo>
                    <a:close/>
                    <a:moveTo>
                      <a:pt x="495" y="841"/>
                    </a:moveTo>
                    <a:cubicBezTo>
                      <a:pt x="495" y="841"/>
                      <a:pt x="494" y="841"/>
                      <a:pt x="494" y="842"/>
                    </a:cubicBezTo>
                    <a:cubicBezTo>
                      <a:pt x="495" y="841"/>
                      <a:pt x="495" y="841"/>
                      <a:pt x="495" y="841"/>
                    </a:cubicBezTo>
                    <a:close/>
                    <a:moveTo>
                      <a:pt x="509" y="841"/>
                    </a:moveTo>
                    <a:cubicBezTo>
                      <a:pt x="509" y="841"/>
                      <a:pt x="508" y="841"/>
                      <a:pt x="508" y="841"/>
                    </a:cubicBezTo>
                    <a:cubicBezTo>
                      <a:pt x="508" y="841"/>
                      <a:pt x="508" y="841"/>
                      <a:pt x="508" y="841"/>
                    </a:cubicBezTo>
                    <a:cubicBezTo>
                      <a:pt x="508" y="841"/>
                      <a:pt x="508" y="841"/>
                      <a:pt x="509" y="841"/>
                    </a:cubicBezTo>
                    <a:close/>
                    <a:moveTo>
                      <a:pt x="535" y="842"/>
                    </a:moveTo>
                    <a:cubicBezTo>
                      <a:pt x="535" y="841"/>
                      <a:pt x="535" y="842"/>
                      <a:pt x="535" y="842"/>
                    </a:cubicBezTo>
                    <a:cubicBezTo>
                      <a:pt x="535" y="842"/>
                      <a:pt x="536" y="842"/>
                      <a:pt x="535" y="842"/>
                    </a:cubicBezTo>
                    <a:close/>
                    <a:moveTo>
                      <a:pt x="534" y="843"/>
                    </a:moveTo>
                    <a:cubicBezTo>
                      <a:pt x="535" y="843"/>
                      <a:pt x="535" y="843"/>
                      <a:pt x="535" y="842"/>
                    </a:cubicBezTo>
                    <a:cubicBezTo>
                      <a:pt x="534" y="842"/>
                      <a:pt x="534" y="842"/>
                      <a:pt x="534" y="843"/>
                    </a:cubicBezTo>
                    <a:close/>
                    <a:moveTo>
                      <a:pt x="868" y="572"/>
                    </a:moveTo>
                    <a:cubicBezTo>
                      <a:pt x="868" y="572"/>
                      <a:pt x="869" y="572"/>
                      <a:pt x="869" y="572"/>
                    </a:cubicBezTo>
                    <a:cubicBezTo>
                      <a:pt x="869" y="572"/>
                      <a:pt x="869" y="571"/>
                      <a:pt x="868" y="572"/>
                    </a:cubicBezTo>
                    <a:close/>
                    <a:moveTo>
                      <a:pt x="899" y="852"/>
                    </a:moveTo>
                    <a:cubicBezTo>
                      <a:pt x="899" y="852"/>
                      <a:pt x="899" y="852"/>
                      <a:pt x="899" y="852"/>
                    </a:cubicBezTo>
                    <a:cubicBezTo>
                      <a:pt x="899" y="852"/>
                      <a:pt x="899" y="852"/>
                      <a:pt x="899" y="852"/>
                    </a:cubicBezTo>
                    <a:cubicBezTo>
                      <a:pt x="899" y="852"/>
                      <a:pt x="899" y="852"/>
                      <a:pt x="899" y="852"/>
                    </a:cubicBezTo>
                    <a:cubicBezTo>
                      <a:pt x="899" y="852"/>
                      <a:pt x="899" y="852"/>
                      <a:pt x="899" y="852"/>
                    </a:cubicBezTo>
                    <a:close/>
                    <a:moveTo>
                      <a:pt x="975" y="564"/>
                    </a:moveTo>
                    <a:cubicBezTo>
                      <a:pt x="975" y="564"/>
                      <a:pt x="975" y="564"/>
                      <a:pt x="975" y="564"/>
                    </a:cubicBezTo>
                    <a:cubicBezTo>
                      <a:pt x="975" y="565"/>
                      <a:pt x="975" y="565"/>
                      <a:pt x="975" y="565"/>
                    </a:cubicBezTo>
                    <a:cubicBezTo>
                      <a:pt x="975" y="565"/>
                      <a:pt x="975" y="565"/>
                      <a:pt x="976" y="564"/>
                    </a:cubicBezTo>
                    <a:cubicBezTo>
                      <a:pt x="975" y="564"/>
                      <a:pt x="975" y="564"/>
                      <a:pt x="975" y="564"/>
                    </a:cubicBezTo>
                    <a:close/>
                    <a:moveTo>
                      <a:pt x="131" y="860"/>
                    </a:moveTo>
                    <a:cubicBezTo>
                      <a:pt x="131" y="860"/>
                      <a:pt x="131" y="859"/>
                      <a:pt x="131" y="859"/>
                    </a:cubicBezTo>
                    <a:cubicBezTo>
                      <a:pt x="131" y="859"/>
                      <a:pt x="130" y="859"/>
                      <a:pt x="131" y="860"/>
                    </a:cubicBezTo>
                    <a:close/>
                    <a:moveTo>
                      <a:pt x="955" y="465"/>
                    </a:moveTo>
                    <a:cubicBezTo>
                      <a:pt x="955" y="465"/>
                      <a:pt x="954" y="465"/>
                      <a:pt x="954" y="466"/>
                    </a:cubicBezTo>
                    <a:cubicBezTo>
                      <a:pt x="955" y="465"/>
                      <a:pt x="955" y="466"/>
                      <a:pt x="955" y="465"/>
                    </a:cubicBezTo>
                    <a:close/>
                    <a:moveTo>
                      <a:pt x="398" y="9"/>
                    </a:moveTo>
                    <a:cubicBezTo>
                      <a:pt x="398" y="9"/>
                      <a:pt x="398" y="9"/>
                      <a:pt x="398" y="9"/>
                    </a:cubicBezTo>
                    <a:cubicBezTo>
                      <a:pt x="398" y="9"/>
                      <a:pt x="398" y="8"/>
                      <a:pt x="398" y="9"/>
                    </a:cubicBezTo>
                    <a:close/>
                    <a:moveTo>
                      <a:pt x="798" y="870"/>
                    </a:moveTo>
                    <a:cubicBezTo>
                      <a:pt x="798" y="870"/>
                      <a:pt x="798" y="870"/>
                      <a:pt x="798" y="870"/>
                    </a:cubicBezTo>
                    <a:cubicBezTo>
                      <a:pt x="798" y="870"/>
                      <a:pt x="798" y="870"/>
                      <a:pt x="798" y="870"/>
                    </a:cubicBezTo>
                    <a:cubicBezTo>
                      <a:pt x="798" y="870"/>
                      <a:pt x="798" y="870"/>
                      <a:pt x="798" y="870"/>
                    </a:cubicBezTo>
                    <a:cubicBezTo>
                      <a:pt x="798" y="870"/>
                      <a:pt x="798" y="870"/>
                      <a:pt x="798" y="870"/>
                    </a:cubicBezTo>
                    <a:close/>
                    <a:moveTo>
                      <a:pt x="998" y="560"/>
                    </a:moveTo>
                    <a:cubicBezTo>
                      <a:pt x="998" y="560"/>
                      <a:pt x="998" y="560"/>
                      <a:pt x="998" y="560"/>
                    </a:cubicBezTo>
                    <a:cubicBezTo>
                      <a:pt x="998" y="560"/>
                      <a:pt x="998" y="560"/>
                      <a:pt x="998" y="560"/>
                    </a:cubicBezTo>
                    <a:cubicBezTo>
                      <a:pt x="998" y="560"/>
                      <a:pt x="998" y="560"/>
                      <a:pt x="998" y="560"/>
                    </a:cubicBezTo>
                    <a:cubicBezTo>
                      <a:pt x="998" y="560"/>
                      <a:pt x="998" y="560"/>
                      <a:pt x="998" y="560"/>
                    </a:cubicBezTo>
                    <a:close/>
                    <a:moveTo>
                      <a:pt x="583" y="38"/>
                    </a:moveTo>
                    <a:cubicBezTo>
                      <a:pt x="583" y="38"/>
                      <a:pt x="583" y="38"/>
                      <a:pt x="583" y="38"/>
                    </a:cubicBezTo>
                    <a:cubicBezTo>
                      <a:pt x="583" y="38"/>
                      <a:pt x="583" y="38"/>
                      <a:pt x="583" y="38"/>
                    </a:cubicBezTo>
                    <a:cubicBezTo>
                      <a:pt x="583" y="38"/>
                      <a:pt x="583" y="38"/>
                      <a:pt x="583" y="38"/>
                    </a:cubicBezTo>
                    <a:cubicBezTo>
                      <a:pt x="583" y="38"/>
                      <a:pt x="583" y="38"/>
                      <a:pt x="583" y="38"/>
                    </a:cubicBezTo>
                    <a:close/>
                    <a:moveTo>
                      <a:pt x="686" y="47"/>
                    </a:moveTo>
                    <a:cubicBezTo>
                      <a:pt x="686" y="47"/>
                      <a:pt x="686" y="47"/>
                      <a:pt x="686" y="48"/>
                    </a:cubicBezTo>
                    <a:cubicBezTo>
                      <a:pt x="686" y="48"/>
                      <a:pt x="687" y="48"/>
                      <a:pt x="686" y="47"/>
                    </a:cubicBezTo>
                    <a:close/>
                    <a:moveTo>
                      <a:pt x="951" y="462"/>
                    </a:moveTo>
                    <a:cubicBezTo>
                      <a:pt x="951" y="462"/>
                      <a:pt x="952" y="463"/>
                      <a:pt x="952" y="463"/>
                    </a:cubicBezTo>
                    <a:cubicBezTo>
                      <a:pt x="952" y="463"/>
                      <a:pt x="952" y="462"/>
                      <a:pt x="952" y="462"/>
                    </a:cubicBezTo>
                    <a:cubicBezTo>
                      <a:pt x="952" y="462"/>
                      <a:pt x="952" y="462"/>
                      <a:pt x="952" y="462"/>
                    </a:cubicBezTo>
                    <a:cubicBezTo>
                      <a:pt x="952" y="462"/>
                      <a:pt x="952" y="462"/>
                      <a:pt x="951" y="462"/>
                    </a:cubicBezTo>
                    <a:close/>
                    <a:moveTo>
                      <a:pt x="83" y="560"/>
                    </a:moveTo>
                    <a:cubicBezTo>
                      <a:pt x="83" y="560"/>
                      <a:pt x="83" y="560"/>
                      <a:pt x="83" y="560"/>
                    </a:cubicBezTo>
                    <a:cubicBezTo>
                      <a:pt x="83" y="560"/>
                      <a:pt x="83" y="560"/>
                      <a:pt x="83" y="560"/>
                    </a:cubicBezTo>
                    <a:cubicBezTo>
                      <a:pt x="83" y="560"/>
                      <a:pt x="83" y="560"/>
                      <a:pt x="84" y="560"/>
                    </a:cubicBezTo>
                    <a:cubicBezTo>
                      <a:pt x="83" y="560"/>
                      <a:pt x="83" y="560"/>
                      <a:pt x="83" y="560"/>
                    </a:cubicBezTo>
                    <a:close/>
                    <a:moveTo>
                      <a:pt x="702" y="49"/>
                    </a:moveTo>
                    <a:cubicBezTo>
                      <a:pt x="701" y="49"/>
                      <a:pt x="701" y="49"/>
                      <a:pt x="701" y="50"/>
                    </a:cubicBezTo>
                    <a:cubicBezTo>
                      <a:pt x="702" y="50"/>
                      <a:pt x="702" y="50"/>
                      <a:pt x="702" y="49"/>
                    </a:cubicBezTo>
                    <a:close/>
                    <a:moveTo>
                      <a:pt x="132" y="732"/>
                    </a:moveTo>
                    <a:cubicBezTo>
                      <a:pt x="132" y="732"/>
                      <a:pt x="133" y="732"/>
                      <a:pt x="133" y="731"/>
                    </a:cubicBezTo>
                    <a:cubicBezTo>
                      <a:pt x="132" y="731"/>
                      <a:pt x="132" y="731"/>
                      <a:pt x="132" y="732"/>
                    </a:cubicBezTo>
                    <a:close/>
                    <a:moveTo>
                      <a:pt x="849" y="877"/>
                    </a:moveTo>
                    <a:cubicBezTo>
                      <a:pt x="849" y="877"/>
                      <a:pt x="848" y="877"/>
                      <a:pt x="848" y="878"/>
                    </a:cubicBezTo>
                    <a:cubicBezTo>
                      <a:pt x="849" y="878"/>
                      <a:pt x="849" y="878"/>
                      <a:pt x="849" y="877"/>
                    </a:cubicBezTo>
                    <a:close/>
                    <a:moveTo>
                      <a:pt x="102" y="557"/>
                    </a:moveTo>
                    <a:cubicBezTo>
                      <a:pt x="102" y="557"/>
                      <a:pt x="102" y="557"/>
                      <a:pt x="102" y="557"/>
                    </a:cubicBezTo>
                    <a:cubicBezTo>
                      <a:pt x="102" y="557"/>
                      <a:pt x="102" y="557"/>
                      <a:pt x="102" y="558"/>
                    </a:cubicBezTo>
                    <a:cubicBezTo>
                      <a:pt x="102" y="557"/>
                      <a:pt x="102" y="557"/>
                      <a:pt x="102" y="557"/>
                    </a:cubicBezTo>
                    <a:cubicBezTo>
                      <a:pt x="102" y="557"/>
                      <a:pt x="102" y="557"/>
                      <a:pt x="102" y="557"/>
                    </a:cubicBezTo>
                    <a:close/>
                    <a:moveTo>
                      <a:pt x="701" y="50"/>
                    </a:moveTo>
                    <a:cubicBezTo>
                      <a:pt x="701" y="51"/>
                      <a:pt x="701" y="50"/>
                      <a:pt x="701" y="50"/>
                    </a:cubicBezTo>
                    <a:cubicBezTo>
                      <a:pt x="701" y="50"/>
                      <a:pt x="700" y="50"/>
                      <a:pt x="701" y="50"/>
                    </a:cubicBezTo>
                    <a:close/>
                    <a:moveTo>
                      <a:pt x="686" y="52"/>
                    </a:moveTo>
                    <a:cubicBezTo>
                      <a:pt x="686" y="52"/>
                      <a:pt x="686" y="52"/>
                      <a:pt x="686" y="52"/>
                    </a:cubicBezTo>
                    <a:cubicBezTo>
                      <a:pt x="686" y="52"/>
                      <a:pt x="686" y="52"/>
                      <a:pt x="686" y="52"/>
                    </a:cubicBezTo>
                    <a:cubicBezTo>
                      <a:pt x="686" y="52"/>
                      <a:pt x="686" y="51"/>
                      <a:pt x="686" y="51"/>
                    </a:cubicBezTo>
                    <a:cubicBezTo>
                      <a:pt x="686" y="51"/>
                      <a:pt x="686" y="51"/>
                      <a:pt x="686" y="52"/>
                    </a:cubicBezTo>
                    <a:close/>
                    <a:moveTo>
                      <a:pt x="880" y="879"/>
                    </a:moveTo>
                    <a:cubicBezTo>
                      <a:pt x="880" y="879"/>
                      <a:pt x="879" y="878"/>
                      <a:pt x="879" y="878"/>
                    </a:cubicBezTo>
                    <a:cubicBezTo>
                      <a:pt x="879" y="879"/>
                      <a:pt x="879" y="879"/>
                      <a:pt x="880" y="879"/>
                    </a:cubicBezTo>
                    <a:close/>
                    <a:moveTo>
                      <a:pt x="995" y="548"/>
                    </a:moveTo>
                    <a:cubicBezTo>
                      <a:pt x="996" y="548"/>
                      <a:pt x="996" y="548"/>
                      <a:pt x="996" y="548"/>
                    </a:cubicBezTo>
                    <a:cubicBezTo>
                      <a:pt x="996" y="548"/>
                      <a:pt x="996" y="548"/>
                      <a:pt x="996" y="548"/>
                    </a:cubicBezTo>
                    <a:cubicBezTo>
                      <a:pt x="996" y="548"/>
                      <a:pt x="996" y="548"/>
                      <a:pt x="996" y="548"/>
                    </a:cubicBezTo>
                    <a:cubicBezTo>
                      <a:pt x="996" y="548"/>
                      <a:pt x="996" y="548"/>
                      <a:pt x="995" y="548"/>
                    </a:cubicBezTo>
                    <a:close/>
                    <a:moveTo>
                      <a:pt x="876" y="881"/>
                    </a:moveTo>
                    <a:cubicBezTo>
                      <a:pt x="876" y="881"/>
                      <a:pt x="876" y="881"/>
                      <a:pt x="877" y="881"/>
                    </a:cubicBezTo>
                    <a:cubicBezTo>
                      <a:pt x="877" y="881"/>
                      <a:pt x="877" y="880"/>
                      <a:pt x="876" y="881"/>
                    </a:cubicBezTo>
                    <a:close/>
                    <a:moveTo>
                      <a:pt x="877" y="882"/>
                    </a:moveTo>
                    <a:cubicBezTo>
                      <a:pt x="877" y="882"/>
                      <a:pt x="877" y="881"/>
                      <a:pt x="877" y="881"/>
                    </a:cubicBezTo>
                    <a:cubicBezTo>
                      <a:pt x="877" y="882"/>
                      <a:pt x="877" y="882"/>
                      <a:pt x="877" y="882"/>
                    </a:cubicBezTo>
                    <a:close/>
                    <a:moveTo>
                      <a:pt x="343" y="882"/>
                    </a:moveTo>
                    <a:cubicBezTo>
                      <a:pt x="343" y="882"/>
                      <a:pt x="342" y="882"/>
                      <a:pt x="342" y="882"/>
                    </a:cubicBezTo>
                    <a:cubicBezTo>
                      <a:pt x="342" y="882"/>
                      <a:pt x="342" y="883"/>
                      <a:pt x="343" y="883"/>
                    </a:cubicBezTo>
                    <a:cubicBezTo>
                      <a:pt x="343" y="883"/>
                      <a:pt x="343" y="882"/>
                      <a:pt x="343" y="882"/>
                    </a:cubicBezTo>
                    <a:cubicBezTo>
                      <a:pt x="343" y="882"/>
                      <a:pt x="343" y="882"/>
                      <a:pt x="343" y="882"/>
                    </a:cubicBezTo>
                    <a:close/>
                    <a:moveTo>
                      <a:pt x="994" y="547"/>
                    </a:moveTo>
                    <a:cubicBezTo>
                      <a:pt x="994" y="547"/>
                      <a:pt x="995" y="547"/>
                      <a:pt x="995" y="547"/>
                    </a:cubicBezTo>
                    <a:cubicBezTo>
                      <a:pt x="994" y="547"/>
                      <a:pt x="994" y="547"/>
                      <a:pt x="994" y="547"/>
                    </a:cubicBezTo>
                    <a:close/>
                    <a:moveTo>
                      <a:pt x="719" y="51"/>
                    </a:moveTo>
                    <a:cubicBezTo>
                      <a:pt x="719" y="51"/>
                      <a:pt x="718" y="52"/>
                      <a:pt x="718" y="52"/>
                    </a:cubicBezTo>
                    <a:cubicBezTo>
                      <a:pt x="719" y="52"/>
                      <a:pt x="719" y="52"/>
                      <a:pt x="719" y="51"/>
                    </a:cubicBezTo>
                    <a:close/>
                    <a:moveTo>
                      <a:pt x="270" y="886"/>
                    </a:moveTo>
                    <a:cubicBezTo>
                      <a:pt x="270" y="886"/>
                      <a:pt x="271" y="885"/>
                      <a:pt x="271" y="885"/>
                    </a:cubicBezTo>
                    <a:cubicBezTo>
                      <a:pt x="270" y="885"/>
                      <a:pt x="270" y="885"/>
                      <a:pt x="270" y="886"/>
                    </a:cubicBezTo>
                    <a:close/>
                    <a:moveTo>
                      <a:pt x="278" y="887"/>
                    </a:moveTo>
                    <a:cubicBezTo>
                      <a:pt x="277" y="887"/>
                      <a:pt x="277" y="887"/>
                      <a:pt x="277" y="887"/>
                    </a:cubicBezTo>
                    <a:cubicBezTo>
                      <a:pt x="277" y="887"/>
                      <a:pt x="277" y="887"/>
                      <a:pt x="277" y="887"/>
                    </a:cubicBezTo>
                    <a:cubicBezTo>
                      <a:pt x="277" y="887"/>
                      <a:pt x="277" y="887"/>
                      <a:pt x="277" y="887"/>
                    </a:cubicBezTo>
                    <a:cubicBezTo>
                      <a:pt x="277" y="887"/>
                      <a:pt x="278" y="887"/>
                      <a:pt x="278" y="887"/>
                    </a:cubicBezTo>
                    <a:close/>
                    <a:moveTo>
                      <a:pt x="995" y="546"/>
                    </a:moveTo>
                    <a:cubicBezTo>
                      <a:pt x="995" y="546"/>
                      <a:pt x="995" y="546"/>
                      <a:pt x="995" y="547"/>
                    </a:cubicBezTo>
                    <a:cubicBezTo>
                      <a:pt x="995" y="547"/>
                      <a:pt x="996" y="547"/>
                      <a:pt x="995" y="546"/>
                    </a:cubicBezTo>
                    <a:close/>
                    <a:moveTo>
                      <a:pt x="79" y="517"/>
                    </a:moveTo>
                    <a:cubicBezTo>
                      <a:pt x="79" y="517"/>
                      <a:pt x="79" y="517"/>
                      <a:pt x="79" y="518"/>
                    </a:cubicBezTo>
                    <a:cubicBezTo>
                      <a:pt x="79" y="518"/>
                      <a:pt x="80" y="518"/>
                      <a:pt x="79" y="517"/>
                    </a:cubicBezTo>
                    <a:close/>
                    <a:moveTo>
                      <a:pt x="590" y="53"/>
                    </a:moveTo>
                    <a:cubicBezTo>
                      <a:pt x="589" y="53"/>
                      <a:pt x="589" y="53"/>
                      <a:pt x="589" y="53"/>
                    </a:cubicBezTo>
                    <a:cubicBezTo>
                      <a:pt x="589" y="53"/>
                      <a:pt x="590" y="53"/>
                      <a:pt x="590" y="53"/>
                    </a:cubicBezTo>
                    <a:close/>
                    <a:moveTo>
                      <a:pt x="589" y="54"/>
                    </a:moveTo>
                    <a:cubicBezTo>
                      <a:pt x="589" y="54"/>
                      <a:pt x="589" y="54"/>
                      <a:pt x="589" y="53"/>
                    </a:cubicBezTo>
                    <a:cubicBezTo>
                      <a:pt x="589" y="54"/>
                      <a:pt x="588" y="54"/>
                      <a:pt x="589" y="54"/>
                    </a:cubicBezTo>
                    <a:close/>
                    <a:moveTo>
                      <a:pt x="396" y="892"/>
                    </a:moveTo>
                    <a:cubicBezTo>
                      <a:pt x="396" y="892"/>
                      <a:pt x="396" y="892"/>
                      <a:pt x="396" y="891"/>
                    </a:cubicBezTo>
                    <a:cubicBezTo>
                      <a:pt x="396" y="892"/>
                      <a:pt x="395" y="892"/>
                      <a:pt x="396" y="892"/>
                    </a:cubicBezTo>
                    <a:close/>
                    <a:moveTo>
                      <a:pt x="559" y="55"/>
                    </a:moveTo>
                    <a:cubicBezTo>
                      <a:pt x="560" y="55"/>
                      <a:pt x="560" y="55"/>
                      <a:pt x="560" y="55"/>
                    </a:cubicBezTo>
                    <a:cubicBezTo>
                      <a:pt x="560" y="54"/>
                      <a:pt x="560" y="54"/>
                      <a:pt x="559" y="54"/>
                    </a:cubicBezTo>
                    <a:cubicBezTo>
                      <a:pt x="559" y="54"/>
                      <a:pt x="559" y="54"/>
                      <a:pt x="559" y="54"/>
                    </a:cubicBezTo>
                    <a:cubicBezTo>
                      <a:pt x="559" y="55"/>
                      <a:pt x="559" y="55"/>
                      <a:pt x="559" y="55"/>
                    </a:cubicBezTo>
                    <a:close/>
                    <a:moveTo>
                      <a:pt x="866" y="893"/>
                    </a:moveTo>
                    <a:cubicBezTo>
                      <a:pt x="866" y="893"/>
                      <a:pt x="866" y="894"/>
                      <a:pt x="866" y="894"/>
                    </a:cubicBezTo>
                    <a:cubicBezTo>
                      <a:pt x="866" y="893"/>
                      <a:pt x="867" y="893"/>
                      <a:pt x="867" y="893"/>
                    </a:cubicBezTo>
                    <a:cubicBezTo>
                      <a:pt x="867" y="893"/>
                      <a:pt x="867" y="893"/>
                      <a:pt x="867" y="893"/>
                    </a:cubicBezTo>
                    <a:cubicBezTo>
                      <a:pt x="866" y="893"/>
                      <a:pt x="866" y="893"/>
                      <a:pt x="866" y="893"/>
                    </a:cubicBezTo>
                    <a:close/>
                    <a:moveTo>
                      <a:pt x="581" y="54"/>
                    </a:moveTo>
                    <a:cubicBezTo>
                      <a:pt x="581" y="55"/>
                      <a:pt x="581" y="55"/>
                      <a:pt x="581" y="55"/>
                    </a:cubicBezTo>
                    <a:cubicBezTo>
                      <a:pt x="582" y="55"/>
                      <a:pt x="582" y="55"/>
                      <a:pt x="582" y="55"/>
                    </a:cubicBezTo>
                    <a:cubicBezTo>
                      <a:pt x="582" y="54"/>
                      <a:pt x="582" y="54"/>
                      <a:pt x="581" y="54"/>
                    </a:cubicBezTo>
                    <a:cubicBezTo>
                      <a:pt x="581" y="54"/>
                      <a:pt x="581" y="54"/>
                      <a:pt x="581" y="54"/>
                    </a:cubicBezTo>
                    <a:close/>
                    <a:moveTo>
                      <a:pt x="866" y="895"/>
                    </a:moveTo>
                    <a:cubicBezTo>
                      <a:pt x="866" y="895"/>
                      <a:pt x="866" y="895"/>
                      <a:pt x="866" y="895"/>
                    </a:cubicBezTo>
                    <a:cubicBezTo>
                      <a:pt x="866" y="895"/>
                      <a:pt x="866" y="895"/>
                      <a:pt x="866" y="895"/>
                    </a:cubicBezTo>
                    <a:cubicBezTo>
                      <a:pt x="866" y="895"/>
                      <a:pt x="866" y="895"/>
                      <a:pt x="866" y="894"/>
                    </a:cubicBezTo>
                    <a:cubicBezTo>
                      <a:pt x="866" y="894"/>
                      <a:pt x="866" y="895"/>
                      <a:pt x="866" y="895"/>
                    </a:cubicBezTo>
                    <a:close/>
                    <a:moveTo>
                      <a:pt x="880" y="898"/>
                    </a:moveTo>
                    <a:cubicBezTo>
                      <a:pt x="880" y="898"/>
                      <a:pt x="880" y="897"/>
                      <a:pt x="880" y="897"/>
                    </a:cubicBezTo>
                    <a:cubicBezTo>
                      <a:pt x="880" y="897"/>
                      <a:pt x="880" y="898"/>
                      <a:pt x="880" y="898"/>
                    </a:cubicBezTo>
                    <a:cubicBezTo>
                      <a:pt x="880" y="898"/>
                      <a:pt x="880" y="898"/>
                      <a:pt x="880" y="898"/>
                    </a:cubicBezTo>
                    <a:cubicBezTo>
                      <a:pt x="880" y="898"/>
                      <a:pt x="880" y="898"/>
                      <a:pt x="880" y="898"/>
                    </a:cubicBezTo>
                    <a:close/>
                    <a:moveTo>
                      <a:pt x="884" y="900"/>
                    </a:moveTo>
                    <a:cubicBezTo>
                      <a:pt x="884" y="900"/>
                      <a:pt x="885" y="900"/>
                      <a:pt x="885" y="899"/>
                    </a:cubicBezTo>
                    <a:cubicBezTo>
                      <a:pt x="884" y="900"/>
                      <a:pt x="884" y="899"/>
                      <a:pt x="884" y="900"/>
                    </a:cubicBezTo>
                    <a:close/>
                    <a:moveTo>
                      <a:pt x="382" y="902"/>
                    </a:moveTo>
                    <a:cubicBezTo>
                      <a:pt x="383" y="902"/>
                      <a:pt x="383" y="902"/>
                      <a:pt x="383" y="902"/>
                    </a:cubicBezTo>
                    <a:cubicBezTo>
                      <a:pt x="382" y="902"/>
                      <a:pt x="382" y="902"/>
                      <a:pt x="382" y="902"/>
                    </a:cubicBezTo>
                    <a:close/>
                    <a:moveTo>
                      <a:pt x="565" y="915"/>
                    </a:moveTo>
                    <a:cubicBezTo>
                      <a:pt x="565" y="915"/>
                      <a:pt x="565" y="915"/>
                      <a:pt x="565" y="915"/>
                    </a:cubicBezTo>
                    <a:cubicBezTo>
                      <a:pt x="565" y="915"/>
                      <a:pt x="565" y="915"/>
                      <a:pt x="565" y="915"/>
                    </a:cubicBezTo>
                    <a:cubicBezTo>
                      <a:pt x="565" y="915"/>
                      <a:pt x="565" y="915"/>
                      <a:pt x="565" y="915"/>
                    </a:cubicBezTo>
                    <a:cubicBezTo>
                      <a:pt x="565" y="915"/>
                      <a:pt x="565" y="915"/>
                      <a:pt x="565" y="915"/>
                    </a:cubicBezTo>
                    <a:close/>
                    <a:moveTo>
                      <a:pt x="913" y="272"/>
                    </a:moveTo>
                    <a:cubicBezTo>
                      <a:pt x="913" y="272"/>
                      <a:pt x="914" y="272"/>
                      <a:pt x="914" y="271"/>
                    </a:cubicBezTo>
                    <a:cubicBezTo>
                      <a:pt x="913" y="272"/>
                      <a:pt x="913" y="272"/>
                      <a:pt x="913" y="272"/>
                    </a:cubicBezTo>
                    <a:close/>
                    <a:moveTo>
                      <a:pt x="609" y="54"/>
                    </a:moveTo>
                    <a:cubicBezTo>
                      <a:pt x="608" y="54"/>
                      <a:pt x="608" y="55"/>
                      <a:pt x="608" y="55"/>
                    </a:cubicBezTo>
                    <a:cubicBezTo>
                      <a:pt x="608" y="55"/>
                      <a:pt x="609" y="55"/>
                      <a:pt x="609" y="54"/>
                    </a:cubicBezTo>
                    <a:close/>
                    <a:moveTo>
                      <a:pt x="943" y="735"/>
                    </a:moveTo>
                    <a:cubicBezTo>
                      <a:pt x="943" y="735"/>
                      <a:pt x="942" y="735"/>
                      <a:pt x="942" y="735"/>
                    </a:cubicBezTo>
                    <a:cubicBezTo>
                      <a:pt x="942" y="735"/>
                      <a:pt x="942" y="736"/>
                      <a:pt x="943" y="735"/>
                    </a:cubicBezTo>
                    <a:close/>
                    <a:moveTo>
                      <a:pt x="919" y="270"/>
                    </a:moveTo>
                    <a:cubicBezTo>
                      <a:pt x="919" y="270"/>
                      <a:pt x="918" y="269"/>
                      <a:pt x="918" y="269"/>
                    </a:cubicBezTo>
                    <a:cubicBezTo>
                      <a:pt x="918" y="270"/>
                      <a:pt x="918" y="270"/>
                      <a:pt x="919" y="270"/>
                    </a:cubicBezTo>
                    <a:close/>
                    <a:moveTo>
                      <a:pt x="587" y="56"/>
                    </a:moveTo>
                    <a:cubicBezTo>
                      <a:pt x="587" y="56"/>
                      <a:pt x="587" y="57"/>
                      <a:pt x="587" y="57"/>
                    </a:cubicBezTo>
                    <a:cubicBezTo>
                      <a:pt x="587" y="57"/>
                      <a:pt x="588" y="57"/>
                      <a:pt x="587" y="56"/>
                    </a:cubicBezTo>
                    <a:close/>
                    <a:moveTo>
                      <a:pt x="587" y="57"/>
                    </a:moveTo>
                    <a:cubicBezTo>
                      <a:pt x="586" y="57"/>
                      <a:pt x="586" y="57"/>
                      <a:pt x="586" y="58"/>
                    </a:cubicBezTo>
                    <a:cubicBezTo>
                      <a:pt x="587" y="58"/>
                      <a:pt x="587" y="58"/>
                      <a:pt x="587" y="57"/>
                    </a:cubicBezTo>
                    <a:close/>
                    <a:moveTo>
                      <a:pt x="919" y="268"/>
                    </a:moveTo>
                    <a:cubicBezTo>
                      <a:pt x="919" y="268"/>
                      <a:pt x="919" y="267"/>
                      <a:pt x="919" y="267"/>
                    </a:cubicBezTo>
                    <a:cubicBezTo>
                      <a:pt x="919" y="267"/>
                      <a:pt x="918" y="267"/>
                      <a:pt x="919" y="268"/>
                    </a:cubicBezTo>
                    <a:close/>
                    <a:moveTo>
                      <a:pt x="910" y="268"/>
                    </a:moveTo>
                    <a:cubicBezTo>
                      <a:pt x="911" y="268"/>
                      <a:pt x="911" y="267"/>
                      <a:pt x="911" y="267"/>
                    </a:cubicBezTo>
                    <a:cubicBezTo>
                      <a:pt x="911" y="267"/>
                      <a:pt x="910" y="267"/>
                      <a:pt x="910" y="268"/>
                    </a:cubicBezTo>
                    <a:close/>
                    <a:moveTo>
                      <a:pt x="920" y="266"/>
                    </a:moveTo>
                    <a:cubicBezTo>
                      <a:pt x="920" y="266"/>
                      <a:pt x="919" y="267"/>
                      <a:pt x="919" y="267"/>
                    </a:cubicBezTo>
                    <a:cubicBezTo>
                      <a:pt x="920" y="267"/>
                      <a:pt x="920" y="267"/>
                      <a:pt x="920" y="266"/>
                    </a:cubicBezTo>
                    <a:close/>
                    <a:moveTo>
                      <a:pt x="943" y="315"/>
                    </a:moveTo>
                    <a:cubicBezTo>
                      <a:pt x="944" y="315"/>
                      <a:pt x="943" y="315"/>
                      <a:pt x="943" y="315"/>
                    </a:cubicBezTo>
                    <a:cubicBezTo>
                      <a:pt x="943" y="315"/>
                      <a:pt x="943" y="316"/>
                      <a:pt x="943" y="315"/>
                    </a:cubicBezTo>
                    <a:close/>
                    <a:moveTo>
                      <a:pt x="914" y="262"/>
                    </a:moveTo>
                    <a:cubicBezTo>
                      <a:pt x="914" y="262"/>
                      <a:pt x="914" y="262"/>
                      <a:pt x="914" y="263"/>
                    </a:cubicBezTo>
                    <a:cubicBezTo>
                      <a:pt x="914" y="263"/>
                      <a:pt x="915" y="263"/>
                      <a:pt x="914" y="262"/>
                    </a:cubicBezTo>
                    <a:close/>
                    <a:moveTo>
                      <a:pt x="917" y="269"/>
                    </a:moveTo>
                    <a:cubicBezTo>
                      <a:pt x="917" y="269"/>
                      <a:pt x="918" y="269"/>
                      <a:pt x="918" y="269"/>
                    </a:cubicBezTo>
                    <a:cubicBezTo>
                      <a:pt x="918" y="269"/>
                      <a:pt x="918" y="268"/>
                      <a:pt x="917" y="269"/>
                    </a:cubicBezTo>
                    <a:close/>
                    <a:moveTo>
                      <a:pt x="267" y="941"/>
                    </a:moveTo>
                    <a:cubicBezTo>
                      <a:pt x="266" y="941"/>
                      <a:pt x="266" y="941"/>
                      <a:pt x="266" y="941"/>
                    </a:cubicBezTo>
                    <a:cubicBezTo>
                      <a:pt x="267" y="941"/>
                      <a:pt x="267" y="941"/>
                      <a:pt x="267" y="941"/>
                    </a:cubicBezTo>
                    <a:close/>
                    <a:moveTo>
                      <a:pt x="381" y="59"/>
                    </a:moveTo>
                    <a:cubicBezTo>
                      <a:pt x="381" y="59"/>
                      <a:pt x="381" y="59"/>
                      <a:pt x="381" y="58"/>
                    </a:cubicBezTo>
                    <a:cubicBezTo>
                      <a:pt x="381" y="59"/>
                      <a:pt x="380" y="59"/>
                      <a:pt x="381" y="59"/>
                    </a:cubicBezTo>
                    <a:close/>
                    <a:moveTo>
                      <a:pt x="266" y="942"/>
                    </a:moveTo>
                    <a:cubicBezTo>
                      <a:pt x="266" y="942"/>
                      <a:pt x="266" y="942"/>
                      <a:pt x="266" y="941"/>
                    </a:cubicBezTo>
                    <a:cubicBezTo>
                      <a:pt x="266" y="942"/>
                      <a:pt x="265" y="942"/>
                      <a:pt x="266" y="942"/>
                    </a:cubicBezTo>
                    <a:close/>
                    <a:moveTo>
                      <a:pt x="946" y="736"/>
                    </a:moveTo>
                    <a:cubicBezTo>
                      <a:pt x="946" y="736"/>
                      <a:pt x="945" y="736"/>
                      <a:pt x="945" y="736"/>
                    </a:cubicBezTo>
                    <a:cubicBezTo>
                      <a:pt x="945" y="736"/>
                      <a:pt x="945" y="736"/>
                      <a:pt x="945" y="736"/>
                    </a:cubicBezTo>
                    <a:cubicBezTo>
                      <a:pt x="945" y="736"/>
                      <a:pt x="945" y="736"/>
                      <a:pt x="945" y="736"/>
                    </a:cubicBezTo>
                    <a:cubicBezTo>
                      <a:pt x="946" y="736"/>
                      <a:pt x="946" y="736"/>
                      <a:pt x="946" y="736"/>
                    </a:cubicBezTo>
                    <a:close/>
                    <a:moveTo>
                      <a:pt x="915" y="261"/>
                    </a:moveTo>
                    <a:cubicBezTo>
                      <a:pt x="916" y="261"/>
                      <a:pt x="916" y="261"/>
                      <a:pt x="916" y="261"/>
                    </a:cubicBezTo>
                    <a:cubicBezTo>
                      <a:pt x="915" y="261"/>
                      <a:pt x="915" y="261"/>
                      <a:pt x="915" y="261"/>
                    </a:cubicBezTo>
                    <a:close/>
                    <a:moveTo>
                      <a:pt x="258" y="945"/>
                    </a:moveTo>
                    <a:cubicBezTo>
                      <a:pt x="258" y="946"/>
                      <a:pt x="258" y="946"/>
                      <a:pt x="258" y="946"/>
                    </a:cubicBezTo>
                    <a:cubicBezTo>
                      <a:pt x="258" y="945"/>
                      <a:pt x="258" y="945"/>
                      <a:pt x="258" y="945"/>
                    </a:cubicBezTo>
                    <a:close/>
                    <a:moveTo>
                      <a:pt x="605" y="59"/>
                    </a:moveTo>
                    <a:cubicBezTo>
                      <a:pt x="605" y="59"/>
                      <a:pt x="605" y="60"/>
                      <a:pt x="605" y="60"/>
                    </a:cubicBezTo>
                    <a:cubicBezTo>
                      <a:pt x="605" y="60"/>
                      <a:pt x="606" y="60"/>
                      <a:pt x="605" y="59"/>
                    </a:cubicBezTo>
                    <a:close/>
                    <a:moveTo>
                      <a:pt x="485" y="948"/>
                    </a:moveTo>
                    <a:cubicBezTo>
                      <a:pt x="485" y="948"/>
                      <a:pt x="485" y="948"/>
                      <a:pt x="485" y="948"/>
                    </a:cubicBezTo>
                    <a:cubicBezTo>
                      <a:pt x="485" y="948"/>
                      <a:pt x="485" y="949"/>
                      <a:pt x="485" y="949"/>
                    </a:cubicBezTo>
                    <a:cubicBezTo>
                      <a:pt x="485" y="949"/>
                      <a:pt x="485" y="949"/>
                      <a:pt x="485" y="948"/>
                    </a:cubicBezTo>
                    <a:cubicBezTo>
                      <a:pt x="485" y="948"/>
                      <a:pt x="485" y="948"/>
                      <a:pt x="485" y="948"/>
                    </a:cubicBezTo>
                    <a:close/>
                    <a:moveTo>
                      <a:pt x="405" y="60"/>
                    </a:moveTo>
                    <a:cubicBezTo>
                      <a:pt x="404" y="60"/>
                      <a:pt x="404" y="60"/>
                      <a:pt x="404" y="61"/>
                    </a:cubicBezTo>
                    <a:cubicBezTo>
                      <a:pt x="405" y="61"/>
                      <a:pt x="405" y="61"/>
                      <a:pt x="405" y="60"/>
                    </a:cubicBezTo>
                    <a:close/>
                    <a:moveTo>
                      <a:pt x="919" y="248"/>
                    </a:moveTo>
                    <a:cubicBezTo>
                      <a:pt x="919" y="248"/>
                      <a:pt x="919" y="248"/>
                      <a:pt x="919" y="249"/>
                    </a:cubicBezTo>
                    <a:cubicBezTo>
                      <a:pt x="919" y="249"/>
                      <a:pt x="919" y="249"/>
                      <a:pt x="919" y="249"/>
                    </a:cubicBezTo>
                    <a:cubicBezTo>
                      <a:pt x="919" y="249"/>
                      <a:pt x="919" y="249"/>
                      <a:pt x="919" y="249"/>
                    </a:cubicBezTo>
                    <a:cubicBezTo>
                      <a:pt x="919" y="249"/>
                      <a:pt x="919" y="248"/>
                      <a:pt x="919" y="248"/>
                    </a:cubicBezTo>
                    <a:close/>
                    <a:moveTo>
                      <a:pt x="892" y="268"/>
                    </a:moveTo>
                    <a:cubicBezTo>
                      <a:pt x="892" y="268"/>
                      <a:pt x="891" y="268"/>
                      <a:pt x="891" y="268"/>
                    </a:cubicBezTo>
                    <a:cubicBezTo>
                      <a:pt x="891" y="268"/>
                      <a:pt x="891" y="268"/>
                      <a:pt x="891" y="268"/>
                    </a:cubicBezTo>
                    <a:cubicBezTo>
                      <a:pt x="891" y="268"/>
                      <a:pt x="891" y="268"/>
                      <a:pt x="891" y="268"/>
                    </a:cubicBezTo>
                    <a:cubicBezTo>
                      <a:pt x="892" y="268"/>
                      <a:pt x="892" y="268"/>
                      <a:pt x="892" y="268"/>
                    </a:cubicBezTo>
                    <a:close/>
                    <a:moveTo>
                      <a:pt x="321" y="953"/>
                    </a:moveTo>
                    <a:cubicBezTo>
                      <a:pt x="321" y="953"/>
                      <a:pt x="321" y="953"/>
                      <a:pt x="321" y="954"/>
                    </a:cubicBezTo>
                    <a:cubicBezTo>
                      <a:pt x="321" y="954"/>
                      <a:pt x="322" y="954"/>
                      <a:pt x="321" y="953"/>
                    </a:cubicBezTo>
                    <a:close/>
                    <a:moveTo>
                      <a:pt x="769" y="953"/>
                    </a:moveTo>
                    <a:cubicBezTo>
                      <a:pt x="769" y="953"/>
                      <a:pt x="769" y="953"/>
                      <a:pt x="769" y="953"/>
                    </a:cubicBezTo>
                    <a:cubicBezTo>
                      <a:pt x="769" y="953"/>
                      <a:pt x="769" y="954"/>
                      <a:pt x="769" y="954"/>
                    </a:cubicBezTo>
                    <a:cubicBezTo>
                      <a:pt x="769" y="954"/>
                      <a:pt x="769" y="953"/>
                      <a:pt x="769" y="953"/>
                    </a:cubicBezTo>
                    <a:cubicBezTo>
                      <a:pt x="769" y="953"/>
                      <a:pt x="769" y="953"/>
                      <a:pt x="769" y="953"/>
                    </a:cubicBezTo>
                    <a:close/>
                    <a:moveTo>
                      <a:pt x="321" y="954"/>
                    </a:moveTo>
                    <a:cubicBezTo>
                      <a:pt x="321" y="954"/>
                      <a:pt x="321" y="954"/>
                      <a:pt x="321" y="954"/>
                    </a:cubicBezTo>
                    <a:cubicBezTo>
                      <a:pt x="321" y="954"/>
                      <a:pt x="320" y="954"/>
                      <a:pt x="321" y="954"/>
                    </a:cubicBezTo>
                    <a:close/>
                    <a:moveTo>
                      <a:pt x="319" y="955"/>
                    </a:moveTo>
                    <a:cubicBezTo>
                      <a:pt x="319" y="954"/>
                      <a:pt x="319" y="955"/>
                      <a:pt x="319" y="955"/>
                    </a:cubicBezTo>
                    <a:cubicBezTo>
                      <a:pt x="319" y="955"/>
                      <a:pt x="320" y="955"/>
                      <a:pt x="319" y="955"/>
                    </a:cubicBezTo>
                    <a:close/>
                    <a:moveTo>
                      <a:pt x="588" y="955"/>
                    </a:moveTo>
                    <a:cubicBezTo>
                      <a:pt x="588" y="954"/>
                      <a:pt x="587" y="955"/>
                      <a:pt x="588" y="955"/>
                    </a:cubicBezTo>
                    <a:cubicBezTo>
                      <a:pt x="588" y="955"/>
                      <a:pt x="588" y="955"/>
                      <a:pt x="588" y="955"/>
                    </a:cubicBezTo>
                    <a:close/>
                    <a:moveTo>
                      <a:pt x="318" y="956"/>
                    </a:moveTo>
                    <a:cubicBezTo>
                      <a:pt x="319" y="956"/>
                      <a:pt x="319" y="956"/>
                      <a:pt x="319" y="955"/>
                    </a:cubicBezTo>
                    <a:cubicBezTo>
                      <a:pt x="319" y="955"/>
                      <a:pt x="318" y="955"/>
                      <a:pt x="318" y="956"/>
                    </a:cubicBezTo>
                    <a:close/>
                    <a:moveTo>
                      <a:pt x="39" y="495"/>
                    </a:moveTo>
                    <a:cubicBezTo>
                      <a:pt x="38" y="495"/>
                      <a:pt x="38" y="495"/>
                      <a:pt x="38" y="495"/>
                    </a:cubicBezTo>
                    <a:cubicBezTo>
                      <a:pt x="38" y="495"/>
                      <a:pt x="38" y="495"/>
                      <a:pt x="39" y="495"/>
                    </a:cubicBezTo>
                    <a:cubicBezTo>
                      <a:pt x="39" y="495"/>
                      <a:pt x="39" y="495"/>
                      <a:pt x="39" y="495"/>
                    </a:cubicBezTo>
                    <a:cubicBezTo>
                      <a:pt x="39" y="495"/>
                      <a:pt x="39" y="495"/>
                      <a:pt x="39" y="495"/>
                    </a:cubicBezTo>
                    <a:close/>
                    <a:moveTo>
                      <a:pt x="404" y="61"/>
                    </a:moveTo>
                    <a:cubicBezTo>
                      <a:pt x="404" y="61"/>
                      <a:pt x="403" y="61"/>
                      <a:pt x="403" y="61"/>
                    </a:cubicBezTo>
                    <a:cubicBezTo>
                      <a:pt x="404" y="61"/>
                      <a:pt x="404" y="61"/>
                      <a:pt x="404" y="61"/>
                    </a:cubicBezTo>
                    <a:close/>
                    <a:moveTo>
                      <a:pt x="156" y="243"/>
                    </a:moveTo>
                    <a:cubicBezTo>
                      <a:pt x="157" y="243"/>
                      <a:pt x="157" y="243"/>
                      <a:pt x="157" y="242"/>
                    </a:cubicBezTo>
                    <a:cubicBezTo>
                      <a:pt x="156" y="243"/>
                      <a:pt x="156" y="243"/>
                      <a:pt x="156" y="243"/>
                    </a:cubicBezTo>
                    <a:close/>
                    <a:moveTo>
                      <a:pt x="262" y="83"/>
                    </a:moveTo>
                    <a:cubicBezTo>
                      <a:pt x="262" y="84"/>
                      <a:pt x="262" y="84"/>
                      <a:pt x="263" y="84"/>
                    </a:cubicBezTo>
                    <a:cubicBezTo>
                      <a:pt x="263" y="84"/>
                      <a:pt x="263" y="83"/>
                      <a:pt x="262" y="83"/>
                    </a:cubicBezTo>
                    <a:close/>
                    <a:moveTo>
                      <a:pt x="589" y="965"/>
                    </a:moveTo>
                    <a:cubicBezTo>
                      <a:pt x="589" y="965"/>
                      <a:pt x="589" y="966"/>
                      <a:pt x="589" y="966"/>
                    </a:cubicBezTo>
                    <a:cubicBezTo>
                      <a:pt x="589" y="966"/>
                      <a:pt x="590" y="966"/>
                      <a:pt x="589" y="965"/>
                    </a:cubicBezTo>
                    <a:close/>
                    <a:moveTo>
                      <a:pt x="266" y="107"/>
                    </a:moveTo>
                    <a:cubicBezTo>
                      <a:pt x="266" y="107"/>
                      <a:pt x="267" y="108"/>
                      <a:pt x="267" y="108"/>
                    </a:cubicBezTo>
                    <a:cubicBezTo>
                      <a:pt x="267" y="108"/>
                      <a:pt x="267" y="108"/>
                      <a:pt x="267" y="108"/>
                    </a:cubicBezTo>
                    <a:cubicBezTo>
                      <a:pt x="267" y="107"/>
                      <a:pt x="267" y="107"/>
                      <a:pt x="267" y="107"/>
                    </a:cubicBezTo>
                    <a:cubicBezTo>
                      <a:pt x="267" y="107"/>
                      <a:pt x="266" y="107"/>
                      <a:pt x="266" y="107"/>
                    </a:cubicBezTo>
                    <a:close/>
                    <a:moveTo>
                      <a:pt x="589" y="967"/>
                    </a:moveTo>
                    <a:cubicBezTo>
                      <a:pt x="589" y="967"/>
                      <a:pt x="589" y="966"/>
                      <a:pt x="589" y="966"/>
                    </a:cubicBezTo>
                    <a:cubicBezTo>
                      <a:pt x="589" y="966"/>
                      <a:pt x="588" y="966"/>
                      <a:pt x="589" y="967"/>
                    </a:cubicBezTo>
                    <a:close/>
                    <a:moveTo>
                      <a:pt x="590" y="969"/>
                    </a:moveTo>
                    <a:cubicBezTo>
                      <a:pt x="590" y="969"/>
                      <a:pt x="590" y="969"/>
                      <a:pt x="590" y="970"/>
                    </a:cubicBezTo>
                    <a:cubicBezTo>
                      <a:pt x="590" y="970"/>
                      <a:pt x="591" y="970"/>
                      <a:pt x="590" y="969"/>
                    </a:cubicBezTo>
                    <a:close/>
                    <a:moveTo>
                      <a:pt x="589" y="970"/>
                    </a:moveTo>
                    <a:cubicBezTo>
                      <a:pt x="589" y="970"/>
                      <a:pt x="590" y="970"/>
                      <a:pt x="590" y="970"/>
                    </a:cubicBezTo>
                    <a:cubicBezTo>
                      <a:pt x="589" y="970"/>
                      <a:pt x="589" y="970"/>
                      <a:pt x="589" y="970"/>
                    </a:cubicBezTo>
                    <a:close/>
                    <a:moveTo>
                      <a:pt x="162" y="234"/>
                    </a:moveTo>
                    <a:cubicBezTo>
                      <a:pt x="162" y="234"/>
                      <a:pt x="162" y="235"/>
                      <a:pt x="163" y="235"/>
                    </a:cubicBezTo>
                    <a:cubicBezTo>
                      <a:pt x="163" y="234"/>
                      <a:pt x="162" y="234"/>
                      <a:pt x="162" y="234"/>
                    </a:cubicBezTo>
                    <a:close/>
                    <a:moveTo>
                      <a:pt x="547" y="1001"/>
                    </a:moveTo>
                    <a:cubicBezTo>
                      <a:pt x="547" y="1001"/>
                      <a:pt x="548" y="1001"/>
                      <a:pt x="548" y="1000"/>
                    </a:cubicBezTo>
                    <a:cubicBezTo>
                      <a:pt x="548" y="1000"/>
                      <a:pt x="547" y="1000"/>
                      <a:pt x="547" y="1000"/>
                    </a:cubicBezTo>
                    <a:cubicBezTo>
                      <a:pt x="547" y="1000"/>
                      <a:pt x="547" y="1000"/>
                      <a:pt x="547" y="1001"/>
                    </a:cubicBezTo>
                    <a:cubicBezTo>
                      <a:pt x="547" y="1001"/>
                      <a:pt x="547" y="1001"/>
                      <a:pt x="547" y="1001"/>
                    </a:cubicBezTo>
                    <a:close/>
                    <a:moveTo>
                      <a:pt x="162" y="234"/>
                    </a:moveTo>
                    <a:cubicBezTo>
                      <a:pt x="162" y="233"/>
                      <a:pt x="162" y="233"/>
                      <a:pt x="161" y="233"/>
                    </a:cubicBezTo>
                    <a:cubicBezTo>
                      <a:pt x="161" y="234"/>
                      <a:pt x="161" y="234"/>
                      <a:pt x="162" y="234"/>
                    </a:cubicBezTo>
                    <a:close/>
                    <a:moveTo>
                      <a:pt x="883" y="210"/>
                    </a:moveTo>
                    <a:cubicBezTo>
                      <a:pt x="883" y="210"/>
                      <a:pt x="882" y="210"/>
                      <a:pt x="882" y="211"/>
                    </a:cubicBezTo>
                    <a:cubicBezTo>
                      <a:pt x="883" y="211"/>
                      <a:pt x="883" y="211"/>
                      <a:pt x="883" y="210"/>
                    </a:cubicBezTo>
                    <a:close/>
                    <a:moveTo>
                      <a:pt x="589" y="951"/>
                    </a:moveTo>
                    <a:cubicBezTo>
                      <a:pt x="589" y="951"/>
                      <a:pt x="589" y="950"/>
                      <a:pt x="589" y="950"/>
                    </a:cubicBezTo>
                    <a:cubicBezTo>
                      <a:pt x="589" y="950"/>
                      <a:pt x="588" y="950"/>
                      <a:pt x="589" y="951"/>
                    </a:cubicBezTo>
                    <a:close/>
                    <a:moveTo>
                      <a:pt x="904" y="492"/>
                    </a:moveTo>
                    <a:cubicBezTo>
                      <a:pt x="904" y="492"/>
                      <a:pt x="904" y="492"/>
                      <a:pt x="904" y="492"/>
                    </a:cubicBezTo>
                    <a:cubicBezTo>
                      <a:pt x="904" y="492"/>
                      <a:pt x="904" y="492"/>
                      <a:pt x="904" y="492"/>
                    </a:cubicBezTo>
                    <a:cubicBezTo>
                      <a:pt x="904" y="492"/>
                      <a:pt x="904" y="492"/>
                      <a:pt x="904" y="492"/>
                    </a:cubicBezTo>
                    <a:cubicBezTo>
                      <a:pt x="904" y="492"/>
                      <a:pt x="904" y="492"/>
                      <a:pt x="904" y="492"/>
                    </a:cubicBezTo>
                    <a:close/>
                    <a:moveTo>
                      <a:pt x="896" y="493"/>
                    </a:moveTo>
                    <a:cubicBezTo>
                      <a:pt x="896" y="493"/>
                      <a:pt x="896" y="493"/>
                      <a:pt x="896" y="494"/>
                    </a:cubicBezTo>
                    <a:cubicBezTo>
                      <a:pt x="896" y="494"/>
                      <a:pt x="897" y="494"/>
                      <a:pt x="896" y="493"/>
                    </a:cubicBezTo>
                    <a:close/>
                    <a:moveTo>
                      <a:pt x="137" y="279"/>
                    </a:moveTo>
                    <a:cubicBezTo>
                      <a:pt x="137" y="279"/>
                      <a:pt x="138" y="280"/>
                      <a:pt x="138" y="279"/>
                    </a:cubicBezTo>
                    <a:cubicBezTo>
                      <a:pt x="138" y="279"/>
                      <a:pt x="138" y="278"/>
                      <a:pt x="137" y="278"/>
                    </a:cubicBezTo>
                    <a:cubicBezTo>
                      <a:pt x="137" y="278"/>
                      <a:pt x="136" y="278"/>
                      <a:pt x="136" y="278"/>
                    </a:cubicBezTo>
                    <a:cubicBezTo>
                      <a:pt x="136" y="279"/>
                      <a:pt x="136" y="279"/>
                      <a:pt x="137" y="279"/>
                    </a:cubicBezTo>
                    <a:close/>
                    <a:moveTo>
                      <a:pt x="152" y="279"/>
                    </a:moveTo>
                    <a:cubicBezTo>
                      <a:pt x="152" y="279"/>
                      <a:pt x="152" y="279"/>
                      <a:pt x="152" y="279"/>
                    </a:cubicBezTo>
                    <a:cubicBezTo>
                      <a:pt x="152" y="279"/>
                      <a:pt x="153" y="279"/>
                      <a:pt x="153" y="279"/>
                    </a:cubicBezTo>
                    <a:cubicBezTo>
                      <a:pt x="153" y="279"/>
                      <a:pt x="153" y="278"/>
                      <a:pt x="152" y="278"/>
                    </a:cubicBezTo>
                    <a:cubicBezTo>
                      <a:pt x="152" y="278"/>
                      <a:pt x="152" y="279"/>
                      <a:pt x="152"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548" tIns="21773" rIns="43548" bIns="21773" numCol="1" anchor="t" anchorCtr="0" compatLnSpc="1">
                <a:prstTxWarp prst="textNoShape">
                  <a:avLst/>
                </a:prstTxWarp>
              </a:bodyPr>
              <a:lstStyle/>
              <a:p>
                <a:endParaRPr lang="zh-CN" altLang="en-US" sz="857"/>
              </a:p>
            </p:txBody>
          </p:sp>
        </p:grpSp>
        <p:grpSp>
          <p:nvGrpSpPr>
            <p:cNvPr id="32" name="组合 31">
              <a:extLst>
                <a:ext uri="{FF2B5EF4-FFF2-40B4-BE49-F238E27FC236}">
                  <a16:creationId xmlns:a16="http://schemas.microsoft.com/office/drawing/2014/main" id="{DE4A7B29-0B0F-1A70-BAD5-568907BB86FD}"/>
                </a:ext>
              </a:extLst>
            </p:cNvPr>
            <p:cNvGrpSpPr/>
            <p:nvPr/>
          </p:nvGrpSpPr>
          <p:grpSpPr>
            <a:xfrm>
              <a:off x="1196183" y="2484120"/>
              <a:ext cx="2072797" cy="2147805"/>
              <a:chOff x="1196183" y="2484120"/>
              <a:chExt cx="2072797" cy="2147805"/>
            </a:xfrm>
          </p:grpSpPr>
          <p:sp>
            <p:nvSpPr>
              <p:cNvPr id="27" name="文本框 26">
                <a:extLst>
                  <a:ext uri="{FF2B5EF4-FFF2-40B4-BE49-F238E27FC236}">
                    <a16:creationId xmlns:a16="http://schemas.microsoft.com/office/drawing/2014/main" id="{8A5DDD41-CEFB-3788-B2FE-74CB8619DA2C}"/>
                  </a:ext>
                </a:extLst>
              </p:cNvPr>
              <p:cNvSpPr txBox="1"/>
              <p:nvPr/>
            </p:nvSpPr>
            <p:spPr>
              <a:xfrm>
                <a:off x="1196183" y="3985594"/>
                <a:ext cx="2072797" cy="646331"/>
              </a:xfrm>
              <a:prstGeom prst="rect">
                <a:avLst/>
              </a:prstGeom>
              <a:noFill/>
            </p:spPr>
            <p:txBody>
              <a:bodyPr wrap="square">
                <a:spAutoFit/>
              </a:bodyPr>
              <a:lstStyle/>
              <a:p>
                <a:r>
                  <a:rPr lang="zh-CN" altLang="en-US" dirty="0">
                    <a:solidFill>
                      <a:srgbClr val="2F2F2F"/>
                    </a:solidFill>
                  </a:rPr>
                  <a:t>单击此处添加文本单击此处添加文本</a:t>
                </a:r>
              </a:p>
            </p:txBody>
          </p:sp>
          <p:grpSp>
            <p:nvGrpSpPr>
              <p:cNvPr id="31" name="组合 30">
                <a:extLst>
                  <a:ext uri="{FF2B5EF4-FFF2-40B4-BE49-F238E27FC236}">
                    <a16:creationId xmlns:a16="http://schemas.microsoft.com/office/drawing/2014/main" id="{5B882A7D-CB10-A0E6-3736-459CFE647581}"/>
                  </a:ext>
                </a:extLst>
              </p:cNvPr>
              <p:cNvGrpSpPr/>
              <p:nvPr/>
            </p:nvGrpSpPr>
            <p:grpSpPr>
              <a:xfrm>
                <a:off x="1239939" y="2484120"/>
                <a:ext cx="1031051" cy="1223185"/>
                <a:chOff x="1239939" y="2484120"/>
                <a:chExt cx="1031051" cy="1223185"/>
              </a:xfrm>
            </p:grpSpPr>
            <p:sp>
              <p:nvSpPr>
                <p:cNvPr id="21" name="文本框 20">
                  <a:extLst>
                    <a:ext uri="{FF2B5EF4-FFF2-40B4-BE49-F238E27FC236}">
                      <a16:creationId xmlns:a16="http://schemas.microsoft.com/office/drawing/2014/main" id="{892D8822-8EBA-817A-E04B-B81319402458}"/>
                    </a:ext>
                  </a:extLst>
                </p:cNvPr>
                <p:cNvSpPr txBox="1"/>
                <p:nvPr/>
              </p:nvSpPr>
              <p:spPr>
                <a:xfrm>
                  <a:off x="1239939" y="2599309"/>
                  <a:ext cx="1031051" cy="1107996"/>
                </a:xfrm>
                <a:prstGeom prst="rect">
                  <a:avLst/>
                </a:prstGeom>
                <a:noFill/>
              </p:spPr>
              <p:txBody>
                <a:bodyPr wrap="none" rtlCol="0">
                  <a:spAutoFit/>
                </a:bodyPr>
                <a:lstStyle/>
                <a:p>
                  <a:r>
                    <a:rPr lang="zh-CN" altLang="en-US" sz="6600" dirty="0">
                      <a:solidFill>
                        <a:srgbClr val="FFFFFF">
                          <a:alpha val="70000"/>
                        </a:srgbClr>
                      </a:solidFill>
                      <a:latin typeface="+mj-ea"/>
                      <a:ea typeface="+mj-ea"/>
                    </a:rPr>
                    <a:t>推</a:t>
                  </a:r>
                </a:p>
              </p:txBody>
            </p:sp>
            <p:sp>
              <p:nvSpPr>
                <p:cNvPr id="28" name="文本框 27">
                  <a:extLst>
                    <a:ext uri="{FF2B5EF4-FFF2-40B4-BE49-F238E27FC236}">
                      <a16:creationId xmlns:a16="http://schemas.microsoft.com/office/drawing/2014/main" id="{687AE5B2-EA0C-9B6C-6E4B-EAE3236ACEA8}"/>
                    </a:ext>
                  </a:extLst>
                </p:cNvPr>
                <p:cNvSpPr txBox="1"/>
                <p:nvPr/>
              </p:nvSpPr>
              <p:spPr>
                <a:xfrm>
                  <a:off x="1456379" y="2484120"/>
                  <a:ext cx="598170" cy="369332"/>
                </a:xfrm>
                <a:prstGeom prst="rect">
                  <a:avLst/>
                </a:prstGeom>
                <a:noFill/>
              </p:spPr>
              <p:txBody>
                <a:bodyPr wrap="square" rtlCol="0">
                  <a:spAutoFit/>
                </a:bodyPr>
                <a:lstStyle/>
                <a:p>
                  <a:pPr algn="ctr"/>
                  <a:r>
                    <a:rPr lang="en-US" altLang="zh-CN" dirty="0">
                      <a:solidFill>
                        <a:schemeClr val="accent2"/>
                      </a:solidFill>
                    </a:rPr>
                    <a:t>tui</a:t>
                  </a:r>
                  <a:endParaRPr lang="zh-CN" altLang="en-US" dirty="0">
                    <a:solidFill>
                      <a:schemeClr val="accent2"/>
                    </a:solidFill>
                  </a:endParaRPr>
                </a:p>
              </p:txBody>
            </p:sp>
          </p:grpSp>
          <p:grpSp>
            <p:nvGrpSpPr>
              <p:cNvPr id="30" name="组合 29">
                <a:extLst>
                  <a:ext uri="{FF2B5EF4-FFF2-40B4-BE49-F238E27FC236}">
                    <a16:creationId xmlns:a16="http://schemas.microsoft.com/office/drawing/2014/main" id="{7AD8362E-6108-57A3-062E-8BDBACF1CD58}"/>
                  </a:ext>
                </a:extLst>
              </p:cNvPr>
              <p:cNvGrpSpPr/>
              <p:nvPr/>
            </p:nvGrpSpPr>
            <p:grpSpPr>
              <a:xfrm>
                <a:off x="2064014" y="2740152"/>
                <a:ext cx="1031051" cy="1245283"/>
                <a:chOff x="2064014" y="2740152"/>
                <a:chExt cx="1031051" cy="1245283"/>
              </a:xfrm>
            </p:grpSpPr>
            <p:sp>
              <p:nvSpPr>
                <p:cNvPr id="22" name="文本框 21">
                  <a:extLst>
                    <a:ext uri="{FF2B5EF4-FFF2-40B4-BE49-F238E27FC236}">
                      <a16:creationId xmlns:a16="http://schemas.microsoft.com/office/drawing/2014/main" id="{638685D7-18DC-BD03-BD3D-7F87C0CE4E53}"/>
                    </a:ext>
                  </a:extLst>
                </p:cNvPr>
                <p:cNvSpPr txBox="1"/>
                <p:nvPr/>
              </p:nvSpPr>
              <p:spPr>
                <a:xfrm>
                  <a:off x="2064014" y="2877439"/>
                  <a:ext cx="1031051" cy="1107996"/>
                </a:xfrm>
                <a:prstGeom prst="rect">
                  <a:avLst/>
                </a:prstGeom>
                <a:noFill/>
              </p:spPr>
              <p:txBody>
                <a:bodyPr wrap="none" rtlCol="0">
                  <a:spAutoFit/>
                </a:bodyPr>
                <a:lstStyle/>
                <a:p>
                  <a:r>
                    <a:rPr lang="zh-CN" altLang="en-US" sz="6600" dirty="0">
                      <a:solidFill>
                        <a:srgbClr val="FFFFFF">
                          <a:alpha val="70000"/>
                        </a:srgbClr>
                      </a:solidFill>
                      <a:latin typeface="+mj-ea"/>
                      <a:ea typeface="+mj-ea"/>
                    </a:rPr>
                    <a:t>陈</a:t>
                  </a:r>
                </a:p>
              </p:txBody>
            </p:sp>
            <p:sp>
              <p:nvSpPr>
                <p:cNvPr id="29" name="文本框 28">
                  <a:extLst>
                    <a:ext uri="{FF2B5EF4-FFF2-40B4-BE49-F238E27FC236}">
                      <a16:creationId xmlns:a16="http://schemas.microsoft.com/office/drawing/2014/main" id="{409B3A29-90E1-63F5-D277-B8F94CA218A6}"/>
                    </a:ext>
                  </a:extLst>
                </p:cNvPr>
                <p:cNvSpPr txBox="1"/>
                <p:nvPr/>
              </p:nvSpPr>
              <p:spPr>
                <a:xfrm>
                  <a:off x="2230924" y="2740152"/>
                  <a:ext cx="697230" cy="369332"/>
                </a:xfrm>
                <a:prstGeom prst="rect">
                  <a:avLst/>
                </a:prstGeom>
                <a:noFill/>
              </p:spPr>
              <p:txBody>
                <a:bodyPr wrap="square" rtlCol="0">
                  <a:spAutoFit/>
                </a:bodyPr>
                <a:lstStyle/>
                <a:p>
                  <a:pPr algn="ctr"/>
                  <a:r>
                    <a:rPr lang="en-US" altLang="zh-CN" dirty="0" err="1">
                      <a:solidFill>
                        <a:schemeClr val="accent2"/>
                      </a:solidFill>
                    </a:rPr>
                    <a:t>chen</a:t>
                  </a:r>
                  <a:endParaRPr lang="zh-CN" altLang="en-US" dirty="0">
                    <a:solidFill>
                      <a:schemeClr val="accent2"/>
                    </a:solidFill>
                  </a:endParaRPr>
                </a:p>
              </p:txBody>
            </p:sp>
          </p:grpSp>
        </p:grpSp>
      </p:grpSp>
      <p:grpSp>
        <p:nvGrpSpPr>
          <p:cNvPr id="34" name="组合 33">
            <a:extLst>
              <a:ext uri="{FF2B5EF4-FFF2-40B4-BE49-F238E27FC236}">
                <a16:creationId xmlns:a16="http://schemas.microsoft.com/office/drawing/2014/main" id="{84FBBCBA-0F2F-57F3-9C3A-7FE12524F31F}"/>
              </a:ext>
            </a:extLst>
          </p:cNvPr>
          <p:cNvGrpSpPr/>
          <p:nvPr/>
        </p:nvGrpSpPr>
        <p:grpSpPr>
          <a:xfrm>
            <a:off x="8422640" y="1822040"/>
            <a:ext cx="3201434" cy="3184300"/>
            <a:chOff x="558800" y="2114655"/>
            <a:chExt cx="3201434" cy="3184300"/>
          </a:xfrm>
        </p:grpSpPr>
        <p:grpSp>
          <p:nvGrpSpPr>
            <p:cNvPr id="35" name="组合 34">
              <a:extLst>
                <a:ext uri="{FF2B5EF4-FFF2-40B4-BE49-F238E27FC236}">
                  <a16:creationId xmlns:a16="http://schemas.microsoft.com/office/drawing/2014/main" id="{A0EDC56A-DAFD-DFDA-0D39-4CE8AA188AB1}"/>
                </a:ext>
              </a:extLst>
            </p:cNvPr>
            <p:cNvGrpSpPr/>
            <p:nvPr/>
          </p:nvGrpSpPr>
          <p:grpSpPr>
            <a:xfrm>
              <a:off x="558800" y="2114655"/>
              <a:ext cx="3201434" cy="3184300"/>
              <a:chOff x="-1741559" y="3004286"/>
              <a:chExt cx="1271652" cy="1264848"/>
            </a:xfrm>
            <a:solidFill>
              <a:schemeClr val="accent5">
                <a:lumMod val="60000"/>
                <a:lumOff val="40000"/>
              </a:schemeClr>
            </a:solidFill>
          </p:grpSpPr>
          <p:sp>
            <p:nvSpPr>
              <p:cNvPr id="44" name="椭圆 43">
                <a:extLst>
                  <a:ext uri="{FF2B5EF4-FFF2-40B4-BE49-F238E27FC236}">
                    <a16:creationId xmlns:a16="http://schemas.microsoft.com/office/drawing/2014/main" id="{EB069A18-B7C6-67D6-B2B7-540DF9E64823}"/>
                  </a:ext>
                </a:extLst>
              </p:cNvPr>
              <p:cNvSpPr/>
              <p:nvPr/>
            </p:nvSpPr>
            <p:spPr>
              <a:xfrm>
                <a:off x="-1551940" y="3154680"/>
                <a:ext cx="919480" cy="91948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
                <a:extLst>
                  <a:ext uri="{FF2B5EF4-FFF2-40B4-BE49-F238E27FC236}">
                    <a16:creationId xmlns:a16="http://schemas.microsoft.com/office/drawing/2014/main" id="{AD932C3E-AC8F-1BD5-132C-ACE60270C6E3}"/>
                  </a:ext>
                </a:extLst>
              </p:cNvPr>
              <p:cNvSpPr>
                <a:spLocks noEditPoints="1"/>
              </p:cNvSpPr>
              <p:nvPr/>
            </p:nvSpPr>
            <p:spPr bwMode="auto">
              <a:xfrm>
                <a:off x="-1741559" y="3004286"/>
                <a:ext cx="1271652" cy="1264848"/>
              </a:xfrm>
              <a:custGeom>
                <a:avLst/>
                <a:gdLst>
                  <a:gd name="T0" fmla="*/ 379 w 1017"/>
                  <a:gd name="T1" fmla="*/ 848 h 1011"/>
                  <a:gd name="T2" fmla="*/ 525 w 1017"/>
                  <a:gd name="T3" fmla="*/ 836 h 1011"/>
                  <a:gd name="T4" fmla="*/ 685 w 1017"/>
                  <a:gd name="T5" fmla="*/ 802 h 1011"/>
                  <a:gd name="T6" fmla="*/ 860 w 1017"/>
                  <a:gd name="T7" fmla="*/ 607 h 1011"/>
                  <a:gd name="T8" fmla="*/ 866 w 1017"/>
                  <a:gd name="T9" fmla="*/ 411 h 1011"/>
                  <a:gd name="T10" fmla="*/ 781 w 1017"/>
                  <a:gd name="T11" fmla="*/ 242 h 1011"/>
                  <a:gd name="T12" fmla="*/ 631 w 1017"/>
                  <a:gd name="T13" fmla="*/ 161 h 1011"/>
                  <a:gd name="T14" fmla="*/ 471 w 1017"/>
                  <a:gd name="T15" fmla="*/ 150 h 1011"/>
                  <a:gd name="T16" fmla="*/ 308 w 1017"/>
                  <a:gd name="T17" fmla="*/ 191 h 1011"/>
                  <a:gd name="T18" fmla="*/ 308 w 1017"/>
                  <a:gd name="T19" fmla="*/ 130 h 1011"/>
                  <a:gd name="T20" fmla="*/ 364 w 1017"/>
                  <a:gd name="T21" fmla="*/ 86 h 1011"/>
                  <a:gd name="T22" fmla="*/ 399 w 1017"/>
                  <a:gd name="T23" fmla="*/ 10 h 1011"/>
                  <a:gd name="T24" fmla="*/ 577 w 1017"/>
                  <a:gd name="T25" fmla="*/ 40 h 1011"/>
                  <a:gd name="T26" fmla="*/ 619 w 1017"/>
                  <a:gd name="T27" fmla="*/ 121 h 1011"/>
                  <a:gd name="T28" fmla="*/ 715 w 1017"/>
                  <a:gd name="T29" fmla="*/ 59 h 1011"/>
                  <a:gd name="T30" fmla="*/ 774 w 1017"/>
                  <a:gd name="T31" fmla="*/ 93 h 1011"/>
                  <a:gd name="T32" fmla="*/ 838 w 1017"/>
                  <a:gd name="T33" fmla="*/ 174 h 1011"/>
                  <a:gd name="T34" fmla="*/ 897 w 1017"/>
                  <a:gd name="T35" fmla="*/ 162 h 1011"/>
                  <a:gd name="T36" fmla="*/ 862 w 1017"/>
                  <a:gd name="T37" fmla="*/ 230 h 1011"/>
                  <a:gd name="T38" fmla="*/ 912 w 1017"/>
                  <a:gd name="T39" fmla="*/ 255 h 1011"/>
                  <a:gd name="T40" fmla="*/ 930 w 1017"/>
                  <a:gd name="T41" fmla="*/ 341 h 1011"/>
                  <a:gd name="T42" fmla="*/ 932 w 1017"/>
                  <a:gd name="T43" fmla="*/ 463 h 1011"/>
                  <a:gd name="T44" fmla="*/ 969 w 1017"/>
                  <a:gd name="T45" fmla="*/ 517 h 1011"/>
                  <a:gd name="T46" fmla="*/ 947 w 1017"/>
                  <a:gd name="T47" fmla="*/ 618 h 1011"/>
                  <a:gd name="T48" fmla="*/ 933 w 1017"/>
                  <a:gd name="T49" fmla="*/ 744 h 1011"/>
                  <a:gd name="T50" fmla="*/ 878 w 1017"/>
                  <a:gd name="T51" fmla="*/ 833 h 1011"/>
                  <a:gd name="T52" fmla="*/ 804 w 1017"/>
                  <a:gd name="T53" fmla="*/ 861 h 1011"/>
                  <a:gd name="T54" fmla="*/ 708 w 1017"/>
                  <a:gd name="T55" fmla="*/ 920 h 1011"/>
                  <a:gd name="T56" fmla="*/ 596 w 1017"/>
                  <a:gd name="T57" fmla="*/ 940 h 1011"/>
                  <a:gd name="T58" fmla="*/ 544 w 1017"/>
                  <a:gd name="T59" fmla="*/ 1004 h 1011"/>
                  <a:gd name="T60" fmla="*/ 466 w 1017"/>
                  <a:gd name="T61" fmla="*/ 914 h 1011"/>
                  <a:gd name="T62" fmla="*/ 396 w 1017"/>
                  <a:gd name="T63" fmla="*/ 891 h 1011"/>
                  <a:gd name="T64" fmla="*/ 843 w 1017"/>
                  <a:gd name="T65" fmla="*/ 190 h 1011"/>
                  <a:gd name="T66" fmla="*/ 847 w 1017"/>
                  <a:gd name="T67" fmla="*/ 219 h 1011"/>
                  <a:gd name="T68" fmla="*/ 854 w 1017"/>
                  <a:gd name="T69" fmla="*/ 197 h 1011"/>
                  <a:gd name="T70" fmla="*/ 187 w 1017"/>
                  <a:gd name="T71" fmla="*/ 239 h 1011"/>
                  <a:gd name="T72" fmla="*/ 226 w 1017"/>
                  <a:gd name="T73" fmla="*/ 117 h 1011"/>
                  <a:gd name="T74" fmla="*/ 250 w 1017"/>
                  <a:gd name="T75" fmla="*/ 286 h 1011"/>
                  <a:gd name="T76" fmla="*/ 187 w 1017"/>
                  <a:gd name="T77" fmla="*/ 521 h 1011"/>
                  <a:gd name="T78" fmla="*/ 268 w 1017"/>
                  <a:gd name="T79" fmla="*/ 721 h 1011"/>
                  <a:gd name="T80" fmla="*/ 352 w 1017"/>
                  <a:gd name="T81" fmla="*/ 855 h 1011"/>
                  <a:gd name="T82" fmla="*/ 265 w 1017"/>
                  <a:gd name="T83" fmla="*/ 904 h 1011"/>
                  <a:gd name="T84" fmla="*/ 221 w 1017"/>
                  <a:gd name="T85" fmla="*/ 838 h 1011"/>
                  <a:gd name="T86" fmla="*/ 124 w 1017"/>
                  <a:gd name="T87" fmla="*/ 807 h 1011"/>
                  <a:gd name="T88" fmla="*/ 140 w 1017"/>
                  <a:gd name="T89" fmla="*/ 716 h 1011"/>
                  <a:gd name="T90" fmla="*/ 78 w 1017"/>
                  <a:gd name="T91" fmla="*/ 566 h 1011"/>
                  <a:gd name="T92" fmla="*/ 88 w 1017"/>
                  <a:gd name="T93" fmla="*/ 543 h 1011"/>
                  <a:gd name="T94" fmla="*/ 36 w 1017"/>
                  <a:gd name="T95" fmla="*/ 491 h 1011"/>
                  <a:gd name="T96" fmla="*/ 29 w 1017"/>
                  <a:gd name="T97" fmla="*/ 422 h 1011"/>
                  <a:gd name="T98" fmla="*/ 146 w 1017"/>
                  <a:gd name="T99" fmla="*/ 353 h 1011"/>
                  <a:gd name="T100" fmla="*/ 84 w 1017"/>
                  <a:gd name="T101" fmla="*/ 268 h 1011"/>
                  <a:gd name="T102" fmla="*/ 153 w 1017"/>
                  <a:gd name="T103" fmla="*/ 265 h 1011"/>
                  <a:gd name="T104" fmla="*/ 201 w 1017"/>
                  <a:gd name="T105" fmla="*/ 361 h 1011"/>
                  <a:gd name="T106" fmla="*/ 59 w 1017"/>
                  <a:gd name="T107" fmla="*/ 518 h 1011"/>
                  <a:gd name="T108" fmla="*/ 847 w 1017"/>
                  <a:gd name="T109" fmla="*/ 878 h 1011"/>
                  <a:gd name="T110" fmla="*/ 947 w 1017"/>
                  <a:gd name="T111" fmla="*/ 631 h 1011"/>
                  <a:gd name="T112" fmla="*/ 590 w 1017"/>
                  <a:gd name="T113" fmla="*/ 51 h 1011"/>
                  <a:gd name="T114" fmla="*/ 922 w 1017"/>
                  <a:gd name="T115" fmla="*/ 266 h 1011"/>
                  <a:gd name="T116" fmla="*/ 393 w 1017"/>
                  <a:gd name="T117" fmla="*/ 66 h 1011"/>
                  <a:gd name="T118" fmla="*/ 391 w 1017"/>
                  <a:gd name="T119" fmla="*/ 933 h 1011"/>
                  <a:gd name="T120" fmla="*/ 83 w 1017"/>
                  <a:gd name="T121" fmla="*/ 602 h 1011"/>
                  <a:gd name="T122" fmla="*/ 995 w 1017"/>
                  <a:gd name="T123" fmla="*/ 546 h 1011"/>
                  <a:gd name="T124" fmla="*/ 769 w 1017"/>
                  <a:gd name="T125" fmla="*/ 953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1">
                    <a:moveTo>
                      <a:pt x="383" y="902"/>
                    </a:moveTo>
                    <a:cubicBezTo>
                      <a:pt x="383" y="900"/>
                      <a:pt x="383" y="900"/>
                      <a:pt x="384" y="899"/>
                    </a:cubicBezTo>
                    <a:cubicBezTo>
                      <a:pt x="384" y="898"/>
                      <a:pt x="384" y="898"/>
                      <a:pt x="384" y="897"/>
                    </a:cubicBezTo>
                    <a:cubicBezTo>
                      <a:pt x="385" y="896"/>
                      <a:pt x="385" y="896"/>
                      <a:pt x="386" y="895"/>
                    </a:cubicBezTo>
                    <a:cubicBezTo>
                      <a:pt x="386" y="894"/>
                      <a:pt x="387" y="894"/>
                      <a:pt x="386" y="893"/>
                    </a:cubicBezTo>
                    <a:cubicBezTo>
                      <a:pt x="387" y="892"/>
                      <a:pt x="388" y="892"/>
                      <a:pt x="389" y="891"/>
                    </a:cubicBezTo>
                    <a:cubicBezTo>
                      <a:pt x="389" y="891"/>
                      <a:pt x="389" y="890"/>
                      <a:pt x="389" y="890"/>
                    </a:cubicBezTo>
                    <a:cubicBezTo>
                      <a:pt x="389" y="889"/>
                      <a:pt x="389" y="889"/>
                      <a:pt x="389" y="889"/>
                    </a:cubicBezTo>
                    <a:cubicBezTo>
                      <a:pt x="389" y="888"/>
                      <a:pt x="389" y="888"/>
                      <a:pt x="389" y="887"/>
                    </a:cubicBezTo>
                    <a:cubicBezTo>
                      <a:pt x="389" y="887"/>
                      <a:pt x="390" y="886"/>
                      <a:pt x="390" y="886"/>
                    </a:cubicBezTo>
                    <a:cubicBezTo>
                      <a:pt x="390" y="886"/>
                      <a:pt x="390" y="885"/>
                      <a:pt x="390" y="885"/>
                    </a:cubicBezTo>
                    <a:cubicBezTo>
                      <a:pt x="390" y="884"/>
                      <a:pt x="390" y="884"/>
                      <a:pt x="389" y="884"/>
                    </a:cubicBezTo>
                    <a:cubicBezTo>
                      <a:pt x="390" y="884"/>
                      <a:pt x="391" y="883"/>
                      <a:pt x="392" y="882"/>
                    </a:cubicBezTo>
                    <a:cubicBezTo>
                      <a:pt x="392" y="881"/>
                      <a:pt x="392" y="880"/>
                      <a:pt x="393" y="879"/>
                    </a:cubicBezTo>
                    <a:cubicBezTo>
                      <a:pt x="393" y="879"/>
                      <a:pt x="392" y="878"/>
                      <a:pt x="392" y="877"/>
                    </a:cubicBezTo>
                    <a:cubicBezTo>
                      <a:pt x="392" y="878"/>
                      <a:pt x="392" y="878"/>
                      <a:pt x="391" y="878"/>
                    </a:cubicBezTo>
                    <a:cubicBezTo>
                      <a:pt x="391" y="879"/>
                      <a:pt x="390" y="879"/>
                      <a:pt x="390" y="880"/>
                    </a:cubicBezTo>
                    <a:cubicBezTo>
                      <a:pt x="390" y="881"/>
                      <a:pt x="389" y="881"/>
                      <a:pt x="389" y="882"/>
                    </a:cubicBezTo>
                    <a:cubicBezTo>
                      <a:pt x="388" y="883"/>
                      <a:pt x="387" y="884"/>
                      <a:pt x="386" y="885"/>
                    </a:cubicBezTo>
                    <a:cubicBezTo>
                      <a:pt x="386" y="885"/>
                      <a:pt x="386" y="885"/>
                      <a:pt x="386" y="885"/>
                    </a:cubicBezTo>
                    <a:cubicBezTo>
                      <a:pt x="386" y="886"/>
                      <a:pt x="386" y="887"/>
                      <a:pt x="385" y="887"/>
                    </a:cubicBezTo>
                    <a:cubicBezTo>
                      <a:pt x="385" y="888"/>
                      <a:pt x="384" y="888"/>
                      <a:pt x="383" y="890"/>
                    </a:cubicBezTo>
                    <a:cubicBezTo>
                      <a:pt x="383" y="890"/>
                      <a:pt x="382" y="891"/>
                      <a:pt x="382" y="892"/>
                    </a:cubicBezTo>
                    <a:cubicBezTo>
                      <a:pt x="382" y="892"/>
                      <a:pt x="381" y="893"/>
                      <a:pt x="380" y="894"/>
                    </a:cubicBezTo>
                    <a:cubicBezTo>
                      <a:pt x="380" y="894"/>
                      <a:pt x="379" y="895"/>
                      <a:pt x="379" y="896"/>
                    </a:cubicBezTo>
                    <a:cubicBezTo>
                      <a:pt x="378" y="897"/>
                      <a:pt x="377" y="897"/>
                      <a:pt x="377" y="898"/>
                    </a:cubicBezTo>
                    <a:cubicBezTo>
                      <a:pt x="376" y="898"/>
                      <a:pt x="376" y="899"/>
                      <a:pt x="376" y="899"/>
                    </a:cubicBezTo>
                    <a:cubicBezTo>
                      <a:pt x="376" y="899"/>
                      <a:pt x="376" y="900"/>
                      <a:pt x="376" y="900"/>
                    </a:cubicBezTo>
                    <a:cubicBezTo>
                      <a:pt x="376" y="901"/>
                      <a:pt x="376" y="902"/>
                      <a:pt x="376" y="902"/>
                    </a:cubicBezTo>
                    <a:cubicBezTo>
                      <a:pt x="375" y="903"/>
                      <a:pt x="374" y="904"/>
                      <a:pt x="374" y="904"/>
                    </a:cubicBezTo>
                    <a:cubicBezTo>
                      <a:pt x="374" y="905"/>
                      <a:pt x="373" y="906"/>
                      <a:pt x="373" y="906"/>
                    </a:cubicBezTo>
                    <a:cubicBezTo>
                      <a:pt x="373" y="908"/>
                      <a:pt x="372" y="909"/>
                      <a:pt x="372" y="910"/>
                    </a:cubicBezTo>
                    <a:cubicBezTo>
                      <a:pt x="372" y="910"/>
                      <a:pt x="371" y="910"/>
                      <a:pt x="371" y="911"/>
                    </a:cubicBezTo>
                    <a:cubicBezTo>
                      <a:pt x="371" y="912"/>
                      <a:pt x="370" y="912"/>
                      <a:pt x="370" y="913"/>
                    </a:cubicBezTo>
                    <a:cubicBezTo>
                      <a:pt x="369" y="913"/>
                      <a:pt x="370" y="914"/>
                      <a:pt x="369" y="915"/>
                    </a:cubicBezTo>
                    <a:cubicBezTo>
                      <a:pt x="369" y="915"/>
                      <a:pt x="369" y="916"/>
                      <a:pt x="369" y="916"/>
                    </a:cubicBezTo>
                    <a:cubicBezTo>
                      <a:pt x="368" y="917"/>
                      <a:pt x="367" y="919"/>
                      <a:pt x="366" y="920"/>
                    </a:cubicBezTo>
                    <a:cubicBezTo>
                      <a:pt x="366" y="921"/>
                      <a:pt x="365" y="921"/>
                      <a:pt x="365" y="922"/>
                    </a:cubicBezTo>
                    <a:cubicBezTo>
                      <a:pt x="364" y="923"/>
                      <a:pt x="364" y="923"/>
                      <a:pt x="363" y="924"/>
                    </a:cubicBezTo>
                    <a:cubicBezTo>
                      <a:pt x="363" y="925"/>
                      <a:pt x="362" y="926"/>
                      <a:pt x="362" y="927"/>
                    </a:cubicBezTo>
                    <a:cubicBezTo>
                      <a:pt x="361" y="928"/>
                      <a:pt x="359" y="930"/>
                      <a:pt x="357" y="932"/>
                    </a:cubicBezTo>
                    <a:cubicBezTo>
                      <a:pt x="357" y="932"/>
                      <a:pt x="357" y="932"/>
                      <a:pt x="357" y="932"/>
                    </a:cubicBezTo>
                    <a:cubicBezTo>
                      <a:pt x="356" y="933"/>
                      <a:pt x="355" y="933"/>
                      <a:pt x="355" y="934"/>
                    </a:cubicBezTo>
                    <a:cubicBezTo>
                      <a:pt x="354" y="934"/>
                      <a:pt x="354" y="934"/>
                      <a:pt x="354" y="935"/>
                    </a:cubicBezTo>
                    <a:cubicBezTo>
                      <a:pt x="353" y="936"/>
                      <a:pt x="352" y="937"/>
                      <a:pt x="351" y="938"/>
                    </a:cubicBezTo>
                    <a:cubicBezTo>
                      <a:pt x="350" y="937"/>
                      <a:pt x="350" y="939"/>
                      <a:pt x="349" y="939"/>
                    </a:cubicBezTo>
                    <a:cubicBezTo>
                      <a:pt x="349" y="939"/>
                      <a:pt x="348" y="939"/>
                      <a:pt x="348" y="940"/>
                    </a:cubicBezTo>
                    <a:cubicBezTo>
                      <a:pt x="347" y="940"/>
                      <a:pt x="347" y="941"/>
                      <a:pt x="346" y="942"/>
                    </a:cubicBezTo>
                    <a:cubicBezTo>
                      <a:pt x="346" y="942"/>
                      <a:pt x="345" y="943"/>
                      <a:pt x="345" y="943"/>
                    </a:cubicBezTo>
                    <a:cubicBezTo>
                      <a:pt x="344" y="943"/>
                      <a:pt x="343" y="944"/>
                      <a:pt x="343" y="944"/>
                    </a:cubicBezTo>
                    <a:cubicBezTo>
                      <a:pt x="342" y="944"/>
                      <a:pt x="341" y="945"/>
                      <a:pt x="341" y="945"/>
                    </a:cubicBezTo>
                    <a:cubicBezTo>
                      <a:pt x="340" y="946"/>
                      <a:pt x="338" y="946"/>
                      <a:pt x="337" y="947"/>
                    </a:cubicBezTo>
                    <a:cubicBezTo>
                      <a:pt x="337" y="947"/>
                      <a:pt x="337" y="947"/>
                      <a:pt x="337" y="948"/>
                    </a:cubicBezTo>
                    <a:cubicBezTo>
                      <a:pt x="337" y="948"/>
                      <a:pt x="336" y="948"/>
                      <a:pt x="336" y="948"/>
                    </a:cubicBezTo>
                    <a:cubicBezTo>
                      <a:pt x="335" y="948"/>
                      <a:pt x="335" y="948"/>
                      <a:pt x="335" y="949"/>
                    </a:cubicBezTo>
                    <a:cubicBezTo>
                      <a:pt x="334" y="949"/>
                      <a:pt x="334" y="949"/>
                      <a:pt x="333" y="949"/>
                    </a:cubicBezTo>
                    <a:cubicBezTo>
                      <a:pt x="333" y="949"/>
                      <a:pt x="333" y="950"/>
                      <a:pt x="332" y="950"/>
                    </a:cubicBezTo>
                    <a:cubicBezTo>
                      <a:pt x="331" y="950"/>
                      <a:pt x="330" y="950"/>
                      <a:pt x="329" y="950"/>
                    </a:cubicBezTo>
                    <a:cubicBezTo>
                      <a:pt x="329" y="951"/>
                      <a:pt x="328" y="951"/>
                      <a:pt x="327" y="952"/>
                    </a:cubicBezTo>
                    <a:cubicBezTo>
                      <a:pt x="327" y="953"/>
                      <a:pt x="327" y="953"/>
                      <a:pt x="326" y="954"/>
                    </a:cubicBezTo>
                    <a:cubicBezTo>
                      <a:pt x="326" y="954"/>
                      <a:pt x="325" y="954"/>
                      <a:pt x="324" y="954"/>
                    </a:cubicBezTo>
                    <a:cubicBezTo>
                      <a:pt x="324" y="954"/>
                      <a:pt x="324" y="953"/>
                      <a:pt x="324" y="953"/>
                    </a:cubicBezTo>
                    <a:cubicBezTo>
                      <a:pt x="323" y="952"/>
                      <a:pt x="323" y="952"/>
                      <a:pt x="322" y="952"/>
                    </a:cubicBezTo>
                    <a:cubicBezTo>
                      <a:pt x="322" y="952"/>
                      <a:pt x="321" y="951"/>
                      <a:pt x="321" y="951"/>
                    </a:cubicBezTo>
                    <a:cubicBezTo>
                      <a:pt x="320" y="951"/>
                      <a:pt x="319" y="951"/>
                      <a:pt x="319" y="951"/>
                    </a:cubicBezTo>
                    <a:cubicBezTo>
                      <a:pt x="318" y="951"/>
                      <a:pt x="318" y="950"/>
                      <a:pt x="318" y="950"/>
                    </a:cubicBezTo>
                    <a:cubicBezTo>
                      <a:pt x="318" y="950"/>
                      <a:pt x="317" y="949"/>
                      <a:pt x="317" y="949"/>
                    </a:cubicBezTo>
                    <a:cubicBezTo>
                      <a:pt x="317" y="948"/>
                      <a:pt x="317" y="948"/>
                      <a:pt x="317" y="947"/>
                    </a:cubicBezTo>
                    <a:cubicBezTo>
                      <a:pt x="318" y="946"/>
                      <a:pt x="317" y="946"/>
                      <a:pt x="317" y="945"/>
                    </a:cubicBezTo>
                    <a:cubicBezTo>
                      <a:pt x="319" y="943"/>
                      <a:pt x="321" y="941"/>
                      <a:pt x="323" y="940"/>
                    </a:cubicBezTo>
                    <a:cubicBezTo>
                      <a:pt x="323" y="940"/>
                      <a:pt x="323" y="940"/>
                      <a:pt x="323" y="940"/>
                    </a:cubicBezTo>
                    <a:cubicBezTo>
                      <a:pt x="323" y="939"/>
                      <a:pt x="324" y="939"/>
                      <a:pt x="325" y="938"/>
                    </a:cubicBezTo>
                    <a:cubicBezTo>
                      <a:pt x="326" y="938"/>
                      <a:pt x="327" y="937"/>
                      <a:pt x="327" y="937"/>
                    </a:cubicBezTo>
                    <a:cubicBezTo>
                      <a:pt x="328" y="936"/>
                      <a:pt x="329" y="935"/>
                      <a:pt x="329" y="935"/>
                    </a:cubicBezTo>
                    <a:cubicBezTo>
                      <a:pt x="330" y="934"/>
                      <a:pt x="331" y="933"/>
                      <a:pt x="332" y="932"/>
                    </a:cubicBezTo>
                    <a:cubicBezTo>
                      <a:pt x="332" y="931"/>
                      <a:pt x="334" y="931"/>
                      <a:pt x="334" y="930"/>
                    </a:cubicBezTo>
                    <a:cubicBezTo>
                      <a:pt x="335" y="929"/>
                      <a:pt x="335" y="928"/>
                      <a:pt x="336" y="927"/>
                    </a:cubicBezTo>
                    <a:cubicBezTo>
                      <a:pt x="336" y="927"/>
                      <a:pt x="336" y="927"/>
                      <a:pt x="336" y="926"/>
                    </a:cubicBezTo>
                    <a:cubicBezTo>
                      <a:pt x="336" y="925"/>
                      <a:pt x="337" y="925"/>
                      <a:pt x="337" y="924"/>
                    </a:cubicBezTo>
                    <a:cubicBezTo>
                      <a:pt x="338" y="923"/>
                      <a:pt x="339" y="923"/>
                      <a:pt x="339" y="922"/>
                    </a:cubicBezTo>
                    <a:cubicBezTo>
                      <a:pt x="339" y="922"/>
                      <a:pt x="339" y="921"/>
                      <a:pt x="340" y="921"/>
                    </a:cubicBezTo>
                    <a:cubicBezTo>
                      <a:pt x="341" y="920"/>
                      <a:pt x="341" y="919"/>
                      <a:pt x="342" y="918"/>
                    </a:cubicBezTo>
                    <a:cubicBezTo>
                      <a:pt x="342" y="917"/>
                      <a:pt x="342" y="916"/>
                      <a:pt x="343" y="915"/>
                    </a:cubicBezTo>
                    <a:cubicBezTo>
                      <a:pt x="343" y="915"/>
                      <a:pt x="344" y="914"/>
                      <a:pt x="344" y="914"/>
                    </a:cubicBezTo>
                    <a:cubicBezTo>
                      <a:pt x="344" y="912"/>
                      <a:pt x="346" y="911"/>
                      <a:pt x="347" y="909"/>
                    </a:cubicBezTo>
                    <a:cubicBezTo>
                      <a:pt x="348" y="907"/>
                      <a:pt x="349" y="904"/>
                      <a:pt x="351" y="903"/>
                    </a:cubicBezTo>
                    <a:cubicBezTo>
                      <a:pt x="351" y="903"/>
                      <a:pt x="351" y="902"/>
                      <a:pt x="351" y="902"/>
                    </a:cubicBezTo>
                    <a:cubicBezTo>
                      <a:pt x="352" y="901"/>
                      <a:pt x="351" y="900"/>
                      <a:pt x="352" y="900"/>
                    </a:cubicBezTo>
                    <a:cubicBezTo>
                      <a:pt x="353" y="899"/>
                      <a:pt x="353" y="898"/>
                      <a:pt x="353" y="898"/>
                    </a:cubicBezTo>
                    <a:cubicBezTo>
                      <a:pt x="354" y="897"/>
                      <a:pt x="354" y="896"/>
                      <a:pt x="354" y="895"/>
                    </a:cubicBezTo>
                    <a:cubicBezTo>
                      <a:pt x="355" y="894"/>
                      <a:pt x="356" y="894"/>
                      <a:pt x="356" y="893"/>
                    </a:cubicBezTo>
                    <a:cubicBezTo>
                      <a:pt x="356" y="892"/>
                      <a:pt x="357" y="892"/>
                      <a:pt x="357" y="891"/>
                    </a:cubicBezTo>
                    <a:cubicBezTo>
                      <a:pt x="358" y="890"/>
                      <a:pt x="358" y="889"/>
                      <a:pt x="359" y="888"/>
                    </a:cubicBezTo>
                    <a:cubicBezTo>
                      <a:pt x="359" y="888"/>
                      <a:pt x="359" y="887"/>
                      <a:pt x="359" y="887"/>
                    </a:cubicBezTo>
                    <a:cubicBezTo>
                      <a:pt x="360" y="887"/>
                      <a:pt x="360" y="886"/>
                      <a:pt x="361" y="886"/>
                    </a:cubicBezTo>
                    <a:cubicBezTo>
                      <a:pt x="361" y="886"/>
                      <a:pt x="361" y="886"/>
                      <a:pt x="361" y="885"/>
                    </a:cubicBezTo>
                    <a:cubicBezTo>
                      <a:pt x="362" y="885"/>
                      <a:pt x="362" y="884"/>
                      <a:pt x="363" y="883"/>
                    </a:cubicBezTo>
                    <a:cubicBezTo>
                      <a:pt x="363" y="882"/>
                      <a:pt x="364" y="882"/>
                      <a:pt x="364" y="881"/>
                    </a:cubicBezTo>
                    <a:cubicBezTo>
                      <a:pt x="365" y="880"/>
                      <a:pt x="367" y="878"/>
                      <a:pt x="368" y="876"/>
                    </a:cubicBezTo>
                    <a:cubicBezTo>
                      <a:pt x="368" y="876"/>
                      <a:pt x="369" y="876"/>
                      <a:pt x="369" y="876"/>
                    </a:cubicBezTo>
                    <a:cubicBezTo>
                      <a:pt x="369" y="875"/>
                      <a:pt x="370" y="875"/>
                      <a:pt x="370" y="874"/>
                    </a:cubicBezTo>
                    <a:cubicBezTo>
                      <a:pt x="370" y="874"/>
                      <a:pt x="370" y="873"/>
                      <a:pt x="371" y="873"/>
                    </a:cubicBezTo>
                    <a:cubicBezTo>
                      <a:pt x="372" y="872"/>
                      <a:pt x="373" y="871"/>
                      <a:pt x="374" y="870"/>
                    </a:cubicBezTo>
                    <a:cubicBezTo>
                      <a:pt x="374" y="870"/>
                      <a:pt x="374" y="869"/>
                      <a:pt x="374" y="869"/>
                    </a:cubicBezTo>
                    <a:cubicBezTo>
                      <a:pt x="375" y="868"/>
                      <a:pt x="376" y="868"/>
                      <a:pt x="376" y="867"/>
                    </a:cubicBezTo>
                    <a:cubicBezTo>
                      <a:pt x="376" y="867"/>
                      <a:pt x="376" y="867"/>
                      <a:pt x="376" y="866"/>
                    </a:cubicBezTo>
                    <a:cubicBezTo>
                      <a:pt x="376" y="866"/>
                      <a:pt x="376" y="866"/>
                      <a:pt x="375" y="866"/>
                    </a:cubicBezTo>
                    <a:cubicBezTo>
                      <a:pt x="374" y="865"/>
                      <a:pt x="373" y="864"/>
                      <a:pt x="372" y="863"/>
                    </a:cubicBezTo>
                    <a:cubicBezTo>
                      <a:pt x="372" y="862"/>
                      <a:pt x="372" y="861"/>
                      <a:pt x="372" y="861"/>
                    </a:cubicBezTo>
                    <a:cubicBezTo>
                      <a:pt x="372" y="860"/>
                      <a:pt x="372" y="860"/>
                      <a:pt x="372" y="860"/>
                    </a:cubicBezTo>
                    <a:cubicBezTo>
                      <a:pt x="371" y="860"/>
                      <a:pt x="372" y="859"/>
                      <a:pt x="371" y="859"/>
                    </a:cubicBezTo>
                    <a:cubicBezTo>
                      <a:pt x="372" y="858"/>
                      <a:pt x="372" y="858"/>
                      <a:pt x="372" y="858"/>
                    </a:cubicBezTo>
                    <a:cubicBezTo>
                      <a:pt x="372" y="857"/>
                      <a:pt x="372" y="856"/>
                      <a:pt x="372" y="855"/>
                    </a:cubicBezTo>
                    <a:cubicBezTo>
                      <a:pt x="372" y="855"/>
                      <a:pt x="373" y="854"/>
                      <a:pt x="373" y="854"/>
                    </a:cubicBezTo>
                    <a:cubicBezTo>
                      <a:pt x="373" y="854"/>
                      <a:pt x="373" y="853"/>
                      <a:pt x="373" y="853"/>
                    </a:cubicBezTo>
                    <a:cubicBezTo>
                      <a:pt x="373" y="853"/>
                      <a:pt x="372" y="853"/>
                      <a:pt x="372" y="853"/>
                    </a:cubicBezTo>
                    <a:cubicBezTo>
                      <a:pt x="372" y="853"/>
                      <a:pt x="373" y="852"/>
                      <a:pt x="373" y="852"/>
                    </a:cubicBezTo>
                    <a:cubicBezTo>
                      <a:pt x="373" y="851"/>
                      <a:pt x="373" y="851"/>
                      <a:pt x="373" y="850"/>
                    </a:cubicBezTo>
                    <a:cubicBezTo>
                      <a:pt x="373" y="850"/>
                      <a:pt x="372" y="849"/>
                      <a:pt x="372" y="849"/>
                    </a:cubicBezTo>
                    <a:cubicBezTo>
                      <a:pt x="372" y="848"/>
                      <a:pt x="372" y="848"/>
                      <a:pt x="372" y="847"/>
                    </a:cubicBezTo>
                    <a:cubicBezTo>
                      <a:pt x="373" y="846"/>
                      <a:pt x="373" y="846"/>
                      <a:pt x="373" y="845"/>
                    </a:cubicBezTo>
                    <a:cubicBezTo>
                      <a:pt x="374" y="845"/>
                      <a:pt x="373" y="847"/>
                      <a:pt x="374" y="847"/>
                    </a:cubicBezTo>
                    <a:cubicBezTo>
                      <a:pt x="374" y="848"/>
                      <a:pt x="374" y="849"/>
                      <a:pt x="374" y="850"/>
                    </a:cubicBezTo>
                    <a:cubicBezTo>
                      <a:pt x="375" y="851"/>
                      <a:pt x="375" y="852"/>
                      <a:pt x="375" y="852"/>
                    </a:cubicBezTo>
                    <a:cubicBezTo>
                      <a:pt x="376" y="852"/>
                      <a:pt x="376" y="852"/>
                      <a:pt x="377" y="852"/>
                    </a:cubicBezTo>
                    <a:cubicBezTo>
                      <a:pt x="377" y="852"/>
                      <a:pt x="377" y="851"/>
                      <a:pt x="377" y="850"/>
                    </a:cubicBezTo>
                    <a:cubicBezTo>
                      <a:pt x="378" y="849"/>
                      <a:pt x="378" y="849"/>
                      <a:pt x="378" y="848"/>
                    </a:cubicBezTo>
                    <a:cubicBezTo>
                      <a:pt x="378" y="848"/>
                      <a:pt x="379" y="848"/>
                      <a:pt x="379" y="848"/>
                    </a:cubicBezTo>
                    <a:cubicBezTo>
                      <a:pt x="379" y="848"/>
                      <a:pt x="379" y="848"/>
                      <a:pt x="379" y="848"/>
                    </a:cubicBezTo>
                    <a:cubicBezTo>
                      <a:pt x="379" y="848"/>
                      <a:pt x="379" y="847"/>
                      <a:pt x="379" y="847"/>
                    </a:cubicBezTo>
                    <a:cubicBezTo>
                      <a:pt x="380" y="846"/>
                      <a:pt x="381" y="844"/>
                      <a:pt x="382" y="842"/>
                    </a:cubicBezTo>
                    <a:cubicBezTo>
                      <a:pt x="382" y="841"/>
                      <a:pt x="382" y="840"/>
                      <a:pt x="382" y="839"/>
                    </a:cubicBezTo>
                    <a:cubicBezTo>
                      <a:pt x="383" y="838"/>
                      <a:pt x="384" y="837"/>
                      <a:pt x="385" y="836"/>
                    </a:cubicBezTo>
                    <a:cubicBezTo>
                      <a:pt x="385" y="836"/>
                      <a:pt x="385" y="835"/>
                      <a:pt x="386" y="835"/>
                    </a:cubicBezTo>
                    <a:cubicBezTo>
                      <a:pt x="386" y="834"/>
                      <a:pt x="386" y="833"/>
                      <a:pt x="386" y="833"/>
                    </a:cubicBezTo>
                    <a:cubicBezTo>
                      <a:pt x="386" y="832"/>
                      <a:pt x="387" y="831"/>
                      <a:pt x="387" y="830"/>
                    </a:cubicBezTo>
                    <a:cubicBezTo>
                      <a:pt x="387" y="830"/>
                      <a:pt x="387" y="830"/>
                      <a:pt x="387" y="830"/>
                    </a:cubicBezTo>
                    <a:cubicBezTo>
                      <a:pt x="386" y="829"/>
                      <a:pt x="386" y="828"/>
                      <a:pt x="387" y="828"/>
                    </a:cubicBezTo>
                    <a:cubicBezTo>
                      <a:pt x="387" y="827"/>
                      <a:pt x="387" y="826"/>
                      <a:pt x="387" y="826"/>
                    </a:cubicBezTo>
                    <a:cubicBezTo>
                      <a:pt x="386" y="825"/>
                      <a:pt x="386" y="824"/>
                      <a:pt x="387" y="823"/>
                    </a:cubicBezTo>
                    <a:cubicBezTo>
                      <a:pt x="387" y="823"/>
                      <a:pt x="387" y="822"/>
                      <a:pt x="388" y="822"/>
                    </a:cubicBezTo>
                    <a:cubicBezTo>
                      <a:pt x="388" y="822"/>
                      <a:pt x="388" y="822"/>
                      <a:pt x="388" y="822"/>
                    </a:cubicBezTo>
                    <a:cubicBezTo>
                      <a:pt x="388" y="823"/>
                      <a:pt x="388" y="825"/>
                      <a:pt x="388" y="826"/>
                    </a:cubicBezTo>
                    <a:cubicBezTo>
                      <a:pt x="389" y="826"/>
                      <a:pt x="388" y="827"/>
                      <a:pt x="389" y="828"/>
                    </a:cubicBezTo>
                    <a:cubicBezTo>
                      <a:pt x="391" y="827"/>
                      <a:pt x="391" y="825"/>
                      <a:pt x="392" y="824"/>
                    </a:cubicBezTo>
                    <a:cubicBezTo>
                      <a:pt x="392" y="823"/>
                      <a:pt x="392" y="822"/>
                      <a:pt x="392" y="822"/>
                    </a:cubicBezTo>
                    <a:cubicBezTo>
                      <a:pt x="392" y="821"/>
                      <a:pt x="391" y="821"/>
                      <a:pt x="391" y="821"/>
                    </a:cubicBezTo>
                    <a:cubicBezTo>
                      <a:pt x="390" y="820"/>
                      <a:pt x="390" y="821"/>
                      <a:pt x="390" y="821"/>
                    </a:cubicBezTo>
                    <a:cubicBezTo>
                      <a:pt x="389" y="821"/>
                      <a:pt x="389" y="821"/>
                      <a:pt x="388" y="821"/>
                    </a:cubicBezTo>
                    <a:cubicBezTo>
                      <a:pt x="388" y="820"/>
                      <a:pt x="388" y="820"/>
                      <a:pt x="388" y="819"/>
                    </a:cubicBezTo>
                    <a:cubicBezTo>
                      <a:pt x="388" y="819"/>
                      <a:pt x="389" y="819"/>
                      <a:pt x="389" y="818"/>
                    </a:cubicBezTo>
                    <a:cubicBezTo>
                      <a:pt x="389" y="818"/>
                      <a:pt x="390" y="818"/>
                      <a:pt x="390" y="818"/>
                    </a:cubicBezTo>
                    <a:cubicBezTo>
                      <a:pt x="390" y="818"/>
                      <a:pt x="391" y="819"/>
                      <a:pt x="391" y="819"/>
                    </a:cubicBezTo>
                    <a:cubicBezTo>
                      <a:pt x="391" y="819"/>
                      <a:pt x="392" y="819"/>
                      <a:pt x="392" y="819"/>
                    </a:cubicBezTo>
                    <a:cubicBezTo>
                      <a:pt x="393" y="819"/>
                      <a:pt x="393" y="819"/>
                      <a:pt x="393" y="818"/>
                    </a:cubicBezTo>
                    <a:cubicBezTo>
                      <a:pt x="394" y="818"/>
                      <a:pt x="394" y="819"/>
                      <a:pt x="394" y="819"/>
                    </a:cubicBezTo>
                    <a:cubicBezTo>
                      <a:pt x="395" y="819"/>
                      <a:pt x="395" y="819"/>
                      <a:pt x="395" y="818"/>
                    </a:cubicBezTo>
                    <a:cubicBezTo>
                      <a:pt x="396" y="818"/>
                      <a:pt x="397" y="818"/>
                      <a:pt x="398" y="818"/>
                    </a:cubicBezTo>
                    <a:cubicBezTo>
                      <a:pt x="398" y="818"/>
                      <a:pt x="399" y="818"/>
                      <a:pt x="399" y="818"/>
                    </a:cubicBezTo>
                    <a:cubicBezTo>
                      <a:pt x="400" y="817"/>
                      <a:pt x="400" y="818"/>
                      <a:pt x="400" y="818"/>
                    </a:cubicBezTo>
                    <a:cubicBezTo>
                      <a:pt x="400" y="818"/>
                      <a:pt x="400" y="818"/>
                      <a:pt x="401" y="818"/>
                    </a:cubicBezTo>
                    <a:cubicBezTo>
                      <a:pt x="401" y="818"/>
                      <a:pt x="402" y="818"/>
                      <a:pt x="403" y="818"/>
                    </a:cubicBezTo>
                    <a:cubicBezTo>
                      <a:pt x="404" y="819"/>
                      <a:pt x="403" y="819"/>
                      <a:pt x="403" y="820"/>
                    </a:cubicBezTo>
                    <a:cubicBezTo>
                      <a:pt x="404" y="821"/>
                      <a:pt x="405" y="822"/>
                      <a:pt x="406" y="823"/>
                    </a:cubicBezTo>
                    <a:cubicBezTo>
                      <a:pt x="406" y="823"/>
                      <a:pt x="407" y="823"/>
                      <a:pt x="407" y="823"/>
                    </a:cubicBezTo>
                    <a:cubicBezTo>
                      <a:pt x="408" y="822"/>
                      <a:pt x="408" y="821"/>
                      <a:pt x="409" y="820"/>
                    </a:cubicBezTo>
                    <a:cubicBezTo>
                      <a:pt x="409" y="819"/>
                      <a:pt x="409" y="818"/>
                      <a:pt x="409" y="817"/>
                    </a:cubicBezTo>
                    <a:cubicBezTo>
                      <a:pt x="409" y="817"/>
                      <a:pt x="410" y="817"/>
                      <a:pt x="410" y="816"/>
                    </a:cubicBezTo>
                    <a:cubicBezTo>
                      <a:pt x="411" y="816"/>
                      <a:pt x="411" y="816"/>
                      <a:pt x="412" y="816"/>
                    </a:cubicBezTo>
                    <a:cubicBezTo>
                      <a:pt x="412" y="816"/>
                      <a:pt x="412" y="817"/>
                      <a:pt x="412" y="817"/>
                    </a:cubicBezTo>
                    <a:cubicBezTo>
                      <a:pt x="413" y="817"/>
                      <a:pt x="414" y="817"/>
                      <a:pt x="415" y="817"/>
                    </a:cubicBezTo>
                    <a:cubicBezTo>
                      <a:pt x="415" y="817"/>
                      <a:pt x="416" y="817"/>
                      <a:pt x="416" y="818"/>
                    </a:cubicBezTo>
                    <a:cubicBezTo>
                      <a:pt x="417" y="818"/>
                      <a:pt x="418" y="818"/>
                      <a:pt x="419" y="818"/>
                    </a:cubicBezTo>
                    <a:cubicBezTo>
                      <a:pt x="419" y="818"/>
                      <a:pt x="419" y="818"/>
                      <a:pt x="419" y="818"/>
                    </a:cubicBezTo>
                    <a:cubicBezTo>
                      <a:pt x="420" y="818"/>
                      <a:pt x="421" y="818"/>
                      <a:pt x="422" y="818"/>
                    </a:cubicBezTo>
                    <a:cubicBezTo>
                      <a:pt x="422" y="819"/>
                      <a:pt x="422" y="819"/>
                      <a:pt x="422" y="819"/>
                    </a:cubicBezTo>
                    <a:cubicBezTo>
                      <a:pt x="424" y="819"/>
                      <a:pt x="426" y="819"/>
                      <a:pt x="428" y="819"/>
                    </a:cubicBezTo>
                    <a:cubicBezTo>
                      <a:pt x="428" y="819"/>
                      <a:pt x="429" y="820"/>
                      <a:pt x="429" y="820"/>
                    </a:cubicBezTo>
                    <a:cubicBezTo>
                      <a:pt x="431" y="820"/>
                      <a:pt x="432" y="821"/>
                      <a:pt x="434" y="823"/>
                    </a:cubicBezTo>
                    <a:cubicBezTo>
                      <a:pt x="435" y="823"/>
                      <a:pt x="436" y="823"/>
                      <a:pt x="437" y="823"/>
                    </a:cubicBezTo>
                    <a:cubicBezTo>
                      <a:pt x="437" y="823"/>
                      <a:pt x="438" y="823"/>
                      <a:pt x="438" y="823"/>
                    </a:cubicBezTo>
                    <a:cubicBezTo>
                      <a:pt x="438" y="823"/>
                      <a:pt x="438" y="823"/>
                      <a:pt x="438" y="823"/>
                    </a:cubicBezTo>
                    <a:cubicBezTo>
                      <a:pt x="439" y="823"/>
                      <a:pt x="439" y="823"/>
                      <a:pt x="440" y="823"/>
                    </a:cubicBezTo>
                    <a:cubicBezTo>
                      <a:pt x="440" y="823"/>
                      <a:pt x="440" y="823"/>
                      <a:pt x="441" y="823"/>
                    </a:cubicBezTo>
                    <a:cubicBezTo>
                      <a:pt x="441" y="823"/>
                      <a:pt x="441" y="823"/>
                      <a:pt x="441" y="823"/>
                    </a:cubicBezTo>
                    <a:cubicBezTo>
                      <a:pt x="442" y="823"/>
                      <a:pt x="443" y="823"/>
                      <a:pt x="443" y="823"/>
                    </a:cubicBezTo>
                    <a:cubicBezTo>
                      <a:pt x="444" y="822"/>
                      <a:pt x="444" y="822"/>
                      <a:pt x="444" y="822"/>
                    </a:cubicBezTo>
                    <a:cubicBezTo>
                      <a:pt x="445" y="822"/>
                      <a:pt x="445" y="822"/>
                      <a:pt x="446" y="822"/>
                    </a:cubicBezTo>
                    <a:cubicBezTo>
                      <a:pt x="446" y="822"/>
                      <a:pt x="446" y="822"/>
                      <a:pt x="446" y="823"/>
                    </a:cubicBezTo>
                    <a:cubicBezTo>
                      <a:pt x="447" y="823"/>
                      <a:pt x="447" y="823"/>
                      <a:pt x="448" y="823"/>
                    </a:cubicBezTo>
                    <a:cubicBezTo>
                      <a:pt x="449" y="824"/>
                      <a:pt x="451" y="826"/>
                      <a:pt x="452" y="827"/>
                    </a:cubicBezTo>
                    <a:cubicBezTo>
                      <a:pt x="453" y="827"/>
                      <a:pt x="454" y="827"/>
                      <a:pt x="455" y="827"/>
                    </a:cubicBezTo>
                    <a:cubicBezTo>
                      <a:pt x="455" y="827"/>
                      <a:pt x="455" y="827"/>
                      <a:pt x="456" y="828"/>
                    </a:cubicBezTo>
                    <a:cubicBezTo>
                      <a:pt x="456" y="828"/>
                      <a:pt x="456" y="828"/>
                      <a:pt x="456" y="828"/>
                    </a:cubicBezTo>
                    <a:cubicBezTo>
                      <a:pt x="457" y="828"/>
                      <a:pt x="457" y="828"/>
                      <a:pt x="457" y="829"/>
                    </a:cubicBezTo>
                    <a:cubicBezTo>
                      <a:pt x="457" y="830"/>
                      <a:pt x="457" y="832"/>
                      <a:pt x="457" y="833"/>
                    </a:cubicBezTo>
                    <a:cubicBezTo>
                      <a:pt x="458" y="834"/>
                      <a:pt x="459" y="835"/>
                      <a:pt x="460" y="836"/>
                    </a:cubicBezTo>
                    <a:cubicBezTo>
                      <a:pt x="461" y="836"/>
                      <a:pt x="461" y="836"/>
                      <a:pt x="462" y="836"/>
                    </a:cubicBezTo>
                    <a:cubicBezTo>
                      <a:pt x="462" y="836"/>
                      <a:pt x="463" y="837"/>
                      <a:pt x="463" y="836"/>
                    </a:cubicBezTo>
                    <a:cubicBezTo>
                      <a:pt x="464" y="836"/>
                      <a:pt x="464" y="836"/>
                      <a:pt x="465" y="835"/>
                    </a:cubicBezTo>
                    <a:cubicBezTo>
                      <a:pt x="466" y="835"/>
                      <a:pt x="467" y="835"/>
                      <a:pt x="468" y="835"/>
                    </a:cubicBezTo>
                    <a:cubicBezTo>
                      <a:pt x="468" y="836"/>
                      <a:pt x="468" y="836"/>
                      <a:pt x="468" y="837"/>
                    </a:cubicBezTo>
                    <a:cubicBezTo>
                      <a:pt x="468" y="837"/>
                      <a:pt x="469" y="837"/>
                      <a:pt x="469" y="837"/>
                    </a:cubicBezTo>
                    <a:cubicBezTo>
                      <a:pt x="469" y="837"/>
                      <a:pt x="470" y="836"/>
                      <a:pt x="470" y="836"/>
                    </a:cubicBezTo>
                    <a:cubicBezTo>
                      <a:pt x="470" y="836"/>
                      <a:pt x="471" y="836"/>
                      <a:pt x="471" y="837"/>
                    </a:cubicBezTo>
                    <a:cubicBezTo>
                      <a:pt x="471" y="837"/>
                      <a:pt x="471" y="838"/>
                      <a:pt x="471" y="838"/>
                    </a:cubicBezTo>
                    <a:cubicBezTo>
                      <a:pt x="471" y="839"/>
                      <a:pt x="472" y="838"/>
                      <a:pt x="472" y="839"/>
                    </a:cubicBezTo>
                    <a:cubicBezTo>
                      <a:pt x="473" y="838"/>
                      <a:pt x="474" y="838"/>
                      <a:pt x="475" y="837"/>
                    </a:cubicBezTo>
                    <a:cubicBezTo>
                      <a:pt x="475" y="837"/>
                      <a:pt x="476" y="837"/>
                      <a:pt x="476" y="837"/>
                    </a:cubicBezTo>
                    <a:cubicBezTo>
                      <a:pt x="476" y="837"/>
                      <a:pt x="476" y="837"/>
                      <a:pt x="476" y="838"/>
                    </a:cubicBezTo>
                    <a:cubicBezTo>
                      <a:pt x="476" y="838"/>
                      <a:pt x="476" y="838"/>
                      <a:pt x="476" y="838"/>
                    </a:cubicBezTo>
                    <a:cubicBezTo>
                      <a:pt x="477" y="839"/>
                      <a:pt x="478" y="840"/>
                      <a:pt x="479" y="839"/>
                    </a:cubicBezTo>
                    <a:cubicBezTo>
                      <a:pt x="479" y="838"/>
                      <a:pt x="479" y="837"/>
                      <a:pt x="479" y="835"/>
                    </a:cubicBezTo>
                    <a:cubicBezTo>
                      <a:pt x="480" y="835"/>
                      <a:pt x="480" y="835"/>
                      <a:pt x="481" y="835"/>
                    </a:cubicBezTo>
                    <a:cubicBezTo>
                      <a:pt x="481" y="835"/>
                      <a:pt x="481" y="836"/>
                      <a:pt x="482" y="836"/>
                    </a:cubicBezTo>
                    <a:cubicBezTo>
                      <a:pt x="482" y="836"/>
                      <a:pt x="482" y="837"/>
                      <a:pt x="482" y="837"/>
                    </a:cubicBezTo>
                    <a:cubicBezTo>
                      <a:pt x="481" y="838"/>
                      <a:pt x="480" y="838"/>
                      <a:pt x="480" y="840"/>
                    </a:cubicBezTo>
                    <a:cubicBezTo>
                      <a:pt x="480" y="840"/>
                      <a:pt x="479" y="840"/>
                      <a:pt x="479" y="840"/>
                    </a:cubicBezTo>
                    <a:cubicBezTo>
                      <a:pt x="479" y="841"/>
                      <a:pt x="478" y="842"/>
                      <a:pt x="478" y="843"/>
                    </a:cubicBezTo>
                    <a:cubicBezTo>
                      <a:pt x="478" y="843"/>
                      <a:pt x="479" y="843"/>
                      <a:pt x="479" y="843"/>
                    </a:cubicBezTo>
                    <a:cubicBezTo>
                      <a:pt x="480" y="842"/>
                      <a:pt x="480" y="841"/>
                      <a:pt x="481" y="841"/>
                    </a:cubicBezTo>
                    <a:cubicBezTo>
                      <a:pt x="481" y="841"/>
                      <a:pt x="481" y="841"/>
                      <a:pt x="481" y="841"/>
                    </a:cubicBezTo>
                    <a:cubicBezTo>
                      <a:pt x="482" y="841"/>
                      <a:pt x="481" y="842"/>
                      <a:pt x="481" y="841"/>
                    </a:cubicBezTo>
                    <a:cubicBezTo>
                      <a:pt x="483" y="840"/>
                      <a:pt x="484" y="839"/>
                      <a:pt x="485" y="838"/>
                    </a:cubicBezTo>
                    <a:cubicBezTo>
                      <a:pt x="486" y="838"/>
                      <a:pt x="486" y="839"/>
                      <a:pt x="487" y="839"/>
                    </a:cubicBezTo>
                    <a:cubicBezTo>
                      <a:pt x="487" y="839"/>
                      <a:pt x="488" y="840"/>
                      <a:pt x="488" y="840"/>
                    </a:cubicBezTo>
                    <a:cubicBezTo>
                      <a:pt x="488" y="841"/>
                      <a:pt x="488" y="842"/>
                      <a:pt x="489" y="842"/>
                    </a:cubicBezTo>
                    <a:cubicBezTo>
                      <a:pt x="490" y="843"/>
                      <a:pt x="490" y="843"/>
                      <a:pt x="490" y="844"/>
                    </a:cubicBezTo>
                    <a:cubicBezTo>
                      <a:pt x="490" y="844"/>
                      <a:pt x="491" y="844"/>
                      <a:pt x="491" y="845"/>
                    </a:cubicBezTo>
                    <a:cubicBezTo>
                      <a:pt x="491" y="845"/>
                      <a:pt x="492" y="845"/>
                      <a:pt x="492" y="846"/>
                    </a:cubicBezTo>
                    <a:cubicBezTo>
                      <a:pt x="492" y="846"/>
                      <a:pt x="493" y="847"/>
                      <a:pt x="493" y="847"/>
                    </a:cubicBezTo>
                    <a:cubicBezTo>
                      <a:pt x="494" y="848"/>
                      <a:pt x="494" y="849"/>
                      <a:pt x="494" y="849"/>
                    </a:cubicBezTo>
                    <a:cubicBezTo>
                      <a:pt x="495" y="849"/>
                      <a:pt x="495" y="849"/>
                      <a:pt x="495" y="849"/>
                    </a:cubicBezTo>
                    <a:cubicBezTo>
                      <a:pt x="495" y="849"/>
                      <a:pt x="496" y="849"/>
                      <a:pt x="496" y="849"/>
                    </a:cubicBezTo>
                    <a:cubicBezTo>
                      <a:pt x="497" y="849"/>
                      <a:pt x="497" y="849"/>
                      <a:pt x="497" y="848"/>
                    </a:cubicBezTo>
                    <a:cubicBezTo>
                      <a:pt x="498" y="847"/>
                      <a:pt x="498" y="846"/>
                      <a:pt x="499" y="846"/>
                    </a:cubicBezTo>
                    <a:cubicBezTo>
                      <a:pt x="499" y="845"/>
                      <a:pt x="499" y="844"/>
                      <a:pt x="499" y="843"/>
                    </a:cubicBezTo>
                    <a:cubicBezTo>
                      <a:pt x="499" y="842"/>
                      <a:pt x="499" y="841"/>
                      <a:pt x="500" y="841"/>
                    </a:cubicBezTo>
                    <a:cubicBezTo>
                      <a:pt x="500" y="841"/>
                      <a:pt x="501" y="841"/>
                      <a:pt x="501" y="841"/>
                    </a:cubicBezTo>
                    <a:cubicBezTo>
                      <a:pt x="502" y="841"/>
                      <a:pt x="502" y="842"/>
                      <a:pt x="503" y="842"/>
                    </a:cubicBezTo>
                    <a:cubicBezTo>
                      <a:pt x="503" y="842"/>
                      <a:pt x="504" y="842"/>
                      <a:pt x="505" y="842"/>
                    </a:cubicBezTo>
                    <a:cubicBezTo>
                      <a:pt x="506" y="842"/>
                      <a:pt x="506" y="841"/>
                      <a:pt x="506" y="840"/>
                    </a:cubicBezTo>
                    <a:cubicBezTo>
                      <a:pt x="507" y="840"/>
                      <a:pt x="506" y="841"/>
                      <a:pt x="507" y="841"/>
                    </a:cubicBezTo>
                    <a:cubicBezTo>
                      <a:pt x="507" y="841"/>
                      <a:pt x="508" y="841"/>
                      <a:pt x="508" y="841"/>
                    </a:cubicBezTo>
                    <a:cubicBezTo>
                      <a:pt x="508" y="842"/>
                      <a:pt x="508" y="842"/>
                      <a:pt x="508" y="842"/>
                    </a:cubicBezTo>
                    <a:cubicBezTo>
                      <a:pt x="509" y="842"/>
                      <a:pt x="509" y="842"/>
                      <a:pt x="509" y="841"/>
                    </a:cubicBezTo>
                    <a:cubicBezTo>
                      <a:pt x="509" y="841"/>
                      <a:pt x="509" y="842"/>
                      <a:pt x="510" y="842"/>
                    </a:cubicBezTo>
                    <a:cubicBezTo>
                      <a:pt x="510" y="842"/>
                      <a:pt x="511" y="842"/>
                      <a:pt x="511" y="842"/>
                    </a:cubicBezTo>
                    <a:cubicBezTo>
                      <a:pt x="511" y="843"/>
                      <a:pt x="512" y="843"/>
                      <a:pt x="512" y="843"/>
                    </a:cubicBezTo>
                    <a:cubicBezTo>
                      <a:pt x="512" y="843"/>
                      <a:pt x="513" y="843"/>
                      <a:pt x="513" y="843"/>
                    </a:cubicBezTo>
                    <a:cubicBezTo>
                      <a:pt x="514" y="842"/>
                      <a:pt x="514" y="841"/>
                      <a:pt x="515" y="840"/>
                    </a:cubicBezTo>
                    <a:cubicBezTo>
                      <a:pt x="516" y="840"/>
                      <a:pt x="516" y="840"/>
                      <a:pt x="516" y="842"/>
                    </a:cubicBezTo>
                    <a:cubicBezTo>
                      <a:pt x="517" y="842"/>
                      <a:pt x="517" y="842"/>
                      <a:pt x="518" y="843"/>
                    </a:cubicBezTo>
                    <a:cubicBezTo>
                      <a:pt x="518" y="843"/>
                      <a:pt x="518" y="843"/>
                      <a:pt x="519" y="843"/>
                    </a:cubicBezTo>
                    <a:cubicBezTo>
                      <a:pt x="519" y="843"/>
                      <a:pt x="519" y="843"/>
                      <a:pt x="519" y="843"/>
                    </a:cubicBezTo>
                    <a:cubicBezTo>
                      <a:pt x="519" y="841"/>
                      <a:pt x="519" y="840"/>
                      <a:pt x="519" y="839"/>
                    </a:cubicBezTo>
                    <a:cubicBezTo>
                      <a:pt x="520" y="838"/>
                      <a:pt x="520" y="837"/>
                      <a:pt x="521" y="837"/>
                    </a:cubicBezTo>
                    <a:cubicBezTo>
                      <a:pt x="522" y="837"/>
                      <a:pt x="524" y="835"/>
                      <a:pt x="525" y="836"/>
                    </a:cubicBezTo>
                    <a:cubicBezTo>
                      <a:pt x="526" y="836"/>
                      <a:pt x="527" y="837"/>
                      <a:pt x="527" y="839"/>
                    </a:cubicBezTo>
                    <a:cubicBezTo>
                      <a:pt x="528" y="839"/>
                      <a:pt x="528" y="839"/>
                      <a:pt x="529" y="839"/>
                    </a:cubicBezTo>
                    <a:cubicBezTo>
                      <a:pt x="529" y="838"/>
                      <a:pt x="529" y="838"/>
                      <a:pt x="529" y="837"/>
                    </a:cubicBezTo>
                    <a:cubicBezTo>
                      <a:pt x="529" y="837"/>
                      <a:pt x="530" y="836"/>
                      <a:pt x="530" y="836"/>
                    </a:cubicBezTo>
                    <a:cubicBezTo>
                      <a:pt x="531" y="836"/>
                      <a:pt x="532" y="836"/>
                      <a:pt x="532" y="836"/>
                    </a:cubicBezTo>
                    <a:cubicBezTo>
                      <a:pt x="533" y="836"/>
                      <a:pt x="533" y="836"/>
                      <a:pt x="534" y="837"/>
                    </a:cubicBezTo>
                    <a:cubicBezTo>
                      <a:pt x="533" y="838"/>
                      <a:pt x="532" y="838"/>
                      <a:pt x="532" y="839"/>
                    </a:cubicBezTo>
                    <a:cubicBezTo>
                      <a:pt x="532" y="840"/>
                      <a:pt x="532" y="840"/>
                      <a:pt x="532" y="840"/>
                    </a:cubicBezTo>
                    <a:cubicBezTo>
                      <a:pt x="532" y="841"/>
                      <a:pt x="531" y="841"/>
                      <a:pt x="531" y="842"/>
                    </a:cubicBezTo>
                    <a:cubicBezTo>
                      <a:pt x="531" y="842"/>
                      <a:pt x="533" y="843"/>
                      <a:pt x="534" y="843"/>
                    </a:cubicBezTo>
                    <a:cubicBezTo>
                      <a:pt x="534" y="843"/>
                      <a:pt x="534" y="844"/>
                      <a:pt x="534" y="844"/>
                    </a:cubicBezTo>
                    <a:cubicBezTo>
                      <a:pt x="534" y="844"/>
                      <a:pt x="535" y="845"/>
                      <a:pt x="535" y="845"/>
                    </a:cubicBezTo>
                    <a:cubicBezTo>
                      <a:pt x="535" y="845"/>
                      <a:pt x="535" y="846"/>
                      <a:pt x="535" y="846"/>
                    </a:cubicBezTo>
                    <a:cubicBezTo>
                      <a:pt x="535" y="846"/>
                      <a:pt x="535" y="847"/>
                      <a:pt x="536" y="847"/>
                    </a:cubicBezTo>
                    <a:cubicBezTo>
                      <a:pt x="536" y="846"/>
                      <a:pt x="537" y="846"/>
                      <a:pt x="538" y="846"/>
                    </a:cubicBezTo>
                    <a:cubicBezTo>
                      <a:pt x="538" y="845"/>
                      <a:pt x="538" y="845"/>
                      <a:pt x="538" y="844"/>
                    </a:cubicBezTo>
                    <a:cubicBezTo>
                      <a:pt x="538" y="844"/>
                      <a:pt x="538" y="843"/>
                      <a:pt x="539" y="843"/>
                    </a:cubicBezTo>
                    <a:cubicBezTo>
                      <a:pt x="539" y="842"/>
                      <a:pt x="540" y="841"/>
                      <a:pt x="540" y="841"/>
                    </a:cubicBezTo>
                    <a:cubicBezTo>
                      <a:pt x="541" y="841"/>
                      <a:pt x="541" y="842"/>
                      <a:pt x="541" y="842"/>
                    </a:cubicBezTo>
                    <a:cubicBezTo>
                      <a:pt x="541" y="843"/>
                      <a:pt x="541" y="843"/>
                      <a:pt x="541" y="843"/>
                    </a:cubicBezTo>
                    <a:cubicBezTo>
                      <a:pt x="541" y="844"/>
                      <a:pt x="541" y="845"/>
                      <a:pt x="541" y="846"/>
                    </a:cubicBezTo>
                    <a:cubicBezTo>
                      <a:pt x="541" y="846"/>
                      <a:pt x="541" y="847"/>
                      <a:pt x="541" y="847"/>
                    </a:cubicBezTo>
                    <a:cubicBezTo>
                      <a:pt x="542" y="847"/>
                      <a:pt x="543" y="847"/>
                      <a:pt x="544" y="847"/>
                    </a:cubicBezTo>
                    <a:cubicBezTo>
                      <a:pt x="544" y="847"/>
                      <a:pt x="545" y="846"/>
                      <a:pt x="545" y="846"/>
                    </a:cubicBezTo>
                    <a:cubicBezTo>
                      <a:pt x="546" y="846"/>
                      <a:pt x="546" y="846"/>
                      <a:pt x="547" y="846"/>
                    </a:cubicBezTo>
                    <a:cubicBezTo>
                      <a:pt x="547" y="845"/>
                      <a:pt x="547" y="845"/>
                      <a:pt x="548" y="845"/>
                    </a:cubicBezTo>
                    <a:cubicBezTo>
                      <a:pt x="549" y="844"/>
                      <a:pt x="549" y="846"/>
                      <a:pt x="550" y="845"/>
                    </a:cubicBezTo>
                    <a:cubicBezTo>
                      <a:pt x="551" y="845"/>
                      <a:pt x="550" y="844"/>
                      <a:pt x="551" y="843"/>
                    </a:cubicBezTo>
                    <a:cubicBezTo>
                      <a:pt x="551" y="843"/>
                      <a:pt x="551" y="843"/>
                      <a:pt x="551" y="843"/>
                    </a:cubicBezTo>
                    <a:cubicBezTo>
                      <a:pt x="551" y="842"/>
                      <a:pt x="551" y="842"/>
                      <a:pt x="551" y="842"/>
                    </a:cubicBezTo>
                    <a:cubicBezTo>
                      <a:pt x="552" y="841"/>
                      <a:pt x="551" y="840"/>
                      <a:pt x="552" y="839"/>
                    </a:cubicBezTo>
                    <a:cubicBezTo>
                      <a:pt x="552" y="839"/>
                      <a:pt x="552" y="840"/>
                      <a:pt x="552" y="840"/>
                    </a:cubicBezTo>
                    <a:cubicBezTo>
                      <a:pt x="552" y="840"/>
                      <a:pt x="553" y="840"/>
                      <a:pt x="553" y="840"/>
                    </a:cubicBezTo>
                    <a:cubicBezTo>
                      <a:pt x="554" y="839"/>
                      <a:pt x="554" y="839"/>
                      <a:pt x="555" y="839"/>
                    </a:cubicBezTo>
                    <a:cubicBezTo>
                      <a:pt x="556" y="840"/>
                      <a:pt x="557" y="841"/>
                      <a:pt x="557" y="842"/>
                    </a:cubicBezTo>
                    <a:cubicBezTo>
                      <a:pt x="558" y="841"/>
                      <a:pt x="558" y="840"/>
                      <a:pt x="558" y="840"/>
                    </a:cubicBezTo>
                    <a:cubicBezTo>
                      <a:pt x="559" y="840"/>
                      <a:pt x="560" y="840"/>
                      <a:pt x="560" y="840"/>
                    </a:cubicBezTo>
                    <a:cubicBezTo>
                      <a:pt x="561" y="839"/>
                      <a:pt x="561" y="838"/>
                      <a:pt x="562" y="838"/>
                    </a:cubicBezTo>
                    <a:cubicBezTo>
                      <a:pt x="562" y="838"/>
                      <a:pt x="562" y="838"/>
                      <a:pt x="562" y="838"/>
                    </a:cubicBezTo>
                    <a:cubicBezTo>
                      <a:pt x="562" y="839"/>
                      <a:pt x="562" y="841"/>
                      <a:pt x="562" y="842"/>
                    </a:cubicBezTo>
                    <a:cubicBezTo>
                      <a:pt x="562" y="842"/>
                      <a:pt x="561" y="842"/>
                      <a:pt x="561" y="843"/>
                    </a:cubicBezTo>
                    <a:cubicBezTo>
                      <a:pt x="562" y="843"/>
                      <a:pt x="562" y="845"/>
                      <a:pt x="563" y="845"/>
                    </a:cubicBezTo>
                    <a:cubicBezTo>
                      <a:pt x="564" y="845"/>
                      <a:pt x="564" y="844"/>
                      <a:pt x="565" y="844"/>
                    </a:cubicBezTo>
                    <a:cubicBezTo>
                      <a:pt x="565" y="843"/>
                      <a:pt x="565" y="843"/>
                      <a:pt x="565" y="842"/>
                    </a:cubicBezTo>
                    <a:cubicBezTo>
                      <a:pt x="565" y="842"/>
                      <a:pt x="565" y="841"/>
                      <a:pt x="565" y="841"/>
                    </a:cubicBezTo>
                    <a:cubicBezTo>
                      <a:pt x="565" y="840"/>
                      <a:pt x="565" y="840"/>
                      <a:pt x="565" y="839"/>
                    </a:cubicBezTo>
                    <a:cubicBezTo>
                      <a:pt x="566" y="839"/>
                      <a:pt x="566" y="838"/>
                      <a:pt x="567" y="837"/>
                    </a:cubicBezTo>
                    <a:cubicBezTo>
                      <a:pt x="567" y="838"/>
                      <a:pt x="568" y="839"/>
                      <a:pt x="569" y="839"/>
                    </a:cubicBezTo>
                    <a:cubicBezTo>
                      <a:pt x="570" y="839"/>
                      <a:pt x="571" y="838"/>
                      <a:pt x="571" y="837"/>
                    </a:cubicBezTo>
                    <a:cubicBezTo>
                      <a:pt x="571" y="837"/>
                      <a:pt x="571" y="837"/>
                      <a:pt x="572" y="836"/>
                    </a:cubicBezTo>
                    <a:cubicBezTo>
                      <a:pt x="572" y="836"/>
                      <a:pt x="572" y="835"/>
                      <a:pt x="572" y="835"/>
                    </a:cubicBezTo>
                    <a:cubicBezTo>
                      <a:pt x="572" y="835"/>
                      <a:pt x="573" y="835"/>
                      <a:pt x="573" y="835"/>
                    </a:cubicBezTo>
                    <a:cubicBezTo>
                      <a:pt x="573" y="837"/>
                      <a:pt x="573" y="839"/>
                      <a:pt x="573" y="840"/>
                    </a:cubicBezTo>
                    <a:cubicBezTo>
                      <a:pt x="573" y="841"/>
                      <a:pt x="573" y="841"/>
                      <a:pt x="574" y="841"/>
                    </a:cubicBezTo>
                    <a:cubicBezTo>
                      <a:pt x="574" y="840"/>
                      <a:pt x="574" y="840"/>
                      <a:pt x="575" y="840"/>
                    </a:cubicBezTo>
                    <a:cubicBezTo>
                      <a:pt x="575" y="839"/>
                      <a:pt x="574" y="839"/>
                      <a:pt x="574" y="838"/>
                    </a:cubicBezTo>
                    <a:cubicBezTo>
                      <a:pt x="574" y="838"/>
                      <a:pt x="574" y="837"/>
                      <a:pt x="574" y="837"/>
                    </a:cubicBezTo>
                    <a:cubicBezTo>
                      <a:pt x="574" y="836"/>
                      <a:pt x="575" y="836"/>
                      <a:pt x="575" y="836"/>
                    </a:cubicBezTo>
                    <a:cubicBezTo>
                      <a:pt x="575" y="836"/>
                      <a:pt x="576" y="836"/>
                      <a:pt x="576" y="836"/>
                    </a:cubicBezTo>
                    <a:cubicBezTo>
                      <a:pt x="576" y="836"/>
                      <a:pt x="577" y="836"/>
                      <a:pt x="577" y="836"/>
                    </a:cubicBezTo>
                    <a:cubicBezTo>
                      <a:pt x="577" y="836"/>
                      <a:pt x="578" y="836"/>
                      <a:pt x="578" y="836"/>
                    </a:cubicBezTo>
                    <a:cubicBezTo>
                      <a:pt x="578" y="836"/>
                      <a:pt x="578" y="836"/>
                      <a:pt x="578" y="836"/>
                    </a:cubicBezTo>
                    <a:cubicBezTo>
                      <a:pt x="579" y="837"/>
                      <a:pt x="580" y="836"/>
                      <a:pt x="581" y="836"/>
                    </a:cubicBezTo>
                    <a:cubicBezTo>
                      <a:pt x="581" y="836"/>
                      <a:pt x="581" y="836"/>
                      <a:pt x="582" y="836"/>
                    </a:cubicBezTo>
                    <a:cubicBezTo>
                      <a:pt x="582" y="836"/>
                      <a:pt x="583" y="836"/>
                      <a:pt x="583" y="836"/>
                    </a:cubicBezTo>
                    <a:cubicBezTo>
                      <a:pt x="583" y="835"/>
                      <a:pt x="583" y="835"/>
                      <a:pt x="584" y="835"/>
                    </a:cubicBezTo>
                    <a:cubicBezTo>
                      <a:pt x="584" y="835"/>
                      <a:pt x="585" y="835"/>
                      <a:pt x="585" y="835"/>
                    </a:cubicBezTo>
                    <a:cubicBezTo>
                      <a:pt x="585" y="835"/>
                      <a:pt x="586" y="834"/>
                      <a:pt x="586" y="833"/>
                    </a:cubicBezTo>
                    <a:cubicBezTo>
                      <a:pt x="587" y="834"/>
                      <a:pt x="587" y="834"/>
                      <a:pt x="587" y="834"/>
                    </a:cubicBezTo>
                    <a:cubicBezTo>
                      <a:pt x="588" y="834"/>
                      <a:pt x="588" y="834"/>
                      <a:pt x="589" y="834"/>
                    </a:cubicBezTo>
                    <a:cubicBezTo>
                      <a:pt x="589" y="834"/>
                      <a:pt x="589" y="833"/>
                      <a:pt x="590" y="833"/>
                    </a:cubicBezTo>
                    <a:cubicBezTo>
                      <a:pt x="590" y="833"/>
                      <a:pt x="591" y="833"/>
                      <a:pt x="592" y="833"/>
                    </a:cubicBezTo>
                    <a:cubicBezTo>
                      <a:pt x="592" y="834"/>
                      <a:pt x="592" y="835"/>
                      <a:pt x="593" y="835"/>
                    </a:cubicBezTo>
                    <a:cubicBezTo>
                      <a:pt x="593" y="835"/>
                      <a:pt x="594" y="835"/>
                      <a:pt x="594" y="835"/>
                    </a:cubicBezTo>
                    <a:cubicBezTo>
                      <a:pt x="594" y="834"/>
                      <a:pt x="596" y="834"/>
                      <a:pt x="597" y="833"/>
                    </a:cubicBezTo>
                    <a:cubicBezTo>
                      <a:pt x="598" y="833"/>
                      <a:pt x="599" y="833"/>
                      <a:pt x="600" y="833"/>
                    </a:cubicBezTo>
                    <a:cubicBezTo>
                      <a:pt x="600" y="833"/>
                      <a:pt x="600" y="833"/>
                      <a:pt x="601" y="833"/>
                    </a:cubicBezTo>
                    <a:cubicBezTo>
                      <a:pt x="601" y="833"/>
                      <a:pt x="601" y="834"/>
                      <a:pt x="602" y="834"/>
                    </a:cubicBezTo>
                    <a:cubicBezTo>
                      <a:pt x="602" y="833"/>
                      <a:pt x="603" y="833"/>
                      <a:pt x="603" y="832"/>
                    </a:cubicBezTo>
                    <a:cubicBezTo>
                      <a:pt x="604" y="832"/>
                      <a:pt x="604" y="832"/>
                      <a:pt x="605" y="832"/>
                    </a:cubicBezTo>
                    <a:cubicBezTo>
                      <a:pt x="606" y="833"/>
                      <a:pt x="607" y="833"/>
                      <a:pt x="607" y="835"/>
                    </a:cubicBezTo>
                    <a:cubicBezTo>
                      <a:pt x="607" y="835"/>
                      <a:pt x="608" y="835"/>
                      <a:pt x="608" y="835"/>
                    </a:cubicBezTo>
                    <a:cubicBezTo>
                      <a:pt x="608" y="835"/>
                      <a:pt x="608" y="835"/>
                      <a:pt x="609" y="835"/>
                    </a:cubicBezTo>
                    <a:cubicBezTo>
                      <a:pt x="609" y="834"/>
                      <a:pt x="610" y="834"/>
                      <a:pt x="611" y="833"/>
                    </a:cubicBezTo>
                    <a:cubicBezTo>
                      <a:pt x="612" y="833"/>
                      <a:pt x="612" y="832"/>
                      <a:pt x="613" y="831"/>
                    </a:cubicBezTo>
                    <a:cubicBezTo>
                      <a:pt x="613" y="831"/>
                      <a:pt x="614" y="831"/>
                      <a:pt x="615" y="831"/>
                    </a:cubicBezTo>
                    <a:cubicBezTo>
                      <a:pt x="615" y="831"/>
                      <a:pt x="615" y="831"/>
                      <a:pt x="616" y="831"/>
                    </a:cubicBezTo>
                    <a:cubicBezTo>
                      <a:pt x="617" y="830"/>
                      <a:pt x="617" y="832"/>
                      <a:pt x="618" y="832"/>
                    </a:cubicBezTo>
                    <a:cubicBezTo>
                      <a:pt x="618" y="832"/>
                      <a:pt x="618" y="832"/>
                      <a:pt x="618" y="832"/>
                    </a:cubicBezTo>
                    <a:cubicBezTo>
                      <a:pt x="618" y="831"/>
                      <a:pt x="618" y="831"/>
                      <a:pt x="619" y="830"/>
                    </a:cubicBezTo>
                    <a:cubicBezTo>
                      <a:pt x="619" y="830"/>
                      <a:pt x="619" y="830"/>
                      <a:pt x="619" y="829"/>
                    </a:cubicBezTo>
                    <a:cubicBezTo>
                      <a:pt x="621" y="829"/>
                      <a:pt x="622" y="829"/>
                      <a:pt x="623" y="829"/>
                    </a:cubicBezTo>
                    <a:cubicBezTo>
                      <a:pt x="625" y="830"/>
                      <a:pt x="626" y="831"/>
                      <a:pt x="627" y="831"/>
                    </a:cubicBezTo>
                    <a:cubicBezTo>
                      <a:pt x="627" y="831"/>
                      <a:pt x="627" y="831"/>
                      <a:pt x="628" y="831"/>
                    </a:cubicBezTo>
                    <a:cubicBezTo>
                      <a:pt x="628" y="831"/>
                      <a:pt x="628" y="831"/>
                      <a:pt x="628" y="831"/>
                    </a:cubicBezTo>
                    <a:cubicBezTo>
                      <a:pt x="629" y="830"/>
                      <a:pt x="630" y="830"/>
                      <a:pt x="631" y="829"/>
                    </a:cubicBezTo>
                    <a:cubicBezTo>
                      <a:pt x="632" y="829"/>
                      <a:pt x="633" y="829"/>
                      <a:pt x="634" y="828"/>
                    </a:cubicBezTo>
                    <a:cubicBezTo>
                      <a:pt x="634" y="828"/>
                      <a:pt x="635" y="828"/>
                      <a:pt x="635" y="828"/>
                    </a:cubicBezTo>
                    <a:cubicBezTo>
                      <a:pt x="636" y="828"/>
                      <a:pt x="637" y="828"/>
                      <a:pt x="637" y="828"/>
                    </a:cubicBezTo>
                    <a:cubicBezTo>
                      <a:pt x="637" y="828"/>
                      <a:pt x="637" y="827"/>
                      <a:pt x="638" y="827"/>
                    </a:cubicBezTo>
                    <a:cubicBezTo>
                      <a:pt x="638" y="827"/>
                      <a:pt x="639" y="827"/>
                      <a:pt x="640" y="827"/>
                    </a:cubicBezTo>
                    <a:cubicBezTo>
                      <a:pt x="641" y="827"/>
                      <a:pt x="641" y="826"/>
                      <a:pt x="642" y="826"/>
                    </a:cubicBezTo>
                    <a:cubicBezTo>
                      <a:pt x="642" y="826"/>
                      <a:pt x="642" y="825"/>
                      <a:pt x="642" y="825"/>
                    </a:cubicBezTo>
                    <a:cubicBezTo>
                      <a:pt x="643" y="825"/>
                      <a:pt x="643" y="824"/>
                      <a:pt x="644" y="823"/>
                    </a:cubicBezTo>
                    <a:cubicBezTo>
                      <a:pt x="645" y="823"/>
                      <a:pt x="645" y="823"/>
                      <a:pt x="646" y="823"/>
                    </a:cubicBezTo>
                    <a:cubicBezTo>
                      <a:pt x="647" y="824"/>
                      <a:pt x="647" y="825"/>
                      <a:pt x="648" y="826"/>
                    </a:cubicBezTo>
                    <a:cubicBezTo>
                      <a:pt x="648" y="826"/>
                      <a:pt x="648" y="826"/>
                      <a:pt x="648" y="826"/>
                    </a:cubicBezTo>
                    <a:cubicBezTo>
                      <a:pt x="648" y="826"/>
                      <a:pt x="648" y="825"/>
                      <a:pt x="648" y="825"/>
                    </a:cubicBezTo>
                    <a:cubicBezTo>
                      <a:pt x="649" y="824"/>
                      <a:pt x="651" y="824"/>
                      <a:pt x="652" y="823"/>
                    </a:cubicBezTo>
                    <a:cubicBezTo>
                      <a:pt x="653" y="821"/>
                      <a:pt x="654" y="821"/>
                      <a:pt x="656" y="820"/>
                    </a:cubicBezTo>
                    <a:cubicBezTo>
                      <a:pt x="656" y="820"/>
                      <a:pt x="656" y="820"/>
                      <a:pt x="656" y="819"/>
                    </a:cubicBezTo>
                    <a:cubicBezTo>
                      <a:pt x="656" y="819"/>
                      <a:pt x="657" y="819"/>
                      <a:pt x="657" y="819"/>
                    </a:cubicBezTo>
                    <a:cubicBezTo>
                      <a:pt x="657" y="819"/>
                      <a:pt x="658" y="819"/>
                      <a:pt x="658" y="819"/>
                    </a:cubicBezTo>
                    <a:cubicBezTo>
                      <a:pt x="659" y="817"/>
                      <a:pt x="661" y="817"/>
                      <a:pt x="662" y="815"/>
                    </a:cubicBezTo>
                    <a:cubicBezTo>
                      <a:pt x="664" y="816"/>
                      <a:pt x="664" y="815"/>
                      <a:pt x="665" y="814"/>
                    </a:cubicBezTo>
                    <a:cubicBezTo>
                      <a:pt x="665" y="814"/>
                      <a:pt x="666" y="814"/>
                      <a:pt x="667" y="814"/>
                    </a:cubicBezTo>
                    <a:cubicBezTo>
                      <a:pt x="668" y="813"/>
                      <a:pt x="669" y="813"/>
                      <a:pt x="670" y="813"/>
                    </a:cubicBezTo>
                    <a:cubicBezTo>
                      <a:pt x="670" y="812"/>
                      <a:pt x="671" y="813"/>
                      <a:pt x="671" y="813"/>
                    </a:cubicBezTo>
                    <a:cubicBezTo>
                      <a:pt x="671" y="812"/>
                      <a:pt x="672" y="811"/>
                      <a:pt x="672" y="810"/>
                    </a:cubicBezTo>
                    <a:cubicBezTo>
                      <a:pt x="673" y="810"/>
                      <a:pt x="674" y="809"/>
                      <a:pt x="675" y="809"/>
                    </a:cubicBezTo>
                    <a:cubicBezTo>
                      <a:pt x="675" y="809"/>
                      <a:pt x="675" y="809"/>
                      <a:pt x="676" y="809"/>
                    </a:cubicBezTo>
                    <a:cubicBezTo>
                      <a:pt x="676" y="808"/>
                      <a:pt x="677" y="808"/>
                      <a:pt x="677" y="807"/>
                    </a:cubicBezTo>
                    <a:cubicBezTo>
                      <a:pt x="678" y="807"/>
                      <a:pt x="678" y="807"/>
                      <a:pt x="679" y="807"/>
                    </a:cubicBezTo>
                    <a:cubicBezTo>
                      <a:pt x="679" y="807"/>
                      <a:pt x="680" y="806"/>
                      <a:pt x="680" y="806"/>
                    </a:cubicBezTo>
                    <a:cubicBezTo>
                      <a:pt x="681" y="806"/>
                      <a:pt x="681" y="806"/>
                      <a:pt x="682" y="806"/>
                    </a:cubicBezTo>
                    <a:cubicBezTo>
                      <a:pt x="682" y="806"/>
                      <a:pt x="682" y="805"/>
                      <a:pt x="682" y="805"/>
                    </a:cubicBezTo>
                    <a:cubicBezTo>
                      <a:pt x="682" y="805"/>
                      <a:pt x="683" y="805"/>
                      <a:pt x="683" y="805"/>
                    </a:cubicBezTo>
                    <a:cubicBezTo>
                      <a:pt x="684" y="804"/>
                      <a:pt x="684" y="803"/>
                      <a:pt x="685" y="803"/>
                    </a:cubicBezTo>
                    <a:cubicBezTo>
                      <a:pt x="685" y="802"/>
                      <a:pt x="685" y="802"/>
                      <a:pt x="685" y="802"/>
                    </a:cubicBezTo>
                    <a:cubicBezTo>
                      <a:pt x="685" y="800"/>
                      <a:pt x="685" y="799"/>
                      <a:pt x="685" y="798"/>
                    </a:cubicBezTo>
                    <a:cubicBezTo>
                      <a:pt x="687" y="795"/>
                      <a:pt x="688" y="794"/>
                      <a:pt x="691" y="792"/>
                    </a:cubicBezTo>
                    <a:cubicBezTo>
                      <a:pt x="692" y="792"/>
                      <a:pt x="694" y="792"/>
                      <a:pt x="695" y="792"/>
                    </a:cubicBezTo>
                    <a:cubicBezTo>
                      <a:pt x="695" y="792"/>
                      <a:pt x="696" y="792"/>
                      <a:pt x="696" y="792"/>
                    </a:cubicBezTo>
                    <a:cubicBezTo>
                      <a:pt x="697" y="792"/>
                      <a:pt x="698" y="792"/>
                      <a:pt x="699" y="792"/>
                    </a:cubicBezTo>
                    <a:cubicBezTo>
                      <a:pt x="700" y="791"/>
                      <a:pt x="702" y="791"/>
                      <a:pt x="703" y="790"/>
                    </a:cubicBezTo>
                    <a:cubicBezTo>
                      <a:pt x="704" y="789"/>
                      <a:pt x="704" y="788"/>
                      <a:pt x="705" y="787"/>
                    </a:cubicBezTo>
                    <a:cubicBezTo>
                      <a:pt x="706" y="787"/>
                      <a:pt x="706" y="787"/>
                      <a:pt x="707" y="786"/>
                    </a:cubicBezTo>
                    <a:cubicBezTo>
                      <a:pt x="707" y="786"/>
                      <a:pt x="708" y="786"/>
                      <a:pt x="709" y="786"/>
                    </a:cubicBezTo>
                    <a:cubicBezTo>
                      <a:pt x="709" y="786"/>
                      <a:pt x="709" y="786"/>
                      <a:pt x="710" y="786"/>
                    </a:cubicBezTo>
                    <a:cubicBezTo>
                      <a:pt x="710" y="786"/>
                      <a:pt x="710" y="786"/>
                      <a:pt x="710" y="785"/>
                    </a:cubicBezTo>
                    <a:cubicBezTo>
                      <a:pt x="710" y="785"/>
                      <a:pt x="710" y="785"/>
                      <a:pt x="710" y="785"/>
                    </a:cubicBezTo>
                    <a:cubicBezTo>
                      <a:pt x="711" y="784"/>
                      <a:pt x="711" y="784"/>
                      <a:pt x="713" y="784"/>
                    </a:cubicBezTo>
                    <a:cubicBezTo>
                      <a:pt x="713" y="784"/>
                      <a:pt x="714" y="783"/>
                      <a:pt x="714" y="784"/>
                    </a:cubicBezTo>
                    <a:cubicBezTo>
                      <a:pt x="715" y="783"/>
                      <a:pt x="716" y="782"/>
                      <a:pt x="716" y="782"/>
                    </a:cubicBezTo>
                    <a:cubicBezTo>
                      <a:pt x="717" y="781"/>
                      <a:pt x="718" y="781"/>
                      <a:pt x="718" y="781"/>
                    </a:cubicBezTo>
                    <a:cubicBezTo>
                      <a:pt x="719" y="780"/>
                      <a:pt x="721" y="779"/>
                      <a:pt x="721" y="778"/>
                    </a:cubicBezTo>
                    <a:cubicBezTo>
                      <a:pt x="721" y="778"/>
                      <a:pt x="721" y="778"/>
                      <a:pt x="721" y="778"/>
                    </a:cubicBezTo>
                    <a:cubicBezTo>
                      <a:pt x="722" y="779"/>
                      <a:pt x="722" y="778"/>
                      <a:pt x="723" y="778"/>
                    </a:cubicBezTo>
                    <a:cubicBezTo>
                      <a:pt x="723" y="777"/>
                      <a:pt x="724" y="777"/>
                      <a:pt x="725" y="776"/>
                    </a:cubicBezTo>
                    <a:cubicBezTo>
                      <a:pt x="725" y="776"/>
                      <a:pt x="726" y="776"/>
                      <a:pt x="727" y="776"/>
                    </a:cubicBezTo>
                    <a:cubicBezTo>
                      <a:pt x="727" y="776"/>
                      <a:pt x="728" y="775"/>
                      <a:pt x="728" y="774"/>
                    </a:cubicBezTo>
                    <a:cubicBezTo>
                      <a:pt x="729" y="774"/>
                      <a:pt x="730" y="774"/>
                      <a:pt x="730" y="774"/>
                    </a:cubicBezTo>
                    <a:cubicBezTo>
                      <a:pt x="730" y="774"/>
                      <a:pt x="731" y="773"/>
                      <a:pt x="731" y="773"/>
                    </a:cubicBezTo>
                    <a:cubicBezTo>
                      <a:pt x="732" y="773"/>
                      <a:pt x="732" y="773"/>
                      <a:pt x="733" y="773"/>
                    </a:cubicBezTo>
                    <a:cubicBezTo>
                      <a:pt x="733" y="772"/>
                      <a:pt x="734" y="771"/>
                      <a:pt x="735" y="771"/>
                    </a:cubicBezTo>
                    <a:cubicBezTo>
                      <a:pt x="736" y="769"/>
                      <a:pt x="736" y="769"/>
                      <a:pt x="737" y="768"/>
                    </a:cubicBezTo>
                    <a:cubicBezTo>
                      <a:pt x="738" y="767"/>
                      <a:pt x="739" y="768"/>
                      <a:pt x="739" y="767"/>
                    </a:cubicBezTo>
                    <a:cubicBezTo>
                      <a:pt x="740" y="766"/>
                      <a:pt x="740" y="765"/>
                      <a:pt x="740" y="765"/>
                    </a:cubicBezTo>
                    <a:cubicBezTo>
                      <a:pt x="740" y="764"/>
                      <a:pt x="741" y="764"/>
                      <a:pt x="741" y="764"/>
                    </a:cubicBezTo>
                    <a:cubicBezTo>
                      <a:pt x="741" y="764"/>
                      <a:pt x="741" y="765"/>
                      <a:pt x="742" y="765"/>
                    </a:cubicBezTo>
                    <a:cubicBezTo>
                      <a:pt x="742" y="765"/>
                      <a:pt x="742" y="765"/>
                      <a:pt x="742" y="764"/>
                    </a:cubicBezTo>
                    <a:cubicBezTo>
                      <a:pt x="743" y="764"/>
                      <a:pt x="744" y="763"/>
                      <a:pt x="744" y="763"/>
                    </a:cubicBezTo>
                    <a:cubicBezTo>
                      <a:pt x="745" y="763"/>
                      <a:pt x="745" y="762"/>
                      <a:pt x="746" y="762"/>
                    </a:cubicBezTo>
                    <a:cubicBezTo>
                      <a:pt x="746" y="762"/>
                      <a:pt x="746" y="762"/>
                      <a:pt x="747" y="762"/>
                    </a:cubicBezTo>
                    <a:cubicBezTo>
                      <a:pt x="749" y="761"/>
                      <a:pt x="749" y="758"/>
                      <a:pt x="751" y="757"/>
                    </a:cubicBezTo>
                    <a:cubicBezTo>
                      <a:pt x="751" y="757"/>
                      <a:pt x="752" y="757"/>
                      <a:pt x="753" y="757"/>
                    </a:cubicBezTo>
                    <a:cubicBezTo>
                      <a:pt x="753" y="757"/>
                      <a:pt x="753" y="756"/>
                      <a:pt x="754" y="756"/>
                    </a:cubicBezTo>
                    <a:cubicBezTo>
                      <a:pt x="754" y="755"/>
                      <a:pt x="754" y="754"/>
                      <a:pt x="755" y="754"/>
                    </a:cubicBezTo>
                    <a:cubicBezTo>
                      <a:pt x="755" y="753"/>
                      <a:pt x="756" y="753"/>
                      <a:pt x="756" y="752"/>
                    </a:cubicBezTo>
                    <a:cubicBezTo>
                      <a:pt x="755" y="751"/>
                      <a:pt x="757" y="750"/>
                      <a:pt x="756" y="749"/>
                    </a:cubicBezTo>
                    <a:cubicBezTo>
                      <a:pt x="758" y="749"/>
                      <a:pt x="758" y="750"/>
                      <a:pt x="758" y="750"/>
                    </a:cubicBezTo>
                    <a:cubicBezTo>
                      <a:pt x="759" y="750"/>
                      <a:pt x="759" y="750"/>
                      <a:pt x="760" y="751"/>
                    </a:cubicBezTo>
                    <a:cubicBezTo>
                      <a:pt x="760" y="751"/>
                      <a:pt x="760" y="750"/>
                      <a:pt x="761" y="750"/>
                    </a:cubicBezTo>
                    <a:cubicBezTo>
                      <a:pt x="761" y="750"/>
                      <a:pt x="762" y="750"/>
                      <a:pt x="762" y="750"/>
                    </a:cubicBezTo>
                    <a:cubicBezTo>
                      <a:pt x="763" y="749"/>
                      <a:pt x="763" y="747"/>
                      <a:pt x="764" y="746"/>
                    </a:cubicBezTo>
                    <a:cubicBezTo>
                      <a:pt x="764" y="746"/>
                      <a:pt x="764" y="746"/>
                      <a:pt x="765" y="745"/>
                    </a:cubicBezTo>
                    <a:cubicBezTo>
                      <a:pt x="765" y="745"/>
                      <a:pt x="766" y="745"/>
                      <a:pt x="767" y="745"/>
                    </a:cubicBezTo>
                    <a:cubicBezTo>
                      <a:pt x="768" y="744"/>
                      <a:pt x="768" y="743"/>
                      <a:pt x="769" y="742"/>
                    </a:cubicBezTo>
                    <a:cubicBezTo>
                      <a:pt x="769" y="742"/>
                      <a:pt x="769" y="742"/>
                      <a:pt x="769" y="741"/>
                    </a:cubicBezTo>
                    <a:cubicBezTo>
                      <a:pt x="770" y="740"/>
                      <a:pt x="771" y="739"/>
                      <a:pt x="772" y="739"/>
                    </a:cubicBezTo>
                    <a:cubicBezTo>
                      <a:pt x="773" y="738"/>
                      <a:pt x="774" y="737"/>
                      <a:pt x="775" y="736"/>
                    </a:cubicBezTo>
                    <a:cubicBezTo>
                      <a:pt x="775" y="736"/>
                      <a:pt x="776" y="736"/>
                      <a:pt x="776" y="736"/>
                    </a:cubicBezTo>
                    <a:cubicBezTo>
                      <a:pt x="777" y="736"/>
                      <a:pt x="777" y="736"/>
                      <a:pt x="777" y="735"/>
                    </a:cubicBezTo>
                    <a:cubicBezTo>
                      <a:pt x="778" y="735"/>
                      <a:pt x="779" y="734"/>
                      <a:pt x="780" y="733"/>
                    </a:cubicBezTo>
                    <a:cubicBezTo>
                      <a:pt x="780" y="733"/>
                      <a:pt x="780" y="733"/>
                      <a:pt x="780" y="733"/>
                    </a:cubicBezTo>
                    <a:cubicBezTo>
                      <a:pt x="781" y="733"/>
                      <a:pt x="781" y="732"/>
                      <a:pt x="782" y="732"/>
                    </a:cubicBezTo>
                    <a:cubicBezTo>
                      <a:pt x="783" y="731"/>
                      <a:pt x="783" y="731"/>
                      <a:pt x="784" y="730"/>
                    </a:cubicBezTo>
                    <a:cubicBezTo>
                      <a:pt x="785" y="730"/>
                      <a:pt x="786" y="729"/>
                      <a:pt x="786" y="728"/>
                    </a:cubicBezTo>
                    <a:cubicBezTo>
                      <a:pt x="786" y="728"/>
                      <a:pt x="786" y="727"/>
                      <a:pt x="786" y="726"/>
                    </a:cubicBezTo>
                    <a:cubicBezTo>
                      <a:pt x="787" y="726"/>
                      <a:pt x="787" y="725"/>
                      <a:pt x="787" y="724"/>
                    </a:cubicBezTo>
                    <a:cubicBezTo>
                      <a:pt x="788" y="723"/>
                      <a:pt x="789" y="722"/>
                      <a:pt x="790" y="722"/>
                    </a:cubicBezTo>
                    <a:cubicBezTo>
                      <a:pt x="792" y="721"/>
                      <a:pt x="792" y="720"/>
                      <a:pt x="793" y="719"/>
                    </a:cubicBezTo>
                    <a:cubicBezTo>
                      <a:pt x="794" y="718"/>
                      <a:pt x="795" y="717"/>
                      <a:pt x="796" y="716"/>
                    </a:cubicBezTo>
                    <a:cubicBezTo>
                      <a:pt x="796" y="715"/>
                      <a:pt x="796" y="715"/>
                      <a:pt x="796" y="715"/>
                    </a:cubicBezTo>
                    <a:cubicBezTo>
                      <a:pt x="798" y="713"/>
                      <a:pt x="799" y="712"/>
                      <a:pt x="800" y="711"/>
                    </a:cubicBezTo>
                    <a:cubicBezTo>
                      <a:pt x="800" y="711"/>
                      <a:pt x="801" y="711"/>
                      <a:pt x="801" y="711"/>
                    </a:cubicBezTo>
                    <a:cubicBezTo>
                      <a:pt x="801" y="710"/>
                      <a:pt x="801" y="710"/>
                      <a:pt x="801" y="710"/>
                    </a:cubicBezTo>
                    <a:cubicBezTo>
                      <a:pt x="801" y="709"/>
                      <a:pt x="803" y="709"/>
                      <a:pt x="803" y="707"/>
                    </a:cubicBezTo>
                    <a:cubicBezTo>
                      <a:pt x="803" y="707"/>
                      <a:pt x="803" y="707"/>
                      <a:pt x="803" y="707"/>
                    </a:cubicBezTo>
                    <a:cubicBezTo>
                      <a:pt x="804" y="707"/>
                      <a:pt x="804" y="707"/>
                      <a:pt x="805" y="707"/>
                    </a:cubicBezTo>
                    <a:cubicBezTo>
                      <a:pt x="805" y="706"/>
                      <a:pt x="805" y="705"/>
                      <a:pt x="806" y="705"/>
                    </a:cubicBezTo>
                    <a:cubicBezTo>
                      <a:pt x="807" y="704"/>
                      <a:pt x="807" y="703"/>
                      <a:pt x="808" y="702"/>
                    </a:cubicBezTo>
                    <a:cubicBezTo>
                      <a:pt x="808" y="702"/>
                      <a:pt x="809" y="701"/>
                      <a:pt x="809" y="700"/>
                    </a:cubicBezTo>
                    <a:cubicBezTo>
                      <a:pt x="809" y="699"/>
                      <a:pt x="810" y="699"/>
                      <a:pt x="811" y="698"/>
                    </a:cubicBezTo>
                    <a:cubicBezTo>
                      <a:pt x="811" y="697"/>
                      <a:pt x="812" y="696"/>
                      <a:pt x="813" y="695"/>
                    </a:cubicBezTo>
                    <a:cubicBezTo>
                      <a:pt x="813" y="695"/>
                      <a:pt x="814" y="695"/>
                      <a:pt x="814" y="695"/>
                    </a:cubicBezTo>
                    <a:cubicBezTo>
                      <a:pt x="815" y="695"/>
                      <a:pt x="814" y="694"/>
                      <a:pt x="814" y="693"/>
                    </a:cubicBezTo>
                    <a:cubicBezTo>
                      <a:pt x="815" y="693"/>
                      <a:pt x="815" y="692"/>
                      <a:pt x="816" y="691"/>
                    </a:cubicBezTo>
                    <a:cubicBezTo>
                      <a:pt x="816" y="691"/>
                      <a:pt x="817" y="690"/>
                      <a:pt x="817" y="690"/>
                    </a:cubicBezTo>
                    <a:cubicBezTo>
                      <a:pt x="817" y="689"/>
                      <a:pt x="818" y="687"/>
                      <a:pt x="818" y="686"/>
                    </a:cubicBezTo>
                    <a:cubicBezTo>
                      <a:pt x="819" y="686"/>
                      <a:pt x="819" y="685"/>
                      <a:pt x="819" y="685"/>
                    </a:cubicBezTo>
                    <a:cubicBezTo>
                      <a:pt x="820" y="685"/>
                      <a:pt x="820" y="684"/>
                      <a:pt x="820" y="683"/>
                    </a:cubicBezTo>
                    <a:cubicBezTo>
                      <a:pt x="821" y="683"/>
                      <a:pt x="821" y="683"/>
                      <a:pt x="821" y="682"/>
                    </a:cubicBezTo>
                    <a:cubicBezTo>
                      <a:pt x="821" y="681"/>
                      <a:pt x="822" y="681"/>
                      <a:pt x="822" y="680"/>
                    </a:cubicBezTo>
                    <a:cubicBezTo>
                      <a:pt x="822" y="680"/>
                      <a:pt x="823" y="680"/>
                      <a:pt x="823" y="680"/>
                    </a:cubicBezTo>
                    <a:cubicBezTo>
                      <a:pt x="824" y="679"/>
                      <a:pt x="824" y="678"/>
                      <a:pt x="825" y="677"/>
                    </a:cubicBezTo>
                    <a:cubicBezTo>
                      <a:pt x="826" y="676"/>
                      <a:pt x="826" y="675"/>
                      <a:pt x="827" y="674"/>
                    </a:cubicBezTo>
                    <a:cubicBezTo>
                      <a:pt x="828" y="674"/>
                      <a:pt x="829" y="674"/>
                      <a:pt x="830" y="674"/>
                    </a:cubicBezTo>
                    <a:cubicBezTo>
                      <a:pt x="831" y="673"/>
                      <a:pt x="831" y="672"/>
                      <a:pt x="833" y="671"/>
                    </a:cubicBezTo>
                    <a:cubicBezTo>
                      <a:pt x="833" y="670"/>
                      <a:pt x="833" y="670"/>
                      <a:pt x="833" y="669"/>
                    </a:cubicBezTo>
                    <a:cubicBezTo>
                      <a:pt x="833" y="669"/>
                      <a:pt x="834" y="668"/>
                      <a:pt x="835" y="668"/>
                    </a:cubicBezTo>
                    <a:cubicBezTo>
                      <a:pt x="835" y="667"/>
                      <a:pt x="835" y="667"/>
                      <a:pt x="835" y="666"/>
                    </a:cubicBezTo>
                    <a:cubicBezTo>
                      <a:pt x="835" y="666"/>
                      <a:pt x="836" y="666"/>
                      <a:pt x="837" y="665"/>
                    </a:cubicBezTo>
                    <a:cubicBezTo>
                      <a:pt x="837" y="665"/>
                      <a:pt x="838" y="665"/>
                      <a:pt x="839" y="665"/>
                    </a:cubicBezTo>
                    <a:cubicBezTo>
                      <a:pt x="839" y="665"/>
                      <a:pt x="839" y="665"/>
                      <a:pt x="840" y="665"/>
                    </a:cubicBezTo>
                    <a:cubicBezTo>
                      <a:pt x="840" y="665"/>
                      <a:pt x="840" y="665"/>
                      <a:pt x="841" y="665"/>
                    </a:cubicBezTo>
                    <a:cubicBezTo>
                      <a:pt x="841" y="665"/>
                      <a:pt x="842" y="666"/>
                      <a:pt x="843" y="666"/>
                    </a:cubicBezTo>
                    <a:cubicBezTo>
                      <a:pt x="843" y="666"/>
                      <a:pt x="845" y="666"/>
                      <a:pt x="846" y="666"/>
                    </a:cubicBezTo>
                    <a:cubicBezTo>
                      <a:pt x="846" y="666"/>
                      <a:pt x="847" y="665"/>
                      <a:pt x="848" y="664"/>
                    </a:cubicBezTo>
                    <a:cubicBezTo>
                      <a:pt x="848" y="663"/>
                      <a:pt x="848" y="662"/>
                      <a:pt x="848" y="661"/>
                    </a:cubicBezTo>
                    <a:cubicBezTo>
                      <a:pt x="846" y="660"/>
                      <a:pt x="844" y="659"/>
                      <a:pt x="843" y="659"/>
                    </a:cubicBezTo>
                    <a:cubicBezTo>
                      <a:pt x="843" y="658"/>
                      <a:pt x="843" y="658"/>
                      <a:pt x="843" y="657"/>
                    </a:cubicBezTo>
                    <a:cubicBezTo>
                      <a:pt x="843" y="657"/>
                      <a:pt x="843" y="656"/>
                      <a:pt x="842" y="655"/>
                    </a:cubicBezTo>
                    <a:cubicBezTo>
                      <a:pt x="842" y="655"/>
                      <a:pt x="842" y="654"/>
                      <a:pt x="842" y="654"/>
                    </a:cubicBezTo>
                    <a:cubicBezTo>
                      <a:pt x="841" y="654"/>
                      <a:pt x="841" y="654"/>
                      <a:pt x="841" y="654"/>
                    </a:cubicBezTo>
                    <a:cubicBezTo>
                      <a:pt x="840" y="653"/>
                      <a:pt x="841" y="653"/>
                      <a:pt x="840" y="652"/>
                    </a:cubicBezTo>
                    <a:cubicBezTo>
                      <a:pt x="841" y="652"/>
                      <a:pt x="841" y="652"/>
                      <a:pt x="841" y="651"/>
                    </a:cubicBezTo>
                    <a:cubicBezTo>
                      <a:pt x="842" y="651"/>
                      <a:pt x="842" y="651"/>
                      <a:pt x="842" y="651"/>
                    </a:cubicBezTo>
                    <a:cubicBezTo>
                      <a:pt x="842" y="652"/>
                      <a:pt x="843" y="652"/>
                      <a:pt x="844" y="652"/>
                    </a:cubicBezTo>
                    <a:cubicBezTo>
                      <a:pt x="844" y="651"/>
                      <a:pt x="845" y="651"/>
                      <a:pt x="845" y="651"/>
                    </a:cubicBezTo>
                    <a:cubicBezTo>
                      <a:pt x="845" y="650"/>
                      <a:pt x="844" y="649"/>
                      <a:pt x="843" y="648"/>
                    </a:cubicBezTo>
                    <a:cubicBezTo>
                      <a:pt x="843" y="646"/>
                      <a:pt x="843" y="644"/>
                      <a:pt x="843" y="642"/>
                    </a:cubicBezTo>
                    <a:cubicBezTo>
                      <a:pt x="844" y="642"/>
                      <a:pt x="844" y="641"/>
                      <a:pt x="844" y="641"/>
                    </a:cubicBezTo>
                    <a:cubicBezTo>
                      <a:pt x="845" y="640"/>
                      <a:pt x="845" y="640"/>
                      <a:pt x="845" y="639"/>
                    </a:cubicBezTo>
                    <a:cubicBezTo>
                      <a:pt x="845" y="638"/>
                      <a:pt x="846" y="637"/>
                      <a:pt x="847" y="636"/>
                    </a:cubicBezTo>
                    <a:cubicBezTo>
                      <a:pt x="847" y="635"/>
                      <a:pt x="848" y="634"/>
                      <a:pt x="849" y="633"/>
                    </a:cubicBezTo>
                    <a:cubicBezTo>
                      <a:pt x="849" y="633"/>
                      <a:pt x="849" y="632"/>
                      <a:pt x="849" y="632"/>
                    </a:cubicBezTo>
                    <a:cubicBezTo>
                      <a:pt x="850" y="631"/>
                      <a:pt x="850" y="630"/>
                      <a:pt x="851" y="629"/>
                    </a:cubicBezTo>
                    <a:cubicBezTo>
                      <a:pt x="851" y="629"/>
                      <a:pt x="851" y="629"/>
                      <a:pt x="852" y="629"/>
                    </a:cubicBezTo>
                    <a:cubicBezTo>
                      <a:pt x="852" y="628"/>
                      <a:pt x="853" y="627"/>
                      <a:pt x="853" y="627"/>
                    </a:cubicBezTo>
                    <a:cubicBezTo>
                      <a:pt x="853" y="626"/>
                      <a:pt x="853" y="625"/>
                      <a:pt x="853" y="625"/>
                    </a:cubicBezTo>
                    <a:cubicBezTo>
                      <a:pt x="854" y="624"/>
                      <a:pt x="854" y="624"/>
                      <a:pt x="854" y="624"/>
                    </a:cubicBezTo>
                    <a:cubicBezTo>
                      <a:pt x="854" y="623"/>
                      <a:pt x="854" y="621"/>
                      <a:pt x="854" y="620"/>
                    </a:cubicBezTo>
                    <a:cubicBezTo>
                      <a:pt x="855" y="619"/>
                      <a:pt x="855" y="620"/>
                      <a:pt x="856" y="620"/>
                    </a:cubicBezTo>
                    <a:cubicBezTo>
                      <a:pt x="856" y="619"/>
                      <a:pt x="856" y="619"/>
                      <a:pt x="856" y="619"/>
                    </a:cubicBezTo>
                    <a:cubicBezTo>
                      <a:pt x="855" y="618"/>
                      <a:pt x="855" y="617"/>
                      <a:pt x="856" y="616"/>
                    </a:cubicBezTo>
                    <a:cubicBezTo>
                      <a:pt x="858" y="616"/>
                      <a:pt x="858" y="613"/>
                      <a:pt x="860" y="611"/>
                    </a:cubicBezTo>
                    <a:cubicBezTo>
                      <a:pt x="860" y="610"/>
                      <a:pt x="860" y="609"/>
                      <a:pt x="860" y="607"/>
                    </a:cubicBezTo>
                    <a:cubicBezTo>
                      <a:pt x="860" y="607"/>
                      <a:pt x="860" y="607"/>
                      <a:pt x="860" y="607"/>
                    </a:cubicBezTo>
                    <a:cubicBezTo>
                      <a:pt x="860" y="606"/>
                      <a:pt x="860" y="606"/>
                      <a:pt x="860" y="606"/>
                    </a:cubicBezTo>
                    <a:cubicBezTo>
                      <a:pt x="860" y="605"/>
                      <a:pt x="860" y="604"/>
                      <a:pt x="860" y="603"/>
                    </a:cubicBezTo>
                    <a:cubicBezTo>
                      <a:pt x="860" y="603"/>
                      <a:pt x="861" y="603"/>
                      <a:pt x="861" y="602"/>
                    </a:cubicBezTo>
                    <a:cubicBezTo>
                      <a:pt x="861" y="601"/>
                      <a:pt x="861" y="601"/>
                      <a:pt x="861" y="600"/>
                    </a:cubicBezTo>
                    <a:cubicBezTo>
                      <a:pt x="862" y="599"/>
                      <a:pt x="863" y="599"/>
                      <a:pt x="863" y="598"/>
                    </a:cubicBezTo>
                    <a:cubicBezTo>
                      <a:pt x="863" y="597"/>
                      <a:pt x="864" y="596"/>
                      <a:pt x="865" y="595"/>
                    </a:cubicBezTo>
                    <a:cubicBezTo>
                      <a:pt x="865" y="594"/>
                      <a:pt x="865" y="593"/>
                      <a:pt x="865" y="591"/>
                    </a:cubicBezTo>
                    <a:cubicBezTo>
                      <a:pt x="864" y="591"/>
                      <a:pt x="864" y="591"/>
                      <a:pt x="864" y="590"/>
                    </a:cubicBezTo>
                    <a:cubicBezTo>
                      <a:pt x="865" y="589"/>
                      <a:pt x="866" y="589"/>
                      <a:pt x="866" y="588"/>
                    </a:cubicBezTo>
                    <a:cubicBezTo>
                      <a:pt x="866" y="588"/>
                      <a:pt x="866" y="587"/>
                      <a:pt x="866" y="586"/>
                    </a:cubicBezTo>
                    <a:cubicBezTo>
                      <a:pt x="866" y="586"/>
                      <a:pt x="865" y="585"/>
                      <a:pt x="865" y="585"/>
                    </a:cubicBezTo>
                    <a:cubicBezTo>
                      <a:pt x="865" y="585"/>
                      <a:pt x="865" y="584"/>
                      <a:pt x="865" y="584"/>
                    </a:cubicBezTo>
                    <a:cubicBezTo>
                      <a:pt x="865" y="583"/>
                      <a:pt x="865" y="583"/>
                      <a:pt x="865" y="582"/>
                    </a:cubicBezTo>
                    <a:cubicBezTo>
                      <a:pt x="866" y="582"/>
                      <a:pt x="866" y="581"/>
                      <a:pt x="866" y="581"/>
                    </a:cubicBezTo>
                    <a:cubicBezTo>
                      <a:pt x="866" y="580"/>
                      <a:pt x="866" y="580"/>
                      <a:pt x="865" y="580"/>
                    </a:cubicBezTo>
                    <a:cubicBezTo>
                      <a:pt x="866" y="579"/>
                      <a:pt x="867" y="578"/>
                      <a:pt x="868" y="578"/>
                    </a:cubicBezTo>
                    <a:cubicBezTo>
                      <a:pt x="868" y="577"/>
                      <a:pt x="868" y="577"/>
                      <a:pt x="868" y="576"/>
                    </a:cubicBezTo>
                    <a:cubicBezTo>
                      <a:pt x="869" y="576"/>
                      <a:pt x="869" y="575"/>
                      <a:pt x="870" y="575"/>
                    </a:cubicBezTo>
                    <a:cubicBezTo>
                      <a:pt x="870" y="574"/>
                      <a:pt x="869" y="574"/>
                      <a:pt x="869" y="573"/>
                    </a:cubicBezTo>
                    <a:cubicBezTo>
                      <a:pt x="869" y="573"/>
                      <a:pt x="869" y="572"/>
                      <a:pt x="869" y="572"/>
                    </a:cubicBezTo>
                    <a:cubicBezTo>
                      <a:pt x="870" y="572"/>
                      <a:pt x="870" y="571"/>
                      <a:pt x="871" y="571"/>
                    </a:cubicBezTo>
                    <a:cubicBezTo>
                      <a:pt x="872" y="570"/>
                      <a:pt x="873" y="569"/>
                      <a:pt x="873" y="569"/>
                    </a:cubicBezTo>
                    <a:cubicBezTo>
                      <a:pt x="873" y="568"/>
                      <a:pt x="873" y="567"/>
                      <a:pt x="873" y="567"/>
                    </a:cubicBezTo>
                    <a:cubicBezTo>
                      <a:pt x="873" y="566"/>
                      <a:pt x="872" y="566"/>
                      <a:pt x="871" y="566"/>
                    </a:cubicBezTo>
                    <a:cubicBezTo>
                      <a:pt x="871" y="566"/>
                      <a:pt x="871" y="566"/>
                      <a:pt x="871" y="566"/>
                    </a:cubicBezTo>
                    <a:cubicBezTo>
                      <a:pt x="871" y="565"/>
                      <a:pt x="870" y="563"/>
                      <a:pt x="870" y="562"/>
                    </a:cubicBezTo>
                    <a:cubicBezTo>
                      <a:pt x="870" y="562"/>
                      <a:pt x="870" y="561"/>
                      <a:pt x="870" y="561"/>
                    </a:cubicBezTo>
                    <a:cubicBezTo>
                      <a:pt x="870" y="561"/>
                      <a:pt x="869" y="561"/>
                      <a:pt x="869" y="560"/>
                    </a:cubicBezTo>
                    <a:cubicBezTo>
                      <a:pt x="869" y="560"/>
                      <a:pt x="869" y="559"/>
                      <a:pt x="869" y="559"/>
                    </a:cubicBezTo>
                    <a:cubicBezTo>
                      <a:pt x="869" y="558"/>
                      <a:pt x="869" y="558"/>
                      <a:pt x="870" y="558"/>
                    </a:cubicBezTo>
                    <a:cubicBezTo>
                      <a:pt x="870" y="557"/>
                      <a:pt x="870" y="557"/>
                      <a:pt x="870" y="556"/>
                    </a:cubicBezTo>
                    <a:cubicBezTo>
                      <a:pt x="869" y="556"/>
                      <a:pt x="869" y="556"/>
                      <a:pt x="869" y="556"/>
                    </a:cubicBezTo>
                    <a:cubicBezTo>
                      <a:pt x="869" y="555"/>
                      <a:pt x="869" y="554"/>
                      <a:pt x="869" y="554"/>
                    </a:cubicBezTo>
                    <a:cubicBezTo>
                      <a:pt x="869" y="553"/>
                      <a:pt x="869" y="553"/>
                      <a:pt x="870" y="553"/>
                    </a:cubicBezTo>
                    <a:cubicBezTo>
                      <a:pt x="869" y="553"/>
                      <a:pt x="869" y="552"/>
                      <a:pt x="869" y="552"/>
                    </a:cubicBezTo>
                    <a:cubicBezTo>
                      <a:pt x="869" y="551"/>
                      <a:pt x="869" y="551"/>
                      <a:pt x="870" y="550"/>
                    </a:cubicBezTo>
                    <a:cubicBezTo>
                      <a:pt x="870" y="549"/>
                      <a:pt x="870" y="548"/>
                      <a:pt x="870" y="546"/>
                    </a:cubicBezTo>
                    <a:cubicBezTo>
                      <a:pt x="870" y="545"/>
                      <a:pt x="872" y="544"/>
                      <a:pt x="873" y="543"/>
                    </a:cubicBezTo>
                    <a:cubicBezTo>
                      <a:pt x="872" y="542"/>
                      <a:pt x="871" y="541"/>
                      <a:pt x="870" y="541"/>
                    </a:cubicBezTo>
                    <a:cubicBezTo>
                      <a:pt x="870" y="540"/>
                      <a:pt x="870" y="539"/>
                      <a:pt x="870" y="538"/>
                    </a:cubicBezTo>
                    <a:cubicBezTo>
                      <a:pt x="871" y="537"/>
                      <a:pt x="872" y="537"/>
                      <a:pt x="872" y="536"/>
                    </a:cubicBezTo>
                    <a:cubicBezTo>
                      <a:pt x="873" y="535"/>
                      <a:pt x="871" y="534"/>
                      <a:pt x="872" y="532"/>
                    </a:cubicBezTo>
                    <a:cubicBezTo>
                      <a:pt x="872" y="532"/>
                      <a:pt x="872" y="532"/>
                      <a:pt x="872" y="532"/>
                    </a:cubicBezTo>
                    <a:cubicBezTo>
                      <a:pt x="872" y="530"/>
                      <a:pt x="872" y="528"/>
                      <a:pt x="872" y="526"/>
                    </a:cubicBezTo>
                    <a:cubicBezTo>
                      <a:pt x="873" y="525"/>
                      <a:pt x="873" y="525"/>
                      <a:pt x="873" y="524"/>
                    </a:cubicBezTo>
                    <a:cubicBezTo>
                      <a:pt x="874" y="523"/>
                      <a:pt x="875" y="522"/>
                      <a:pt x="875" y="522"/>
                    </a:cubicBezTo>
                    <a:cubicBezTo>
                      <a:pt x="875" y="521"/>
                      <a:pt x="874" y="521"/>
                      <a:pt x="874" y="520"/>
                    </a:cubicBezTo>
                    <a:cubicBezTo>
                      <a:pt x="874" y="520"/>
                      <a:pt x="874" y="519"/>
                      <a:pt x="874" y="519"/>
                    </a:cubicBezTo>
                    <a:cubicBezTo>
                      <a:pt x="874" y="519"/>
                      <a:pt x="875" y="520"/>
                      <a:pt x="875" y="520"/>
                    </a:cubicBezTo>
                    <a:cubicBezTo>
                      <a:pt x="875" y="520"/>
                      <a:pt x="875" y="520"/>
                      <a:pt x="875" y="520"/>
                    </a:cubicBezTo>
                    <a:cubicBezTo>
                      <a:pt x="876" y="519"/>
                      <a:pt x="876" y="518"/>
                      <a:pt x="877" y="517"/>
                    </a:cubicBezTo>
                    <a:cubicBezTo>
                      <a:pt x="876" y="517"/>
                      <a:pt x="876" y="517"/>
                      <a:pt x="876" y="516"/>
                    </a:cubicBezTo>
                    <a:cubicBezTo>
                      <a:pt x="875" y="516"/>
                      <a:pt x="875" y="517"/>
                      <a:pt x="874" y="517"/>
                    </a:cubicBezTo>
                    <a:cubicBezTo>
                      <a:pt x="874" y="516"/>
                      <a:pt x="874" y="515"/>
                      <a:pt x="874" y="514"/>
                    </a:cubicBezTo>
                    <a:cubicBezTo>
                      <a:pt x="874" y="514"/>
                      <a:pt x="873" y="514"/>
                      <a:pt x="873" y="514"/>
                    </a:cubicBezTo>
                    <a:cubicBezTo>
                      <a:pt x="874" y="513"/>
                      <a:pt x="874" y="513"/>
                      <a:pt x="874" y="512"/>
                    </a:cubicBezTo>
                    <a:cubicBezTo>
                      <a:pt x="874" y="512"/>
                      <a:pt x="875" y="512"/>
                      <a:pt x="875" y="512"/>
                    </a:cubicBezTo>
                    <a:cubicBezTo>
                      <a:pt x="875" y="511"/>
                      <a:pt x="876" y="511"/>
                      <a:pt x="876" y="511"/>
                    </a:cubicBezTo>
                    <a:cubicBezTo>
                      <a:pt x="877" y="511"/>
                      <a:pt x="877" y="511"/>
                      <a:pt x="877" y="511"/>
                    </a:cubicBezTo>
                    <a:cubicBezTo>
                      <a:pt x="878" y="511"/>
                      <a:pt x="879" y="510"/>
                      <a:pt x="880" y="509"/>
                    </a:cubicBezTo>
                    <a:cubicBezTo>
                      <a:pt x="879" y="509"/>
                      <a:pt x="879" y="509"/>
                      <a:pt x="879" y="508"/>
                    </a:cubicBezTo>
                    <a:cubicBezTo>
                      <a:pt x="878" y="508"/>
                      <a:pt x="877" y="508"/>
                      <a:pt x="876" y="508"/>
                    </a:cubicBezTo>
                    <a:cubicBezTo>
                      <a:pt x="876" y="508"/>
                      <a:pt x="876" y="508"/>
                      <a:pt x="875" y="508"/>
                    </a:cubicBezTo>
                    <a:cubicBezTo>
                      <a:pt x="876" y="508"/>
                      <a:pt x="876" y="507"/>
                      <a:pt x="876" y="507"/>
                    </a:cubicBezTo>
                    <a:cubicBezTo>
                      <a:pt x="876" y="507"/>
                      <a:pt x="876" y="507"/>
                      <a:pt x="876" y="507"/>
                    </a:cubicBezTo>
                    <a:cubicBezTo>
                      <a:pt x="877" y="506"/>
                      <a:pt x="878" y="505"/>
                      <a:pt x="879" y="504"/>
                    </a:cubicBezTo>
                    <a:cubicBezTo>
                      <a:pt x="879" y="504"/>
                      <a:pt x="880" y="504"/>
                      <a:pt x="881" y="504"/>
                    </a:cubicBezTo>
                    <a:cubicBezTo>
                      <a:pt x="881" y="504"/>
                      <a:pt x="881" y="503"/>
                      <a:pt x="882" y="503"/>
                    </a:cubicBezTo>
                    <a:cubicBezTo>
                      <a:pt x="882" y="503"/>
                      <a:pt x="883" y="503"/>
                      <a:pt x="883" y="502"/>
                    </a:cubicBezTo>
                    <a:cubicBezTo>
                      <a:pt x="883" y="502"/>
                      <a:pt x="883" y="501"/>
                      <a:pt x="883" y="501"/>
                    </a:cubicBezTo>
                    <a:cubicBezTo>
                      <a:pt x="882" y="500"/>
                      <a:pt x="882" y="499"/>
                      <a:pt x="880" y="499"/>
                    </a:cubicBezTo>
                    <a:cubicBezTo>
                      <a:pt x="880" y="498"/>
                      <a:pt x="880" y="497"/>
                      <a:pt x="880" y="496"/>
                    </a:cubicBezTo>
                    <a:cubicBezTo>
                      <a:pt x="880" y="495"/>
                      <a:pt x="880" y="495"/>
                      <a:pt x="880" y="494"/>
                    </a:cubicBezTo>
                    <a:cubicBezTo>
                      <a:pt x="880" y="493"/>
                      <a:pt x="880" y="492"/>
                      <a:pt x="880" y="491"/>
                    </a:cubicBezTo>
                    <a:cubicBezTo>
                      <a:pt x="880" y="491"/>
                      <a:pt x="879" y="490"/>
                      <a:pt x="880" y="489"/>
                    </a:cubicBezTo>
                    <a:cubicBezTo>
                      <a:pt x="879" y="489"/>
                      <a:pt x="879" y="489"/>
                      <a:pt x="878" y="488"/>
                    </a:cubicBezTo>
                    <a:cubicBezTo>
                      <a:pt x="878" y="488"/>
                      <a:pt x="878" y="488"/>
                      <a:pt x="877" y="488"/>
                    </a:cubicBezTo>
                    <a:cubicBezTo>
                      <a:pt x="877" y="488"/>
                      <a:pt x="876" y="487"/>
                      <a:pt x="876" y="487"/>
                    </a:cubicBezTo>
                    <a:cubicBezTo>
                      <a:pt x="876" y="487"/>
                      <a:pt x="877" y="486"/>
                      <a:pt x="877" y="486"/>
                    </a:cubicBezTo>
                    <a:cubicBezTo>
                      <a:pt x="878" y="485"/>
                      <a:pt x="877" y="484"/>
                      <a:pt x="877" y="484"/>
                    </a:cubicBezTo>
                    <a:cubicBezTo>
                      <a:pt x="877" y="483"/>
                      <a:pt x="877" y="482"/>
                      <a:pt x="877" y="482"/>
                    </a:cubicBezTo>
                    <a:cubicBezTo>
                      <a:pt x="877" y="481"/>
                      <a:pt x="877" y="481"/>
                      <a:pt x="876" y="481"/>
                    </a:cubicBezTo>
                    <a:cubicBezTo>
                      <a:pt x="876" y="478"/>
                      <a:pt x="876" y="478"/>
                      <a:pt x="877" y="476"/>
                    </a:cubicBezTo>
                    <a:cubicBezTo>
                      <a:pt x="877" y="475"/>
                      <a:pt x="877" y="474"/>
                      <a:pt x="877" y="473"/>
                    </a:cubicBezTo>
                    <a:cubicBezTo>
                      <a:pt x="877" y="473"/>
                      <a:pt x="877" y="473"/>
                      <a:pt x="877" y="472"/>
                    </a:cubicBezTo>
                    <a:cubicBezTo>
                      <a:pt x="877" y="472"/>
                      <a:pt x="877" y="471"/>
                      <a:pt x="877" y="470"/>
                    </a:cubicBezTo>
                    <a:cubicBezTo>
                      <a:pt x="876" y="469"/>
                      <a:pt x="876" y="468"/>
                      <a:pt x="876" y="468"/>
                    </a:cubicBezTo>
                    <a:cubicBezTo>
                      <a:pt x="875" y="467"/>
                      <a:pt x="875" y="466"/>
                      <a:pt x="874" y="466"/>
                    </a:cubicBezTo>
                    <a:cubicBezTo>
                      <a:pt x="873" y="466"/>
                      <a:pt x="873" y="466"/>
                      <a:pt x="873" y="465"/>
                    </a:cubicBezTo>
                    <a:cubicBezTo>
                      <a:pt x="872" y="464"/>
                      <a:pt x="873" y="464"/>
                      <a:pt x="873" y="464"/>
                    </a:cubicBezTo>
                    <a:cubicBezTo>
                      <a:pt x="873" y="463"/>
                      <a:pt x="873" y="462"/>
                      <a:pt x="873" y="462"/>
                    </a:cubicBezTo>
                    <a:cubicBezTo>
                      <a:pt x="874" y="460"/>
                      <a:pt x="875" y="459"/>
                      <a:pt x="875" y="458"/>
                    </a:cubicBezTo>
                    <a:cubicBezTo>
                      <a:pt x="875" y="457"/>
                      <a:pt x="875" y="456"/>
                      <a:pt x="875" y="455"/>
                    </a:cubicBezTo>
                    <a:cubicBezTo>
                      <a:pt x="876" y="455"/>
                      <a:pt x="878" y="454"/>
                      <a:pt x="877" y="453"/>
                    </a:cubicBezTo>
                    <a:cubicBezTo>
                      <a:pt x="878" y="452"/>
                      <a:pt x="878" y="451"/>
                      <a:pt x="879" y="451"/>
                    </a:cubicBezTo>
                    <a:cubicBezTo>
                      <a:pt x="879" y="450"/>
                      <a:pt x="879" y="449"/>
                      <a:pt x="879" y="449"/>
                    </a:cubicBezTo>
                    <a:cubicBezTo>
                      <a:pt x="878" y="448"/>
                      <a:pt x="877" y="448"/>
                      <a:pt x="876" y="448"/>
                    </a:cubicBezTo>
                    <a:cubicBezTo>
                      <a:pt x="876" y="448"/>
                      <a:pt x="875" y="447"/>
                      <a:pt x="875" y="446"/>
                    </a:cubicBezTo>
                    <a:cubicBezTo>
                      <a:pt x="875" y="446"/>
                      <a:pt x="875" y="445"/>
                      <a:pt x="875" y="444"/>
                    </a:cubicBezTo>
                    <a:cubicBezTo>
                      <a:pt x="873" y="444"/>
                      <a:pt x="872" y="445"/>
                      <a:pt x="871" y="444"/>
                    </a:cubicBezTo>
                    <a:cubicBezTo>
                      <a:pt x="871" y="444"/>
                      <a:pt x="871" y="443"/>
                      <a:pt x="871" y="443"/>
                    </a:cubicBezTo>
                    <a:cubicBezTo>
                      <a:pt x="871" y="442"/>
                      <a:pt x="872" y="442"/>
                      <a:pt x="872" y="442"/>
                    </a:cubicBezTo>
                    <a:cubicBezTo>
                      <a:pt x="873" y="442"/>
                      <a:pt x="873" y="442"/>
                      <a:pt x="874" y="442"/>
                    </a:cubicBezTo>
                    <a:cubicBezTo>
                      <a:pt x="874" y="441"/>
                      <a:pt x="874" y="440"/>
                      <a:pt x="873" y="439"/>
                    </a:cubicBezTo>
                    <a:cubicBezTo>
                      <a:pt x="874" y="438"/>
                      <a:pt x="875" y="438"/>
                      <a:pt x="876" y="437"/>
                    </a:cubicBezTo>
                    <a:cubicBezTo>
                      <a:pt x="876" y="436"/>
                      <a:pt x="876" y="435"/>
                      <a:pt x="878" y="434"/>
                    </a:cubicBezTo>
                    <a:cubicBezTo>
                      <a:pt x="877" y="434"/>
                      <a:pt x="877" y="434"/>
                      <a:pt x="877" y="433"/>
                    </a:cubicBezTo>
                    <a:cubicBezTo>
                      <a:pt x="877" y="433"/>
                      <a:pt x="877" y="432"/>
                      <a:pt x="877" y="431"/>
                    </a:cubicBezTo>
                    <a:cubicBezTo>
                      <a:pt x="876" y="430"/>
                      <a:pt x="875" y="430"/>
                      <a:pt x="875" y="430"/>
                    </a:cubicBezTo>
                    <a:cubicBezTo>
                      <a:pt x="875" y="429"/>
                      <a:pt x="875" y="429"/>
                      <a:pt x="875" y="429"/>
                    </a:cubicBezTo>
                    <a:cubicBezTo>
                      <a:pt x="874" y="429"/>
                      <a:pt x="874" y="429"/>
                      <a:pt x="874" y="429"/>
                    </a:cubicBezTo>
                    <a:cubicBezTo>
                      <a:pt x="873" y="429"/>
                      <a:pt x="873" y="430"/>
                      <a:pt x="873" y="430"/>
                    </a:cubicBezTo>
                    <a:cubicBezTo>
                      <a:pt x="873" y="430"/>
                      <a:pt x="872" y="430"/>
                      <a:pt x="872" y="430"/>
                    </a:cubicBezTo>
                    <a:cubicBezTo>
                      <a:pt x="872" y="430"/>
                      <a:pt x="872" y="430"/>
                      <a:pt x="872" y="429"/>
                    </a:cubicBezTo>
                    <a:cubicBezTo>
                      <a:pt x="872" y="429"/>
                      <a:pt x="872" y="428"/>
                      <a:pt x="873" y="428"/>
                    </a:cubicBezTo>
                    <a:cubicBezTo>
                      <a:pt x="873" y="428"/>
                      <a:pt x="873" y="428"/>
                      <a:pt x="874" y="428"/>
                    </a:cubicBezTo>
                    <a:cubicBezTo>
                      <a:pt x="873" y="427"/>
                      <a:pt x="872" y="427"/>
                      <a:pt x="871" y="426"/>
                    </a:cubicBezTo>
                    <a:cubicBezTo>
                      <a:pt x="871" y="426"/>
                      <a:pt x="871" y="426"/>
                      <a:pt x="871" y="425"/>
                    </a:cubicBezTo>
                    <a:cubicBezTo>
                      <a:pt x="871" y="425"/>
                      <a:pt x="870" y="424"/>
                      <a:pt x="870" y="424"/>
                    </a:cubicBezTo>
                    <a:cubicBezTo>
                      <a:pt x="870" y="424"/>
                      <a:pt x="869" y="423"/>
                      <a:pt x="870" y="423"/>
                    </a:cubicBezTo>
                    <a:cubicBezTo>
                      <a:pt x="870" y="422"/>
                      <a:pt x="870" y="421"/>
                      <a:pt x="871" y="420"/>
                    </a:cubicBezTo>
                    <a:cubicBezTo>
                      <a:pt x="871" y="419"/>
                      <a:pt x="870" y="419"/>
                      <a:pt x="870" y="418"/>
                    </a:cubicBezTo>
                    <a:cubicBezTo>
                      <a:pt x="870" y="418"/>
                      <a:pt x="870" y="418"/>
                      <a:pt x="870" y="417"/>
                    </a:cubicBezTo>
                    <a:cubicBezTo>
                      <a:pt x="869" y="417"/>
                      <a:pt x="868" y="416"/>
                      <a:pt x="868" y="415"/>
                    </a:cubicBezTo>
                    <a:cubicBezTo>
                      <a:pt x="868" y="415"/>
                      <a:pt x="868" y="414"/>
                      <a:pt x="868" y="414"/>
                    </a:cubicBezTo>
                    <a:cubicBezTo>
                      <a:pt x="867" y="414"/>
                      <a:pt x="867" y="413"/>
                      <a:pt x="867" y="413"/>
                    </a:cubicBezTo>
                    <a:cubicBezTo>
                      <a:pt x="867" y="413"/>
                      <a:pt x="867" y="412"/>
                      <a:pt x="867" y="412"/>
                    </a:cubicBezTo>
                    <a:cubicBezTo>
                      <a:pt x="867" y="411"/>
                      <a:pt x="866" y="411"/>
                      <a:pt x="866" y="411"/>
                    </a:cubicBezTo>
                    <a:cubicBezTo>
                      <a:pt x="866" y="410"/>
                      <a:pt x="866" y="410"/>
                      <a:pt x="866" y="409"/>
                    </a:cubicBezTo>
                    <a:cubicBezTo>
                      <a:pt x="866" y="409"/>
                      <a:pt x="866" y="409"/>
                      <a:pt x="865" y="409"/>
                    </a:cubicBezTo>
                    <a:cubicBezTo>
                      <a:pt x="865" y="408"/>
                      <a:pt x="865" y="407"/>
                      <a:pt x="865" y="406"/>
                    </a:cubicBezTo>
                    <a:cubicBezTo>
                      <a:pt x="865" y="406"/>
                      <a:pt x="865" y="405"/>
                      <a:pt x="865" y="405"/>
                    </a:cubicBezTo>
                    <a:cubicBezTo>
                      <a:pt x="865" y="404"/>
                      <a:pt x="865" y="403"/>
                      <a:pt x="865" y="403"/>
                    </a:cubicBezTo>
                    <a:cubicBezTo>
                      <a:pt x="864" y="402"/>
                      <a:pt x="864" y="401"/>
                      <a:pt x="863" y="400"/>
                    </a:cubicBezTo>
                    <a:cubicBezTo>
                      <a:pt x="863" y="399"/>
                      <a:pt x="863" y="398"/>
                      <a:pt x="863" y="398"/>
                    </a:cubicBezTo>
                    <a:cubicBezTo>
                      <a:pt x="863" y="397"/>
                      <a:pt x="863" y="397"/>
                      <a:pt x="863" y="396"/>
                    </a:cubicBezTo>
                    <a:cubicBezTo>
                      <a:pt x="862" y="396"/>
                      <a:pt x="862" y="396"/>
                      <a:pt x="862" y="396"/>
                    </a:cubicBezTo>
                    <a:cubicBezTo>
                      <a:pt x="862" y="394"/>
                      <a:pt x="862" y="392"/>
                      <a:pt x="862" y="390"/>
                    </a:cubicBezTo>
                    <a:cubicBezTo>
                      <a:pt x="861" y="389"/>
                      <a:pt x="861" y="389"/>
                      <a:pt x="860" y="389"/>
                    </a:cubicBezTo>
                    <a:cubicBezTo>
                      <a:pt x="860" y="388"/>
                      <a:pt x="860" y="387"/>
                      <a:pt x="860" y="386"/>
                    </a:cubicBezTo>
                    <a:cubicBezTo>
                      <a:pt x="861" y="386"/>
                      <a:pt x="861" y="386"/>
                      <a:pt x="861" y="386"/>
                    </a:cubicBezTo>
                    <a:cubicBezTo>
                      <a:pt x="861" y="384"/>
                      <a:pt x="861" y="384"/>
                      <a:pt x="860" y="382"/>
                    </a:cubicBezTo>
                    <a:cubicBezTo>
                      <a:pt x="860" y="381"/>
                      <a:pt x="860" y="380"/>
                      <a:pt x="860" y="378"/>
                    </a:cubicBezTo>
                    <a:cubicBezTo>
                      <a:pt x="859" y="378"/>
                      <a:pt x="859" y="378"/>
                      <a:pt x="859" y="378"/>
                    </a:cubicBezTo>
                    <a:cubicBezTo>
                      <a:pt x="859" y="377"/>
                      <a:pt x="859" y="377"/>
                      <a:pt x="859" y="377"/>
                    </a:cubicBezTo>
                    <a:cubicBezTo>
                      <a:pt x="859" y="377"/>
                      <a:pt x="858" y="376"/>
                      <a:pt x="858" y="376"/>
                    </a:cubicBezTo>
                    <a:cubicBezTo>
                      <a:pt x="857" y="376"/>
                      <a:pt x="858" y="375"/>
                      <a:pt x="858" y="374"/>
                    </a:cubicBezTo>
                    <a:cubicBezTo>
                      <a:pt x="858" y="374"/>
                      <a:pt x="858" y="373"/>
                      <a:pt x="858" y="372"/>
                    </a:cubicBezTo>
                    <a:cubicBezTo>
                      <a:pt x="856" y="372"/>
                      <a:pt x="856" y="370"/>
                      <a:pt x="855" y="370"/>
                    </a:cubicBezTo>
                    <a:cubicBezTo>
                      <a:pt x="855" y="369"/>
                      <a:pt x="855" y="368"/>
                      <a:pt x="855" y="367"/>
                    </a:cubicBezTo>
                    <a:cubicBezTo>
                      <a:pt x="855" y="366"/>
                      <a:pt x="854" y="367"/>
                      <a:pt x="853" y="366"/>
                    </a:cubicBezTo>
                    <a:cubicBezTo>
                      <a:pt x="854" y="366"/>
                      <a:pt x="854" y="365"/>
                      <a:pt x="854" y="365"/>
                    </a:cubicBezTo>
                    <a:cubicBezTo>
                      <a:pt x="854" y="365"/>
                      <a:pt x="854" y="364"/>
                      <a:pt x="854" y="364"/>
                    </a:cubicBezTo>
                    <a:cubicBezTo>
                      <a:pt x="853" y="363"/>
                      <a:pt x="853" y="362"/>
                      <a:pt x="852" y="362"/>
                    </a:cubicBezTo>
                    <a:cubicBezTo>
                      <a:pt x="852" y="360"/>
                      <a:pt x="852" y="359"/>
                      <a:pt x="852" y="358"/>
                    </a:cubicBezTo>
                    <a:cubicBezTo>
                      <a:pt x="852" y="358"/>
                      <a:pt x="851" y="358"/>
                      <a:pt x="851" y="357"/>
                    </a:cubicBezTo>
                    <a:cubicBezTo>
                      <a:pt x="852" y="357"/>
                      <a:pt x="852" y="356"/>
                      <a:pt x="853" y="356"/>
                    </a:cubicBezTo>
                    <a:cubicBezTo>
                      <a:pt x="854" y="356"/>
                      <a:pt x="853" y="355"/>
                      <a:pt x="854" y="355"/>
                    </a:cubicBezTo>
                    <a:cubicBezTo>
                      <a:pt x="854" y="354"/>
                      <a:pt x="853" y="354"/>
                      <a:pt x="853" y="353"/>
                    </a:cubicBezTo>
                    <a:cubicBezTo>
                      <a:pt x="852" y="353"/>
                      <a:pt x="852" y="353"/>
                      <a:pt x="852" y="353"/>
                    </a:cubicBezTo>
                    <a:cubicBezTo>
                      <a:pt x="851" y="351"/>
                      <a:pt x="850" y="351"/>
                      <a:pt x="848" y="350"/>
                    </a:cubicBezTo>
                    <a:cubicBezTo>
                      <a:pt x="848" y="349"/>
                      <a:pt x="849" y="349"/>
                      <a:pt x="849" y="349"/>
                    </a:cubicBezTo>
                    <a:cubicBezTo>
                      <a:pt x="849" y="348"/>
                      <a:pt x="849" y="347"/>
                      <a:pt x="848" y="347"/>
                    </a:cubicBezTo>
                    <a:cubicBezTo>
                      <a:pt x="849" y="346"/>
                      <a:pt x="849" y="346"/>
                      <a:pt x="849" y="345"/>
                    </a:cubicBezTo>
                    <a:cubicBezTo>
                      <a:pt x="849" y="344"/>
                      <a:pt x="848" y="344"/>
                      <a:pt x="847" y="343"/>
                    </a:cubicBezTo>
                    <a:cubicBezTo>
                      <a:pt x="847" y="343"/>
                      <a:pt x="847" y="342"/>
                      <a:pt x="847" y="342"/>
                    </a:cubicBezTo>
                    <a:cubicBezTo>
                      <a:pt x="847" y="342"/>
                      <a:pt x="847" y="342"/>
                      <a:pt x="847" y="342"/>
                    </a:cubicBezTo>
                    <a:cubicBezTo>
                      <a:pt x="845" y="342"/>
                      <a:pt x="844" y="342"/>
                      <a:pt x="842" y="342"/>
                    </a:cubicBezTo>
                    <a:cubicBezTo>
                      <a:pt x="842" y="341"/>
                      <a:pt x="842" y="340"/>
                      <a:pt x="841" y="340"/>
                    </a:cubicBezTo>
                    <a:cubicBezTo>
                      <a:pt x="840" y="339"/>
                      <a:pt x="841" y="338"/>
                      <a:pt x="840" y="338"/>
                    </a:cubicBezTo>
                    <a:cubicBezTo>
                      <a:pt x="839" y="337"/>
                      <a:pt x="839" y="336"/>
                      <a:pt x="838" y="335"/>
                    </a:cubicBezTo>
                    <a:cubicBezTo>
                      <a:pt x="837" y="334"/>
                      <a:pt x="837" y="333"/>
                      <a:pt x="836" y="332"/>
                    </a:cubicBezTo>
                    <a:cubicBezTo>
                      <a:pt x="836" y="332"/>
                      <a:pt x="837" y="332"/>
                      <a:pt x="837" y="331"/>
                    </a:cubicBezTo>
                    <a:cubicBezTo>
                      <a:pt x="837" y="331"/>
                      <a:pt x="837" y="330"/>
                      <a:pt x="837" y="329"/>
                    </a:cubicBezTo>
                    <a:cubicBezTo>
                      <a:pt x="837" y="329"/>
                      <a:pt x="836" y="329"/>
                      <a:pt x="836" y="328"/>
                    </a:cubicBezTo>
                    <a:cubicBezTo>
                      <a:pt x="836" y="327"/>
                      <a:pt x="837" y="327"/>
                      <a:pt x="837" y="326"/>
                    </a:cubicBezTo>
                    <a:cubicBezTo>
                      <a:pt x="837" y="326"/>
                      <a:pt x="836" y="325"/>
                      <a:pt x="836" y="325"/>
                    </a:cubicBezTo>
                    <a:cubicBezTo>
                      <a:pt x="835" y="324"/>
                      <a:pt x="835" y="323"/>
                      <a:pt x="834" y="323"/>
                    </a:cubicBezTo>
                    <a:cubicBezTo>
                      <a:pt x="834" y="323"/>
                      <a:pt x="834" y="323"/>
                      <a:pt x="833" y="323"/>
                    </a:cubicBezTo>
                    <a:cubicBezTo>
                      <a:pt x="832" y="323"/>
                      <a:pt x="832" y="322"/>
                      <a:pt x="831" y="321"/>
                    </a:cubicBezTo>
                    <a:cubicBezTo>
                      <a:pt x="832" y="319"/>
                      <a:pt x="833" y="319"/>
                      <a:pt x="833" y="317"/>
                    </a:cubicBezTo>
                    <a:cubicBezTo>
                      <a:pt x="832" y="317"/>
                      <a:pt x="832" y="317"/>
                      <a:pt x="831" y="316"/>
                    </a:cubicBezTo>
                    <a:cubicBezTo>
                      <a:pt x="831" y="316"/>
                      <a:pt x="831" y="315"/>
                      <a:pt x="831" y="315"/>
                    </a:cubicBezTo>
                    <a:cubicBezTo>
                      <a:pt x="830" y="314"/>
                      <a:pt x="830" y="314"/>
                      <a:pt x="829" y="313"/>
                    </a:cubicBezTo>
                    <a:cubicBezTo>
                      <a:pt x="829" y="313"/>
                      <a:pt x="829" y="312"/>
                      <a:pt x="829" y="312"/>
                    </a:cubicBezTo>
                    <a:cubicBezTo>
                      <a:pt x="829" y="311"/>
                      <a:pt x="828" y="311"/>
                      <a:pt x="828" y="311"/>
                    </a:cubicBezTo>
                    <a:cubicBezTo>
                      <a:pt x="827" y="310"/>
                      <a:pt x="827" y="311"/>
                      <a:pt x="827" y="311"/>
                    </a:cubicBezTo>
                    <a:cubicBezTo>
                      <a:pt x="826" y="311"/>
                      <a:pt x="826" y="311"/>
                      <a:pt x="826" y="310"/>
                    </a:cubicBezTo>
                    <a:cubicBezTo>
                      <a:pt x="826" y="310"/>
                      <a:pt x="826" y="310"/>
                      <a:pt x="826" y="310"/>
                    </a:cubicBezTo>
                    <a:cubicBezTo>
                      <a:pt x="824" y="309"/>
                      <a:pt x="824" y="309"/>
                      <a:pt x="823" y="307"/>
                    </a:cubicBezTo>
                    <a:cubicBezTo>
                      <a:pt x="822" y="306"/>
                      <a:pt x="822" y="304"/>
                      <a:pt x="821" y="303"/>
                    </a:cubicBezTo>
                    <a:cubicBezTo>
                      <a:pt x="820" y="303"/>
                      <a:pt x="820" y="303"/>
                      <a:pt x="819" y="303"/>
                    </a:cubicBezTo>
                    <a:cubicBezTo>
                      <a:pt x="818" y="303"/>
                      <a:pt x="818" y="303"/>
                      <a:pt x="818" y="302"/>
                    </a:cubicBezTo>
                    <a:cubicBezTo>
                      <a:pt x="818" y="302"/>
                      <a:pt x="818" y="302"/>
                      <a:pt x="818" y="301"/>
                    </a:cubicBezTo>
                    <a:cubicBezTo>
                      <a:pt x="819" y="301"/>
                      <a:pt x="819" y="300"/>
                      <a:pt x="821" y="300"/>
                    </a:cubicBezTo>
                    <a:cubicBezTo>
                      <a:pt x="821" y="300"/>
                      <a:pt x="821" y="299"/>
                      <a:pt x="821" y="299"/>
                    </a:cubicBezTo>
                    <a:cubicBezTo>
                      <a:pt x="820" y="298"/>
                      <a:pt x="819" y="299"/>
                      <a:pt x="819" y="299"/>
                    </a:cubicBezTo>
                    <a:cubicBezTo>
                      <a:pt x="818" y="299"/>
                      <a:pt x="818" y="299"/>
                      <a:pt x="817" y="299"/>
                    </a:cubicBezTo>
                    <a:cubicBezTo>
                      <a:pt x="817" y="299"/>
                      <a:pt x="817" y="298"/>
                      <a:pt x="817" y="298"/>
                    </a:cubicBezTo>
                    <a:cubicBezTo>
                      <a:pt x="818" y="298"/>
                      <a:pt x="819" y="297"/>
                      <a:pt x="819" y="296"/>
                    </a:cubicBezTo>
                    <a:cubicBezTo>
                      <a:pt x="819" y="296"/>
                      <a:pt x="819" y="295"/>
                      <a:pt x="819" y="294"/>
                    </a:cubicBezTo>
                    <a:cubicBezTo>
                      <a:pt x="819" y="294"/>
                      <a:pt x="819" y="294"/>
                      <a:pt x="818" y="293"/>
                    </a:cubicBezTo>
                    <a:cubicBezTo>
                      <a:pt x="817" y="293"/>
                      <a:pt x="817" y="293"/>
                      <a:pt x="816" y="293"/>
                    </a:cubicBezTo>
                    <a:cubicBezTo>
                      <a:pt x="815" y="293"/>
                      <a:pt x="815" y="292"/>
                      <a:pt x="814" y="291"/>
                    </a:cubicBezTo>
                    <a:cubicBezTo>
                      <a:pt x="814" y="291"/>
                      <a:pt x="814" y="291"/>
                      <a:pt x="814" y="291"/>
                    </a:cubicBezTo>
                    <a:cubicBezTo>
                      <a:pt x="815" y="290"/>
                      <a:pt x="815" y="289"/>
                      <a:pt x="816" y="288"/>
                    </a:cubicBezTo>
                    <a:cubicBezTo>
                      <a:pt x="816" y="287"/>
                      <a:pt x="816" y="286"/>
                      <a:pt x="816" y="285"/>
                    </a:cubicBezTo>
                    <a:cubicBezTo>
                      <a:pt x="815" y="284"/>
                      <a:pt x="813" y="283"/>
                      <a:pt x="812" y="283"/>
                    </a:cubicBezTo>
                    <a:cubicBezTo>
                      <a:pt x="812" y="282"/>
                      <a:pt x="813" y="282"/>
                      <a:pt x="813" y="281"/>
                    </a:cubicBezTo>
                    <a:cubicBezTo>
                      <a:pt x="813" y="281"/>
                      <a:pt x="814" y="281"/>
                      <a:pt x="814" y="281"/>
                    </a:cubicBezTo>
                    <a:cubicBezTo>
                      <a:pt x="815" y="280"/>
                      <a:pt x="815" y="279"/>
                      <a:pt x="816" y="278"/>
                    </a:cubicBezTo>
                    <a:cubicBezTo>
                      <a:pt x="816" y="277"/>
                      <a:pt x="814" y="277"/>
                      <a:pt x="813" y="276"/>
                    </a:cubicBezTo>
                    <a:cubicBezTo>
                      <a:pt x="813" y="277"/>
                      <a:pt x="813" y="277"/>
                      <a:pt x="812" y="278"/>
                    </a:cubicBezTo>
                    <a:cubicBezTo>
                      <a:pt x="812" y="278"/>
                      <a:pt x="812" y="278"/>
                      <a:pt x="812" y="279"/>
                    </a:cubicBezTo>
                    <a:cubicBezTo>
                      <a:pt x="812" y="279"/>
                      <a:pt x="811" y="280"/>
                      <a:pt x="811" y="280"/>
                    </a:cubicBezTo>
                    <a:cubicBezTo>
                      <a:pt x="810" y="280"/>
                      <a:pt x="810" y="280"/>
                      <a:pt x="810" y="281"/>
                    </a:cubicBezTo>
                    <a:cubicBezTo>
                      <a:pt x="809" y="281"/>
                      <a:pt x="809" y="282"/>
                      <a:pt x="808" y="282"/>
                    </a:cubicBezTo>
                    <a:cubicBezTo>
                      <a:pt x="807" y="281"/>
                      <a:pt x="807" y="279"/>
                      <a:pt x="807" y="278"/>
                    </a:cubicBezTo>
                    <a:cubicBezTo>
                      <a:pt x="806" y="278"/>
                      <a:pt x="806" y="278"/>
                      <a:pt x="806" y="278"/>
                    </a:cubicBezTo>
                    <a:cubicBezTo>
                      <a:pt x="806" y="278"/>
                      <a:pt x="805" y="279"/>
                      <a:pt x="805" y="279"/>
                    </a:cubicBezTo>
                    <a:cubicBezTo>
                      <a:pt x="805" y="279"/>
                      <a:pt x="805" y="279"/>
                      <a:pt x="804" y="278"/>
                    </a:cubicBezTo>
                    <a:cubicBezTo>
                      <a:pt x="805" y="278"/>
                      <a:pt x="805" y="277"/>
                      <a:pt x="806" y="277"/>
                    </a:cubicBezTo>
                    <a:cubicBezTo>
                      <a:pt x="806" y="276"/>
                      <a:pt x="806" y="276"/>
                      <a:pt x="806" y="275"/>
                    </a:cubicBezTo>
                    <a:cubicBezTo>
                      <a:pt x="805" y="275"/>
                      <a:pt x="805" y="275"/>
                      <a:pt x="804" y="275"/>
                    </a:cubicBezTo>
                    <a:cubicBezTo>
                      <a:pt x="804" y="275"/>
                      <a:pt x="803" y="276"/>
                      <a:pt x="803" y="276"/>
                    </a:cubicBezTo>
                    <a:cubicBezTo>
                      <a:pt x="803" y="276"/>
                      <a:pt x="802" y="276"/>
                      <a:pt x="802" y="276"/>
                    </a:cubicBezTo>
                    <a:cubicBezTo>
                      <a:pt x="801" y="275"/>
                      <a:pt x="802" y="275"/>
                      <a:pt x="801" y="274"/>
                    </a:cubicBezTo>
                    <a:cubicBezTo>
                      <a:pt x="802" y="273"/>
                      <a:pt x="804" y="273"/>
                      <a:pt x="805" y="272"/>
                    </a:cubicBezTo>
                    <a:cubicBezTo>
                      <a:pt x="805" y="271"/>
                      <a:pt x="805" y="271"/>
                      <a:pt x="806" y="270"/>
                    </a:cubicBezTo>
                    <a:cubicBezTo>
                      <a:pt x="805" y="270"/>
                      <a:pt x="805" y="270"/>
                      <a:pt x="805" y="270"/>
                    </a:cubicBezTo>
                    <a:cubicBezTo>
                      <a:pt x="805" y="269"/>
                      <a:pt x="805" y="269"/>
                      <a:pt x="806" y="269"/>
                    </a:cubicBezTo>
                    <a:cubicBezTo>
                      <a:pt x="805" y="269"/>
                      <a:pt x="806" y="269"/>
                      <a:pt x="806" y="269"/>
                    </a:cubicBezTo>
                    <a:cubicBezTo>
                      <a:pt x="805" y="268"/>
                      <a:pt x="804" y="269"/>
                      <a:pt x="804" y="268"/>
                    </a:cubicBezTo>
                    <a:cubicBezTo>
                      <a:pt x="803" y="268"/>
                      <a:pt x="802" y="269"/>
                      <a:pt x="802" y="269"/>
                    </a:cubicBezTo>
                    <a:cubicBezTo>
                      <a:pt x="801" y="269"/>
                      <a:pt x="801" y="268"/>
                      <a:pt x="800" y="267"/>
                    </a:cubicBezTo>
                    <a:cubicBezTo>
                      <a:pt x="800" y="267"/>
                      <a:pt x="799" y="267"/>
                      <a:pt x="798" y="267"/>
                    </a:cubicBezTo>
                    <a:cubicBezTo>
                      <a:pt x="798" y="266"/>
                      <a:pt x="797" y="267"/>
                      <a:pt x="796" y="266"/>
                    </a:cubicBezTo>
                    <a:cubicBezTo>
                      <a:pt x="797" y="266"/>
                      <a:pt x="797" y="266"/>
                      <a:pt x="797" y="265"/>
                    </a:cubicBezTo>
                    <a:cubicBezTo>
                      <a:pt x="797" y="265"/>
                      <a:pt x="797" y="264"/>
                      <a:pt x="797" y="263"/>
                    </a:cubicBezTo>
                    <a:cubicBezTo>
                      <a:pt x="797" y="263"/>
                      <a:pt x="796" y="263"/>
                      <a:pt x="796" y="263"/>
                    </a:cubicBezTo>
                    <a:cubicBezTo>
                      <a:pt x="795" y="262"/>
                      <a:pt x="796" y="261"/>
                      <a:pt x="797" y="261"/>
                    </a:cubicBezTo>
                    <a:cubicBezTo>
                      <a:pt x="796" y="260"/>
                      <a:pt x="795" y="258"/>
                      <a:pt x="795" y="257"/>
                    </a:cubicBezTo>
                    <a:cubicBezTo>
                      <a:pt x="794" y="257"/>
                      <a:pt x="794" y="257"/>
                      <a:pt x="793" y="257"/>
                    </a:cubicBezTo>
                    <a:cubicBezTo>
                      <a:pt x="793" y="257"/>
                      <a:pt x="793" y="257"/>
                      <a:pt x="793" y="256"/>
                    </a:cubicBezTo>
                    <a:cubicBezTo>
                      <a:pt x="791" y="256"/>
                      <a:pt x="790" y="257"/>
                      <a:pt x="789" y="257"/>
                    </a:cubicBezTo>
                    <a:cubicBezTo>
                      <a:pt x="789" y="258"/>
                      <a:pt x="789" y="258"/>
                      <a:pt x="789" y="258"/>
                    </a:cubicBezTo>
                    <a:cubicBezTo>
                      <a:pt x="788" y="259"/>
                      <a:pt x="787" y="258"/>
                      <a:pt x="786" y="258"/>
                    </a:cubicBezTo>
                    <a:cubicBezTo>
                      <a:pt x="786" y="258"/>
                      <a:pt x="785" y="258"/>
                      <a:pt x="784" y="257"/>
                    </a:cubicBezTo>
                    <a:cubicBezTo>
                      <a:pt x="784" y="257"/>
                      <a:pt x="784" y="256"/>
                      <a:pt x="784" y="255"/>
                    </a:cubicBezTo>
                    <a:cubicBezTo>
                      <a:pt x="784" y="255"/>
                      <a:pt x="783" y="254"/>
                      <a:pt x="783" y="254"/>
                    </a:cubicBezTo>
                    <a:cubicBezTo>
                      <a:pt x="783" y="253"/>
                      <a:pt x="783" y="252"/>
                      <a:pt x="783" y="251"/>
                    </a:cubicBezTo>
                    <a:cubicBezTo>
                      <a:pt x="783" y="251"/>
                      <a:pt x="782" y="250"/>
                      <a:pt x="782" y="250"/>
                    </a:cubicBezTo>
                    <a:cubicBezTo>
                      <a:pt x="782" y="250"/>
                      <a:pt x="782" y="249"/>
                      <a:pt x="782" y="249"/>
                    </a:cubicBezTo>
                    <a:cubicBezTo>
                      <a:pt x="782" y="248"/>
                      <a:pt x="782" y="248"/>
                      <a:pt x="782" y="248"/>
                    </a:cubicBezTo>
                    <a:cubicBezTo>
                      <a:pt x="782" y="247"/>
                      <a:pt x="782" y="246"/>
                      <a:pt x="782" y="245"/>
                    </a:cubicBezTo>
                    <a:cubicBezTo>
                      <a:pt x="781" y="245"/>
                      <a:pt x="781" y="245"/>
                      <a:pt x="781" y="244"/>
                    </a:cubicBezTo>
                    <a:cubicBezTo>
                      <a:pt x="781" y="243"/>
                      <a:pt x="781" y="242"/>
                      <a:pt x="781" y="242"/>
                    </a:cubicBezTo>
                    <a:cubicBezTo>
                      <a:pt x="780" y="241"/>
                      <a:pt x="780" y="241"/>
                      <a:pt x="780" y="240"/>
                    </a:cubicBezTo>
                    <a:cubicBezTo>
                      <a:pt x="779" y="240"/>
                      <a:pt x="779" y="241"/>
                      <a:pt x="778" y="241"/>
                    </a:cubicBezTo>
                    <a:cubicBezTo>
                      <a:pt x="778" y="241"/>
                      <a:pt x="777" y="240"/>
                      <a:pt x="777" y="240"/>
                    </a:cubicBezTo>
                    <a:cubicBezTo>
                      <a:pt x="777" y="240"/>
                      <a:pt x="776" y="240"/>
                      <a:pt x="776" y="239"/>
                    </a:cubicBezTo>
                    <a:cubicBezTo>
                      <a:pt x="776" y="239"/>
                      <a:pt x="776" y="239"/>
                      <a:pt x="776" y="239"/>
                    </a:cubicBezTo>
                    <a:cubicBezTo>
                      <a:pt x="777" y="239"/>
                      <a:pt x="777" y="238"/>
                      <a:pt x="777" y="237"/>
                    </a:cubicBezTo>
                    <a:cubicBezTo>
                      <a:pt x="777" y="237"/>
                      <a:pt x="777" y="236"/>
                      <a:pt x="777" y="236"/>
                    </a:cubicBezTo>
                    <a:cubicBezTo>
                      <a:pt x="777" y="235"/>
                      <a:pt x="776" y="235"/>
                      <a:pt x="775" y="235"/>
                    </a:cubicBezTo>
                    <a:cubicBezTo>
                      <a:pt x="775" y="236"/>
                      <a:pt x="775" y="236"/>
                      <a:pt x="775" y="236"/>
                    </a:cubicBezTo>
                    <a:cubicBezTo>
                      <a:pt x="774" y="237"/>
                      <a:pt x="773" y="238"/>
                      <a:pt x="772" y="240"/>
                    </a:cubicBezTo>
                    <a:cubicBezTo>
                      <a:pt x="771" y="239"/>
                      <a:pt x="771" y="240"/>
                      <a:pt x="770" y="240"/>
                    </a:cubicBezTo>
                    <a:cubicBezTo>
                      <a:pt x="770" y="240"/>
                      <a:pt x="770" y="240"/>
                      <a:pt x="770" y="240"/>
                    </a:cubicBezTo>
                    <a:cubicBezTo>
                      <a:pt x="770" y="239"/>
                      <a:pt x="771" y="238"/>
                      <a:pt x="771" y="237"/>
                    </a:cubicBezTo>
                    <a:cubicBezTo>
                      <a:pt x="772" y="236"/>
                      <a:pt x="772" y="235"/>
                      <a:pt x="773" y="234"/>
                    </a:cubicBezTo>
                    <a:cubicBezTo>
                      <a:pt x="773" y="234"/>
                      <a:pt x="772" y="234"/>
                      <a:pt x="772" y="234"/>
                    </a:cubicBezTo>
                    <a:cubicBezTo>
                      <a:pt x="771" y="234"/>
                      <a:pt x="771" y="234"/>
                      <a:pt x="770" y="234"/>
                    </a:cubicBezTo>
                    <a:cubicBezTo>
                      <a:pt x="769" y="235"/>
                      <a:pt x="769" y="235"/>
                      <a:pt x="769" y="236"/>
                    </a:cubicBezTo>
                    <a:cubicBezTo>
                      <a:pt x="768" y="236"/>
                      <a:pt x="768" y="236"/>
                      <a:pt x="768" y="237"/>
                    </a:cubicBezTo>
                    <a:cubicBezTo>
                      <a:pt x="767" y="237"/>
                      <a:pt x="767" y="236"/>
                      <a:pt x="767" y="235"/>
                    </a:cubicBezTo>
                    <a:cubicBezTo>
                      <a:pt x="766" y="235"/>
                      <a:pt x="766" y="235"/>
                      <a:pt x="765" y="235"/>
                    </a:cubicBezTo>
                    <a:cubicBezTo>
                      <a:pt x="765" y="234"/>
                      <a:pt x="765" y="233"/>
                      <a:pt x="765" y="231"/>
                    </a:cubicBezTo>
                    <a:cubicBezTo>
                      <a:pt x="766" y="231"/>
                      <a:pt x="766" y="230"/>
                      <a:pt x="766" y="229"/>
                    </a:cubicBezTo>
                    <a:cubicBezTo>
                      <a:pt x="766" y="229"/>
                      <a:pt x="765" y="229"/>
                      <a:pt x="765" y="228"/>
                    </a:cubicBezTo>
                    <a:cubicBezTo>
                      <a:pt x="765" y="228"/>
                      <a:pt x="764" y="228"/>
                      <a:pt x="763" y="228"/>
                    </a:cubicBezTo>
                    <a:cubicBezTo>
                      <a:pt x="763" y="228"/>
                      <a:pt x="763" y="228"/>
                      <a:pt x="763" y="227"/>
                    </a:cubicBezTo>
                    <a:cubicBezTo>
                      <a:pt x="762" y="227"/>
                      <a:pt x="762" y="226"/>
                      <a:pt x="762" y="225"/>
                    </a:cubicBezTo>
                    <a:cubicBezTo>
                      <a:pt x="761" y="225"/>
                      <a:pt x="760" y="225"/>
                      <a:pt x="760" y="224"/>
                    </a:cubicBezTo>
                    <a:cubicBezTo>
                      <a:pt x="759" y="224"/>
                      <a:pt x="758" y="224"/>
                      <a:pt x="758" y="224"/>
                    </a:cubicBezTo>
                    <a:cubicBezTo>
                      <a:pt x="757" y="224"/>
                      <a:pt x="757" y="223"/>
                      <a:pt x="757" y="222"/>
                    </a:cubicBezTo>
                    <a:cubicBezTo>
                      <a:pt x="758" y="222"/>
                      <a:pt x="758" y="221"/>
                      <a:pt x="758" y="221"/>
                    </a:cubicBezTo>
                    <a:cubicBezTo>
                      <a:pt x="758" y="220"/>
                      <a:pt x="758" y="220"/>
                      <a:pt x="758" y="219"/>
                    </a:cubicBezTo>
                    <a:cubicBezTo>
                      <a:pt x="757" y="219"/>
                      <a:pt x="756" y="219"/>
                      <a:pt x="755" y="219"/>
                    </a:cubicBezTo>
                    <a:cubicBezTo>
                      <a:pt x="754" y="219"/>
                      <a:pt x="753" y="220"/>
                      <a:pt x="752" y="220"/>
                    </a:cubicBezTo>
                    <a:cubicBezTo>
                      <a:pt x="751" y="219"/>
                      <a:pt x="749" y="218"/>
                      <a:pt x="747" y="218"/>
                    </a:cubicBezTo>
                    <a:cubicBezTo>
                      <a:pt x="747" y="217"/>
                      <a:pt x="747" y="216"/>
                      <a:pt x="747" y="216"/>
                    </a:cubicBezTo>
                    <a:cubicBezTo>
                      <a:pt x="746" y="216"/>
                      <a:pt x="746" y="216"/>
                      <a:pt x="745" y="216"/>
                    </a:cubicBezTo>
                    <a:cubicBezTo>
                      <a:pt x="744" y="216"/>
                      <a:pt x="745" y="216"/>
                      <a:pt x="745" y="217"/>
                    </a:cubicBezTo>
                    <a:cubicBezTo>
                      <a:pt x="744" y="217"/>
                      <a:pt x="744" y="217"/>
                      <a:pt x="743" y="218"/>
                    </a:cubicBezTo>
                    <a:cubicBezTo>
                      <a:pt x="743" y="218"/>
                      <a:pt x="742" y="218"/>
                      <a:pt x="741" y="218"/>
                    </a:cubicBezTo>
                    <a:cubicBezTo>
                      <a:pt x="741" y="217"/>
                      <a:pt x="740" y="217"/>
                      <a:pt x="740" y="216"/>
                    </a:cubicBezTo>
                    <a:cubicBezTo>
                      <a:pt x="740" y="216"/>
                      <a:pt x="739" y="214"/>
                      <a:pt x="739" y="214"/>
                    </a:cubicBezTo>
                    <a:cubicBezTo>
                      <a:pt x="739" y="213"/>
                      <a:pt x="739" y="213"/>
                      <a:pt x="739" y="213"/>
                    </a:cubicBezTo>
                    <a:cubicBezTo>
                      <a:pt x="738" y="212"/>
                      <a:pt x="738" y="211"/>
                      <a:pt x="737" y="211"/>
                    </a:cubicBezTo>
                    <a:cubicBezTo>
                      <a:pt x="737" y="210"/>
                      <a:pt x="737" y="210"/>
                      <a:pt x="737" y="210"/>
                    </a:cubicBezTo>
                    <a:cubicBezTo>
                      <a:pt x="737" y="209"/>
                      <a:pt x="737" y="208"/>
                      <a:pt x="736" y="208"/>
                    </a:cubicBezTo>
                    <a:cubicBezTo>
                      <a:pt x="736" y="208"/>
                      <a:pt x="735" y="208"/>
                      <a:pt x="734" y="208"/>
                    </a:cubicBezTo>
                    <a:cubicBezTo>
                      <a:pt x="734" y="207"/>
                      <a:pt x="733" y="207"/>
                      <a:pt x="733" y="206"/>
                    </a:cubicBezTo>
                    <a:cubicBezTo>
                      <a:pt x="732" y="205"/>
                      <a:pt x="734" y="205"/>
                      <a:pt x="733" y="204"/>
                    </a:cubicBezTo>
                    <a:cubicBezTo>
                      <a:pt x="733" y="203"/>
                      <a:pt x="732" y="204"/>
                      <a:pt x="731" y="203"/>
                    </a:cubicBezTo>
                    <a:cubicBezTo>
                      <a:pt x="730" y="204"/>
                      <a:pt x="730" y="204"/>
                      <a:pt x="729" y="204"/>
                    </a:cubicBezTo>
                    <a:cubicBezTo>
                      <a:pt x="729" y="204"/>
                      <a:pt x="728" y="203"/>
                      <a:pt x="728" y="203"/>
                    </a:cubicBezTo>
                    <a:cubicBezTo>
                      <a:pt x="727" y="203"/>
                      <a:pt x="725" y="203"/>
                      <a:pt x="724" y="203"/>
                    </a:cubicBezTo>
                    <a:cubicBezTo>
                      <a:pt x="724" y="202"/>
                      <a:pt x="724" y="202"/>
                      <a:pt x="724" y="202"/>
                    </a:cubicBezTo>
                    <a:cubicBezTo>
                      <a:pt x="722" y="202"/>
                      <a:pt x="720" y="202"/>
                      <a:pt x="719" y="202"/>
                    </a:cubicBezTo>
                    <a:cubicBezTo>
                      <a:pt x="717" y="201"/>
                      <a:pt x="718" y="200"/>
                      <a:pt x="717" y="199"/>
                    </a:cubicBezTo>
                    <a:cubicBezTo>
                      <a:pt x="717" y="199"/>
                      <a:pt x="717" y="198"/>
                      <a:pt x="717" y="198"/>
                    </a:cubicBezTo>
                    <a:cubicBezTo>
                      <a:pt x="716" y="198"/>
                      <a:pt x="716" y="197"/>
                      <a:pt x="716" y="197"/>
                    </a:cubicBezTo>
                    <a:cubicBezTo>
                      <a:pt x="715" y="197"/>
                      <a:pt x="715" y="197"/>
                      <a:pt x="714" y="197"/>
                    </a:cubicBezTo>
                    <a:cubicBezTo>
                      <a:pt x="714" y="197"/>
                      <a:pt x="714" y="198"/>
                      <a:pt x="714" y="198"/>
                    </a:cubicBezTo>
                    <a:cubicBezTo>
                      <a:pt x="715" y="199"/>
                      <a:pt x="715" y="199"/>
                      <a:pt x="715" y="200"/>
                    </a:cubicBezTo>
                    <a:cubicBezTo>
                      <a:pt x="714" y="200"/>
                      <a:pt x="714" y="200"/>
                      <a:pt x="714" y="199"/>
                    </a:cubicBezTo>
                    <a:cubicBezTo>
                      <a:pt x="713" y="199"/>
                      <a:pt x="712" y="198"/>
                      <a:pt x="711" y="198"/>
                    </a:cubicBezTo>
                    <a:cubicBezTo>
                      <a:pt x="711" y="198"/>
                      <a:pt x="710" y="198"/>
                      <a:pt x="710" y="197"/>
                    </a:cubicBezTo>
                    <a:cubicBezTo>
                      <a:pt x="710" y="197"/>
                      <a:pt x="710" y="197"/>
                      <a:pt x="709" y="197"/>
                    </a:cubicBezTo>
                    <a:cubicBezTo>
                      <a:pt x="708" y="196"/>
                      <a:pt x="707" y="195"/>
                      <a:pt x="706" y="194"/>
                    </a:cubicBezTo>
                    <a:cubicBezTo>
                      <a:pt x="705" y="194"/>
                      <a:pt x="704" y="194"/>
                      <a:pt x="704" y="194"/>
                    </a:cubicBezTo>
                    <a:cubicBezTo>
                      <a:pt x="703" y="194"/>
                      <a:pt x="703" y="193"/>
                      <a:pt x="703" y="193"/>
                    </a:cubicBezTo>
                    <a:cubicBezTo>
                      <a:pt x="704" y="192"/>
                      <a:pt x="704" y="192"/>
                      <a:pt x="705" y="191"/>
                    </a:cubicBezTo>
                    <a:cubicBezTo>
                      <a:pt x="705" y="190"/>
                      <a:pt x="704" y="190"/>
                      <a:pt x="703" y="189"/>
                    </a:cubicBezTo>
                    <a:cubicBezTo>
                      <a:pt x="702" y="189"/>
                      <a:pt x="702" y="190"/>
                      <a:pt x="701" y="191"/>
                    </a:cubicBezTo>
                    <a:cubicBezTo>
                      <a:pt x="701" y="191"/>
                      <a:pt x="701" y="191"/>
                      <a:pt x="701" y="192"/>
                    </a:cubicBezTo>
                    <a:cubicBezTo>
                      <a:pt x="701" y="192"/>
                      <a:pt x="700" y="192"/>
                      <a:pt x="700" y="192"/>
                    </a:cubicBezTo>
                    <a:cubicBezTo>
                      <a:pt x="700" y="192"/>
                      <a:pt x="700" y="192"/>
                      <a:pt x="699" y="193"/>
                    </a:cubicBezTo>
                    <a:cubicBezTo>
                      <a:pt x="699" y="192"/>
                      <a:pt x="699" y="192"/>
                      <a:pt x="700" y="191"/>
                    </a:cubicBezTo>
                    <a:cubicBezTo>
                      <a:pt x="700" y="190"/>
                      <a:pt x="700" y="190"/>
                      <a:pt x="700" y="189"/>
                    </a:cubicBezTo>
                    <a:cubicBezTo>
                      <a:pt x="699" y="189"/>
                      <a:pt x="698" y="188"/>
                      <a:pt x="697" y="187"/>
                    </a:cubicBezTo>
                    <a:cubicBezTo>
                      <a:pt x="697" y="187"/>
                      <a:pt x="696" y="187"/>
                      <a:pt x="696" y="187"/>
                    </a:cubicBezTo>
                    <a:cubicBezTo>
                      <a:pt x="696" y="186"/>
                      <a:pt x="695" y="186"/>
                      <a:pt x="695" y="186"/>
                    </a:cubicBezTo>
                    <a:cubicBezTo>
                      <a:pt x="695" y="185"/>
                      <a:pt x="695" y="185"/>
                      <a:pt x="695" y="184"/>
                    </a:cubicBezTo>
                    <a:cubicBezTo>
                      <a:pt x="694" y="184"/>
                      <a:pt x="694" y="184"/>
                      <a:pt x="694" y="184"/>
                    </a:cubicBezTo>
                    <a:cubicBezTo>
                      <a:pt x="693" y="184"/>
                      <a:pt x="693" y="185"/>
                      <a:pt x="692" y="185"/>
                    </a:cubicBezTo>
                    <a:cubicBezTo>
                      <a:pt x="692" y="186"/>
                      <a:pt x="691" y="187"/>
                      <a:pt x="691" y="187"/>
                    </a:cubicBezTo>
                    <a:cubicBezTo>
                      <a:pt x="690" y="187"/>
                      <a:pt x="690" y="186"/>
                      <a:pt x="690" y="185"/>
                    </a:cubicBezTo>
                    <a:cubicBezTo>
                      <a:pt x="690" y="185"/>
                      <a:pt x="691" y="185"/>
                      <a:pt x="691" y="185"/>
                    </a:cubicBezTo>
                    <a:cubicBezTo>
                      <a:pt x="691" y="184"/>
                      <a:pt x="691" y="183"/>
                      <a:pt x="691" y="183"/>
                    </a:cubicBezTo>
                    <a:cubicBezTo>
                      <a:pt x="692" y="182"/>
                      <a:pt x="692" y="182"/>
                      <a:pt x="692" y="182"/>
                    </a:cubicBezTo>
                    <a:cubicBezTo>
                      <a:pt x="692" y="181"/>
                      <a:pt x="691" y="181"/>
                      <a:pt x="691" y="180"/>
                    </a:cubicBezTo>
                    <a:cubicBezTo>
                      <a:pt x="690" y="180"/>
                      <a:pt x="689" y="181"/>
                      <a:pt x="689" y="180"/>
                    </a:cubicBezTo>
                    <a:cubicBezTo>
                      <a:pt x="687" y="180"/>
                      <a:pt x="686" y="180"/>
                      <a:pt x="684" y="180"/>
                    </a:cubicBezTo>
                    <a:cubicBezTo>
                      <a:pt x="684" y="180"/>
                      <a:pt x="683" y="180"/>
                      <a:pt x="683" y="180"/>
                    </a:cubicBezTo>
                    <a:cubicBezTo>
                      <a:pt x="683" y="179"/>
                      <a:pt x="682" y="180"/>
                      <a:pt x="681" y="179"/>
                    </a:cubicBezTo>
                    <a:cubicBezTo>
                      <a:pt x="681" y="179"/>
                      <a:pt x="680" y="178"/>
                      <a:pt x="681" y="177"/>
                    </a:cubicBezTo>
                    <a:cubicBezTo>
                      <a:pt x="680" y="177"/>
                      <a:pt x="679" y="177"/>
                      <a:pt x="678" y="177"/>
                    </a:cubicBezTo>
                    <a:cubicBezTo>
                      <a:pt x="678" y="178"/>
                      <a:pt x="678" y="178"/>
                      <a:pt x="677" y="178"/>
                    </a:cubicBezTo>
                    <a:cubicBezTo>
                      <a:pt x="677" y="179"/>
                      <a:pt x="677" y="179"/>
                      <a:pt x="677" y="179"/>
                    </a:cubicBezTo>
                    <a:cubicBezTo>
                      <a:pt x="677" y="179"/>
                      <a:pt x="676" y="179"/>
                      <a:pt x="676" y="179"/>
                    </a:cubicBezTo>
                    <a:cubicBezTo>
                      <a:pt x="676" y="179"/>
                      <a:pt x="676" y="179"/>
                      <a:pt x="676" y="179"/>
                    </a:cubicBezTo>
                    <a:cubicBezTo>
                      <a:pt x="675" y="179"/>
                      <a:pt x="674" y="179"/>
                      <a:pt x="673" y="179"/>
                    </a:cubicBezTo>
                    <a:cubicBezTo>
                      <a:pt x="673" y="178"/>
                      <a:pt x="672" y="178"/>
                      <a:pt x="672" y="177"/>
                    </a:cubicBezTo>
                    <a:cubicBezTo>
                      <a:pt x="671" y="177"/>
                      <a:pt x="671" y="177"/>
                      <a:pt x="671" y="177"/>
                    </a:cubicBezTo>
                    <a:cubicBezTo>
                      <a:pt x="670" y="176"/>
                      <a:pt x="669" y="176"/>
                      <a:pt x="669" y="175"/>
                    </a:cubicBezTo>
                    <a:cubicBezTo>
                      <a:pt x="667" y="175"/>
                      <a:pt x="667" y="175"/>
                      <a:pt x="666" y="175"/>
                    </a:cubicBezTo>
                    <a:cubicBezTo>
                      <a:pt x="666" y="176"/>
                      <a:pt x="666" y="176"/>
                      <a:pt x="665" y="177"/>
                    </a:cubicBezTo>
                    <a:cubicBezTo>
                      <a:pt x="665" y="176"/>
                      <a:pt x="665" y="175"/>
                      <a:pt x="665" y="175"/>
                    </a:cubicBezTo>
                    <a:cubicBezTo>
                      <a:pt x="665" y="174"/>
                      <a:pt x="664" y="174"/>
                      <a:pt x="664" y="174"/>
                    </a:cubicBezTo>
                    <a:cubicBezTo>
                      <a:pt x="663" y="173"/>
                      <a:pt x="663" y="174"/>
                      <a:pt x="662" y="174"/>
                    </a:cubicBezTo>
                    <a:cubicBezTo>
                      <a:pt x="662" y="174"/>
                      <a:pt x="661" y="174"/>
                      <a:pt x="660" y="173"/>
                    </a:cubicBezTo>
                    <a:cubicBezTo>
                      <a:pt x="660" y="173"/>
                      <a:pt x="659" y="173"/>
                      <a:pt x="659" y="172"/>
                    </a:cubicBezTo>
                    <a:cubicBezTo>
                      <a:pt x="659" y="171"/>
                      <a:pt x="658" y="171"/>
                      <a:pt x="657" y="170"/>
                    </a:cubicBezTo>
                    <a:cubicBezTo>
                      <a:pt x="657" y="170"/>
                      <a:pt x="656" y="169"/>
                      <a:pt x="656" y="169"/>
                    </a:cubicBezTo>
                    <a:cubicBezTo>
                      <a:pt x="655" y="169"/>
                      <a:pt x="655" y="169"/>
                      <a:pt x="654" y="169"/>
                    </a:cubicBezTo>
                    <a:cubicBezTo>
                      <a:pt x="654" y="169"/>
                      <a:pt x="653" y="169"/>
                      <a:pt x="653" y="169"/>
                    </a:cubicBezTo>
                    <a:cubicBezTo>
                      <a:pt x="652" y="169"/>
                      <a:pt x="651" y="169"/>
                      <a:pt x="650" y="169"/>
                    </a:cubicBezTo>
                    <a:cubicBezTo>
                      <a:pt x="650" y="169"/>
                      <a:pt x="650" y="169"/>
                      <a:pt x="650" y="169"/>
                    </a:cubicBezTo>
                    <a:cubicBezTo>
                      <a:pt x="650" y="169"/>
                      <a:pt x="650" y="168"/>
                      <a:pt x="650" y="168"/>
                    </a:cubicBezTo>
                    <a:cubicBezTo>
                      <a:pt x="650" y="168"/>
                      <a:pt x="649" y="168"/>
                      <a:pt x="649" y="168"/>
                    </a:cubicBezTo>
                    <a:cubicBezTo>
                      <a:pt x="649" y="168"/>
                      <a:pt x="649" y="167"/>
                      <a:pt x="648" y="167"/>
                    </a:cubicBezTo>
                    <a:cubicBezTo>
                      <a:pt x="648" y="167"/>
                      <a:pt x="648" y="168"/>
                      <a:pt x="647" y="168"/>
                    </a:cubicBezTo>
                    <a:cubicBezTo>
                      <a:pt x="646" y="168"/>
                      <a:pt x="647" y="167"/>
                      <a:pt x="646" y="166"/>
                    </a:cubicBezTo>
                    <a:cubicBezTo>
                      <a:pt x="646" y="166"/>
                      <a:pt x="645" y="166"/>
                      <a:pt x="645" y="166"/>
                    </a:cubicBezTo>
                    <a:cubicBezTo>
                      <a:pt x="644" y="165"/>
                      <a:pt x="643" y="165"/>
                      <a:pt x="643" y="165"/>
                    </a:cubicBezTo>
                    <a:cubicBezTo>
                      <a:pt x="642" y="165"/>
                      <a:pt x="642" y="163"/>
                      <a:pt x="641" y="163"/>
                    </a:cubicBezTo>
                    <a:cubicBezTo>
                      <a:pt x="641" y="163"/>
                      <a:pt x="640" y="164"/>
                      <a:pt x="640" y="164"/>
                    </a:cubicBezTo>
                    <a:cubicBezTo>
                      <a:pt x="639" y="164"/>
                      <a:pt x="639" y="164"/>
                      <a:pt x="638" y="163"/>
                    </a:cubicBezTo>
                    <a:cubicBezTo>
                      <a:pt x="638" y="163"/>
                      <a:pt x="638" y="163"/>
                      <a:pt x="638" y="162"/>
                    </a:cubicBezTo>
                    <a:cubicBezTo>
                      <a:pt x="637" y="162"/>
                      <a:pt x="636" y="162"/>
                      <a:pt x="636" y="162"/>
                    </a:cubicBezTo>
                    <a:cubicBezTo>
                      <a:pt x="635" y="163"/>
                      <a:pt x="635" y="163"/>
                      <a:pt x="634" y="164"/>
                    </a:cubicBezTo>
                    <a:cubicBezTo>
                      <a:pt x="633" y="163"/>
                      <a:pt x="633" y="162"/>
                      <a:pt x="632" y="161"/>
                    </a:cubicBezTo>
                    <a:cubicBezTo>
                      <a:pt x="632" y="161"/>
                      <a:pt x="631" y="161"/>
                      <a:pt x="631" y="161"/>
                    </a:cubicBezTo>
                    <a:cubicBezTo>
                      <a:pt x="631" y="161"/>
                      <a:pt x="631" y="161"/>
                      <a:pt x="631" y="160"/>
                    </a:cubicBezTo>
                    <a:cubicBezTo>
                      <a:pt x="630" y="159"/>
                      <a:pt x="629" y="159"/>
                      <a:pt x="628" y="158"/>
                    </a:cubicBezTo>
                    <a:cubicBezTo>
                      <a:pt x="628" y="158"/>
                      <a:pt x="627" y="158"/>
                      <a:pt x="627" y="157"/>
                    </a:cubicBezTo>
                    <a:cubicBezTo>
                      <a:pt x="626" y="157"/>
                      <a:pt x="626" y="157"/>
                      <a:pt x="625" y="157"/>
                    </a:cubicBezTo>
                    <a:cubicBezTo>
                      <a:pt x="624" y="157"/>
                      <a:pt x="624" y="158"/>
                      <a:pt x="624" y="158"/>
                    </a:cubicBezTo>
                    <a:cubicBezTo>
                      <a:pt x="623" y="158"/>
                      <a:pt x="622" y="159"/>
                      <a:pt x="622" y="158"/>
                    </a:cubicBezTo>
                    <a:cubicBezTo>
                      <a:pt x="622" y="157"/>
                      <a:pt x="623" y="157"/>
                      <a:pt x="623" y="157"/>
                    </a:cubicBezTo>
                    <a:cubicBezTo>
                      <a:pt x="624" y="157"/>
                      <a:pt x="625" y="156"/>
                      <a:pt x="625" y="155"/>
                    </a:cubicBezTo>
                    <a:cubicBezTo>
                      <a:pt x="625" y="155"/>
                      <a:pt x="625" y="154"/>
                      <a:pt x="625" y="154"/>
                    </a:cubicBezTo>
                    <a:cubicBezTo>
                      <a:pt x="624" y="154"/>
                      <a:pt x="624" y="154"/>
                      <a:pt x="624" y="153"/>
                    </a:cubicBezTo>
                    <a:cubicBezTo>
                      <a:pt x="623" y="153"/>
                      <a:pt x="623" y="153"/>
                      <a:pt x="622" y="153"/>
                    </a:cubicBezTo>
                    <a:cubicBezTo>
                      <a:pt x="622" y="153"/>
                      <a:pt x="621" y="152"/>
                      <a:pt x="621" y="152"/>
                    </a:cubicBezTo>
                    <a:cubicBezTo>
                      <a:pt x="620" y="152"/>
                      <a:pt x="619" y="152"/>
                      <a:pt x="618" y="152"/>
                    </a:cubicBezTo>
                    <a:cubicBezTo>
                      <a:pt x="618" y="153"/>
                      <a:pt x="618" y="153"/>
                      <a:pt x="617" y="153"/>
                    </a:cubicBezTo>
                    <a:cubicBezTo>
                      <a:pt x="617" y="153"/>
                      <a:pt x="617" y="153"/>
                      <a:pt x="617" y="154"/>
                    </a:cubicBezTo>
                    <a:cubicBezTo>
                      <a:pt x="616" y="154"/>
                      <a:pt x="616" y="154"/>
                      <a:pt x="616" y="155"/>
                    </a:cubicBezTo>
                    <a:cubicBezTo>
                      <a:pt x="616" y="155"/>
                      <a:pt x="616" y="156"/>
                      <a:pt x="616" y="157"/>
                    </a:cubicBezTo>
                    <a:cubicBezTo>
                      <a:pt x="615" y="158"/>
                      <a:pt x="615" y="159"/>
                      <a:pt x="615" y="159"/>
                    </a:cubicBezTo>
                    <a:cubicBezTo>
                      <a:pt x="615" y="159"/>
                      <a:pt x="614" y="159"/>
                      <a:pt x="614" y="159"/>
                    </a:cubicBezTo>
                    <a:cubicBezTo>
                      <a:pt x="614" y="159"/>
                      <a:pt x="614" y="159"/>
                      <a:pt x="613" y="158"/>
                    </a:cubicBezTo>
                    <a:cubicBezTo>
                      <a:pt x="613" y="158"/>
                      <a:pt x="612" y="158"/>
                      <a:pt x="611" y="158"/>
                    </a:cubicBezTo>
                    <a:cubicBezTo>
                      <a:pt x="611" y="158"/>
                      <a:pt x="611" y="158"/>
                      <a:pt x="611" y="158"/>
                    </a:cubicBezTo>
                    <a:cubicBezTo>
                      <a:pt x="610" y="158"/>
                      <a:pt x="609" y="158"/>
                      <a:pt x="608" y="158"/>
                    </a:cubicBezTo>
                    <a:cubicBezTo>
                      <a:pt x="608" y="158"/>
                      <a:pt x="607" y="157"/>
                      <a:pt x="607" y="157"/>
                    </a:cubicBezTo>
                    <a:cubicBezTo>
                      <a:pt x="605" y="157"/>
                      <a:pt x="604" y="157"/>
                      <a:pt x="602" y="157"/>
                    </a:cubicBezTo>
                    <a:cubicBezTo>
                      <a:pt x="602" y="157"/>
                      <a:pt x="601" y="156"/>
                      <a:pt x="601" y="156"/>
                    </a:cubicBezTo>
                    <a:cubicBezTo>
                      <a:pt x="601" y="156"/>
                      <a:pt x="601" y="156"/>
                      <a:pt x="601" y="155"/>
                    </a:cubicBezTo>
                    <a:cubicBezTo>
                      <a:pt x="600" y="155"/>
                      <a:pt x="599" y="155"/>
                      <a:pt x="599" y="153"/>
                    </a:cubicBezTo>
                    <a:cubicBezTo>
                      <a:pt x="599" y="153"/>
                      <a:pt x="598" y="152"/>
                      <a:pt x="597" y="152"/>
                    </a:cubicBezTo>
                    <a:cubicBezTo>
                      <a:pt x="597" y="152"/>
                      <a:pt x="597" y="151"/>
                      <a:pt x="596" y="151"/>
                    </a:cubicBezTo>
                    <a:cubicBezTo>
                      <a:pt x="596" y="151"/>
                      <a:pt x="596" y="150"/>
                      <a:pt x="596" y="150"/>
                    </a:cubicBezTo>
                    <a:cubicBezTo>
                      <a:pt x="595" y="150"/>
                      <a:pt x="595" y="149"/>
                      <a:pt x="594" y="149"/>
                    </a:cubicBezTo>
                    <a:cubicBezTo>
                      <a:pt x="593" y="149"/>
                      <a:pt x="592" y="150"/>
                      <a:pt x="591" y="150"/>
                    </a:cubicBezTo>
                    <a:cubicBezTo>
                      <a:pt x="591" y="150"/>
                      <a:pt x="590" y="151"/>
                      <a:pt x="590" y="150"/>
                    </a:cubicBezTo>
                    <a:cubicBezTo>
                      <a:pt x="590" y="150"/>
                      <a:pt x="590" y="150"/>
                      <a:pt x="590" y="149"/>
                    </a:cubicBezTo>
                    <a:cubicBezTo>
                      <a:pt x="590" y="149"/>
                      <a:pt x="589" y="149"/>
                      <a:pt x="589" y="149"/>
                    </a:cubicBezTo>
                    <a:cubicBezTo>
                      <a:pt x="588" y="149"/>
                      <a:pt x="588" y="150"/>
                      <a:pt x="587" y="150"/>
                    </a:cubicBezTo>
                    <a:cubicBezTo>
                      <a:pt x="587" y="150"/>
                      <a:pt x="587" y="149"/>
                      <a:pt x="587" y="149"/>
                    </a:cubicBezTo>
                    <a:cubicBezTo>
                      <a:pt x="587" y="148"/>
                      <a:pt x="588" y="148"/>
                      <a:pt x="588" y="147"/>
                    </a:cubicBezTo>
                    <a:cubicBezTo>
                      <a:pt x="588" y="147"/>
                      <a:pt x="588" y="146"/>
                      <a:pt x="588" y="145"/>
                    </a:cubicBezTo>
                    <a:cubicBezTo>
                      <a:pt x="587" y="145"/>
                      <a:pt x="585" y="145"/>
                      <a:pt x="583" y="145"/>
                    </a:cubicBezTo>
                    <a:cubicBezTo>
                      <a:pt x="585" y="144"/>
                      <a:pt x="586" y="143"/>
                      <a:pt x="586" y="143"/>
                    </a:cubicBezTo>
                    <a:cubicBezTo>
                      <a:pt x="586" y="141"/>
                      <a:pt x="586" y="141"/>
                      <a:pt x="586" y="140"/>
                    </a:cubicBezTo>
                    <a:cubicBezTo>
                      <a:pt x="587" y="139"/>
                      <a:pt x="588" y="137"/>
                      <a:pt x="589" y="136"/>
                    </a:cubicBezTo>
                    <a:cubicBezTo>
                      <a:pt x="589" y="136"/>
                      <a:pt x="589" y="135"/>
                      <a:pt x="589" y="135"/>
                    </a:cubicBezTo>
                    <a:cubicBezTo>
                      <a:pt x="588" y="134"/>
                      <a:pt x="588" y="134"/>
                      <a:pt x="588" y="135"/>
                    </a:cubicBezTo>
                    <a:cubicBezTo>
                      <a:pt x="588" y="135"/>
                      <a:pt x="588" y="135"/>
                      <a:pt x="588" y="136"/>
                    </a:cubicBezTo>
                    <a:cubicBezTo>
                      <a:pt x="586" y="138"/>
                      <a:pt x="584" y="139"/>
                      <a:pt x="582" y="141"/>
                    </a:cubicBezTo>
                    <a:cubicBezTo>
                      <a:pt x="582" y="142"/>
                      <a:pt x="581" y="144"/>
                      <a:pt x="580" y="145"/>
                    </a:cubicBezTo>
                    <a:cubicBezTo>
                      <a:pt x="580" y="145"/>
                      <a:pt x="580" y="145"/>
                      <a:pt x="580" y="145"/>
                    </a:cubicBezTo>
                    <a:cubicBezTo>
                      <a:pt x="580" y="146"/>
                      <a:pt x="579" y="146"/>
                      <a:pt x="579" y="147"/>
                    </a:cubicBezTo>
                    <a:cubicBezTo>
                      <a:pt x="578" y="148"/>
                      <a:pt x="577" y="149"/>
                      <a:pt x="577" y="150"/>
                    </a:cubicBezTo>
                    <a:cubicBezTo>
                      <a:pt x="576" y="150"/>
                      <a:pt x="575" y="150"/>
                      <a:pt x="575" y="150"/>
                    </a:cubicBezTo>
                    <a:cubicBezTo>
                      <a:pt x="575" y="150"/>
                      <a:pt x="575" y="150"/>
                      <a:pt x="575" y="150"/>
                    </a:cubicBezTo>
                    <a:cubicBezTo>
                      <a:pt x="575" y="149"/>
                      <a:pt x="575" y="149"/>
                      <a:pt x="575" y="148"/>
                    </a:cubicBezTo>
                    <a:cubicBezTo>
                      <a:pt x="576" y="147"/>
                      <a:pt x="576" y="146"/>
                      <a:pt x="577" y="145"/>
                    </a:cubicBezTo>
                    <a:cubicBezTo>
                      <a:pt x="577" y="145"/>
                      <a:pt x="577" y="144"/>
                      <a:pt x="577" y="144"/>
                    </a:cubicBezTo>
                    <a:cubicBezTo>
                      <a:pt x="576" y="144"/>
                      <a:pt x="576" y="144"/>
                      <a:pt x="575" y="144"/>
                    </a:cubicBezTo>
                    <a:cubicBezTo>
                      <a:pt x="574" y="145"/>
                      <a:pt x="573" y="145"/>
                      <a:pt x="573" y="146"/>
                    </a:cubicBezTo>
                    <a:cubicBezTo>
                      <a:pt x="572" y="147"/>
                      <a:pt x="571" y="147"/>
                      <a:pt x="570" y="148"/>
                    </a:cubicBezTo>
                    <a:cubicBezTo>
                      <a:pt x="570" y="147"/>
                      <a:pt x="570" y="147"/>
                      <a:pt x="570" y="147"/>
                    </a:cubicBezTo>
                    <a:cubicBezTo>
                      <a:pt x="569" y="147"/>
                      <a:pt x="569" y="147"/>
                      <a:pt x="569" y="147"/>
                    </a:cubicBezTo>
                    <a:cubicBezTo>
                      <a:pt x="568" y="147"/>
                      <a:pt x="567" y="147"/>
                      <a:pt x="567" y="147"/>
                    </a:cubicBezTo>
                    <a:cubicBezTo>
                      <a:pt x="566" y="147"/>
                      <a:pt x="566" y="146"/>
                      <a:pt x="566" y="146"/>
                    </a:cubicBezTo>
                    <a:cubicBezTo>
                      <a:pt x="565" y="145"/>
                      <a:pt x="564" y="144"/>
                      <a:pt x="563" y="143"/>
                    </a:cubicBezTo>
                    <a:cubicBezTo>
                      <a:pt x="563" y="143"/>
                      <a:pt x="563" y="142"/>
                      <a:pt x="563" y="141"/>
                    </a:cubicBezTo>
                    <a:cubicBezTo>
                      <a:pt x="563" y="141"/>
                      <a:pt x="562" y="141"/>
                      <a:pt x="562" y="140"/>
                    </a:cubicBezTo>
                    <a:cubicBezTo>
                      <a:pt x="562" y="140"/>
                      <a:pt x="562" y="139"/>
                      <a:pt x="562" y="138"/>
                    </a:cubicBezTo>
                    <a:cubicBezTo>
                      <a:pt x="561" y="138"/>
                      <a:pt x="561" y="138"/>
                      <a:pt x="561" y="138"/>
                    </a:cubicBezTo>
                    <a:cubicBezTo>
                      <a:pt x="560" y="138"/>
                      <a:pt x="561" y="139"/>
                      <a:pt x="561" y="139"/>
                    </a:cubicBezTo>
                    <a:cubicBezTo>
                      <a:pt x="560" y="140"/>
                      <a:pt x="559" y="139"/>
                      <a:pt x="559" y="140"/>
                    </a:cubicBezTo>
                    <a:cubicBezTo>
                      <a:pt x="558" y="141"/>
                      <a:pt x="559" y="141"/>
                      <a:pt x="558" y="142"/>
                    </a:cubicBezTo>
                    <a:cubicBezTo>
                      <a:pt x="558" y="142"/>
                      <a:pt x="557" y="142"/>
                      <a:pt x="557" y="142"/>
                    </a:cubicBezTo>
                    <a:cubicBezTo>
                      <a:pt x="557" y="141"/>
                      <a:pt x="557" y="141"/>
                      <a:pt x="557" y="140"/>
                    </a:cubicBezTo>
                    <a:cubicBezTo>
                      <a:pt x="557" y="140"/>
                      <a:pt x="558" y="139"/>
                      <a:pt x="557" y="138"/>
                    </a:cubicBezTo>
                    <a:cubicBezTo>
                      <a:pt x="557" y="139"/>
                      <a:pt x="556" y="139"/>
                      <a:pt x="556" y="140"/>
                    </a:cubicBezTo>
                    <a:cubicBezTo>
                      <a:pt x="556" y="139"/>
                      <a:pt x="555" y="139"/>
                      <a:pt x="555" y="139"/>
                    </a:cubicBezTo>
                    <a:cubicBezTo>
                      <a:pt x="555" y="139"/>
                      <a:pt x="554" y="139"/>
                      <a:pt x="554" y="139"/>
                    </a:cubicBezTo>
                    <a:cubicBezTo>
                      <a:pt x="553" y="140"/>
                      <a:pt x="552" y="140"/>
                      <a:pt x="551" y="141"/>
                    </a:cubicBezTo>
                    <a:cubicBezTo>
                      <a:pt x="550" y="141"/>
                      <a:pt x="549" y="141"/>
                      <a:pt x="548" y="141"/>
                    </a:cubicBezTo>
                    <a:cubicBezTo>
                      <a:pt x="547" y="142"/>
                      <a:pt x="546" y="143"/>
                      <a:pt x="545" y="144"/>
                    </a:cubicBezTo>
                    <a:cubicBezTo>
                      <a:pt x="545" y="145"/>
                      <a:pt x="544" y="146"/>
                      <a:pt x="544" y="146"/>
                    </a:cubicBezTo>
                    <a:cubicBezTo>
                      <a:pt x="543" y="146"/>
                      <a:pt x="543" y="147"/>
                      <a:pt x="542" y="147"/>
                    </a:cubicBezTo>
                    <a:cubicBezTo>
                      <a:pt x="542" y="147"/>
                      <a:pt x="541" y="147"/>
                      <a:pt x="541" y="148"/>
                    </a:cubicBezTo>
                    <a:cubicBezTo>
                      <a:pt x="540" y="148"/>
                      <a:pt x="538" y="148"/>
                      <a:pt x="537" y="148"/>
                    </a:cubicBezTo>
                    <a:cubicBezTo>
                      <a:pt x="536" y="147"/>
                      <a:pt x="536" y="146"/>
                      <a:pt x="536" y="146"/>
                    </a:cubicBezTo>
                    <a:cubicBezTo>
                      <a:pt x="536" y="145"/>
                      <a:pt x="536" y="145"/>
                      <a:pt x="535" y="145"/>
                    </a:cubicBezTo>
                    <a:cubicBezTo>
                      <a:pt x="535" y="145"/>
                      <a:pt x="534" y="145"/>
                      <a:pt x="534" y="145"/>
                    </a:cubicBezTo>
                    <a:cubicBezTo>
                      <a:pt x="533" y="145"/>
                      <a:pt x="534" y="146"/>
                      <a:pt x="533" y="146"/>
                    </a:cubicBezTo>
                    <a:cubicBezTo>
                      <a:pt x="533" y="146"/>
                      <a:pt x="533" y="147"/>
                      <a:pt x="533" y="147"/>
                    </a:cubicBezTo>
                    <a:cubicBezTo>
                      <a:pt x="532" y="147"/>
                      <a:pt x="532" y="147"/>
                      <a:pt x="532" y="147"/>
                    </a:cubicBezTo>
                    <a:cubicBezTo>
                      <a:pt x="531" y="147"/>
                      <a:pt x="531" y="147"/>
                      <a:pt x="531" y="146"/>
                    </a:cubicBezTo>
                    <a:cubicBezTo>
                      <a:pt x="531" y="146"/>
                      <a:pt x="531" y="146"/>
                      <a:pt x="531" y="146"/>
                    </a:cubicBezTo>
                    <a:cubicBezTo>
                      <a:pt x="529" y="146"/>
                      <a:pt x="528" y="146"/>
                      <a:pt x="527" y="146"/>
                    </a:cubicBezTo>
                    <a:cubicBezTo>
                      <a:pt x="527" y="146"/>
                      <a:pt x="526" y="147"/>
                      <a:pt x="526" y="147"/>
                    </a:cubicBezTo>
                    <a:cubicBezTo>
                      <a:pt x="526" y="147"/>
                      <a:pt x="526" y="146"/>
                      <a:pt x="525" y="146"/>
                    </a:cubicBezTo>
                    <a:cubicBezTo>
                      <a:pt x="524" y="146"/>
                      <a:pt x="522" y="146"/>
                      <a:pt x="520" y="146"/>
                    </a:cubicBezTo>
                    <a:cubicBezTo>
                      <a:pt x="520" y="146"/>
                      <a:pt x="520" y="147"/>
                      <a:pt x="520" y="147"/>
                    </a:cubicBezTo>
                    <a:cubicBezTo>
                      <a:pt x="519" y="147"/>
                      <a:pt x="519" y="146"/>
                      <a:pt x="519" y="146"/>
                    </a:cubicBezTo>
                    <a:cubicBezTo>
                      <a:pt x="518" y="147"/>
                      <a:pt x="517" y="145"/>
                      <a:pt x="516" y="145"/>
                    </a:cubicBezTo>
                    <a:cubicBezTo>
                      <a:pt x="516" y="145"/>
                      <a:pt x="514" y="145"/>
                      <a:pt x="514" y="144"/>
                    </a:cubicBezTo>
                    <a:cubicBezTo>
                      <a:pt x="513" y="143"/>
                      <a:pt x="513" y="142"/>
                      <a:pt x="513" y="141"/>
                    </a:cubicBezTo>
                    <a:cubicBezTo>
                      <a:pt x="512" y="141"/>
                      <a:pt x="512" y="141"/>
                      <a:pt x="512" y="141"/>
                    </a:cubicBezTo>
                    <a:cubicBezTo>
                      <a:pt x="511" y="141"/>
                      <a:pt x="512" y="140"/>
                      <a:pt x="511" y="140"/>
                    </a:cubicBezTo>
                    <a:cubicBezTo>
                      <a:pt x="511" y="139"/>
                      <a:pt x="510" y="139"/>
                      <a:pt x="510" y="138"/>
                    </a:cubicBezTo>
                    <a:cubicBezTo>
                      <a:pt x="510" y="138"/>
                      <a:pt x="510" y="138"/>
                      <a:pt x="509" y="139"/>
                    </a:cubicBezTo>
                    <a:cubicBezTo>
                      <a:pt x="508" y="139"/>
                      <a:pt x="507" y="139"/>
                      <a:pt x="506" y="140"/>
                    </a:cubicBezTo>
                    <a:cubicBezTo>
                      <a:pt x="506" y="141"/>
                      <a:pt x="505" y="140"/>
                      <a:pt x="505" y="140"/>
                    </a:cubicBezTo>
                    <a:cubicBezTo>
                      <a:pt x="504" y="141"/>
                      <a:pt x="504" y="141"/>
                      <a:pt x="504" y="142"/>
                    </a:cubicBezTo>
                    <a:cubicBezTo>
                      <a:pt x="503" y="143"/>
                      <a:pt x="505" y="144"/>
                      <a:pt x="504" y="145"/>
                    </a:cubicBezTo>
                    <a:cubicBezTo>
                      <a:pt x="504" y="145"/>
                      <a:pt x="504" y="146"/>
                      <a:pt x="503" y="146"/>
                    </a:cubicBezTo>
                    <a:cubicBezTo>
                      <a:pt x="503" y="146"/>
                      <a:pt x="503" y="145"/>
                      <a:pt x="503" y="144"/>
                    </a:cubicBezTo>
                    <a:cubicBezTo>
                      <a:pt x="502" y="144"/>
                      <a:pt x="501" y="144"/>
                      <a:pt x="500" y="144"/>
                    </a:cubicBezTo>
                    <a:cubicBezTo>
                      <a:pt x="500" y="144"/>
                      <a:pt x="500" y="143"/>
                      <a:pt x="499" y="143"/>
                    </a:cubicBezTo>
                    <a:cubicBezTo>
                      <a:pt x="498" y="143"/>
                      <a:pt x="498" y="143"/>
                      <a:pt x="497" y="143"/>
                    </a:cubicBezTo>
                    <a:cubicBezTo>
                      <a:pt x="497" y="143"/>
                      <a:pt x="496" y="143"/>
                      <a:pt x="496" y="144"/>
                    </a:cubicBezTo>
                    <a:cubicBezTo>
                      <a:pt x="496" y="144"/>
                      <a:pt x="496" y="145"/>
                      <a:pt x="496" y="146"/>
                    </a:cubicBezTo>
                    <a:cubicBezTo>
                      <a:pt x="495" y="146"/>
                      <a:pt x="494" y="146"/>
                      <a:pt x="493" y="146"/>
                    </a:cubicBezTo>
                    <a:cubicBezTo>
                      <a:pt x="492" y="145"/>
                      <a:pt x="492" y="143"/>
                      <a:pt x="490" y="143"/>
                    </a:cubicBezTo>
                    <a:cubicBezTo>
                      <a:pt x="490" y="143"/>
                      <a:pt x="489" y="143"/>
                      <a:pt x="487" y="143"/>
                    </a:cubicBezTo>
                    <a:cubicBezTo>
                      <a:pt x="487" y="143"/>
                      <a:pt x="487" y="144"/>
                      <a:pt x="486" y="144"/>
                    </a:cubicBezTo>
                    <a:cubicBezTo>
                      <a:pt x="486" y="143"/>
                      <a:pt x="486" y="143"/>
                      <a:pt x="485" y="142"/>
                    </a:cubicBezTo>
                    <a:cubicBezTo>
                      <a:pt x="484" y="142"/>
                      <a:pt x="483" y="142"/>
                      <a:pt x="483" y="143"/>
                    </a:cubicBezTo>
                    <a:cubicBezTo>
                      <a:pt x="483" y="144"/>
                      <a:pt x="482" y="144"/>
                      <a:pt x="482" y="146"/>
                    </a:cubicBezTo>
                    <a:cubicBezTo>
                      <a:pt x="482" y="146"/>
                      <a:pt x="482" y="146"/>
                      <a:pt x="481" y="147"/>
                    </a:cubicBezTo>
                    <a:cubicBezTo>
                      <a:pt x="481" y="147"/>
                      <a:pt x="480" y="147"/>
                      <a:pt x="480" y="147"/>
                    </a:cubicBezTo>
                    <a:cubicBezTo>
                      <a:pt x="480" y="147"/>
                      <a:pt x="479" y="147"/>
                      <a:pt x="479" y="148"/>
                    </a:cubicBezTo>
                    <a:cubicBezTo>
                      <a:pt x="477" y="148"/>
                      <a:pt x="475" y="148"/>
                      <a:pt x="473" y="148"/>
                    </a:cubicBezTo>
                    <a:cubicBezTo>
                      <a:pt x="473" y="148"/>
                      <a:pt x="472" y="149"/>
                      <a:pt x="471" y="150"/>
                    </a:cubicBezTo>
                    <a:cubicBezTo>
                      <a:pt x="471" y="151"/>
                      <a:pt x="470" y="152"/>
                      <a:pt x="469" y="153"/>
                    </a:cubicBezTo>
                    <a:cubicBezTo>
                      <a:pt x="469" y="152"/>
                      <a:pt x="469" y="152"/>
                      <a:pt x="469" y="152"/>
                    </a:cubicBezTo>
                    <a:cubicBezTo>
                      <a:pt x="468" y="152"/>
                      <a:pt x="468" y="152"/>
                      <a:pt x="468" y="152"/>
                    </a:cubicBezTo>
                    <a:cubicBezTo>
                      <a:pt x="468" y="151"/>
                      <a:pt x="468" y="150"/>
                      <a:pt x="468" y="149"/>
                    </a:cubicBezTo>
                    <a:cubicBezTo>
                      <a:pt x="468" y="149"/>
                      <a:pt x="467" y="149"/>
                      <a:pt x="467" y="148"/>
                    </a:cubicBezTo>
                    <a:cubicBezTo>
                      <a:pt x="467" y="149"/>
                      <a:pt x="467" y="149"/>
                      <a:pt x="467" y="149"/>
                    </a:cubicBezTo>
                    <a:cubicBezTo>
                      <a:pt x="466" y="149"/>
                      <a:pt x="465" y="149"/>
                      <a:pt x="465" y="149"/>
                    </a:cubicBezTo>
                    <a:cubicBezTo>
                      <a:pt x="465" y="149"/>
                      <a:pt x="464" y="150"/>
                      <a:pt x="464" y="150"/>
                    </a:cubicBezTo>
                    <a:cubicBezTo>
                      <a:pt x="464" y="150"/>
                      <a:pt x="463" y="150"/>
                      <a:pt x="462" y="150"/>
                    </a:cubicBezTo>
                    <a:cubicBezTo>
                      <a:pt x="462" y="150"/>
                      <a:pt x="462" y="149"/>
                      <a:pt x="461" y="149"/>
                    </a:cubicBezTo>
                    <a:cubicBezTo>
                      <a:pt x="460" y="149"/>
                      <a:pt x="458" y="149"/>
                      <a:pt x="457" y="149"/>
                    </a:cubicBezTo>
                    <a:cubicBezTo>
                      <a:pt x="456" y="149"/>
                      <a:pt x="456" y="149"/>
                      <a:pt x="456" y="148"/>
                    </a:cubicBezTo>
                    <a:cubicBezTo>
                      <a:pt x="454" y="148"/>
                      <a:pt x="454" y="149"/>
                      <a:pt x="453" y="150"/>
                    </a:cubicBezTo>
                    <a:cubicBezTo>
                      <a:pt x="453" y="150"/>
                      <a:pt x="453" y="150"/>
                      <a:pt x="453" y="150"/>
                    </a:cubicBezTo>
                    <a:cubicBezTo>
                      <a:pt x="453" y="150"/>
                      <a:pt x="452" y="151"/>
                      <a:pt x="452" y="151"/>
                    </a:cubicBezTo>
                    <a:cubicBezTo>
                      <a:pt x="452" y="151"/>
                      <a:pt x="451" y="151"/>
                      <a:pt x="450" y="151"/>
                    </a:cubicBezTo>
                    <a:cubicBezTo>
                      <a:pt x="450" y="152"/>
                      <a:pt x="450" y="152"/>
                      <a:pt x="450" y="152"/>
                    </a:cubicBezTo>
                    <a:cubicBezTo>
                      <a:pt x="450" y="152"/>
                      <a:pt x="450" y="153"/>
                      <a:pt x="449" y="153"/>
                    </a:cubicBezTo>
                    <a:cubicBezTo>
                      <a:pt x="449" y="153"/>
                      <a:pt x="448" y="153"/>
                      <a:pt x="448" y="153"/>
                    </a:cubicBezTo>
                    <a:cubicBezTo>
                      <a:pt x="448" y="153"/>
                      <a:pt x="447" y="153"/>
                      <a:pt x="447" y="153"/>
                    </a:cubicBezTo>
                    <a:cubicBezTo>
                      <a:pt x="447" y="153"/>
                      <a:pt x="446" y="152"/>
                      <a:pt x="446" y="152"/>
                    </a:cubicBezTo>
                    <a:cubicBezTo>
                      <a:pt x="445" y="152"/>
                      <a:pt x="445" y="153"/>
                      <a:pt x="444" y="153"/>
                    </a:cubicBezTo>
                    <a:cubicBezTo>
                      <a:pt x="444" y="153"/>
                      <a:pt x="443" y="153"/>
                      <a:pt x="443" y="153"/>
                    </a:cubicBezTo>
                    <a:cubicBezTo>
                      <a:pt x="442" y="153"/>
                      <a:pt x="441" y="153"/>
                      <a:pt x="440" y="153"/>
                    </a:cubicBezTo>
                    <a:cubicBezTo>
                      <a:pt x="439" y="154"/>
                      <a:pt x="438" y="155"/>
                      <a:pt x="437" y="155"/>
                    </a:cubicBezTo>
                    <a:cubicBezTo>
                      <a:pt x="437" y="155"/>
                      <a:pt x="437" y="156"/>
                      <a:pt x="437" y="156"/>
                    </a:cubicBezTo>
                    <a:cubicBezTo>
                      <a:pt x="436" y="156"/>
                      <a:pt x="435" y="156"/>
                      <a:pt x="435" y="157"/>
                    </a:cubicBezTo>
                    <a:cubicBezTo>
                      <a:pt x="435" y="157"/>
                      <a:pt x="434" y="157"/>
                      <a:pt x="434" y="157"/>
                    </a:cubicBezTo>
                    <a:cubicBezTo>
                      <a:pt x="433" y="158"/>
                      <a:pt x="433" y="158"/>
                      <a:pt x="432" y="159"/>
                    </a:cubicBezTo>
                    <a:cubicBezTo>
                      <a:pt x="432" y="159"/>
                      <a:pt x="431" y="159"/>
                      <a:pt x="430" y="160"/>
                    </a:cubicBezTo>
                    <a:cubicBezTo>
                      <a:pt x="430" y="160"/>
                      <a:pt x="430" y="160"/>
                      <a:pt x="430" y="160"/>
                    </a:cubicBezTo>
                    <a:cubicBezTo>
                      <a:pt x="429" y="161"/>
                      <a:pt x="429" y="163"/>
                      <a:pt x="428" y="164"/>
                    </a:cubicBezTo>
                    <a:cubicBezTo>
                      <a:pt x="427" y="164"/>
                      <a:pt x="427" y="165"/>
                      <a:pt x="426" y="165"/>
                    </a:cubicBezTo>
                    <a:cubicBezTo>
                      <a:pt x="425" y="165"/>
                      <a:pt x="425" y="166"/>
                      <a:pt x="424" y="166"/>
                    </a:cubicBezTo>
                    <a:cubicBezTo>
                      <a:pt x="423" y="167"/>
                      <a:pt x="423" y="167"/>
                      <a:pt x="422" y="168"/>
                    </a:cubicBezTo>
                    <a:cubicBezTo>
                      <a:pt x="422" y="168"/>
                      <a:pt x="421" y="168"/>
                      <a:pt x="420" y="168"/>
                    </a:cubicBezTo>
                    <a:cubicBezTo>
                      <a:pt x="420" y="168"/>
                      <a:pt x="420" y="168"/>
                      <a:pt x="419" y="169"/>
                    </a:cubicBezTo>
                    <a:cubicBezTo>
                      <a:pt x="418" y="169"/>
                      <a:pt x="417" y="169"/>
                      <a:pt x="415" y="169"/>
                    </a:cubicBezTo>
                    <a:cubicBezTo>
                      <a:pt x="415" y="168"/>
                      <a:pt x="414" y="167"/>
                      <a:pt x="414" y="166"/>
                    </a:cubicBezTo>
                    <a:cubicBezTo>
                      <a:pt x="414" y="166"/>
                      <a:pt x="413" y="165"/>
                      <a:pt x="412" y="164"/>
                    </a:cubicBezTo>
                    <a:cubicBezTo>
                      <a:pt x="412" y="164"/>
                      <a:pt x="411" y="164"/>
                      <a:pt x="411" y="164"/>
                    </a:cubicBezTo>
                    <a:cubicBezTo>
                      <a:pt x="410" y="165"/>
                      <a:pt x="410" y="165"/>
                      <a:pt x="409" y="166"/>
                    </a:cubicBezTo>
                    <a:cubicBezTo>
                      <a:pt x="409" y="166"/>
                      <a:pt x="408" y="165"/>
                      <a:pt x="407" y="165"/>
                    </a:cubicBezTo>
                    <a:cubicBezTo>
                      <a:pt x="407" y="164"/>
                      <a:pt x="406" y="164"/>
                      <a:pt x="405" y="163"/>
                    </a:cubicBezTo>
                    <a:cubicBezTo>
                      <a:pt x="404" y="162"/>
                      <a:pt x="403" y="164"/>
                      <a:pt x="402" y="164"/>
                    </a:cubicBezTo>
                    <a:cubicBezTo>
                      <a:pt x="402" y="164"/>
                      <a:pt x="401" y="165"/>
                      <a:pt x="400" y="166"/>
                    </a:cubicBezTo>
                    <a:cubicBezTo>
                      <a:pt x="400" y="165"/>
                      <a:pt x="400" y="165"/>
                      <a:pt x="399" y="164"/>
                    </a:cubicBezTo>
                    <a:cubicBezTo>
                      <a:pt x="398" y="164"/>
                      <a:pt x="397" y="164"/>
                      <a:pt x="396" y="164"/>
                    </a:cubicBezTo>
                    <a:cubicBezTo>
                      <a:pt x="396" y="164"/>
                      <a:pt x="396" y="165"/>
                      <a:pt x="396" y="165"/>
                    </a:cubicBezTo>
                    <a:cubicBezTo>
                      <a:pt x="396" y="166"/>
                      <a:pt x="396" y="166"/>
                      <a:pt x="395" y="166"/>
                    </a:cubicBezTo>
                    <a:cubicBezTo>
                      <a:pt x="395" y="167"/>
                      <a:pt x="395" y="168"/>
                      <a:pt x="395" y="168"/>
                    </a:cubicBezTo>
                    <a:cubicBezTo>
                      <a:pt x="395" y="169"/>
                      <a:pt x="394" y="169"/>
                      <a:pt x="393" y="170"/>
                    </a:cubicBezTo>
                    <a:cubicBezTo>
                      <a:pt x="393" y="170"/>
                      <a:pt x="392" y="170"/>
                      <a:pt x="392" y="170"/>
                    </a:cubicBezTo>
                    <a:cubicBezTo>
                      <a:pt x="391" y="170"/>
                      <a:pt x="391" y="169"/>
                      <a:pt x="391" y="168"/>
                    </a:cubicBezTo>
                    <a:cubicBezTo>
                      <a:pt x="392" y="168"/>
                      <a:pt x="392" y="168"/>
                      <a:pt x="392" y="168"/>
                    </a:cubicBezTo>
                    <a:cubicBezTo>
                      <a:pt x="392" y="167"/>
                      <a:pt x="391" y="166"/>
                      <a:pt x="391" y="166"/>
                    </a:cubicBezTo>
                    <a:cubicBezTo>
                      <a:pt x="391" y="166"/>
                      <a:pt x="390" y="166"/>
                      <a:pt x="389" y="166"/>
                    </a:cubicBezTo>
                    <a:cubicBezTo>
                      <a:pt x="389" y="166"/>
                      <a:pt x="389" y="166"/>
                      <a:pt x="388" y="167"/>
                    </a:cubicBezTo>
                    <a:cubicBezTo>
                      <a:pt x="388" y="167"/>
                      <a:pt x="388" y="168"/>
                      <a:pt x="388" y="168"/>
                    </a:cubicBezTo>
                    <a:cubicBezTo>
                      <a:pt x="388" y="169"/>
                      <a:pt x="388" y="169"/>
                      <a:pt x="388" y="169"/>
                    </a:cubicBezTo>
                    <a:cubicBezTo>
                      <a:pt x="387" y="168"/>
                      <a:pt x="387" y="167"/>
                      <a:pt x="387" y="167"/>
                    </a:cubicBezTo>
                    <a:cubicBezTo>
                      <a:pt x="387" y="166"/>
                      <a:pt x="386" y="166"/>
                      <a:pt x="386" y="166"/>
                    </a:cubicBezTo>
                    <a:cubicBezTo>
                      <a:pt x="386" y="167"/>
                      <a:pt x="386" y="167"/>
                      <a:pt x="386" y="169"/>
                    </a:cubicBezTo>
                    <a:cubicBezTo>
                      <a:pt x="386" y="169"/>
                      <a:pt x="386" y="169"/>
                      <a:pt x="386" y="170"/>
                    </a:cubicBezTo>
                    <a:cubicBezTo>
                      <a:pt x="386" y="170"/>
                      <a:pt x="386" y="171"/>
                      <a:pt x="386" y="172"/>
                    </a:cubicBezTo>
                    <a:cubicBezTo>
                      <a:pt x="387" y="172"/>
                      <a:pt x="387" y="173"/>
                      <a:pt x="388" y="173"/>
                    </a:cubicBezTo>
                    <a:cubicBezTo>
                      <a:pt x="389" y="174"/>
                      <a:pt x="388" y="175"/>
                      <a:pt x="389" y="175"/>
                    </a:cubicBezTo>
                    <a:cubicBezTo>
                      <a:pt x="389" y="175"/>
                      <a:pt x="388" y="175"/>
                      <a:pt x="388" y="175"/>
                    </a:cubicBezTo>
                    <a:cubicBezTo>
                      <a:pt x="387" y="175"/>
                      <a:pt x="387" y="175"/>
                      <a:pt x="387" y="174"/>
                    </a:cubicBezTo>
                    <a:cubicBezTo>
                      <a:pt x="387" y="174"/>
                      <a:pt x="386" y="174"/>
                      <a:pt x="386" y="174"/>
                    </a:cubicBezTo>
                    <a:cubicBezTo>
                      <a:pt x="385" y="176"/>
                      <a:pt x="383" y="176"/>
                      <a:pt x="382" y="177"/>
                    </a:cubicBezTo>
                    <a:cubicBezTo>
                      <a:pt x="381" y="177"/>
                      <a:pt x="381" y="177"/>
                      <a:pt x="380" y="177"/>
                    </a:cubicBezTo>
                    <a:cubicBezTo>
                      <a:pt x="380" y="178"/>
                      <a:pt x="380" y="178"/>
                      <a:pt x="380" y="178"/>
                    </a:cubicBezTo>
                    <a:cubicBezTo>
                      <a:pt x="380" y="179"/>
                      <a:pt x="379" y="179"/>
                      <a:pt x="379" y="179"/>
                    </a:cubicBezTo>
                    <a:cubicBezTo>
                      <a:pt x="379" y="180"/>
                      <a:pt x="378" y="181"/>
                      <a:pt x="377" y="182"/>
                    </a:cubicBezTo>
                    <a:cubicBezTo>
                      <a:pt x="375" y="181"/>
                      <a:pt x="375" y="182"/>
                      <a:pt x="374" y="183"/>
                    </a:cubicBezTo>
                    <a:cubicBezTo>
                      <a:pt x="374" y="183"/>
                      <a:pt x="374" y="183"/>
                      <a:pt x="374" y="183"/>
                    </a:cubicBezTo>
                    <a:cubicBezTo>
                      <a:pt x="373" y="185"/>
                      <a:pt x="371" y="185"/>
                      <a:pt x="370" y="187"/>
                    </a:cubicBezTo>
                    <a:cubicBezTo>
                      <a:pt x="369" y="186"/>
                      <a:pt x="368" y="186"/>
                      <a:pt x="368" y="186"/>
                    </a:cubicBezTo>
                    <a:cubicBezTo>
                      <a:pt x="367" y="186"/>
                      <a:pt x="367" y="187"/>
                      <a:pt x="366" y="187"/>
                    </a:cubicBezTo>
                    <a:cubicBezTo>
                      <a:pt x="365" y="188"/>
                      <a:pt x="365" y="187"/>
                      <a:pt x="364" y="187"/>
                    </a:cubicBezTo>
                    <a:cubicBezTo>
                      <a:pt x="364" y="187"/>
                      <a:pt x="364" y="187"/>
                      <a:pt x="363" y="187"/>
                    </a:cubicBezTo>
                    <a:cubicBezTo>
                      <a:pt x="362" y="187"/>
                      <a:pt x="361" y="187"/>
                      <a:pt x="360" y="187"/>
                    </a:cubicBezTo>
                    <a:cubicBezTo>
                      <a:pt x="360" y="188"/>
                      <a:pt x="359" y="188"/>
                      <a:pt x="359" y="189"/>
                    </a:cubicBezTo>
                    <a:cubicBezTo>
                      <a:pt x="359" y="189"/>
                      <a:pt x="359" y="189"/>
                      <a:pt x="359" y="190"/>
                    </a:cubicBezTo>
                    <a:cubicBezTo>
                      <a:pt x="358" y="190"/>
                      <a:pt x="358" y="191"/>
                      <a:pt x="358" y="192"/>
                    </a:cubicBezTo>
                    <a:cubicBezTo>
                      <a:pt x="357" y="192"/>
                      <a:pt x="357" y="192"/>
                      <a:pt x="357" y="192"/>
                    </a:cubicBezTo>
                    <a:cubicBezTo>
                      <a:pt x="356" y="191"/>
                      <a:pt x="357" y="191"/>
                      <a:pt x="357" y="191"/>
                    </a:cubicBezTo>
                    <a:cubicBezTo>
                      <a:pt x="357" y="190"/>
                      <a:pt x="357" y="189"/>
                      <a:pt x="356" y="190"/>
                    </a:cubicBezTo>
                    <a:cubicBezTo>
                      <a:pt x="356" y="190"/>
                      <a:pt x="356" y="191"/>
                      <a:pt x="356" y="191"/>
                    </a:cubicBezTo>
                    <a:cubicBezTo>
                      <a:pt x="355" y="191"/>
                      <a:pt x="354" y="191"/>
                      <a:pt x="354" y="190"/>
                    </a:cubicBezTo>
                    <a:cubicBezTo>
                      <a:pt x="353" y="192"/>
                      <a:pt x="352" y="193"/>
                      <a:pt x="350" y="194"/>
                    </a:cubicBezTo>
                    <a:cubicBezTo>
                      <a:pt x="349" y="194"/>
                      <a:pt x="349" y="195"/>
                      <a:pt x="348" y="195"/>
                    </a:cubicBezTo>
                    <a:cubicBezTo>
                      <a:pt x="348" y="195"/>
                      <a:pt x="348" y="195"/>
                      <a:pt x="348" y="195"/>
                    </a:cubicBezTo>
                    <a:cubicBezTo>
                      <a:pt x="347" y="195"/>
                      <a:pt x="347" y="195"/>
                      <a:pt x="347" y="194"/>
                    </a:cubicBezTo>
                    <a:cubicBezTo>
                      <a:pt x="347" y="194"/>
                      <a:pt x="347" y="194"/>
                      <a:pt x="346" y="194"/>
                    </a:cubicBezTo>
                    <a:cubicBezTo>
                      <a:pt x="345" y="194"/>
                      <a:pt x="345" y="195"/>
                      <a:pt x="345" y="196"/>
                    </a:cubicBezTo>
                    <a:cubicBezTo>
                      <a:pt x="344" y="197"/>
                      <a:pt x="344" y="197"/>
                      <a:pt x="344" y="199"/>
                    </a:cubicBezTo>
                    <a:cubicBezTo>
                      <a:pt x="343" y="197"/>
                      <a:pt x="342" y="198"/>
                      <a:pt x="341" y="198"/>
                    </a:cubicBezTo>
                    <a:cubicBezTo>
                      <a:pt x="341" y="198"/>
                      <a:pt x="340" y="199"/>
                      <a:pt x="339" y="199"/>
                    </a:cubicBezTo>
                    <a:cubicBezTo>
                      <a:pt x="339" y="200"/>
                      <a:pt x="339" y="200"/>
                      <a:pt x="339" y="200"/>
                    </a:cubicBezTo>
                    <a:cubicBezTo>
                      <a:pt x="338" y="201"/>
                      <a:pt x="338" y="200"/>
                      <a:pt x="337" y="200"/>
                    </a:cubicBezTo>
                    <a:cubicBezTo>
                      <a:pt x="336" y="201"/>
                      <a:pt x="336" y="203"/>
                      <a:pt x="335" y="203"/>
                    </a:cubicBezTo>
                    <a:cubicBezTo>
                      <a:pt x="335" y="203"/>
                      <a:pt x="334" y="203"/>
                      <a:pt x="333" y="203"/>
                    </a:cubicBezTo>
                    <a:cubicBezTo>
                      <a:pt x="333" y="204"/>
                      <a:pt x="333" y="204"/>
                      <a:pt x="333" y="205"/>
                    </a:cubicBezTo>
                    <a:cubicBezTo>
                      <a:pt x="332" y="205"/>
                      <a:pt x="333" y="206"/>
                      <a:pt x="333" y="206"/>
                    </a:cubicBezTo>
                    <a:cubicBezTo>
                      <a:pt x="333" y="207"/>
                      <a:pt x="333" y="207"/>
                      <a:pt x="333" y="208"/>
                    </a:cubicBezTo>
                    <a:cubicBezTo>
                      <a:pt x="332" y="208"/>
                      <a:pt x="331" y="208"/>
                      <a:pt x="330" y="208"/>
                    </a:cubicBezTo>
                    <a:cubicBezTo>
                      <a:pt x="329" y="207"/>
                      <a:pt x="330" y="206"/>
                      <a:pt x="329" y="206"/>
                    </a:cubicBezTo>
                    <a:cubicBezTo>
                      <a:pt x="329" y="206"/>
                      <a:pt x="329" y="205"/>
                      <a:pt x="329" y="205"/>
                    </a:cubicBezTo>
                    <a:cubicBezTo>
                      <a:pt x="329" y="205"/>
                      <a:pt x="328" y="205"/>
                      <a:pt x="328" y="205"/>
                    </a:cubicBezTo>
                    <a:cubicBezTo>
                      <a:pt x="327" y="205"/>
                      <a:pt x="327" y="204"/>
                      <a:pt x="326" y="204"/>
                    </a:cubicBezTo>
                    <a:cubicBezTo>
                      <a:pt x="326" y="204"/>
                      <a:pt x="326" y="205"/>
                      <a:pt x="326" y="205"/>
                    </a:cubicBezTo>
                    <a:cubicBezTo>
                      <a:pt x="325" y="205"/>
                      <a:pt x="325" y="205"/>
                      <a:pt x="324" y="205"/>
                    </a:cubicBezTo>
                    <a:cubicBezTo>
                      <a:pt x="324" y="205"/>
                      <a:pt x="324" y="206"/>
                      <a:pt x="324" y="207"/>
                    </a:cubicBezTo>
                    <a:cubicBezTo>
                      <a:pt x="323" y="207"/>
                      <a:pt x="323" y="208"/>
                      <a:pt x="322" y="208"/>
                    </a:cubicBezTo>
                    <a:cubicBezTo>
                      <a:pt x="322" y="208"/>
                      <a:pt x="321" y="208"/>
                      <a:pt x="321" y="208"/>
                    </a:cubicBezTo>
                    <a:cubicBezTo>
                      <a:pt x="320" y="208"/>
                      <a:pt x="320" y="208"/>
                      <a:pt x="319" y="208"/>
                    </a:cubicBezTo>
                    <a:cubicBezTo>
                      <a:pt x="319" y="207"/>
                      <a:pt x="318" y="206"/>
                      <a:pt x="317" y="206"/>
                    </a:cubicBezTo>
                    <a:cubicBezTo>
                      <a:pt x="317" y="205"/>
                      <a:pt x="318" y="205"/>
                      <a:pt x="317" y="205"/>
                    </a:cubicBezTo>
                    <a:cubicBezTo>
                      <a:pt x="316" y="205"/>
                      <a:pt x="316" y="205"/>
                      <a:pt x="315" y="205"/>
                    </a:cubicBezTo>
                    <a:cubicBezTo>
                      <a:pt x="314" y="204"/>
                      <a:pt x="315" y="203"/>
                      <a:pt x="314" y="203"/>
                    </a:cubicBezTo>
                    <a:cubicBezTo>
                      <a:pt x="314" y="202"/>
                      <a:pt x="314" y="202"/>
                      <a:pt x="314" y="201"/>
                    </a:cubicBezTo>
                    <a:cubicBezTo>
                      <a:pt x="313" y="200"/>
                      <a:pt x="313" y="200"/>
                      <a:pt x="313" y="199"/>
                    </a:cubicBezTo>
                    <a:cubicBezTo>
                      <a:pt x="312" y="199"/>
                      <a:pt x="312" y="198"/>
                      <a:pt x="312" y="198"/>
                    </a:cubicBezTo>
                    <a:cubicBezTo>
                      <a:pt x="312" y="197"/>
                      <a:pt x="312" y="196"/>
                      <a:pt x="312" y="195"/>
                    </a:cubicBezTo>
                    <a:cubicBezTo>
                      <a:pt x="311" y="194"/>
                      <a:pt x="311" y="193"/>
                      <a:pt x="310" y="193"/>
                    </a:cubicBezTo>
                    <a:cubicBezTo>
                      <a:pt x="310" y="193"/>
                      <a:pt x="310" y="193"/>
                      <a:pt x="309" y="193"/>
                    </a:cubicBezTo>
                    <a:cubicBezTo>
                      <a:pt x="309" y="192"/>
                      <a:pt x="309" y="191"/>
                      <a:pt x="308" y="191"/>
                    </a:cubicBezTo>
                    <a:cubicBezTo>
                      <a:pt x="307" y="190"/>
                      <a:pt x="308" y="189"/>
                      <a:pt x="307" y="188"/>
                    </a:cubicBezTo>
                    <a:cubicBezTo>
                      <a:pt x="307" y="187"/>
                      <a:pt x="306" y="187"/>
                      <a:pt x="305" y="187"/>
                    </a:cubicBezTo>
                    <a:cubicBezTo>
                      <a:pt x="305" y="186"/>
                      <a:pt x="305" y="185"/>
                      <a:pt x="305" y="184"/>
                    </a:cubicBezTo>
                    <a:cubicBezTo>
                      <a:pt x="305" y="184"/>
                      <a:pt x="305" y="184"/>
                      <a:pt x="304" y="184"/>
                    </a:cubicBezTo>
                    <a:cubicBezTo>
                      <a:pt x="304" y="183"/>
                      <a:pt x="304" y="183"/>
                      <a:pt x="304" y="182"/>
                    </a:cubicBezTo>
                    <a:cubicBezTo>
                      <a:pt x="304" y="182"/>
                      <a:pt x="304" y="182"/>
                      <a:pt x="304" y="182"/>
                    </a:cubicBezTo>
                    <a:cubicBezTo>
                      <a:pt x="303" y="181"/>
                      <a:pt x="302" y="181"/>
                      <a:pt x="302" y="180"/>
                    </a:cubicBezTo>
                    <a:cubicBezTo>
                      <a:pt x="302" y="179"/>
                      <a:pt x="302" y="179"/>
                      <a:pt x="302" y="178"/>
                    </a:cubicBezTo>
                    <a:cubicBezTo>
                      <a:pt x="302" y="178"/>
                      <a:pt x="302" y="178"/>
                      <a:pt x="302" y="178"/>
                    </a:cubicBezTo>
                    <a:cubicBezTo>
                      <a:pt x="301" y="178"/>
                      <a:pt x="300" y="177"/>
                      <a:pt x="300" y="176"/>
                    </a:cubicBezTo>
                    <a:cubicBezTo>
                      <a:pt x="300" y="175"/>
                      <a:pt x="299" y="175"/>
                      <a:pt x="298" y="174"/>
                    </a:cubicBezTo>
                    <a:cubicBezTo>
                      <a:pt x="298" y="174"/>
                      <a:pt x="298" y="173"/>
                      <a:pt x="298" y="173"/>
                    </a:cubicBezTo>
                    <a:cubicBezTo>
                      <a:pt x="298" y="172"/>
                      <a:pt x="297" y="172"/>
                      <a:pt x="297" y="171"/>
                    </a:cubicBezTo>
                    <a:cubicBezTo>
                      <a:pt x="297" y="171"/>
                      <a:pt x="297" y="170"/>
                      <a:pt x="297" y="170"/>
                    </a:cubicBezTo>
                    <a:cubicBezTo>
                      <a:pt x="297" y="169"/>
                      <a:pt x="296" y="169"/>
                      <a:pt x="296" y="169"/>
                    </a:cubicBezTo>
                    <a:cubicBezTo>
                      <a:pt x="296" y="169"/>
                      <a:pt x="297" y="169"/>
                      <a:pt x="297" y="168"/>
                    </a:cubicBezTo>
                    <a:cubicBezTo>
                      <a:pt x="296" y="168"/>
                      <a:pt x="296" y="166"/>
                      <a:pt x="295" y="166"/>
                    </a:cubicBezTo>
                    <a:cubicBezTo>
                      <a:pt x="295" y="166"/>
                      <a:pt x="294" y="166"/>
                      <a:pt x="294" y="166"/>
                    </a:cubicBezTo>
                    <a:cubicBezTo>
                      <a:pt x="294" y="166"/>
                      <a:pt x="294" y="166"/>
                      <a:pt x="294" y="166"/>
                    </a:cubicBezTo>
                    <a:cubicBezTo>
                      <a:pt x="293" y="165"/>
                      <a:pt x="293" y="165"/>
                      <a:pt x="293" y="165"/>
                    </a:cubicBezTo>
                    <a:cubicBezTo>
                      <a:pt x="293" y="164"/>
                      <a:pt x="291" y="163"/>
                      <a:pt x="292" y="162"/>
                    </a:cubicBezTo>
                    <a:cubicBezTo>
                      <a:pt x="292" y="161"/>
                      <a:pt x="293" y="161"/>
                      <a:pt x="293" y="160"/>
                    </a:cubicBezTo>
                    <a:cubicBezTo>
                      <a:pt x="293" y="159"/>
                      <a:pt x="293" y="159"/>
                      <a:pt x="292" y="158"/>
                    </a:cubicBezTo>
                    <a:cubicBezTo>
                      <a:pt x="292" y="158"/>
                      <a:pt x="291" y="158"/>
                      <a:pt x="290" y="158"/>
                    </a:cubicBezTo>
                    <a:cubicBezTo>
                      <a:pt x="289" y="158"/>
                      <a:pt x="290" y="157"/>
                      <a:pt x="290" y="157"/>
                    </a:cubicBezTo>
                    <a:cubicBezTo>
                      <a:pt x="290" y="156"/>
                      <a:pt x="289" y="156"/>
                      <a:pt x="289" y="156"/>
                    </a:cubicBezTo>
                    <a:cubicBezTo>
                      <a:pt x="289" y="156"/>
                      <a:pt x="289" y="155"/>
                      <a:pt x="289" y="154"/>
                    </a:cubicBezTo>
                    <a:cubicBezTo>
                      <a:pt x="289" y="154"/>
                      <a:pt x="290" y="154"/>
                      <a:pt x="290" y="153"/>
                    </a:cubicBezTo>
                    <a:cubicBezTo>
                      <a:pt x="290" y="153"/>
                      <a:pt x="290" y="153"/>
                      <a:pt x="290" y="152"/>
                    </a:cubicBezTo>
                    <a:cubicBezTo>
                      <a:pt x="290" y="152"/>
                      <a:pt x="290" y="151"/>
                      <a:pt x="290" y="150"/>
                    </a:cubicBezTo>
                    <a:cubicBezTo>
                      <a:pt x="290" y="150"/>
                      <a:pt x="289" y="150"/>
                      <a:pt x="289" y="149"/>
                    </a:cubicBezTo>
                    <a:cubicBezTo>
                      <a:pt x="289" y="149"/>
                      <a:pt x="289" y="148"/>
                      <a:pt x="289" y="147"/>
                    </a:cubicBezTo>
                    <a:cubicBezTo>
                      <a:pt x="288" y="147"/>
                      <a:pt x="289" y="146"/>
                      <a:pt x="288" y="146"/>
                    </a:cubicBezTo>
                    <a:cubicBezTo>
                      <a:pt x="287" y="145"/>
                      <a:pt x="288" y="144"/>
                      <a:pt x="287" y="144"/>
                    </a:cubicBezTo>
                    <a:cubicBezTo>
                      <a:pt x="287" y="144"/>
                      <a:pt x="287" y="143"/>
                      <a:pt x="287" y="142"/>
                    </a:cubicBezTo>
                    <a:cubicBezTo>
                      <a:pt x="286" y="141"/>
                      <a:pt x="285" y="142"/>
                      <a:pt x="285" y="141"/>
                    </a:cubicBezTo>
                    <a:cubicBezTo>
                      <a:pt x="285" y="141"/>
                      <a:pt x="285" y="141"/>
                      <a:pt x="286" y="141"/>
                    </a:cubicBezTo>
                    <a:cubicBezTo>
                      <a:pt x="285" y="140"/>
                      <a:pt x="284" y="140"/>
                      <a:pt x="284" y="140"/>
                    </a:cubicBezTo>
                    <a:cubicBezTo>
                      <a:pt x="284" y="139"/>
                      <a:pt x="284" y="139"/>
                      <a:pt x="284" y="139"/>
                    </a:cubicBezTo>
                    <a:cubicBezTo>
                      <a:pt x="284" y="138"/>
                      <a:pt x="283" y="138"/>
                      <a:pt x="283" y="138"/>
                    </a:cubicBezTo>
                    <a:cubicBezTo>
                      <a:pt x="282" y="139"/>
                      <a:pt x="282" y="140"/>
                      <a:pt x="282" y="140"/>
                    </a:cubicBezTo>
                    <a:cubicBezTo>
                      <a:pt x="281" y="140"/>
                      <a:pt x="281" y="140"/>
                      <a:pt x="281" y="140"/>
                    </a:cubicBezTo>
                    <a:cubicBezTo>
                      <a:pt x="281" y="139"/>
                      <a:pt x="281" y="139"/>
                      <a:pt x="281" y="138"/>
                    </a:cubicBezTo>
                    <a:cubicBezTo>
                      <a:pt x="282" y="138"/>
                      <a:pt x="282" y="137"/>
                      <a:pt x="282" y="137"/>
                    </a:cubicBezTo>
                    <a:cubicBezTo>
                      <a:pt x="282" y="136"/>
                      <a:pt x="282" y="136"/>
                      <a:pt x="283" y="136"/>
                    </a:cubicBezTo>
                    <a:cubicBezTo>
                      <a:pt x="282" y="135"/>
                      <a:pt x="282" y="135"/>
                      <a:pt x="282" y="135"/>
                    </a:cubicBezTo>
                    <a:cubicBezTo>
                      <a:pt x="282" y="134"/>
                      <a:pt x="282" y="134"/>
                      <a:pt x="282" y="133"/>
                    </a:cubicBezTo>
                    <a:cubicBezTo>
                      <a:pt x="282" y="133"/>
                      <a:pt x="282" y="133"/>
                      <a:pt x="281" y="133"/>
                    </a:cubicBezTo>
                    <a:cubicBezTo>
                      <a:pt x="281" y="133"/>
                      <a:pt x="281" y="132"/>
                      <a:pt x="281" y="132"/>
                    </a:cubicBezTo>
                    <a:cubicBezTo>
                      <a:pt x="281" y="131"/>
                      <a:pt x="281" y="130"/>
                      <a:pt x="280" y="130"/>
                    </a:cubicBezTo>
                    <a:cubicBezTo>
                      <a:pt x="280" y="130"/>
                      <a:pt x="280" y="130"/>
                      <a:pt x="279" y="130"/>
                    </a:cubicBezTo>
                    <a:cubicBezTo>
                      <a:pt x="279" y="129"/>
                      <a:pt x="279" y="128"/>
                      <a:pt x="278" y="127"/>
                    </a:cubicBezTo>
                    <a:cubicBezTo>
                      <a:pt x="277" y="128"/>
                      <a:pt x="278" y="130"/>
                      <a:pt x="278" y="130"/>
                    </a:cubicBezTo>
                    <a:cubicBezTo>
                      <a:pt x="278" y="131"/>
                      <a:pt x="278" y="131"/>
                      <a:pt x="278" y="131"/>
                    </a:cubicBezTo>
                    <a:cubicBezTo>
                      <a:pt x="278" y="132"/>
                      <a:pt x="278" y="133"/>
                      <a:pt x="278" y="133"/>
                    </a:cubicBezTo>
                    <a:cubicBezTo>
                      <a:pt x="278" y="133"/>
                      <a:pt x="278" y="133"/>
                      <a:pt x="278" y="133"/>
                    </a:cubicBezTo>
                    <a:cubicBezTo>
                      <a:pt x="277" y="132"/>
                      <a:pt x="277" y="131"/>
                      <a:pt x="276" y="130"/>
                    </a:cubicBezTo>
                    <a:cubicBezTo>
                      <a:pt x="276" y="129"/>
                      <a:pt x="276" y="129"/>
                      <a:pt x="276" y="128"/>
                    </a:cubicBezTo>
                    <a:cubicBezTo>
                      <a:pt x="275" y="127"/>
                      <a:pt x="275" y="125"/>
                      <a:pt x="274" y="125"/>
                    </a:cubicBezTo>
                    <a:cubicBezTo>
                      <a:pt x="274" y="124"/>
                      <a:pt x="274" y="124"/>
                      <a:pt x="274" y="123"/>
                    </a:cubicBezTo>
                    <a:cubicBezTo>
                      <a:pt x="275" y="123"/>
                      <a:pt x="275" y="123"/>
                      <a:pt x="275" y="124"/>
                    </a:cubicBezTo>
                    <a:cubicBezTo>
                      <a:pt x="276" y="124"/>
                      <a:pt x="276" y="123"/>
                      <a:pt x="277" y="123"/>
                    </a:cubicBezTo>
                    <a:cubicBezTo>
                      <a:pt x="276" y="122"/>
                      <a:pt x="276" y="120"/>
                      <a:pt x="275" y="120"/>
                    </a:cubicBezTo>
                    <a:cubicBezTo>
                      <a:pt x="275" y="120"/>
                      <a:pt x="275" y="119"/>
                      <a:pt x="275" y="119"/>
                    </a:cubicBezTo>
                    <a:cubicBezTo>
                      <a:pt x="274" y="119"/>
                      <a:pt x="274" y="119"/>
                      <a:pt x="274" y="119"/>
                    </a:cubicBezTo>
                    <a:cubicBezTo>
                      <a:pt x="273" y="120"/>
                      <a:pt x="274" y="121"/>
                      <a:pt x="273" y="122"/>
                    </a:cubicBezTo>
                    <a:cubicBezTo>
                      <a:pt x="273" y="121"/>
                      <a:pt x="273" y="121"/>
                      <a:pt x="273" y="121"/>
                    </a:cubicBezTo>
                    <a:cubicBezTo>
                      <a:pt x="273" y="120"/>
                      <a:pt x="271" y="118"/>
                      <a:pt x="272" y="117"/>
                    </a:cubicBezTo>
                    <a:cubicBezTo>
                      <a:pt x="272" y="116"/>
                      <a:pt x="273" y="117"/>
                      <a:pt x="273" y="116"/>
                    </a:cubicBezTo>
                    <a:cubicBezTo>
                      <a:pt x="274" y="116"/>
                      <a:pt x="274" y="115"/>
                      <a:pt x="275" y="115"/>
                    </a:cubicBezTo>
                    <a:cubicBezTo>
                      <a:pt x="275" y="114"/>
                      <a:pt x="275" y="114"/>
                      <a:pt x="275" y="113"/>
                    </a:cubicBezTo>
                    <a:cubicBezTo>
                      <a:pt x="273" y="112"/>
                      <a:pt x="273" y="110"/>
                      <a:pt x="272" y="109"/>
                    </a:cubicBezTo>
                    <a:cubicBezTo>
                      <a:pt x="272" y="107"/>
                      <a:pt x="271" y="106"/>
                      <a:pt x="271" y="105"/>
                    </a:cubicBezTo>
                    <a:cubicBezTo>
                      <a:pt x="271" y="103"/>
                      <a:pt x="270" y="102"/>
                      <a:pt x="270" y="101"/>
                    </a:cubicBezTo>
                    <a:cubicBezTo>
                      <a:pt x="269" y="100"/>
                      <a:pt x="269" y="98"/>
                      <a:pt x="268" y="97"/>
                    </a:cubicBezTo>
                    <a:cubicBezTo>
                      <a:pt x="268" y="97"/>
                      <a:pt x="268" y="96"/>
                      <a:pt x="268" y="95"/>
                    </a:cubicBezTo>
                    <a:cubicBezTo>
                      <a:pt x="268" y="95"/>
                      <a:pt x="266" y="94"/>
                      <a:pt x="267" y="93"/>
                    </a:cubicBezTo>
                    <a:cubicBezTo>
                      <a:pt x="268" y="94"/>
                      <a:pt x="269" y="95"/>
                      <a:pt x="269" y="95"/>
                    </a:cubicBezTo>
                    <a:cubicBezTo>
                      <a:pt x="269" y="96"/>
                      <a:pt x="269" y="97"/>
                      <a:pt x="269" y="97"/>
                    </a:cubicBezTo>
                    <a:cubicBezTo>
                      <a:pt x="269" y="98"/>
                      <a:pt x="270" y="98"/>
                      <a:pt x="270" y="98"/>
                    </a:cubicBezTo>
                    <a:cubicBezTo>
                      <a:pt x="270" y="99"/>
                      <a:pt x="271" y="101"/>
                      <a:pt x="272" y="101"/>
                    </a:cubicBezTo>
                    <a:cubicBezTo>
                      <a:pt x="273" y="102"/>
                      <a:pt x="273" y="103"/>
                      <a:pt x="273" y="104"/>
                    </a:cubicBezTo>
                    <a:cubicBezTo>
                      <a:pt x="273" y="104"/>
                      <a:pt x="273" y="105"/>
                      <a:pt x="273" y="105"/>
                    </a:cubicBezTo>
                    <a:cubicBezTo>
                      <a:pt x="274" y="106"/>
                      <a:pt x="275" y="106"/>
                      <a:pt x="275" y="107"/>
                    </a:cubicBezTo>
                    <a:cubicBezTo>
                      <a:pt x="275" y="107"/>
                      <a:pt x="275" y="108"/>
                      <a:pt x="276" y="108"/>
                    </a:cubicBezTo>
                    <a:cubicBezTo>
                      <a:pt x="276" y="109"/>
                      <a:pt x="276" y="109"/>
                      <a:pt x="276" y="110"/>
                    </a:cubicBezTo>
                    <a:cubicBezTo>
                      <a:pt x="278" y="110"/>
                      <a:pt x="278" y="109"/>
                      <a:pt x="279" y="108"/>
                    </a:cubicBezTo>
                    <a:cubicBezTo>
                      <a:pt x="278" y="107"/>
                      <a:pt x="278" y="106"/>
                      <a:pt x="277" y="104"/>
                    </a:cubicBezTo>
                    <a:cubicBezTo>
                      <a:pt x="277" y="104"/>
                      <a:pt x="277" y="103"/>
                      <a:pt x="277" y="102"/>
                    </a:cubicBezTo>
                    <a:cubicBezTo>
                      <a:pt x="277" y="102"/>
                      <a:pt x="276" y="102"/>
                      <a:pt x="276" y="101"/>
                    </a:cubicBezTo>
                    <a:cubicBezTo>
                      <a:pt x="276" y="101"/>
                      <a:pt x="275" y="100"/>
                      <a:pt x="276" y="100"/>
                    </a:cubicBezTo>
                    <a:cubicBezTo>
                      <a:pt x="276" y="100"/>
                      <a:pt x="276" y="100"/>
                      <a:pt x="276" y="100"/>
                    </a:cubicBezTo>
                    <a:cubicBezTo>
                      <a:pt x="276" y="100"/>
                      <a:pt x="277" y="101"/>
                      <a:pt x="277" y="101"/>
                    </a:cubicBezTo>
                    <a:cubicBezTo>
                      <a:pt x="278" y="102"/>
                      <a:pt x="278" y="103"/>
                      <a:pt x="279" y="104"/>
                    </a:cubicBezTo>
                    <a:cubicBezTo>
                      <a:pt x="279" y="104"/>
                      <a:pt x="279" y="104"/>
                      <a:pt x="279" y="104"/>
                    </a:cubicBezTo>
                    <a:cubicBezTo>
                      <a:pt x="279" y="105"/>
                      <a:pt x="279" y="105"/>
                      <a:pt x="279" y="106"/>
                    </a:cubicBezTo>
                    <a:cubicBezTo>
                      <a:pt x="280" y="105"/>
                      <a:pt x="280" y="105"/>
                      <a:pt x="279" y="104"/>
                    </a:cubicBezTo>
                    <a:cubicBezTo>
                      <a:pt x="279" y="103"/>
                      <a:pt x="280" y="103"/>
                      <a:pt x="281" y="102"/>
                    </a:cubicBezTo>
                    <a:cubicBezTo>
                      <a:pt x="281" y="104"/>
                      <a:pt x="283" y="105"/>
                      <a:pt x="283" y="107"/>
                    </a:cubicBezTo>
                    <a:cubicBezTo>
                      <a:pt x="284" y="107"/>
                      <a:pt x="284" y="108"/>
                      <a:pt x="285" y="109"/>
                    </a:cubicBezTo>
                    <a:cubicBezTo>
                      <a:pt x="285" y="111"/>
                      <a:pt x="286" y="112"/>
                      <a:pt x="286" y="113"/>
                    </a:cubicBezTo>
                    <a:cubicBezTo>
                      <a:pt x="286" y="115"/>
                      <a:pt x="288" y="114"/>
                      <a:pt x="289" y="115"/>
                    </a:cubicBezTo>
                    <a:cubicBezTo>
                      <a:pt x="289" y="116"/>
                      <a:pt x="289" y="116"/>
                      <a:pt x="288" y="116"/>
                    </a:cubicBezTo>
                    <a:cubicBezTo>
                      <a:pt x="289" y="118"/>
                      <a:pt x="290" y="120"/>
                      <a:pt x="292" y="122"/>
                    </a:cubicBezTo>
                    <a:cubicBezTo>
                      <a:pt x="292" y="122"/>
                      <a:pt x="292" y="123"/>
                      <a:pt x="292" y="123"/>
                    </a:cubicBezTo>
                    <a:cubicBezTo>
                      <a:pt x="293" y="125"/>
                      <a:pt x="293" y="126"/>
                      <a:pt x="293" y="127"/>
                    </a:cubicBezTo>
                    <a:cubicBezTo>
                      <a:pt x="294" y="127"/>
                      <a:pt x="294" y="128"/>
                      <a:pt x="295" y="128"/>
                    </a:cubicBezTo>
                    <a:cubicBezTo>
                      <a:pt x="295" y="129"/>
                      <a:pt x="295" y="130"/>
                      <a:pt x="296" y="130"/>
                    </a:cubicBezTo>
                    <a:cubicBezTo>
                      <a:pt x="296" y="131"/>
                      <a:pt x="297" y="131"/>
                      <a:pt x="297" y="132"/>
                    </a:cubicBezTo>
                    <a:cubicBezTo>
                      <a:pt x="298" y="132"/>
                      <a:pt x="297" y="133"/>
                      <a:pt x="298" y="134"/>
                    </a:cubicBezTo>
                    <a:cubicBezTo>
                      <a:pt x="298" y="134"/>
                      <a:pt x="298" y="134"/>
                      <a:pt x="299" y="134"/>
                    </a:cubicBezTo>
                    <a:cubicBezTo>
                      <a:pt x="299" y="134"/>
                      <a:pt x="299" y="135"/>
                      <a:pt x="300" y="135"/>
                    </a:cubicBezTo>
                    <a:cubicBezTo>
                      <a:pt x="300" y="135"/>
                      <a:pt x="300" y="136"/>
                      <a:pt x="300" y="136"/>
                    </a:cubicBezTo>
                    <a:cubicBezTo>
                      <a:pt x="301" y="137"/>
                      <a:pt x="301" y="138"/>
                      <a:pt x="302" y="139"/>
                    </a:cubicBezTo>
                    <a:cubicBezTo>
                      <a:pt x="302" y="139"/>
                      <a:pt x="303" y="139"/>
                      <a:pt x="303" y="139"/>
                    </a:cubicBezTo>
                    <a:cubicBezTo>
                      <a:pt x="304" y="139"/>
                      <a:pt x="303" y="141"/>
                      <a:pt x="304" y="141"/>
                    </a:cubicBezTo>
                    <a:cubicBezTo>
                      <a:pt x="304" y="141"/>
                      <a:pt x="304" y="142"/>
                      <a:pt x="304" y="142"/>
                    </a:cubicBezTo>
                    <a:cubicBezTo>
                      <a:pt x="305" y="143"/>
                      <a:pt x="305" y="144"/>
                      <a:pt x="306" y="145"/>
                    </a:cubicBezTo>
                    <a:cubicBezTo>
                      <a:pt x="306" y="145"/>
                      <a:pt x="307" y="146"/>
                      <a:pt x="307" y="146"/>
                    </a:cubicBezTo>
                    <a:cubicBezTo>
                      <a:pt x="308" y="147"/>
                      <a:pt x="307" y="148"/>
                      <a:pt x="308" y="148"/>
                    </a:cubicBezTo>
                    <a:cubicBezTo>
                      <a:pt x="308" y="148"/>
                      <a:pt x="308" y="148"/>
                      <a:pt x="309" y="148"/>
                    </a:cubicBezTo>
                    <a:cubicBezTo>
                      <a:pt x="309" y="148"/>
                      <a:pt x="309" y="148"/>
                      <a:pt x="309" y="148"/>
                    </a:cubicBezTo>
                    <a:cubicBezTo>
                      <a:pt x="309" y="148"/>
                      <a:pt x="309" y="147"/>
                      <a:pt x="309" y="147"/>
                    </a:cubicBezTo>
                    <a:cubicBezTo>
                      <a:pt x="309" y="146"/>
                      <a:pt x="309" y="146"/>
                      <a:pt x="310" y="146"/>
                    </a:cubicBezTo>
                    <a:cubicBezTo>
                      <a:pt x="310" y="145"/>
                      <a:pt x="310" y="144"/>
                      <a:pt x="310" y="144"/>
                    </a:cubicBezTo>
                    <a:cubicBezTo>
                      <a:pt x="309" y="143"/>
                      <a:pt x="309" y="143"/>
                      <a:pt x="309" y="143"/>
                    </a:cubicBezTo>
                    <a:cubicBezTo>
                      <a:pt x="309" y="140"/>
                      <a:pt x="309" y="137"/>
                      <a:pt x="309" y="134"/>
                    </a:cubicBezTo>
                    <a:cubicBezTo>
                      <a:pt x="309" y="134"/>
                      <a:pt x="309" y="134"/>
                      <a:pt x="308" y="134"/>
                    </a:cubicBezTo>
                    <a:cubicBezTo>
                      <a:pt x="308" y="132"/>
                      <a:pt x="308" y="131"/>
                      <a:pt x="308" y="130"/>
                    </a:cubicBezTo>
                    <a:cubicBezTo>
                      <a:pt x="308" y="130"/>
                      <a:pt x="308" y="129"/>
                      <a:pt x="308" y="129"/>
                    </a:cubicBezTo>
                    <a:cubicBezTo>
                      <a:pt x="308" y="129"/>
                      <a:pt x="308" y="129"/>
                      <a:pt x="308" y="128"/>
                    </a:cubicBezTo>
                    <a:cubicBezTo>
                      <a:pt x="308" y="127"/>
                      <a:pt x="308" y="126"/>
                      <a:pt x="308" y="125"/>
                    </a:cubicBezTo>
                    <a:cubicBezTo>
                      <a:pt x="308" y="124"/>
                      <a:pt x="308" y="124"/>
                      <a:pt x="308" y="124"/>
                    </a:cubicBezTo>
                    <a:cubicBezTo>
                      <a:pt x="308" y="124"/>
                      <a:pt x="308" y="123"/>
                      <a:pt x="309" y="123"/>
                    </a:cubicBezTo>
                    <a:cubicBezTo>
                      <a:pt x="309" y="122"/>
                      <a:pt x="309" y="121"/>
                      <a:pt x="309" y="120"/>
                    </a:cubicBezTo>
                    <a:cubicBezTo>
                      <a:pt x="309" y="120"/>
                      <a:pt x="309" y="120"/>
                      <a:pt x="310" y="120"/>
                    </a:cubicBezTo>
                    <a:cubicBezTo>
                      <a:pt x="310" y="118"/>
                      <a:pt x="310" y="116"/>
                      <a:pt x="310" y="115"/>
                    </a:cubicBezTo>
                    <a:cubicBezTo>
                      <a:pt x="310" y="114"/>
                      <a:pt x="310" y="114"/>
                      <a:pt x="310" y="114"/>
                    </a:cubicBezTo>
                    <a:cubicBezTo>
                      <a:pt x="310" y="111"/>
                      <a:pt x="310" y="108"/>
                      <a:pt x="310" y="105"/>
                    </a:cubicBezTo>
                    <a:cubicBezTo>
                      <a:pt x="311" y="104"/>
                      <a:pt x="311" y="104"/>
                      <a:pt x="311" y="104"/>
                    </a:cubicBezTo>
                    <a:cubicBezTo>
                      <a:pt x="311" y="103"/>
                      <a:pt x="311" y="102"/>
                      <a:pt x="311" y="101"/>
                    </a:cubicBezTo>
                    <a:cubicBezTo>
                      <a:pt x="311" y="101"/>
                      <a:pt x="312" y="100"/>
                      <a:pt x="312" y="100"/>
                    </a:cubicBezTo>
                    <a:cubicBezTo>
                      <a:pt x="312" y="98"/>
                      <a:pt x="312" y="96"/>
                      <a:pt x="312" y="94"/>
                    </a:cubicBezTo>
                    <a:cubicBezTo>
                      <a:pt x="312" y="94"/>
                      <a:pt x="312" y="94"/>
                      <a:pt x="312" y="94"/>
                    </a:cubicBezTo>
                    <a:cubicBezTo>
                      <a:pt x="312" y="96"/>
                      <a:pt x="312" y="97"/>
                      <a:pt x="312" y="99"/>
                    </a:cubicBezTo>
                    <a:cubicBezTo>
                      <a:pt x="313" y="99"/>
                      <a:pt x="313" y="99"/>
                      <a:pt x="313" y="99"/>
                    </a:cubicBezTo>
                    <a:cubicBezTo>
                      <a:pt x="313" y="99"/>
                      <a:pt x="313" y="99"/>
                      <a:pt x="313" y="99"/>
                    </a:cubicBezTo>
                    <a:cubicBezTo>
                      <a:pt x="313" y="103"/>
                      <a:pt x="313" y="106"/>
                      <a:pt x="313" y="109"/>
                    </a:cubicBezTo>
                    <a:cubicBezTo>
                      <a:pt x="313" y="109"/>
                      <a:pt x="313" y="109"/>
                      <a:pt x="313" y="109"/>
                    </a:cubicBezTo>
                    <a:cubicBezTo>
                      <a:pt x="314" y="109"/>
                      <a:pt x="314" y="109"/>
                      <a:pt x="314" y="109"/>
                    </a:cubicBezTo>
                    <a:cubicBezTo>
                      <a:pt x="314" y="110"/>
                      <a:pt x="314" y="111"/>
                      <a:pt x="315" y="112"/>
                    </a:cubicBezTo>
                    <a:cubicBezTo>
                      <a:pt x="315" y="114"/>
                      <a:pt x="315" y="116"/>
                      <a:pt x="315" y="118"/>
                    </a:cubicBezTo>
                    <a:cubicBezTo>
                      <a:pt x="315" y="119"/>
                      <a:pt x="315" y="119"/>
                      <a:pt x="316" y="120"/>
                    </a:cubicBezTo>
                    <a:cubicBezTo>
                      <a:pt x="316" y="120"/>
                      <a:pt x="317" y="121"/>
                      <a:pt x="317" y="122"/>
                    </a:cubicBezTo>
                    <a:cubicBezTo>
                      <a:pt x="317" y="122"/>
                      <a:pt x="316" y="122"/>
                      <a:pt x="316" y="123"/>
                    </a:cubicBezTo>
                    <a:cubicBezTo>
                      <a:pt x="316" y="123"/>
                      <a:pt x="316" y="124"/>
                      <a:pt x="317" y="124"/>
                    </a:cubicBezTo>
                    <a:cubicBezTo>
                      <a:pt x="317" y="125"/>
                      <a:pt x="317" y="126"/>
                      <a:pt x="317" y="126"/>
                    </a:cubicBezTo>
                    <a:cubicBezTo>
                      <a:pt x="317" y="126"/>
                      <a:pt x="316" y="127"/>
                      <a:pt x="316" y="127"/>
                    </a:cubicBezTo>
                    <a:cubicBezTo>
                      <a:pt x="316" y="127"/>
                      <a:pt x="316" y="127"/>
                      <a:pt x="317" y="128"/>
                    </a:cubicBezTo>
                    <a:cubicBezTo>
                      <a:pt x="317" y="129"/>
                      <a:pt x="317" y="130"/>
                      <a:pt x="317" y="131"/>
                    </a:cubicBezTo>
                    <a:cubicBezTo>
                      <a:pt x="317" y="132"/>
                      <a:pt x="317" y="132"/>
                      <a:pt x="317" y="132"/>
                    </a:cubicBezTo>
                    <a:cubicBezTo>
                      <a:pt x="317" y="133"/>
                      <a:pt x="317" y="133"/>
                      <a:pt x="317" y="134"/>
                    </a:cubicBezTo>
                    <a:cubicBezTo>
                      <a:pt x="318" y="134"/>
                      <a:pt x="318" y="135"/>
                      <a:pt x="318" y="135"/>
                    </a:cubicBezTo>
                    <a:cubicBezTo>
                      <a:pt x="318" y="136"/>
                      <a:pt x="318" y="137"/>
                      <a:pt x="319" y="138"/>
                    </a:cubicBezTo>
                    <a:cubicBezTo>
                      <a:pt x="319" y="138"/>
                      <a:pt x="320" y="139"/>
                      <a:pt x="321" y="140"/>
                    </a:cubicBezTo>
                    <a:cubicBezTo>
                      <a:pt x="322" y="140"/>
                      <a:pt x="323" y="141"/>
                      <a:pt x="323" y="142"/>
                    </a:cubicBezTo>
                    <a:cubicBezTo>
                      <a:pt x="323" y="143"/>
                      <a:pt x="324" y="143"/>
                      <a:pt x="324" y="143"/>
                    </a:cubicBezTo>
                    <a:cubicBezTo>
                      <a:pt x="325" y="143"/>
                      <a:pt x="326" y="143"/>
                      <a:pt x="326" y="142"/>
                    </a:cubicBezTo>
                    <a:cubicBezTo>
                      <a:pt x="326" y="141"/>
                      <a:pt x="325" y="140"/>
                      <a:pt x="325" y="139"/>
                    </a:cubicBezTo>
                    <a:cubicBezTo>
                      <a:pt x="326" y="139"/>
                      <a:pt x="326" y="139"/>
                      <a:pt x="326" y="138"/>
                    </a:cubicBezTo>
                    <a:cubicBezTo>
                      <a:pt x="326" y="138"/>
                      <a:pt x="325" y="138"/>
                      <a:pt x="325" y="137"/>
                    </a:cubicBezTo>
                    <a:cubicBezTo>
                      <a:pt x="326" y="137"/>
                      <a:pt x="326" y="137"/>
                      <a:pt x="326" y="136"/>
                    </a:cubicBezTo>
                    <a:cubicBezTo>
                      <a:pt x="326" y="136"/>
                      <a:pt x="326" y="136"/>
                      <a:pt x="326" y="136"/>
                    </a:cubicBezTo>
                    <a:cubicBezTo>
                      <a:pt x="326" y="135"/>
                      <a:pt x="325" y="135"/>
                      <a:pt x="325" y="135"/>
                    </a:cubicBezTo>
                    <a:cubicBezTo>
                      <a:pt x="325" y="133"/>
                      <a:pt x="325" y="131"/>
                      <a:pt x="325" y="128"/>
                    </a:cubicBezTo>
                    <a:cubicBezTo>
                      <a:pt x="325" y="128"/>
                      <a:pt x="325" y="128"/>
                      <a:pt x="325" y="128"/>
                    </a:cubicBezTo>
                    <a:cubicBezTo>
                      <a:pt x="325" y="127"/>
                      <a:pt x="324" y="127"/>
                      <a:pt x="324" y="126"/>
                    </a:cubicBezTo>
                    <a:cubicBezTo>
                      <a:pt x="324" y="125"/>
                      <a:pt x="324" y="124"/>
                      <a:pt x="324" y="124"/>
                    </a:cubicBezTo>
                    <a:cubicBezTo>
                      <a:pt x="323" y="123"/>
                      <a:pt x="323" y="123"/>
                      <a:pt x="323" y="122"/>
                    </a:cubicBezTo>
                    <a:cubicBezTo>
                      <a:pt x="322" y="122"/>
                      <a:pt x="322" y="123"/>
                      <a:pt x="321" y="123"/>
                    </a:cubicBezTo>
                    <a:cubicBezTo>
                      <a:pt x="321" y="123"/>
                      <a:pt x="321" y="123"/>
                      <a:pt x="321" y="123"/>
                    </a:cubicBezTo>
                    <a:cubicBezTo>
                      <a:pt x="321" y="121"/>
                      <a:pt x="321" y="120"/>
                      <a:pt x="321" y="119"/>
                    </a:cubicBezTo>
                    <a:cubicBezTo>
                      <a:pt x="322" y="118"/>
                      <a:pt x="322" y="118"/>
                      <a:pt x="322" y="117"/>
                    </a:cubicBezTo>
                    <a:cubicBezTo>
                      <a:pt x="322" y="117"/>
                      <a:pt x="321" y="116"/>
                      <a:pt x="321" y="116"/>
                    </a:cubicBezTo>
                    <a:cubicBezTo>
                      <a:pt x="321" y="116"/>
                      <a:pt x="322" y="116"/>
                      <a:pt x="322" y="115"/>
                    </a:cubicBezTo>
                    <a:cubicBezTo>
                      <a:pt x="322" y="115"/>
                      <a:pt x="322" y="115"/>
                      <a:pt x="322" y="114"/>
                    </a:cubicBezTo>
                    <a:cubicBezTo>
                      <a:pt x="322" y="114"/>
                      <a:pt x="322" y="115"/>
                      <a:pt x="323" y="115"/>
                    </a:cubicBezTo>
                    <a:cubicBezTo>
                      <a:pt x="323" y="114"/>
                      <a:pt x="324" y="114"/>
                      <a:pt x="324" y="113"/>
                    </a:cubicBezTo>
                    <a:cubicBezTo>
                      <a:pt x="324" y="111"/>
                      <a:pt x="324" y="109"/>
                      <a:pt x="324" y="107"/>
                    </a:cubicBezTo>
                    <a:cubicBezTo>
                      <a:pt x="325" y="107"/>
                      <a:pt x="325" y="106"/>
                      <a:pt x="325" y="106"/>
                    </a:cubicBezTo>
                    <a:cubicBezTo>
                      <a:pt x="325" y="106"/>
                      <a:pt x="325" y="106"/>
                      <a:pt x="325" y="105"/>
                    </a:cubicBezTo>
                    <a:cubicBezTo>
                      <a:pt x="325" y="102"/>
                      <a:pt x="325" y="99"/>
                      <a:pt x="325" y="96"/>
                    </a:cubicBezTo>
                    <a:cubicBezTo>
                      <a:pt x="325" y="96"/>
                      <a:pt x="325" y="96"/>
                      <a:pt x="325" y="96"/>
                    </a:cubicBezTo>
                    <a:cubicBezTo>
                      <a:pt x="325" y="96"/>
                      <a:pt x="326" y="95"/>
                      <a:pt x="326" y="95"/>
                    </a:cubicBezTo>
                    <a:cubicBezTo>
                      <a:pt x="327" y="95"/>
                      <a:pt x="327" y="94"/>
                      <a:pt x="327" y="94"/>
                    </a:cubicBezTo>
                    <a:cubicBezTo>
                      <a:pt x="327" y="93"/>
                      <a:pt x="327" y="93"/>
                      <a:pt x="327" y="92"/>
                    </a:cubicBezTo>
                    <a:cubicBezTo>
                      <a:pt x="327" y="92"/>
                      <a:pt x="327" y="92"/>
                      <a:pt x="327" y="92"/>
                    </a:cubicBezTo>
                    <a:cubicBezTo>
                      <a:pt x="327" y="90"/>
                      <a:pt x="327" y="88"/>
                      <a:pt x="327" y="86"/>
                    </a:cubicBezTo>
                    <a:cubicBezTo>
                      <a:pt x="329" y="86"/>
                      <a:pt x="328" y="85"/>
                      <a:pt x="328" y="84"/>
                    </a:cubicBezTo>
                    <a:cubicBezTo>
                      <a:pt x="329" y="84"/>
                      <a:pt x="329" y="85"/>
                      <a:pt x="329" y="86"/>
                    </a:cubicBezTo>
                    <a:cubicBezTo>
                      <a:pt x="329" y="88"/>
                      <a:pt x="329" y="90"/>
                      <a:pt x="329" y="93"/>
                    </a:cubicBezTo>
                    <a:cubicBezTo>
                      <a:pt x="330" y="93"/>
                      <a:pt x="330" y="93"/>
                      <a:pt x="330" y="94"/>
                    </a:cubicBezTo>
                    <a:cubicBezTo>
                      <a:pt x="330" y="94"/>
                      <a:pt x="330" y="95"/>
                      <a:pt x="331" y="96"/>
                    </a:cubicBezTo>
                    <a:cubicBezTo>
                      <a:pt x="331" y="97"/>
                      <a:pt x="332" y="98"/>
                      <a:pt x="333" y="100"/>
                    </a:cubicBezTo>
                    <a:cubicBezTo>
                      <a:pt x="333" y="100"/>
                      <a:pt x="333" y="100"/>
                      <a:pt x="333" y="100"/>
                    </a:cubicBezTo>
                    <a:cubicBezTo>
                      <a:pt x="333" y="101"/>
                      <a:pt x="333" y="102"/>
                      <a:pt x="333" y="103"/>
                    </a:cubicBezTo>
                    <a:cubicBezTo>
                      <a:pt x="333" y="103"/>
                      <a:pt x="334" y="104"/>
                      <a:pt x="334" y="104"/>
                    </a:cubicBezTo>
                    <a:cubicBezTo>
                      <a:pt x="334" y="105"/>
                      <a:pt x="334" y="107"/>
                      <a:pt x="334" y="109"/>
                    </a:cubicBezTo>
                    <a:cubicBezTo>
                      <a:pt x="334" y="109"/>
                      <a:pt x="333" y="109"/>
                      <a:pt x="333" y="110"/>
                    </a:cubicBezTo>
                    <a:cubicBezTo>
                      <a:pt x="333" y="110"/>
                      <a:pt x="333" y="111"/>
                      <a:pt x="333" y="111"/>
                    </a:cubicBezTo>
                    <a:cubicBezTo>
                      <a:pt x="333" y="111"/>
                      <a:pt x="334" y="112"/>
                      <a:pt x="334" y="112"/>
                    </a:cubicBezTo>
                    <a:cubicBezTo>
                      <a:pt x="334" y="112"/>
                      <a:pt x="334" y="113"/>
                      <a:pt x="334" y="114"/>
                    </a:cubicBezTo>
                    <a:cubicBezTo>
                      <a:pt x="334" y="114"/>
                      <a:pt x="335" y="115"/>
                      <a:pt x="335" y="115"/>
                    </a:cubicBezTo>
                    <a:cubicBezTo>
                      <a:pt x="335" y="116"/>
                      <a:pt x="334" y="116"/>
                      <a:pt x="335" y="116"/>
                    </a:cubicBezTo>
                    <a:cubicBezTo>
                      <a:pt x="334" y="117"/>
                      <a:pt x="335" y="117"/>
                      <a:pt x="335" y="117"/>
                    </a:cubicBezTo>
                    <a:cubicBezTo>
                      <a:pt x="335" y="119"/>
                      <a:pt x="335" y="121"/>
                      <a:pt x="335" y="122"/>
                    </a:cubicBezTo>
                    <a:cubicBezTo>
                      <a:pt x="336" y="124"/>
                      <a:pt x="336" y="124"/>
                      <a:pt x="337" y="124"/>
                    </a:cubicBezTo>
                    <a:cubicBezTo>
                      <a:pt x="338" y="123"/>
                      <a:pt x="337" y="122"/>
                      <a:pt x="338" y="122"/>
                    </a:cubicBezTo>
                    <a:cubicBezTo>
                      <a:pt x="338" y="122"/>
                      <a:pt x="338" y="122"/>
                      <a:pt x="338" y="121"/>
                    </a:cubicBezTo>
                    <a:cubicBezTo>
                      <a:pt x="338" y="121"/>
                      <a:pt x="338" y="120"/>
                      <a:pt x="338" y="119"/>
                    </a:cubicBezTo>
                    <a:cubicBezTo>
                      <a:pt x="338" y="119"/>
                      <a:pt x="338" y="119"/>
                      <a:pt x="339" y="118"/>
                    </a:cubicBezTo>
                    <a:cubicBezTo>
                      <a:pt x="339" y="117"/>
                      <a:pt x="339" y="115"/>
                      <a:pt x="339" y="114"/>
                    </a:cubicBezTo>
                    <a:cubicBezTo>
                      <a:pt x="339" y="114"/>
                      <a:pt x="339" y="114"/>
                      <a:pt x="339" y="114"/>
                    </a:cubicBezTo>
                    <a:cubicBezTo>
                      <a:pt x="339" y="114"/>
                      <a:pt x="340" y="114"/>
                      <a:pt x="340" y="114"/>
                    </a:cubicBezTo>
                    <a:cubicBezTo>
                      <a:pt x="341" y="113"/>
                      <a:pt x="340" y="112"/>
                      <a:pt x="341" y="112"/>
                    </a:cubicBezTo>
                    <a:cubicBezTo>
                      <a:pt x="341" y="112"/>
                      <a:pt x="340" y="111"/>
                      <a:pt x="340" y="111"/>
                    </a:cubicBezTo>
                    <a:cubicBezTo>
                      <a:pt x="340" y="111"/>
                      <a:pt x="340" y="110"/>
                      <a:pt x="340" y="110"/>
                    </a:cubicBezTo>
                    <a:cubicBezTo>
                      <a:pt x="340" y="109"/>
                      <a:pt x="341" y="109"/>
                      <a:pt x="341" y="109"/>
                    </a:cubicBezTo>
                    <a:cubicBezTo>
                      <a:pt x="342" y="110"/>
                      <a:pt x="341" y="110"/>
                      <a:pt x="342" y="111"/>
                    </a:cubicBezTo>
                    <a:cubicBezTo>
                      <a:pt x="342" y="111"/>
                      <a:pt x="342" y="112"/>
                      <a:pt x="342" y="112"/>
                    </a:cubicBezTo>
                    <a:cubicBezTo>
                      <a:pt x="342" y="113"/>
                      <a:pt x="341" y="114"/>
                      <a:pt x="341" y="115"/>
                    </a:cubicBezTo>
                    <a:cubicBezTo>
                      <a:pt x="342" y="116"/>
                      <a:pt x="343" y="116"/>
                      <a:pt x="344" y="117"/>
                    </a:cubicBezTo>
                    <a:cubicBezTo>
                      <a:pt x="344" y="117"/>
                      <a:pt x="345" y="118"/>
                      <a:pt x="345" y="119"/>
                    </a:cubicBezTo>
                    <a:cubicBezTo>
                      <a:pt x="346" y="119"/>
                      <a:pt x="346" y="119"/>
                      <a:pt x="347" y="119"/>
                    </a:cubicBezTo>
                    <a:cubicBezTo>
                      <a:pt x="348" y="118"/>
                      <a:pt x="348" y="117"/>
                      <a:pt x="348" y="116"/>
                    </a:cubicBezTo>
                    <a:cubicBezTo>
                      <a:pt x="349" y="116"/>
                      <a:pt x="350" y="115"/>
                      <a:pt x="350" y="115"/>
                    </a:cubicBezTo>
                    <a:cubicBezTo>
                      <a:pt x="350" y="114"/>
                      <a:pt x="350" y="114"/>
                      <a:pt x="350" y="113"/>
                    </a:cubicBezTo>
                    <a:cubicBezTo>
                      <a:pt x="350" y="113"/>
                      <a:pt x="350" y="113"/>
                      <a:pt x="351" y="113"/>
                    </a:cubicBezTo>
                    <a:cubicBezTo>
                      <a:pt x="351" y="112"/>
                      <a:pt x="351" y="111"/>
                      <a:pt x="351" y="110"/>
                    </a:cubicBezTo>
                    <a:cubicBezTo>
                      <a:pt x="352" y="109"/>
                      <a:pt x="352" y="109"/>
                      <a:pt x="354" y="108"/>
                    </a:cubicBezTo>
                    <a:cubicBezTo>
                      <a:pt x="354" y="107"/>
                      <a:pt x="355" y="106"/>
                      <a:pt x="356" y="105"/>
                    </a:cubicBezTo>
                    <a:cubicBezTo>
                      <a:pt x="356" y="105"/>
                      <a:pt x="357" y="105"/>
                      <a:pt x="357" y="104"/>
                    </a:cubicBezTo>
                    <a:cubicBezTo>
                      <a:pt x="357" y="104"/>
                      <a:pt x="358" y="104"/>
                      <a:pt x="359" y="103"/>
                    </a:cubicBezTo>
                    <a:cubicBezTo>
                      <a:pt x="359" y="102"/>
                      <a:pt x="359" y="102"/>
                      <a:pt x="358" y="101"/>
                    </a:cubicBezTo>
                    <a:cubicBezTo>
                      <a:pt x="358" y="101"/>
                      <a:pt x="358" y="101"/>
                      <a:pt x="357" y="102"/>
                    </a:cubicBezTo>
                    <a:cubicBezTo>
                      <a:pt x="356" y="101"/>
                      <a:pt x="355" y="101"/>
                      <a:pt x="354" y="101"/>
                    </a:cubicBezTo>
                    <a:cubicBezTo>
                      <a:pt x="354" y="101"/>
                      <a:pt x="354" y="100"/>
                      <a:pt x="354" y="100"/>
                    </a:cubicBezTo>
                    <a:cubicBezTo>
                      <a:pt x="355" y="100"/>
                      <a:pt x="355" y="99"/>
                      <a:pt x="356" y="99"/>
                    </a:cubicBezTo>
                    <a:cubicBezTo>
                      <a:pt x="356" y="98"/>
                      <a:pt x="356" y="98"/>
                      <a:pt x="357" y="97"/>
                    </a:cubicBezTo>
                    <a:cubicBezTo>
                      <a:pt x="357" y="97"/>
                      <a:pt x="357" y="96"/>
                      <a:pt x="357" y="95"/>
                    </a:cubicBezTo>
                    <a:cubicBezTo>
                      <a:pt x="357" y="95"/>
                      <a:pt x="357" y="94"/>
                      <a:pt x="358" y="93"/>
                    </a:cubicBezTo>
                    <a:cubicBezTo>
                      <a:pt x="358" y="93"/>
                      <a:pt x="358" y="92"/>
                      <a:pt x="358" y="92"/>
                    </a:cubicBezTo>
                    <a:cubicBezTo>
                      <a:pt x="359" y="92"/>
                      <a:pt x="360" y="92"/>
                      <a:pt x="360" y="92"/>
                    </a:cubicBezTo>
                    <a:cubicBezTo>
                      <a:pt x="361" y="92"/>
                      <a:pt x="361" y="91"/>
                      <a:pt x="362" y="90"/>
                    </a:cubicBezTo>
                    <a:cubicBezTo>
                      <a:pt x="363" y="90"/>
                      <a:pt x="364" y="90"/>
                      <a:pt x="364" y="89"/>
                    </a:cubicBezTo>
                    <a:cubicBezTo>
                      <a:pt x="364" y="89"/>
                      <a:pt x="364" y="88"/>
                      <a:pt x="364" y="88"/>
                    </a:cubicBezTo>
                    <a:cubicBezTo>
                      <a:pt x="364" y="88"/>
                      <a:pt x="364" y="87"/>
                      <a:pt x="364" y="87"/>
                    </a:cubicBezTo>
                    <a:cubicBezTo>
                      <a:pt x="364" y="87"/>
                      <a:pt x="364" y="87"/>
                      <a:pt x="364" y="86"/>
                    </a:cubicBezTo>
                    <a:cubicBezTo>
                      <a:pt x="364" y="86"/>
                      <a:pt x="364" y="85"/>
                      <a:pt x="364" y="85"/>
                    </a:cubicBezTo>
                    <a:cubicBezTo>
                      <a:pt x="365" y="84"/>
                      <a:pt x="366" y="83"/>
                      <a:pt x="367" y="82"/>
                    </a:cubicBezTo>
                    <a:cubicBezTo>
                      <a:pt x="367" y="82"/>
                      <a:pt x="367" y="81"/>
                      <a:pt x="367" y="81"/>
                    </a:cubicBezTo>
                    <a:cubicBezTo>
                      <a:pt x="367" y="80"/>
                      <a:pt x="367" y="80"/>
                      <a:pt x="366" y="80"/>
                    </a:cubicBezTo>
                    <a:cubicBezTo>
                      <a:pt x="366" y="79"/>
                      <a:pt x="367" y="79"/>
                      <a:pt x="366" y="78"/>
                    </a:cubicBezTo>
                    <a:cubicBezTo>
                      <a:pt x="365" y="77"/>
                      <a:pt x="365" y="75"/>
                      <a:pt x="364" y="74"/>
                    </a:cubicBezTo>
                    <a:cubicBezTo>
                      <a:pt x="364" y="74"/>
                      <a:pt x="364" y="73"/>
                      <a:pt x="364" y="73"/>
                    </a:cubicBezTo>
                    <a:cubicBezTo>
                      <a:pt x="364" y="73"/>
                      <a:pt x="364" y="73"/>
                      <a:pt x="363" y="72"/>
                    </a:cubicBezTo>
                    <a:cubicBezTo>
                      <a:pt x="363" y="72"/>
                      <a:pt x="362" y="71"/>
                      <a:pt x="362" y="70"/>
                    </a:cubicBezTo>
                    <a:cubicBezTo>
                      <a:pt x="361" y="69"/>
                      <a:pt x="360" y="69"/>
                      <a:pt x="360" y="68"/>
                    </a:cubicBezTo>
                    <a:cubicBezTo>
                      <a:pt x="360" y="67"/>
                      <a:pt x="359" y="67"/>
                      <a:pt x="359" y="66"/>
                    </a:cubicBezTo>
                    <a:cubicBezTo>
                      <a:pt x="359" y="66"/>
                      <a:pt x="358" y="65"/>
                      <a:pt x="358" y="64"/>
                    </a:cubicBezTo>
                    <a:cubicBezTo>
                      <a:pt x="358" y="63"/>
                      <a:pt x="357" y="63"/>
                      <a:pt x="356" y="62"/>
                    </a:cubicBezTo>
                    <a:cubicBezTo>
                      <a:pt x="354" y="61"/>
                      <a:pt x="354" y="61"/>
                      <a:pt x="353" y="59"/>
                    </a:cubicBezTo>
                    <a:cubicBezTo>
                      <a:pt x="353" y="59"/>
                      <a:pt x="353" y="59"/>
                      <a:pt x="352" y="59"/>
                    </a:cubicBezTo>
                    <a:cubicBezTo>
                      <a:pt x="352" y="59"/>
                      <a:pt x="352" y="58"/>
                      <a:pt x="352" y="58"/>
                    </a:cubicBezTo>
                    <a:cubicBezTo>
                      <a:pt x="352" y="58"/>
                      <a:pt x="351" y="57"/>
                      <a:pt x="351" y="56"/>
                    </a:cubicBezTo>
                    <a:cubicBezTo>
                      <a:pt x="350" y="56"/>
                      <a:pt x="350" y="56"/>
                      <a:pt x="350" y="56"/>
                    </a:cubicBezTo>
                    <a:cubicBezTo>
                      <a:pt x="349" y="56"/>
                      <a:pt x="349" y="55"/>
                      <a:pt x="349" y="54"/>
                    </a:cubicBezTo>
                    <a:cubicBezTo>
                      <a:pt x="347" y="53"/>
                      <a:pt x="345" y="51"/>
                      <a:pt x="344" y="49"/>
                    </a:cubicBezTo>
                    <a:cubicBezTo>
                      <a:pt x="344" y="47"/>
                      <a:pt x="344" y="44"/>
                      <a:pt x="344" y="41"/>
                    </a:cubicBezTo>
                    <a:cubicBezTo>
                      <a:pt x="344" y="41"/>
                      <a:pt x="343" y="40"/>
                      <a:pt x="343" y="40"/>
                    </a:cubicBezTo>
                    <a:cubicBezTo>
                      <a:pt x="343" y="40"/>
                      <a:pt x="343" y="40"/>
                      <a:pt x="343" y="39"/>
                    </a:cubicBezTo>
                    <a:cubicBezTo>
                      <a:pt x="344" y="39"/>
                      <a:pt x="344" y="40"/>
                      <a:pt x="345" y="40"/>
                    </a:cubicBezTo>
                    <a:cubicBezTo>
                      <a:pt x="345" y="40"/>
                      <a:pt x="345" y="41"/>
                      <a:pt x="345" y="41"/>
                    </a:cubicBezTo>
                    <a:cubicBezTo>
                      <a:pt x="346" y="41"/>
                      <a:pt x="346" y="41"/>
                      <a:pt x="346" y="41"/>
                    </a:cubicBezTo>
                    <a:cubicBezTo>
                      <a:pt x="348" y="43"/>
                      <a:pt x="349" y="44"/>
                      <a:pt x="351" y="46"/>
                    </a:cubicBezTo>
                    <a:cubicBezTo>
                      <a:pt x="352" y="47"/>
                      <a:pt x="353" y="47"/>
                      <a:pt x="353" y="48"/>
                    </a:cubicBezTo>
                    <a:cubicBezTo>
                      <a:pt x="354" y="48"/>
                      <a:pt x="355" y="49"/>
                      <a:pt x="355" y="50"/>
                    </a:cubicBezTo>
                    <a:cubicBezTo>
                      <a:pt x="356" y="50"/>
                      <a:pt x="356" y="50"/>
                      <a:pt x="356" y="50"/>
                    </a:cubicBezTo>
                    <a:cubicBezTo>
                      <a:pt x="356" y="50"/>
                      <a:pt x="357" y="51"/>
                      <a:pt x="357" y="51"/>
                    </a:cubicBezTo>
                    <a:cubicBezTo>
                      <a:pt x="357" y="51"/>
                      <a:pt x="358" y="52"/>
                      <a:pt x="359" y="52"/>
                    </a:cubicBezTo>
                    <a:cubicBezTo>
                      <a:pt x="360" y="53"/>
                      <a:pt x="361" y="54"/>
                      <a:pt x="362" y="55"/>
                    </a:cubicBezTo>
                    <a:cubicBezTo>
                      <a:pt x="363" y="55"/>
                      <a:pt x="364" y="56"/>
                      <a:pt x="364" y="57"/>
                    </a:cubicBezTo>
                    <a:cubicBezTo>
                      <a:pt x="365" y="57"/>
                      <a:pt x="366" y="58"/>
                      <a:pt x="367" y="58"/>
                    </a:cubicBezTo>
                    <a:cubicBezTo>
                      <a:pt x="367" y="59"/>
                      <a:pt x="368" y="59"/>
                      <a:pt x="369" y="60"/>
                    </a:cubicBezTo>
                    <a:cubicBezTo>
                      <a:pt x="370" y="60"/>
                      <a:pt x="370" y="60"/>
                      <a:pt x="371" y="60"/>
                    </a:cubicBezTo>
                    <a:cubicBezTo>
                      <a:pt x="372" y="60"/>
                      <a:pt x="371" y="61"/>
                      <a:pt x="371" y="61"/>
                    </a:cubicBezTo>
                    <a:cubicBezTo>
                      <a:pt x="372" y="62"/>
                      <a:pt x="373" y="62"/>
                      <a:pt x="373" y="63"/>
                    </a:cubicBezTo>
                    <a:cubicBezTo>
                      <a:pt x="373" y="63"/>
                      <a:pt x="374" y="63"/>
                      <a:pt x="374" y="63"/>
                    </a:cubicBezTo>
                    <a:cubicBezTo>
                      <a:pt x="374" y="64"/>
                      <a:pt x="375" y="65"/>
                      <a:pt x="376" y="65"/>
                    </a:cubicBezTo>
                    <a:cubicBezTo>
                      <a:pt x="377" y="66"/>
                      <a:pt x="378" y="67"/>
                      <a:pt x="379" y="68"/>
                    </a:cubicBezTo>
                    <a:cubicBezTo>
                      <a:pt x="380" y="68"/>
                      <a:pt x="381" y="69"/>
                      <a:pt x="383" y="70"/>
                    </a:cubicBezTo>
                    <a:cubicBezTo>
                      <a:pt x="383" y="70"/>
                      <a:pt x="383" y="70"/>
                      <a:pt x="383" y="71"/>
                    </a:cubicBezTo>
                    <a:cubicBezTo>
                      <a:pt x="383" y="71"/>
                      <a:pt x="384" y="72"/>
                      <a:pt x="385" y="72"/>
                    </a:cubicBezTo>
                    <a:cubicBezTo>
                      <a:pt x="385" y="73"/>
                      <a:pt x="385" y="74"/>
                      <a:pt x="386" y="74"/>
                    </a:cubicBezTo>
                    <a:cubicBezTo>
                      <a:pt x="386" y="74"/>
                      <a:pt x="386" y="74"/>
                      <a:pt x="387" y="74"/>
                    </a:cubicBezTo>
                    <a:cubicBezTo>
                      <a:pt x="388" y="75"/>
                      <a:pt x="388" y="76"/>
                      <a:pt x="389" y="77"/>
                    </a:cubicBezTo>
                    <a:cubicBezTo>
                      <a:pt x="389" y="77"/>
                      <a:pt x="390" y="77"/>
                      <a:pt x="390" y="77"/>
                    </a:cubicBezTo>
                    <a:cubicBezTo>
                      <a:pt x="391" y="76"/>
                      <a:pt x="391" y="75"/>
                      <a:pt x="392" y="75"/>
                    </a:cubicBezTo>
                    <a:cubicBezTo>
                      <a:pt x="392" y="75"/>
                      <a:pt x="392" y="75"/>
                      <a:pt x="392" y="75"/>
                    </a:cubicBezTo>
                    <a:cubicBezTo>
                      <a:pt x="392" y="75"/>
                      <a:pt x="392" y="74"/>
                      <a:pt x="392" y="73"/>
                    </a:cubicBezTo>
                    <a:cubicBezTo>
                      <a:pt x="393" y="74"/>
                      <a:pt x="393" y="75"/>
                      <a:pt x="394" y="75"/>
                    </a:cubicBezTo>
                    <a:cubicBezTo>
                      <a:pt x="394" y="75"/>
                      <a:pt x="395" y="75"/>
                      <a:pt x="395" y="75"/>
                    </a:cubicBezTo>
                    <a:cubicBezTo>
                      <a:pt x="397" y="75"/>
                      <a:pt x="396" y="73"/>
                      <a:pt x="397" y="73"/>
                    </a:cubicBezTo>
                    <a:cubicBezTo>
                      <a:pt x="397" y="71"/>
                      <a:pt x="397" y="70"/>
                      <a:pt x="397" y="69"/>
                    </a:cubicBezTo>
                    <a:cubicBezTo>
                      <a:pt x="397" y="69"/>
                      <a:pt x="397" y="69"/>
                      <a:pt x="398" y="68"/>
                    </a:cubicBezTo>
                    <a:cubicBezTo>
                      <a:pt x="398" y="67"/>
                      <a:pt x="398" y="66"/>
                      <a:pt x="398" y="65"/>
                    </a:cubicBezTo>
                    <a:cubicBezTo>
                      <a:pt x="399" y="64"/>
                      <a:pt x="398" y="63"/>
                      <a:pt x="398" y="63"/>
                    </a:cubicBezTo>
                    <a:cubicBezTo>
                      <a:pt x="399" y="62"/>
                      <a:pt x="400" y="61"/>
                      <a:pt x="400" y="60"/>
                    </a:cubicBezTo>
                    <a:cubicBezTo>
                      <a:pt x="401" y="61"/>
                      <a:pt x="401" y="62"/>
                      <a:pt x="402" y="62"/>
                    </a:cubicBezTo>
                    <a:cubicBezTo>
                      <a:pt x="403" y="62"/>
                      <a:pt x="403" y="61"/>
                      <a:pt x="403" y="61"/>
                    </a:cubicBezTo>
                    <a:cubicBezTo>
                      <a:pt x="403" y="62"/>
                      <a:pt x="403" y="63"/>
                      <a:pt x="403" y="63"/>
                    </a:cubicBezTo>
                    <a:cubicBezTo>
                      <a:pt x="404" y="64"/>
                      <a:pt x="404" y="64"/>
                      <a:pt x="405" y="64"/>
                    </a:cubicBezTo>
                    <a:cubicBezTo>
                      <a:pt x="405" y="65"/>
                      <a:pt x="405" y="65"/>
                      <a:pt x="405" y="65"/>
                    </a:cubicBezTo>
                    <a:cubicBezTo>
                      <a:pt x="405" y="69"/>
                      <a:pt x="405" y="72"/>
                      <a:pt x="405" y="76"/>
                    </a:cubicBezTo>
                    <a:cubicBezTo>
                      <a:pt x="405" y="77"/>
                      <a:pt x="406" y="77"/>
                      <a:pt x="406" y="77"/>
                    </a:cubicBezTo>
                    <a:cubicBezTo>
                      <a:pt x="406" y="77"/>
                      <a:pt x="407" y="77"/>
                      <a:pt x="408" y="76"/>
                    </a:cubicBezTo>
                    <a:cubicBezTo>
                      <a:pt x="408" y="76"/>
                      <a:pt x="408" y="75"/>
                      <a:pt x="408" y="74"/>
                    </a:cubicBezTo>
                    <a:cubicBezTo>
                      <a:pt x="408" y="74"/>
                      <a:pt x="408" y="74"/>
                      <a:pt x="408" y="73"/>
                    </a:cubicBezTo>
                    <a:cubicBezTo>
                      <a:pt x="408" y="72"/>
                      <a:pt x="408" y="71"/>
                      <a:pt x="408" y="69"/>
                    </a:cubicBezTo>
                    <a:cubicBezTo>
                      <a:pt x="409" y="69"/>
                      <a:pt x="409" y="69"/>
                      <a:pt x="409" y="68"/>
                    </a:cubicBezTo>
                    <a:cubicBezTo>
                      <a:pt x="409" y="67"/>
                      <a:pt x="409" y="65"/>
                      <a:pt x="409" y="63"/>
                    </a:cubicBezTo>
                    <a:cubicBezTo>
                      <a:pt x="409" y="63"/>
                      <a:pt x="410" y="63"/>
                      <a:pt x="410" y="63"/>
                    </a:cubicBezTo>
                    <a:cubicBezTo>
                      <a:pt x="410" y="66"/>
                      <a:pt x="410" y="70"/>
                      <a:pt x="410" y="73"/>
                    </a:cubicBezTo>
                    <a:cubicBezTo>
                      <a:pt x="410" y="73"/>
                      <a:pt x="410" y="73"/>
                      <a:pt x="410" y="74"/>
                    </a:cubicBezTo>
                    <a:cubicBezTo>
                      <a:pt x="410" y="74"/>
                      <a:pt x="410" y="74"/>
                      <a:pt x="411" y="74"/>
                    </a:cubicBezTo>
                    <a:cubicBezTo>
                      <a:pt x="411" y="75"/>
                      <a:pt x="410" y="77"/>
                      <a:pt x="411" y="78"/>
                    </a:cubicBezTo>
                    <a:cubicBezTo>
                      <a:pt x="412" y="78"/>
                      <a:pt x="413" y="78"/>
                      <a:pt x="414" y="78"/>
                    </a:cubicBezTo>
                    <a:cubicBezTo>
                      <a:pt x="414" y="79"/>
                      <a:pt x="414" y="79"/>
                      <a:pt x="414" y="79"/>
                    </a:cubicBezTo>
                    <a:cubicBezTo>
                      <a:pt x="415" y="80"/>
                      <a:pt x="416" y="80"/>
                      <a:pt x="416" y="79"/>
                    </a:cubicBezTo>
                    <a:cubicBezTo>
                      <a:pt x="416" y="78"/>
                      <a:pt x="416" y="78"/>
                      <a:pt x="416" y="78"/>
                    </a:cubicBezTo>
                    <a:cubicBezTo>
                      <a:pt x="416" y="77"/>
                      <a:pt x="416" y="76"/>
                      <a:pt x="417" y="75"/>
                    </a:cubicBezTo>
                    <a:cubicBezTo>
                      <a:pt x="417" y="75"/>
                      <a:pt x="416" y="75"/>
                      <a:pt x="416" y="74"/>
                    </a:cubicBezTo>
                    <a:cubicBezTo>
                      <a:pt x="416" y="74"/>
                      <a:pt x="415" y="73"/>
                      <a:pt x="416" y="73"/>
                    </a:cubicBezTo>
                    <a:cubicBezTo>
                      <a:pt x="416" y="72"/>
                      <a:pt x="416" y="72"/>
                      <a:pt x="415" y="71"/>
                    </a:cubicBezTo>
                    <a:cubicBezTo>
                      <a:pt x="415" y="71"/>
                      <a:pt x="415" y="70"/>
                      <a:pt x="415" y="70"/>
                    </a:cubicBezTo>
                    <a:cubicBezTo>
                      <a:pt x="414" y="69"/>
                      <a:pt x="414" y="69"/>
                      <a:pt x="413" y="68"/>
                    </a:cubicBezTo>
                    <a:cubicBezTo>
                      <a:pt x="413" y="68"/>
                      <a:pt x="413" y="67"/>
                      <a:pt x="413" y="67"/>
                    </a:cubicBezTo>
                    <a:cubicBezTo>
                      <a:pt x="413" y="66"/>
                      <a:pt x="413" y="65"/>
                      <a:pt x="412" y="65"/>
                    </a:cubicBezTo>
                    <a:cubicBezTo>
                      <a:pt x="411" y="64"/>
                      <a:pt x="411" y="63"/>
                      <a:pt x="411" y="63"/>
                    </a:cubicBezTo>
                    <a:cubicBezTo>
                      <a:pt x="411" y="63"/>
                      <a:pt x="410" y="63"/>
                      <a:pt x="410" y="63"/>
                    </a:cubicBezTo>
                    <a:cubicBezTo>
                      <a:pt x="410" y="63"/>
                      <a:pt x="410" y="62"/>
                      <a:pt x="410" y="62"/>
                    </a:cubicBezTo>
                    <a:cubicBezTo>
                      <a:pt x="410" y="62"/>
                      <a:pt x="409" y="61"/>
                      <a:pt x="409" y="61"/>
                    </a:cubicBezTo>
                    <a:cubicBezTo>
                      <a:pt x="409" y="61"/>
                      <a:pt x="409" y="60"/>
                      <a:pt x="409" y="60"/>
                    </a:cubicBezTo>
                    <a:cubicBezTo>
                      <a:pt x="409" y="59"/>
                      <a:pt x="408" y="59"/>
                      <a:pt x="408" y="58"/>
                    </a:cubicBezTo>
                    <a:cubicBezTo>
                      <a:pt x="408" y="58"/>
                      <a:pt x="408" y="57"/>
                      <a:pt x="407" y="57"/>
                    </a:cubicBezTo>
                    <a:cubicBezTo>
                      <a:pt x="407" y="56"/>
                      <a:pt x="407" y="55"/>
                      <a:pt x="405" y="55"/>
                    </a:cubicBezTo>
                    <a:cubicBezTo>
                      <a:pt x="405" y="55"/>
                      <a:pt x="404" y="54"/>
                      <a:pt x="404" y="54"/>
                    </a:cubicBezTo>
                    <a:cubicBezTo>
                      <a:pt x="404" y="53"/>
                      <a:pt x="404" y="53"/>
                      <a:pt x="404" y="52"/>
                    </a:cubicBezTo>
                    <a:cubicBezTo>
                      <a:pt x="403" y="51"/>
                      <a:pt x="401" y="49"/>
                      <a:pt x="400" y="48"/>
                    </a:cubicBezTo>
                    <a:cubicBezTo>
                      <a:pt x="400" y="47"/>
                      <a:pt x="400" y="47"/>
                      <a:pt x="399" y="47"/>
                    </a:cubicBezTo>
                    <a:cubicBezTo>
                      <a:pt x="399" y="45"/>
                      <a:pt x="399" y="44"/>
                      <a:pt x="399" y="43"/>
                    </a:cubicBezTo>
                    <a:cubicBezTo>
                      <a:pt x="399" y="42"/>
                      <a:pt x="398" y="42"/>
                      <a:pt x="398" y="42"/>
                    </a:cubicBezTo>
                    <a:cubicBezTo>
                      <a:pt x="398" y="41"/>
                      <a:pt x="398" y="41"/>
                      <a:pt x="398" y="41"/>
                    </a:cubicBezTo>
                    <a:cubicBezTo>
                      <a:pt x="397" y="40"/>
                      <a:pt x="396" y="40"/>
                      <a:pt x="396" y="40"/>
                    </a:cubicBezTo>
                    <a:cubicBezTo>
                      <a:pt x="396" y="40"/>
                      <a:pt x="395" y="40"/>
                      <a:pt x="395" y="39"/>
                    </a:cubicBezTo>
                    <a:cubicBezTo>
                      <a:pt x="395" y="39"/>
                      <a:pt x="395" y="39"/>
                      <a:pt x="395" y="39"/>
                    </a:cubicBezTo>
                    <a:cubicBezTo>
                      <a:pt x="395" y="38"/>
                      <a:pt x="394" y="38"/>
                      <a:pt x="394" y="38"/>
                    </a:cubicBezTo>
                    <a:cubicBezTo>
                      <a:pt x="394" y="38"/>
                      <a:pt x="393" y="37"/>
                      <a:pt x="393" y="36"/>
                    </a:cubicBezTo>
                    <a:cubicBezTo>
                      <a:pt x="392" y="35"/>
                      <a:pt x="391" y="34"/>
                      <a:pt x="390" y="32"/>
                    </a:cubicBezTo>
                    <a:cubicBezTo>
                      <a:pt x="389" y="32"/>
                      <a:pt x="389" y="32"/>
                      <a:pt x="388" y="32"/>
                    </a:cubicBezTo>
                    <a:cubicBezTo>
                      <a:pt x="388" y="32"/>
                      <a:pt x="387" y="31"/>
                      <a:pt x="387" y="30"/>
                    </a:cubicBezTo>
                    <a:cubicBezTo>
                      <a:pt x="387" y="30"/>
                      <a:pt x="386" y="29"/>
                      <a:pt x="386" y="29"/>
                    </a:cubicBezTo>
                    <a:cubicBezTo>
                      <a:pt x="385" y="29"/>
                      <a:pt x="385" y="28"/>
                      <a:pt x="384" y="27"/>
                    </a:cubicBezTo>
                    <a:cubicBezTo>
                      <a:pt x="383" y="26"/>
                      <a:pt x="383" y="24"/>
                      <a:pt x="381" y="23"/>
                    </a:cubicBezTo>
                    <a:cubicBezTo>
                      <a:pt x="382" y="22"/>
                      <a:pt x="383" y="22"/>
                      <a:pt x="384" y="22"/>
                    </a:cubicBezTo>
                    <a:cubicBezTo>
                      <a:pt x="385" y="22"/>
                      <a:pt x="385" y="22"/>
                      <a:pt x="386" y="22"/>
                    </a:cubicBezTo>
                    <a:cubicBezTo>
                      <a:pt x="386" y="21"/>
                      <a:pt x="388" y="22"/>
                      <a:pt x="388" y="21"/>
                    </a:cubicBezTo>
                    <a:cubicBezTo>
                      <a:pt x="389" y="20"/>
                      <a:pt x="389" y="20"/>
                      <a:pt x="390" y="19"/>
                    </a:cubicBezTo>
                    <a:cubicBezTo>
                      <a:pt x="390" y="19"/>
                      <a:pt x="389" y="19"/>
                      <a:pt x="389" y="18"/>
                    </a:cubicBezTo>
                    <a:cubicBezTo>
                      <a:pt x="389" y="17"/>
                      <a:pt x="389" y="16"/>
                      <a:pt x="389" y="15"/>
                    </a:cubicBezTo>
                    <a:cubicBezTo>
                      <a:pt x="390" y="15"/>
                      <a:pt x="390" y="15"/>
                      <a:pt x="390" y="15"/>
                    </a:cubicBezTo>
                    <a:cubicBezTo>
                      <a:pt x="391" y="16"/>
                      <a:pt x="392" y="16"/>
                      <a:pt x="392" y="17"/>
                    </a:cubicBezTo>
                    <a:cubicBezTo>
                      <a:pt x="393" y="17"/>
                      <a:pt x="394" y="17"/>
                      <a:pt x="395" y="17"/>
                    </a:cubicBezTo>
                    <a:cubicBezTo>
                      <a:pt x="396" y="17"/>
                      <a:pt x="396" y="16"/>
                      <a:pt x="397" y="17"/>
                    </a:cubicBezTo>
                    <a:cubicBezTo>
                      <a:pt x="397" y="16"/>
                      <a:pt x="397" y="15"/>
                      <a:pt x="397" y="15"/>
                    </a:cubicBezTo>
                    <a:cubicBezTo>
                      <a:pt x="397" y="14"/>
                      <a:pt x="399" y="14"/>
                      <a:pt x="398" y="13"/>
                    </a:cubicBezTo>
                    <a:cubicBezTo>
                      <a:pt x="399" y="12"/>
                      <a:pt x="399" y="11"/>
                      <a:pt x="399" y="10"/>
                    </a:cubicBezTo>
                    <a:cubicBezTo>
                      <a:pt x="399" y="10"/>
                      <a:pt x="398" y="10"/>
                      <a:pt x="398" y="9"/>
                    </a:cubicBezTo>
                    <a:cubicBezTo>
                      <a:pt x="399" y="9"/>
                      <a:pt x="399" y="9"/>
                      <a:pt x="400" y="9"/>
                    </a:cubicBezTo>
                    <a:cubicBezTo>
                      <a:pt x="402" y="8"/>
                      <a:pt x="402" y="8"/>
                      <a:pt x="405" y="5"/>
                    </a:cubicBezTo>
                    <a:cubicBezTo>
                      <a:pt x="405" y="5"/>
                      <a:pt x="406" y="5"/>
                      <a:pt x="406" y="6"/>
                    </a:cubicBezTo>
                    <a:cubicBezTo>
                      <a:pt x="406" y="6"/>
                      <a:pt x="407" y="6"/>
                      <a:pt x="407" y="6"/>
                    </a:cubicBezTo>
                    <a:cubicBezTo>
                      <a:pt x="408" y="6"/>
                      <a:pt x="408" y="6"/>
                      <a:pt x="408" y="6"/>
                    </a:cubicBezTo>
                    <a:cubicBezTo>
                      <a:pt x="410" y="6"/>
                      <a:pt x="411" y="6"/>
                      <a:pt x="413" y="6"/>
                    </a:cubicBezTo>
                    <a:cubicBezTo>
                      <a:pt x="414" y="6"/>
                      <a:pt x="414" y="5"/>
                      <a:pt x="415" y="4"/>
                    </a:cubicBezTo>
                    <a:cubicBezTo>
                      <a:pt x="414" y="3"/>
                      <a:pt x="414" y="2"/>
                      <a:pt x="413" y="1"/>
                    </a:cubicBezTo>
                    <a:cubicBezTo>
                      <a:pt x="413" y="1"/>
                      <a:pt x="413" y="0"/>
                      <a:pt x="414" y="0"/>
                    </a:cubicBezTo>
                    <a:cubicBezTo>
                      <a:pt x="414" y="0"/>
                      <a:pt x="415" y="0"/>
                      <a:pt x="416" y="0"/>
                    </a:cubicBezTo>
                    <a:cubicBezTo>
                      <a:pt x="416" y="1"/>
                      <a:pt x="417" y="1"/>
                      <a:pt x="418" y="2"/>
                    </a:cubicBezTo>
                    <a:cubicBezTo>
                      <a:pt x="419" y="2"/>
                      <a:pt x="420" y="2"/>
                      <a:pt x="422" y="2"/>
                    </a:cubicBezTo>
                    <a:cubicBezTo>
                      <a:pt x="422" y="2"/>
                      <a:pt x="422" y="2"/>
                      <a:pt x="422" y="3"/>
                    </a:cubicBezTo>
                    <a:cubicBezTo>
                      <a:pt x="423" y="3"/>
                      <a:pt x="423" y="3"/>
                      <a:pt x="424" y="3"/>
                    </a:cubicBezTo>
                    <a:cubicBezTo>
                      <a:pt x="424" y="3"/>
                      <a:pt x="424" y="3"/>
                      <a:pt x="424" y="3"/>
                    </a:cubicBezTo>
                    <a:cubicBezTo>
                      <a:pt x="425" y="3"/>
                      <a:pt x="426" y="3"/>
                      <a:pt x="426" y="3"/>
                    </a:cubicBezTo>
                    <a:cubicBezTo>
                      <a:pt x="428" y="5"/>
                      <a:pt x="429" y="6"/>
                      <a:pt x="430" y="8"/>
                    </a:cubicBezTo>
                    <a:cubicBezTo>
                      <a:pt x="430" y="8"/>
                      <a:pt x="431" y="8"/>
                      <a:pt x="431" y="8"/>
                    </a:cubicBezTo>
                    <a:cubicBezTo>
                      <a:pt x="431" y="8"/>
                      <a:pt x="432" y="9"/>
                      <a:pt x="432" y="9"/>
                    </a:cubicBezTo>
                    <a:cubicBezTo>
                      <a:pt x="433" y="9"/>
                      <a:pt x="433" y="9"/>
                      <a:pt x="434" y="10"/>
                    </a:cubicBezTo>
                    <a:cubicBezTo>
                      <a:pt x="435" y="10"/>
                      <a:pt x="435" y="10"/>
                      <a:pt x="436" y="10"/>
                    </a:cubicBezTo>
                    <a:cubicBezTo>
                      <a:pt x="436" y="10"/>
                      <a:pt x="437" y="10"/>
                      <a:pt x="437" y="10"/>
                    </a:cubicBezTo>
                    <a:cubicBezTo>
                      <a:pt x="437" y="10"/>
                      <a:pt x="437" y="9"/>
                      <a:pt x="437" y="9"/>
                    </a:cubicBezTo>
                    <a:cubicBezTo>
                      <a:pt x="438" y="9"/>
                      <a:pt x="439" y="9"/>
                      <a:pt x="440" y="9"/>
                    </a:cubicBezTo>
                    <a:cubicBezTo>
                      <a:pt x="440" y="10"/>
                      <a:pt x="441" y="10"/>
                      <a:pt x="441" y="11"/>
                    </a:cubicBezTo>
                    <a:cubicBezTo>
                      <a:pt x="442" y="12"/>
                      <a:pt x="442" y="12"/>
                      <a:pt x="443" y="12"/>
                    </a:cubicBezTo>
                    <a:cubicBezTo>
                      <a:pt x="444" y="13"/>
                      <a:pt x="445" y="15"/>
                      <a:pt x="446" y="16"/>
                    </a:cubicBezTo>
                    <a:cubicBezTo>
                      <a:pt x="447" y="18"/>
                      <a:pt x="449" y="19"/>
                      <a:pt x="451" y="21"/>
                    </a:cubicBezTo>
                    <a:cubicBezTo>
                      <a:pt x="452" y="21"/>
                      <a:pt x="453" y="21"/>
                      <a:pt x="453" y="22"/>
                    </a:cubicBezTo>
                    <a:cubicBezTo>
                      <a:pt x="456" y="23"/>
                      <a:pt x="456" y="26"/>
                      <a:pt x="458" y="27"/>
                    </a:cubicBezTo>
                    <a:cubicBezTo>
                      <a:pt x="458" y="28"/>
                      <a:pt x="459" y="28"/>
                      <a:pt x="459" y="29"/>
                    </a:cubicBezTo>
                    <a:cubicBezTo>
                      <a:pt x="460" y="30"/>
                      <a:pt x="460" y="30"/>
                      <a:pt x="461" y="31"/>
                    </a:cubicBezTo>
                    <a:cubicBezTo>
                      <a:pt x="461" y="32"/>
                      <a:pt x="462" y="32"/>
                      <a:pt x="462" y="33"/>
                    </a:cubicBezTo>
                    <a:cubicBezTo>
                      <a:pt x="462" y="33"/>
                      <a:pt x="462" y="33"/>
                      <a:pt x="462" y="34"/>
                    </a:cubicBezTo>
                    <a:cubicBezTo>
                      <a:pt x="464" y="35"/>
                      <a:pt x="465" y="37"/>
                      <a:pt x="467" y="39"/>
                    </a:cubicBezTo>
                    <a:cubicBezTo>
                      <a:pt x="467" y="39"/>
                      <a:pt x="467" y="39"/>
                      <a:pt x="467" y="39"/>
                    </a:cubicBezTo>
                    <a:cubicBezTo>
                      <a:pt x="467" y="41"/>
                      <a:pt x="469" y="41"/>
                      <a:pt x="469" y="42"/>
                    </a:cubicBezTo>
                    <a:cubicBezTo>
                      <a:pt x="469" y="43"/>
                      <a:pt x="470" y="44"/>
                      <a:pt x="471" y="44"/>
                    </a:cubicBezTo>
                    <a:cubicBezTo>
                      <a:pt x="473" y="45"/>
                      <a:pt x="473" y="46"/>
                      <a:pt x="474" y="48"/>
                    </a:cubicBezTo>
                    <a:cubicBezTo>
                      <a:pt x="475" y="49"/>
                      <a:pt x="476" y="49"/>
                      <a:pt x="477" y="51"/>
                    </a:cubicBezTo>
                    <a:cubicBezTo>
                      <a:pt x="478" y="51"/>
                      <a:pt x="480" y="52"/>
                      <a:pt x="480" y="54"/>
                    </a:cubicBezTo>
                    <a:cubicBezTo>
                      <a:pt x="480" y="54"/>
                      <a:pt x="481" y="55"/>
                      <a:pt x="482" y="56"/>
                    </a:cubicBezTo>
                    <a:cubicBezTo>
                      <a:pt x="482" y="56"/>
                      <a:pt x="482" y="57"/>
                      <a:pt x="483" y="57"/>
                    </a:cubicBezTo>
                    <a:cubicBezTo>
                      <a:pt x="484" y="58"/>
                      <a:pt x="484" y="59"/>
                      <a:pt x="484" y="59"/>
                    </a:cubicBezTo>
                    <a:cubicBezTo>
                      <a:pt x="485" y="60"/>
                      <a:pt x="486" y="61"/>
                      <a:pt x="487" y="62"/>
                    </a:cubicBezTo>
                    <a:cubicBezTo>
                      <a:pt x="487" y="62"/>
                      <a:pt x="487" y="63"/>
                      <a:pt x="487" y="63"/>
                    </a:cubicBezTo>
                    <a:cubicBezTo>
                      <a:pt x="487" y="64"/>
                      <a:pt x="488" y="64"/>
                      <a:pt x="488" y="65"/>
                    </a:cubicBezTo>
                    <a:cubicBezTo>
                      <a:pt x="488" y="66"/>
                      <a:pt x="489" y="66"/>
                      <a:pt x="489" y="67"/>
                    </a:cubicBezTo>
                    <a:cubicBezTo>
                      <a:pt x="490" y="68"/>
                      <a:pt x="491" y="69"/>
                      <a:pt x="492" y="71"/>
                    </a:cubicBezTo>
                    <a:cubicBezTo>
                      <a:pt x="493" y="72"/>
                      <a:pt x="493" y="73"/>
                      <a:pt x="494" y="74"/>
                    </a:cubicBezTo>
                    <a:cubicBezTo>
                      <a:pt x="494" y="74"/>
                      <a:pt x="495" y="75"/>
                      <a:pt x="495" y="75"/>
                    </a:cubicBezTo>
                    <a:cubicBezTo>
                      <a:pt x="495" y="75"/>
                      <a:pt x="495" y="75"/>
                      <a:pt x="495" y="76"/>
                    </a:cubicBezTo>
                    <a:cubicBezTo>
                      <a:pt x="496" y="76"/>
                      <a:pt x="496" y="76"/>
                      <a:pt x="496" y="77"/>
                    </a:cubicBezTo>
                    <a:cubicBezTo>
                      <a:pt x="496" y="78"/>
                      <a:pt x="496" y="78"/>
                      <a:pt x="496" y="79"/>
                    </a:cubicBezTo>
                    <a:cubicBezTo>
                      <a:pt x="497" y="81"/>
                      <a:pt x="499" y="81"/>
                      <a:pt x="500" y="82"/>
                    </a:cubicBezTo>
                    <a:cubicBezTo>
                      <a:pt x="500" y="83"/>
                      <a:pt x="500" y="83"/>
                      <a:pt x="500" y="83"/>
                    </a:cubicBezTo>
                    <a:cubicBezTo>
                      <a:pt x="501" y="84"/>
                      <a:pt x="501" y="85"/>
                      <a:pt x="502" y="85"/>
                    </a:cubicBezTo>
                    <a:cubicBezTo>
                      <a:pt x="502" y="85"/>
                      <a:pt x="502" y="85"/>
                      <a:pt x="503" y="85"/>
                    </a:cubicBezTo>
                    <a:cubicBezTo>
                      <a:pt x="503" y="84"/>
                      <a:pt x="503" y="83"/>
                      <a:pt x="503" y="82"/>
                    </a:cubicBezTo>
                    <a:cubicBezTo>
                      <a:pt x="504" y="82"/>
                      <a:pt x="503" y="83"/>
                      <a:pt x="504" y="83"/>
                    </a:cubicBezTo>
                    <a:cubicBezTo>
                      <a:pt x="504" y="84"/>
                      <a:pt x="505" y="84"/>
                      <a:pt x="505" y="85"/>
                    </a:cubicBezTo>
                    <a:cubicBezTo>
                      <a:pt x="505" y="86"/>
                      <a:pt x="506" y="87"/>
                      <a:pt x="506" y="87"/>
                    </a:cubicBezTo>
                    <a:cubicBezTo>
                      <a:pt x="506" y="87"/>
                      <a:pt x="507" y="87"/>
                      <a:pt x="507" y="87"/>
                    </a:cubicBezTo>
                    <a:cubicBezTo>
                      <a:pt x="507" y="88"/>
                      <a:pt x="508" y="88"/>
                      <a:pt x="508" y="89"/>
                    </a:cubicBezTo>
                    <a:cubicBezTo>
                      <a:pt x="509" y="89"/>
                      <a:pt x="510" y="89"/>
                      <a:pt x="510" y="89"/>
                    </a:cubicBezTo>
                    <a:cubicBezTo>
                      <a:pt x="511" y="89"/>
                      <a:pt x="511" y="88"/>
                      <a:pt x="512" y="88"/>
                    </a:cubicBezTo>
                    <a:cubicBezTo>
                      <a:pt x="512" y="87"/>
                      <a:pt x="513" y="87"/>
                      <a:pt x="514" y="86"/>
                    </a:cubicBezTo>
                    <a:cubicBezTo>
                      <a:pt x="514" y="86"/>
                      <a:pt x="514" y="85"/>
                      <a:pt x="514" y="84"/>
                    </a:cubicBezTo>
                    <a:cubicBezTo>
                      <a:pt x="514" y="84"/>
                      <a:pt x="514" y="83"/>
                      <a:pt x="515" y="83"/>
                    </a:cubicBezTo>
                    <a:cubicBezTo>
                      <a:pt x="515" y="84"/>
                      <a:pt x="515" y="84"/>
                      <a:pt x="516" y="84"/>
                    </a:cubicBezTo>
                    <a:cubicBezTo>
                      <a:pt x="516" y="84"/>
                      <a:pt x="516" y="85"/>
                      <a:pt x="516" y="85"/>
                    </a:cubicBezTo>
                    <a:cubicBezTo>
                      <a:pt x="517" y="86"/>
                      <a:pt x="518" y="87"/>
                      <a:pt x="519" y="88"/>
                    </a:cubicBezTo>
                    <a:cubicBezTo>
                      <a:pt x="519" y="88"/>
                      <a:pt x="520" y="88"/>
                      <a:pt x="520" y="89"/>
                    </a:cubicBezTo>
                    <a:cubicBezTo>
                      <a:pt x="520" y="89"/>
                      <a:pt x="520" y="89"/>
                      <a:pt x="519" y="89"/>
                    </a:cubicBezTo>
                    <a:cubicBezTo>
                      <a:pt x="521" y="90"/>
                      <a:pt x="521" y="92"/>
                      <a:pt x="522" y="93"/>
                    </a:cubicBezTo>
                    <a:cubicBezTo>
                      <a:pt x="522" y="94"/>
                      <a:pt x="522" y="95"/>
                      <a:pt x="522" y="95"/>
                    </a:cubicBezTo>
                    <a:cubicBezTo>
                      <a:pt x="522" y="96"/>
                      <a:pt x="523" y="97"/>
                      <a:pt x="523" y="97"/>
                    </a:cubicBezTo>
                    <a:cubicBezTo>
                      <a:pt x="523" y="98"/>
                      <a:pt x="524" y="98"/>
                      <a:pt x="524" y="98"/>
                    </a:cubicBezTo>
                    <a:cubicBezTo>
                      <a:pt x="524" y="98"/>
                      <a:pt x="524" y="98"/>
                      <a:pt x="524" y="98"/>
                    </a:cubicBezTo>
                    <a:cubicBezTo>
                      <a:pt x="524" y="100"/>
                      <a:pt x="524" y="103"/>
                      <a:pt x="524" y="105"/>
                    </a:cubicBezTo>
                    <a:cubicBezTo>
                      <a:pt x="524" y="105"/>
                      <a:pt x="525" y="106"/>
                      <a:pt x="525" y="106"/>
                    </a:cubicBezTo>
                    <a:cubicBezTo>
                      <a:pt x="525" y="106"/>
                      <a:pt x="525" y="107"/>
                      <a:pt x="525" y="108"/>
                    </a:cubicBezTo>
                    <a:cubicBezTo>
                      <a:pt x="526" y="108"/>
                      <a:pt x="525" y="109"/>
                      <a:pt x="526" y="110"/>
                    </a:cubicBezTo>
                    <a:cubicBezTo>
                      <a:pt x="527" y="110"/>
                      <a:pt x="526" y="111"/>
                      <a:pt x="526" y="112"/>
                    </a:cubicBezTo>
                    <a:cubicBezTo>
                      <a:pt x="527" y="112"/>
                      <a:pt x="527" y="112"/>
                      <a:pt x="527" y="113"/>
                    </a:cubicBezTo>
                    <a:cubicBezTo>
                      <a:pt x="528" y="113"/>
                      <a:pt x="529" y="113"/>
                      <a:pt x="530" y="113"/>
                    </a:cubicBezTo>
                    <a:cubicBezTo>
                      <a:pt x="530" y="112"/>
                      <a:pt x="531" y="112"/>
                      <a:pt x="531" y="111"/>
                    </a:cubicBezTo>
                    <a:cubicBezTo>
                      <a:pt x="531" y="110"/>
                      <a:pt x="532" y="109"/>
                      <a:pt x="532" y="109"/>
                    </a:cubicBezTo>
                    <a:cubicBezTo>
                      <a:pt x="532" y="107"/>
                      <a:pt x="532" y="104"/>
                      <a:pt x="532" y="102"/>
                    </a:cubicBezTo>
                    <a:cubicBezTo>
                      <a:pt x="532" y="102"/>
                      <a:pt x="532" y="102"/>
                      <a:pt x="531" y="102"/>
                    </a:cubicBezTo>
                    <a:cubicBezTo>
                      <a:pt x="531" y="100"/>
                      <a:pt x="531" y="99"/>
                      <a:pt x="531" y="97"/>
                    </a:cubicBezTo>
                    <a:cubicBezTo>
                      <a:pt x="532" y="97"/>
                      <a:pt x="532" y="96"/>
                      <a:pt x="533" y="96"/>
                    </a:cubicBezTo>
                    <a:cubicBezTo>
                      <a:pt x="533" y="95"/>
                      <a:pt x="533" y="95"/>
                      <a:pt x="533" y="94"/>
                    </a:cubicBezTo>
                    <a:cubicBezTo>
                      <a:pt x="533" y="94"/>
                      <a:pt x="534" y="93"/>
                      <a:pt x="535" y="92"/>
                    </a:cubicBezTo>
                    <a:cubicBezTo>
                      <a:pt x="535" y="92"/>
                      <a:pt x="535" y="91"/>
                      <a:pt x="535" y="91"/>
                    </a:cubicBezTo>
                    <a:cubicBezTo>
                      <a:pt x="536" y="90"/>
                      <a:pt x="537" y="89"/>
                      <a:pt x="538" y="88"/>
                    </a:cubicBezTo>
                    <a:cubicBezTo>
                      <a:pt x="538" y="88"/>
                      <a:pt x="539" y="87"/>
                      <a:pt x="539" y="87"/>
                    </a:cubicBezTo>
                    <a:cubicBezTo>
                      <a:pt x="539" y="86"/>
                      <a:pt x="540" y="85"/>
                      <a:pt x="541" y="84"/>
                    </a:cubicBezTo>
                    <a:cubicBezTo>
                      <a:pt x="542" y="83"/>
                      <a:pt x="542" y="82"/>
                      <a:pt x="543" y="81"/>
                    </a:cubicBezTo>
                    <a:cubicBezTo>
                      <a:pt x="543" y="81"/>
                      <a:pt x="543" y="80"/>
                      <a:pt x="543" y="80"/>
                    </a:cubicBezTo>
                    <a:cubicBezTo>
                      <a:pt x="543" y="79"/>
                      <a:pt x="544" y="79"/>
                      <a:pt x="545" y="78"/>
                    </a:cubicBezTo>
                    <a:cubicBezTo>
                      <a:pt x="545" y="77"/>
                      <a:pt x="546" y="76"/>
                      <a:pt x="546" y="76"/>
                    </a:cubicBezTo>
                    <a:cubicBezTo>
                      <a:pt x="546" y="75"/>
                      <a:pt x="546" y="75"/>
                      <a:pt x="546" y="75"/>
                    </a:cubicBezTo>
                    <a:cubicBezTo>
                      <a:pt x="548" y="73"/>
                      <a:pt x="549" y="71"/>
                      <a:pt x="550" y="69"/>
                    </a:cubicBezTo>
                    <a:cubicBezTo>
                      <a:pt x="551" y="69"/>
                      <a:pt x="551" y="68"/>
                      <a:pt x="552" y="67"/>
                    </a:cubicBezTo>
                    <a:cubicBezTo>
                      <a:pt x="552" y="66"/>
                      <a:pt x="553" y="66"/>
                      <a:pt x="553" y="65"/>
                    </a:cubicBezTo>
                    <a:cubicBezTo>
                      <a:pt x="553" y="65"/>
                      <a:pt x="553" y="65"/>
                      <a:pt x="553" y="64"/>
                    </a:cubicBezTo>
                    <a:cubicBezTo>
                      <a:pt x="554" y="63"/>
                      <a:pt x="555" y="62"/>
                      <a:pt x="556" y="61"/>
                    </a:cubicBezTo>
                    <a:cubicBezTo>
                      <a:pt x="556" y="61"/>
                      <a:pt x="556" y="61"/>
                      <a:pt x="556" y="60"/>
                    </a:cubicBezTo>
                    <a:cubicBezTo>
                      <a:pt x="557" y="60"/>
                      <a:pt x="557" y="60"/>
                      <a:pt x="557" y="59"/>
                    </a:cubicBezTo>
                    <a:cubicBezTo>
                      <a:pt x="558" y="60"/>
                      <a:pt x="558" y="60"/>
                      <a:pt x="557" y="61"/>
                    </a:cubicBezTo>
                    <a:cubicBezTo>
                      <a:pt x="557" y="61"/>
                      <a:pt x="558" y="62"/>
                      <a:pt x="558" y="62"/>
                    </a:cubicBezTo>
                    <a:cubicBezTo>
                      <a:pt x="558" y="62"/>
                      <a:pt x="558" y="62"/>
                      <a:pt x="559" y="62"/>
                    </a:cubicBezTo>
                    <a:cubicBezTo>
                      <a:pt x="559" y="62"/>
                      <a:pt x="559" y="61"/>
                      <a:pt x="559" y="60"/>
                    </a:cubicBezTo>
                    <a:cubicBezTo>
                      <a:pt x="560" y="60"/>
                      <a:pt x="560" y="59"/>
                      <a:pt x="561" y="59"/>
                    </a:cubicBezTo>
                    <a:cubicBezTo>
                      <a:pt x="561" y="58"/>
                      <a:pt x="561" y="57"/>
                      <a:pt x="562" y="57"/>
                    </a:cubicBezTo>
                    <a:cubicBezTo>
                      <a:pt x="562" y="58"/>
                      <a:pt x="562" y="58"/>
                      <a:pt x="562" y="59"/>
                    </a:cubicBezTo>
                    <a:cubicBezTo>
                      <a:pt x="562" y="59"/>
                      <a:pt x="563" y="59"/>
                      <a:pt x="563" y="59"/>
                    </a:cubicBezTo>
                    <a:cubicBezTo>
                      <a:pt x="563" y="59"/>
                      <a:pt x="564" y="58"/>
                      <a:pt x="564" y="58"/>
                    </a:cubicBezTo>
                    <a:cubicBezTo>
                      <a:pt x="564" y="58"/>
                      <a:pt x="564" y="58"/>
                      <a:pt x="564" y="57"/>
                    </a:cubicBezTo>
                    <a:cubicBezTo>
                      <a:pt x="564" y="57"/>
                      <a:pt x="565" y="57"/>
                      <a:pt x="565" y="57"/>
                    </a:cubicBezTo>
                    <a:cubicBezTo>
                      <a:pt x="565" y="56"/>
                      <a:pt x="566" y="55"/>
                      <a:pt x="566" y="54"/>
                    </a:cubicBezTo>
                    <a:cubicBezTo>
                      <a:pt x="568" y="54"/>
                      <a:pt x="568" y="52"/>
                      <a:pt x="569" y="51"/>
                    </a:cubicBezTo>
                    <a:cubicBezTo>
                      <a:pt x="569" y="50"/>
                      <a:pt x="569" y="50"/>
                      <a:pt x="569" y="49"/>
                    </a:cubicBezTo>
                    <a:cubicBezTo>
                      <a:pt x="571" y="48"/>
                      <a:pt x="572" y="48"/>
                      <a:pt x="573" y="45"/>
                    </a:cubicBezTo>
                    <a:cubicBezTo>
                      <a:pt x="574" y="45"/>
                      <a:pt x="575" y="44"/>
                      <a:pt x="576" y="44"/>
                    </a:cubicBezTo>
                    <a:cubicBezTo>
                      <a:pt x="576" y="44"/>
                      <a:pt x="576" y="43"/>
                      <a:pt x="577" y="43"/>
                    </a:cubicBezTo>
                    <a:cubicBezTo>
                      <a:pt x="577" y="42"/>
                      <a:pt x="576" y="41"/>
                      <a:pt x="577" y="40"/>
                    </a:cubicBezTo>
                    <a:cubicBezTo>
                      <a:pt x="578" y="41"/>
                      <a:pt x="578" y="41"/>
                      <a:pt x="578" y="41"/>
                    </a:cubicBezTo>
                    <a:cubicBezTo>
                      <a:pt x="579" y="41"/>
                      <a:pt x="579" y="40"/>
                      <a:pt x="580" y="40"/>
                    </a:cubicBezTo>
                    <a:cubicBezTo>
                      <a:pt x="580" y="40"/>
                      <a:pt x="581" y="40"/>
                      <a:pt x="581" y="39"/>
                    </a:cubicBezTo>
                    <a:cubicBezTo>
                      <a:pt x="582" y="39"/>
                      <a:pt x="582" y="39"/>
                      <a:pt x="583" y="39"/>
                    </a:cubicBezTo>
                    <a:cubicBezTo>
                      <a:pt x="582" y="40"/>
                      <a:pt x="581" y="41"/>
                      <a:pt x="581" y="41"/>
                    </a:cubicBezTo>
                    <a:cubicBezTo>
                      <a:pt x="580" y="42"/>
                      <a:pt x="580" y="43"/>
                      <a:pt x="581" y="44"/>
                    </a:cubicBezTo>
                    <a:cubicBezTo>
                      <a:pt x="580" y="45"/>
                      <a:pt x="579" y="46"/>
                      <a:pt x="578" y="47"/>
                    </a:cubicBezTo>
                    <a:cubicBezTo>
                      <a:pt x="578" y="48"/>
                      <a:pt x="576" y="49"/>
                      <a:pt x="577" y="50"/>
                    </a:cubicBezTo>
                    <a:cubicBezTo>
                      <a:pt x="577" y="50"/>
                      <a:pt x="576" y="51"/>
                      <a:pt x="576" y="51"/>
                    </a:cubicBezTo>
                    <a:cubicBezTo>
                      <a:pt x="576" y="51"/>
                      <a:pt x="577" y="51"/>
                      <a:pt x="577" y="52"/>
                    </a:cubicBezTo>
                    <a:cubicBezTo>
                      <a:pt x="577" y="52"/>
                      <a:pt x="576" y="53"/>
                      <a:pt x="576" y="53"/>
                    </a:cubicBezTo>
                    <a:cubicBezTo>
                      <a:pt x="577" y="54"/>
                      <a:pt x="577" y="54"/>
                      <a:pt x="577" y="55"/>
                    </a:cubicBezTo>
                    <a:cubicBezTo>
                      <a:pt x="576" y="55"/>
                      <a:pt x="576" y="55"/>
                      <a:pt x="575" y="55"/>
                    </a:cubicBezTo>
                    <a:cubicBezTo>
                      <a:pt x="574" y="55"/>
                      <a:pt x="575" y="57"/>
                      <a:pt x="574" y="57"/>
                    </a:cubicBezTo>
                    <a:cubicBezTo>
                      <a:pt x="574" y="58"/>
                      <a:pt x="574" y="59"/>
                      <a:pt x="573" y="59"/>
                    </a:cubicBezTo>
                    <a:cubicBezTo>
                      <a:pt x="574" y="60"/>
                      <a:pt x="572" y="60"/>
                      <a:pt x="573" y="61"/>
                    </a:cubicBezTo>
                    <a:cubicBezTo>
                      <a:pt x="573" y="62"/>
                      <a:pt x="574" y="61"/>
                      <a:pt x="575" y="62"/>
                    </a:cubicBezTo>
                    <a:cubicBezTo>
                      <a:pt x="575" y="62"/>
                      <a:pt x="575" y="63"/>
                      <a:pt x="575" y="63"/>
                    </a:cubicBezTo>
                    <a:cubicBezTo>
                      <a:pt x="574" y="64"/>
                      <a:pt x="574" y="64"/>
                      <a:pt x="573" y="65"/>
                    </a:cubicBezTo>
                    <a:cubicBezTo>
                      <a:pt x="573" y="65"/>
                      <a:pt x="573" y="65"/>
                      <a:pt x="573" y="65"/>
                    </a:cubicBezTo>
                    <a:cubicBezTo>
                      <a:pt x="573" y="66"/>
                      <a:pt x="573" y="67"/>
                      <a:pt x="573" y="68"/>
                    </a:cubicBezTo>
                    <a:cubicBezTo>
                      <a:pt x="574" y="69"/>
                      <a:pt x="574" y="69"/>
                      <a:pt x="575" y="68"/>
                    </a:cubicBezTo>
                    <a:cubicBezTo>
                      <a:pt x="576" y="68"/>
                      <a:pt x="575" y="67"/>
                      <a:pt x="576" y="66"/>
                    </a:cubicBezTo>
                    <a:cubicBezTo>
                      <a:pt x="576" y="65"/>
                      <a:pt x="577" y="65"/>
                      <a:pt x="577" y="64"/>
                    </a:cubicBezTo>
                    <a:cubicBezTo>
                      <a:pt x="578" y="64"/>
                      <a:pt x="579" y="64"/>
                      <a:pt x="580" y="64"/>
                    </a:cubicBezTo>
                    <a:cubicBezTo>
                      <a:pt x="580" y="64"/>
                      <a:pt x="581" y="64"/>
                      <a:pt x="582" y="63"/>
                    </a:cubicBezTo>
                    <a:cubicBezTo>
                      <a:pt x="582" y="63"/>
                      <a:pt x="582" y="62"/>
                      <a:pt x="582" y="62"/>
                    </a:cubicBezTo>
                    <a:cubicBezTo>
                      <a:pt x="582" y="62"/>
                      <a:pt x="582" y="61"/>
                      <a:pt x="583" y="61"/>
                    </a:cubicBezTo>
                    <a:cubicBezTo>
                      <a:pt x="583" y="60"/>
                      <a:pt x="584" y="60"/>
                      <a:pt x="584" y="60"/>
                    </a:cubicBezTo>
                    <a:cubicBezTo>
                      <a:pt x="584" y="59"/>
                      <a:pt x="585" y="59"/>
                      <a:pt x="585" y="59"/>
                    </a:cubicBezTo>
                    <a:cubicBezTo>
                      <a:pt x="585" y="58"/>
                      <a:pt x="585" y="58"/>
                      <a:pt x="586" y="58"/>
                    </a:cubicBezTo>
                    <a:cubicBezTo>
                      <a:pt x="586" y="58"/>
                      <a:pt x="586" y="59"/>
                      <a:pt x="586" y="60"/>
                    </a:cubicBezTo>
                    <a:cubicBezTo>
                      <a:pt x="586" y="60"/>
                      <a:pt x="586" y="60"/>
                      <a:pt x="585" y="60"/>
                    </a:cubicBezTo>
                    <a:cubicBezTo>
                      <a:pt x="586" y="61"/>
                      <a:pt x="586" y="61"/>
                      <a:pt x="587" y="61"/>
                    </a:cubicBezTo>
                    <a:cubicBezTo>
                      <a:pt x="588" y="60"/>
                      <a:pt x="589" y="59"/>
                      <a:pt x="590" y="59"/>
                    </a:cubicBezTo>
                    <a:cubicBezTo>
                      <a:pt x="590" y="59"/>
                      <a:pt x="590" y="58"/>
                      <a:pt x="590" y="58"/>
                    </a:cubicBezTo>
                    <a:cubicBezTo>
                      <a:pt x="590" y="58"/>
                      <a:pt x="590" y="58"/>
                      <a:pt x="591" y="58"/>
                    </a:cubicBezTo>
                    <a:cubicBezTo>
                      <a:pt x="592" y="56"/>
                      <a:pt x="594" y="54"/>
                      <a:pt x="596" y="53"/>
                    </a:cubicBezTo>
                    <a:cubicBezTo>
                      <a:pt x="596" y="52"/>
                      <a:pt x="597" y="51"/>
                      <a:pt x="599" y="50"/>
                    </a:cubicBezTo>
                    <a:cubicBezTo>
                      <a:pt x="599" y="50"/>
                      <a:pt x="600" y="49"/>
                      <a:pt x="600" y="48"/>
                    </a:cubicBezTo>
                    <a:cubicBezTo>
                      <a:pt x="601" y="47"/>
                      <a:pt x="602" y="46"/>
                      <a:pt x="603" y="46"/>
                    </a:cubicBezTo>
                    <a:cubicBezTo>
                      <a:pt x="603" y="46"/>
                      <a:pt x="604" y="46"/>
                      <a:pt x="605" y="46"/>
                    </a:cubicBezTo>
                    <a:cubicBezTo>
                      <a:pt x="605" y="46"/>
                      <a:pt x="606" y="46"/>
                      <a:pt x="606" y="47"/>
                    </a:cubicBezTo>
                    <a:cubicBezTo>
                      <a:pt x="606" y="48"/>
                      <a:pt x="605" y="49"/>
                      <a:pt x="605" y="49"/>
                    </a:cubicBezTo>
                    <a:cubicBezTo>
                      <a:pt x="605" y="50"/>
                      <a:pt x="605" y="51"/>
                      <a:pt x="605" y="51"/>
                    </a:cubicBezTo>
                    <a:cubicBezTo>
                      <a:pt x="604" y="52"/>
                      <a:pt x="604" y="54"/>
                      <a:pt x="602" y="55"/>
                    </a:cubicBezTo>
                    <a:cubicBezTo>
                      <a:pt x="602" y="56"/>
                      <a:pt x="602" y="57"/>
                      <a:pt x="602" y="57"/>
                    </a:cubicBezTo>
                    <a:cubicBezTo>
                      <a:pt x="602" y="58"/>
                      <a:pt x="602" y="58"/>
                      <a:pt x="602" y="58"/>
                    </a:cubicBezTo>
                    <a:cubicBezTo>
                      <a:pt x="602" y="59"/>
                      <a:pt x="602" y="59"/>
                      <a:pt x="603" y="60"/>
                    </a:cubicBezTo>
                    <a:cubicBezTo>
                      <a:pt x="603" y="60"/>
                      <a:pt x="604" y="60"/>
                      <a:pt x="605" y="60"/>
                    </a:cubicBezTo>
                    <a:cubicBezTo>
                      <a:pt x="605" y="60"/>
                      <a:pt x="605" y="61"/>
                      <a:pt x="605" y="61"/>
                    </a:cubicBezTo>
                    <a:cubicBezTo>
                      <a:pt x="604" y="62"/>
                      <a:pt x="603" y="62"/>
                      <a:pt x="603" y="63"/>
                    </a:cubicBezTo>
                    <a:cubicBezTo>
                      <a:pt x="603" y="63"/>
                      <a:pt x="603" y="64"/>
                      <a:pt x="602" y="64"/>
                    </a:cubicBezTo>
                    <a:cubicBezTo>
                      <a:pt x="602" y="65"/>
                      <a:pt x="602" y="66"/>
                      <a:pt x="602" y="66"/>
                    </a:cubicBezTo>
                    <a:cubicBezTo>
                      <a:pt x="602" y="66"/>
                      <a:pt x="602" y="66"/>
                      <a:pt x="601" y="67"/>
                    </a:cubicBezTo>
                    <a:cubicBezTo>
                      <a:pt x="601" y="67"/>
                      <a:pt x="601" y="67"/>
                      <a:pt x="601" y="68"/>
                    </a:cubicBezTo>
                    <a:cubicBezTo>
                      <a:pt x="600" y="68"/>
                      <a:pt x="600" y="68"/>
                      <a:pt x="600" y="68"/>
                    </a:cubicBezTo>
                    <a:cubicBezTo>
                      <a:pt x="600" y="69"/>
                      <a:pt x="600" y="69"/>
                      <a:pt x="600" y="69"/>
                    </a:cubicBezTo>
                    <a:cubicBezTo>
                      <a:pt x="599" y="70"/>
                      <a:pt x="598" y="70"/>
                      <a:pt x="598" y="71"/>
                    </a:cubicBezTo>
                    <a:cubicBezTo>
                      <a:pt x="598" y="73"/>
                      <a:pt x="598" y="74"/>
                      <a:pt x="598" y="76"/>
                    </a:cubicBezTo>
                    <a:cubicBezTo>
                      <a:pt x="599" y="76"/>
                      <a:pt x="598" y="77"/>
                      <a:pt x="598" y="78"/>
                    </a:cubicBezTo>
                    <a:cubicBezTo>
                      <a:pt x="599" y="78"/>
                      <a:pt x="598" y="79"/>
                      <a:pt x="599" y="79"/>
                    </a:cubicBezTo>
                    <a:cubicBezTo>
                      <a:pt x="600" y="79"/>
                      <a:pt x="601" y="78"/>
                      <a:pt x="601" y="77"/>
                    </a:cubicBezTo>
                    <a:cubicBezTo>
                      <a:pt x="602" y="76"/>
                      <a:pt x="602" y="75"/>
                      <a:pt x="603" y="74"/>
                    </a:cubicBezTo>
                    <a:cubicBezTo>
                      <a:pt x="603" y="74"/>
                      <a:pt x="603" y="73"/>
                      <a:pt x="604" y="73"/>
                    </a:cubicBezTo>
                    <a:cubicBezTo>
                      <a:pt x="605" y="72"/>
                      <a:pt x="604" y="72"/>
                      <a:pt x="605" y="71"/>
                    </a:cubicBezTo>
                    <a:cubicBezTo>
                      <a:pt x="605" y="70"/>
                      <a:pt x="606" y="69"/>
                      <a:pt x="606" y="69"/>
                    </a:cubicBezTo>
                    <a:cubicBezTo>
                      <a:pt x="606" y="68"/>
                      <a:pt x="607" y="67"/>
                      <a:pt x="607" y="67"/>
                    </a:cubicBezTo>
                    <a:cubicBezTo>
                      <a:pt x="607" y="66"/>
                      <a:pt x="608" y="65"/>
                      <a:pt x="608" y="64"/>
                    </a:cubicBezTo>
                    <a:cubicBezTo>
                      <a:pt x="609" y="64"/>
                      <a:pt x="610" y="63"/>
                      <a:pt x="610" y="63"/>
                    </a:cubicBezTo>
                    <a:cubicBezTo>
                      <a:pt x="610" y="62"/>
                      <a:pt x="611" y="61"/>
                      <a:pt x="611" y="60"/>
                    </a:cubicBezTo>
                    <a:cubicBezTo>
                      <a:pt x="611" y="60"/>
                      <a:pt x="611" y="60"/>
                      <a:pt x="612" y="60"/>
                    </a:cubicBezTo>
                    <a:cubicBezTo>
                      <a:pt x="613" y="59"/>
                      <a:pt x="613" y="57"/>
                      <a:pt x="614" y="56"/>
                    </a:cubicBezTo>
                    <a:cubicBezTo>
                      <a:pt x="615" y="55"/>
                      <a:pt x="616" y="54"/>
                      <a:pt x="617" y="53"/>
                    </a:cubicBezTo>
                    <a:cubicBezTo>
                      <a:pt x="618" y="52"/>
                      <a:pt x="618" y="51"/>
                      <a:pt x="619" y="51"/>
                    </a:cubicBezTo>
                    <a:cubicBezTo>
                      <a:pt x="620" y="50"/>
                      <a:pt x="621" y="49"/>
                      <a:pt x="622" y="49"/>
                    </a:cubicBezTo>
                    <a:cubicBezTo>
                      <a:pt x="623" y="48"/>
                      <a:pt x="623" y="48"/>
                      <a:pt x="624" y="47"/>
                    </a:cubicBezTo>
                    <a:cubicBezTo>
                      <a:pt x="625" y="47"/>
                      <a:pt x="625" y="47"/>
                      <a:pt x="625" y="47"/>
                    </a:cubicBezTo>
                    <a:cubicBezTo>
                      <a:pt x="626" y="46"/>
                      <a:pt x="626" y="46"/>
                      <a:pt x="627" y="46"/>
                    </a:cubicBezTo>
                    <a:cubicBezTo>
                      <a:pt x="627" y="46"/>
                      <a:pt x="627" y="46"/>
                      <a:pt x="627" y="46"/>
                    </a:cubicBezTo>
                    <a:cubicBezTo>
                      <a:pt x="627" y="47"/>
                      <a:pt x="627" y="48"/>
                      <a:pt x="627" y="49"/>
                    </a:cubicBezTo>
                    <a:cubicBezTo>
                      <a:pt x="626" y="49"/>
                      <a:pt x="627" y="50"/>
                      <a:pt x="626" y="51"/>
                    </a:cubicBezTo>
                    <a:cubicBezTo>
                      <a:pt x="626" y="51"/>
                      <a:pt x="626" y="52"/>
                      <a:pt x="626" y="52"/>
                    </a:cubicBezTo>
                    <a:cubicBezTo>
                      <a:pt x="625" y="53"/>
                      <a:pt x="624" y="55"/>
                      <a:pt x="623" y="56"/>
                    </a:cubicBezTo>
                    <a:cubicBezTo>
                      <a:pt x="623" y="56"/>
                      <a:pt x="623" y="57"/>
                      <a:pt x="623" y="57"/>
                    </a:cubicBezTo>
                    <a:cubicBezTo>
                      <a:pt x="622" y="58"/>
                      <a:pt x="622" y="59"/>
                      <a:pt x="622" y="60"/>
                    </a:cubicBezTo>
                    <a:cubicBezTo>
                      <a:pt x="622" y="60"/>
                      <a:pt x="622" y="61"/>
                      <a:pt x="622" y="62"/>
                    </a:cubicBezTo>
                    <a:cubicBezTo>
                      <a:pt x="621" y="63"/>
                      <a:pt x="620" y="65"/>
                      <a:pt x="619" y="66"/>
                    </a:cubicBezTo>
                    <a:cubicBezTo>
                      <a:pt x="619" y="67"/>
                      <a:pt x="619" y="67"/>
                      <a:pt x="619" y="68"/>
                    </a:cubicBezTo>
                    <a:cubicBezTo>
                      <a:pt x="618" y="68"/>
                      <a:pt x="618" y="70"/>
                      <a:pt x="617" y="71"/>
                    </a:cubicBezTo>
                    <a:cubicBezTo>
                      <a:pt x="616" y="71"/>
                      <a:pt x="616" y="73"/>
                      <a:pt x="615" y="73"/>
                    </a:cubicBezTo>
                    <a:cubicBezTo>
                      <a:pt x="615" y="74"/>
                      <a:pt x="615" y="74"/>
                      <a:pt x="615" y="75"/>
                    </a:cubicBezTo>
                    <a:cubicBezTo>
                      <a:pt x="614" y="76"/>
                      <a:pt x="613" y="76"/>
                      <a:pt x="613" y="77"/>
                    </a:cubicBezTo>
                    <a:cubicBezTo>
                      <a:pt x="612" y="78"/>
                      <a:pt x="612" y="79"/>
                      <a:pt x="612" y="80"/>
                    </a:cubicBezTo>
                    <a:cubicBezTo>
                      <a:pt x="611" y="80"/>
                      <a:pt x="611" y="82"/>
                      <a:pt x="610" y="82"/>
                    </a:cubicBezTo>
                    <a:cubicBezTo>
                      <a:pt x="610" y="83"/>
                      <a:pt x="610" y="84"/>
                      <a:pt x="610" y="86"/>
                    </a:cubicBezTo>
                    <a:cubicBezTo>
                      <a:pt x="610" y="86"/>
                      <a:pt x="609" y="87"/>
                      <a:pt x="609" y="87"/>
                    </a:cubicBezTo>
                    <a:cubicBezTo>
                      <a:pt x="609" y="88"/>
                      <a:pt x="609" y="90"/>
                      <a:pt x="609" y="91"/>
                    </a:cubicBezTo>
                    <a:cubicBezTo>
                      <a:pt x="608" y="91"/>
                      <a:pt x="608" y="92"/>
                      <a:pt x="608" y="93"/>
                    </a:cubicBezTo>
                    <a:cubicBezTo>
                      <a:pt x="607" y="94"/>
                      <a:pt x="607" y="95"/>
                      <a:pt x="607" y="95"/>
                    </a:cubicBezTo>
                    <a:cubicBezTo>
                      <a:pt x="606" y="96"/>
                      <a:pt x="605" y="97"/>
                      <a:pt x="605" y="97"/>
                    </a:cubicBezTo>
                    <a:cubicBezTo>
                      <a:pt x="605" y="98"/>
                      <a:pt x="604" y="99"/>
                      <a:pt x="604" y="100"/>
                    </a:cubicBezTo>
                    <a:cubicBezTo>
                      <a:pt x="604" y="100"/>
                      <a:pt x="604" y="101"/>
                      <a:pt x="604" y="102"/>
                    </a:cubicBezTo>
                    <a:cubicBezTo>
                      <a:pt x="604" y="102"/>
                      <a:pt x="605" y="102"/>
                      <a:pt x="605" y="103"/>
                    </a:cubicBezTo>
                    <a:cubicBezTo>
                      <a:pt x="605" y="103"/>
                      <a:pt x="605" y="103"/>
                      <a:pt x="606" y="103"/>
                    </a:cubicBezTo>
                    <a:cubicBezTo>
                      <a:pt x="607" y="104"/>
                      <a:pt x="608" y="105"/>
                      <a:pt x="609" y="106"/>
                    </a:cubicBezTo>
                    <a:cubicBezTo>
                      <a:pt x="609" y="106"/>
                      <a:pt x="610" y="106"/>
                      <a:pt x="610" y="106"/>
                    </a:cubicBezTo>
                    <a:cubicBezTo>
                      <a:pt x="611" y="106"/>
                      <a:pt x="611" y="107"/>
                      <a:pt x="612" y="107"/>
                    </a:cubicBezTo>
                    <a:cubicBezTo>
                      <a:pt x="612" y="108"/>
                      <a:pt x="612" y="108"/>
                      <a:pt x="612" y="109"/>
                    </a:cubicBezTo>
                    <a:cubicBezTo>
                      <a:pt x="613" y="109"/>
                      <a:pt x="613" y="110"/>
                      <a:pt x="614" y="110"/>
                    </a:cubicBezTo>
                    <a:cubicBezTo>
                      <a:pt x="614" y="111"/>
                      <a:pt x="613" y="111"/>
                      <a:pt x="613" y="112"/>
                    </a:cubicBezTo>
                    <a:cubicBezTo>
                      <a:pt x="613" y="113"/>
                      <a:pt x="613" y="113"/>
                      <a:pt x="614" y="113"/>
                    </a:cubicBezTo>
                    <a:cubicBezTo>
                      <a:pt x="614" y="114"/>
                      <a:pt x="614" y="115"/>
                      <a:pt x="614" y="116"/>
                    </a:cubicBezTo>
                    <a:cubicBezTo>
                      <a:pt x="614" y="116"/>
                      <a:pt x="613" y="117"/>
                      <a:pt x="613" y="117"/>
                    </a:cubicBezTo>
                    <a:cubicBezTo>
                      <a:pt x="613" y="117"/>
                      <a:pt x="613" y="118"/>
                      <a:pt x="613" y="118"/>
                    </a:cubicBezTo>
                    <a:cubicBezTo>
                      <a:pt x="613" y="119"/>
                      <a:pt x="613" y="119"/>
                      <a:pt x="612" y="119"/>
                    </a:cubicBezTo>
                    <a:cubicBezTo>
                      <a:pt x="612" y="120"/>
                      <a:pt x="612" y="120"/>
                      <a:pt x="612" y="120"/>
                    </a:cubicBezTo>
                    <a:cubicBezTo>
                      <a:pt x="612" y="121"/>
                      <a:pt x="612" y="121"/>
                      <a:pt x="612" y="121"/>
                    </a:cubicBezTo>
                    <a:cubicBezTo>
                      <a:pt x="611" y="122"/>
                      <a:pt x="612" y="123"/>
                      <a:pt x="611" y="123"/>
                    </a:cubicBezTo>
                    <a:cubicBezTo>
                      <a:pt x="611" y="124"/>
                      <a:pt x="611" y="125"/>
                      <a:pt x="611" y="126"/>
                    </a:cubicBezTo>
                    <a:cubicBezTo>
                      <a:pt x="611" y="126"/>
                      <a:pt x="611" y="127"/>
                      <a:pt x="612" y="127"/>
                    </a:cubicBezTo>
                    <a:cubicBezTo>
                      <a:pt x="612" y="127"/>
                      <a:pt x="612" y="128"/>
                      <a:pt x="612" y="129"/>
                    </a:cubicBezTo>
                    <a:cubicBezTo>
                      <a:pt x="612" y="129"/>
                      <a:pt x="613" y="129"/>
                      <a:pt x="613" y="129"/>
                    </a:cubicBezTo>
                    <a:cubicBezTo>
                      <a:pt x="614" y="128"/>
                      <a:pt x="615" y="128"/>
                      <a:pt x="615" y="127"/>
                    </a:cubicBezTo>
                    <a:cubicBezTo>
                      <a:pt x="615" y="126"/>
                      <a:pt x="615" y="126"/>
                      <a:pt x="615" y="126"/>
                    </a:cubicBezTo>
                    <a:cubicBezTo>
                      <a:pt x="616" y="125"/>
                      <a:pt x="617" y="124"/>
                      <a:pt x="617" y="123"/>
                    </a:cubicBezTo>
                    <a:cubicBezTo>
                      <a:pt x="617" y="123"/>
                      <a:pt x="617" y="124"/>
                      <a:pt x="618" y="124"/>
                    </a:cubicBezTo>
                    <a:cubicBezTo>
                      <a:pt x="618" y="124"/>
                      <a:pt x="618" y="124"/>
                      <a:pt x="618" y="124"/>
                    </a:cubicBezTo>
                    <a:cubicBezTo>
                      <a:pt x="619" y="123"/>
                      <a:pt x="619" y="122"/>
                      <a:pt x="619" y="121"/>
                    </a:cubicBezTo>
                    <a:cubicBezTo>
                      <a:pt x="620" y="121"/>
                      <a:pt x="620" y="120"/>
                      <a:pt x="620" y="120"/>
                    </a:cubicBezTo>
                    <a:cubicBezTo>
                      <a:pt x="621" y="119"/>
                      <a:pt x="621" y="118"/>
                      <a:pt x="621" y="117"/>
                    </a:cubicBezTo>
                    <a:cubicBezTo>
                      <a:pt x="621" y="117"/>
                      <a:pt x="621" y="116"/>
                      <a:pt x="622" y="116"/>
                    </a:cubicBezTo>
                    <a:cubicBezTo>
                      <a:pt x="622" y="115"/>
                      <a:pt x="622" y="113"/>
                      <a:pt x="622" y="112"/>
                    </a:cubicBezTo>
                    <a:cubicBezTo>
                      <a:pt x="622" y="111"/>
                      <a:pt x="623" y="111"/>
                      <a:pt x="623" y="111"/>
                    </a:cubicBezTo>
                    <a:cubicBezTo>
                      <a:pt x="624" y="113"/>
                      <a:pt x="626" y="112"/>
                      <a:pt x="626" y="113"/>
                    </a:cubicBezTo>
                    <a:cubicBezTo>
                      <a:pt x="626" y="113"/>
                      <a:pt x="627" y="113"/>
                      <a:pt x="627" y="113"/>
                    </a:cubicBezTo>
                    <a:cubicBezTo>
                      <a:pt x="628" y="113"/>
                      <a:pt x="628" y="113"/>
                      <a:pt x="629" y="113"/>
                    </a:cubicBezTo>
                    <a:cubicBezTo>
                      <a:pt x="630" y="112"/>
                      <a:pt x="630" y="112"/>
                      <a:pt x="631" y="111"/>
                    </a:cubicBezTo>
                    <a:cubicBezTo>
                      <a:pt x="631" y="110"/>
                      <a:pt x="632" y="109"/>
                      <a:pt x="633" y="108"/>
                    </a:cubicBezTo>
                    <a:cubicBezTo>
                      <a:pt x="633" y="107"/>
                      <a:pt x="633" y="107"/>
                      <a:pt x="633" y="106"/>
                    </a:cubicBezTo>
                    <a:cubicBezTo>
                      <a:pt x="632" y="105"/>
                      <a:pt x="632" y="104"/>
                      <a:pt x="632" y="104"/>
                    </a:cubicBezTo>
                    <a:cubicBezTo>
                      <a:pt x="632" y="103"/>
                      <a:pt x="632" y="102"/>
                      <a:pt x="632" y="102"/>
                    </a:cubicBezTo>
                    <a:cubicBezTo>
                      <a:pt x="631" y="101"/>
                      <a:pt x="631" y="100"/>
                      <a:pt x="630" y="99"/>
                    </a:cubicBezTo>
                    <a:cubicBezTo>
                      <a:pt x="630" y="96"/>
                      <a:pt x="630" y="93"/>
                      <a:pt x="630" y="90"/>
                    </a:cubicBezTo>
                    <a:cubicBezTo>
                      <a:pt x="630" y="90"/>
                      <a:pt x="630" y="90"/>
                      <a:pt x="629" y="89"/>
                    </a:cubicBezTo>
                    <a:cubicBezTo>
                      <a:pt x="629" y="89"/>
                      <a:pt x="629" y="88"/>
                      <a:pt x="629" y="88"/>
                    </a:cubicBezTo>
                    <a:cubicBezTo>
                      <a:pt x="629" y="88"/>
                      <a:pt x="629" y="87"/>
                      <a:pt x="629" y="87"/>
                    </a:cubicBezTo>
                    <a:cubicBezTo>
                      <a:pt x="629" y="86"/>
                      <a:pt x="629" y="85"/>
                      <a:pt x="629" y="84"/>
                    </a:cubicBezTo>
                    <a:cubicBezTo>
                      <a:pt x="629" y="83"/>
                      <a:pt x="628" y="83"/>
                      <a:pt x="628" y="83"/>
                    </a:cubicBezTo>
                    <a:cubicBezTo>
                      <a:pt x="628" y="82"/>
                      <a:pt x="628" y="82"/>
                      <a:pt x="628" y="81"/>
                    </a:cubicBezTo>
                    <a:cubicBezTo>
                      <a:pt x="627" y="81"/>
                      <a:pt x="628" y="79"/>
                      <a:pt x="627" y="79"/>
                    </a:cubicBezTo>
                    <a:cubicBezTo>
                      <a:pt x="627" y="78"/>
                      <a:pt x="627" y="76"/>
                      <a:pt x="627" y="75"/>
                    </a:cubicBezTo>
                    <a:cubicBezTo>
                      <a:pt x="626" y="75"/>
                      <a:pt x="626" y="75"/>
                      <a:pt x="626" y="75"/>
                    </a:cubicBezTo>
                    <a:cubicBezTo>
                      <a:pt x="626" y="74"/>
                      <a:pt x="626" y="73"/>
                      <a:pt x="626" y="73"/>
                    </a:cubicBezTo>
                    <a:cubicBezTo>
                      <a:pt x="627" y="72"/>
                      <a:pt x="626" y="71"/>
                      <a:pt x="627" y="70"/>
                    </a:cubicBezTo>
                    <a:cubicBezTo>
                      <a:pt x="627" y="70"/>
                      <a:pt x="627" y="69"/>
                      <a:pt x="627" y="68"/>
                    </a:cubicBezTo>
                    <a:cubicBezTo>
                      <a:pt x="627" y="68"/>
                      <a:pt x="628" y="68"/>
                      <a:pt x="628" y="68"/>
                    </a:cubicBezTo>
                    <a:cubicBezTo>
                      <a:pt x="628" y="67"/>
                      <a:pt x="628" y="66"/>
                      <a:pt x="628" y="65"/>
                    </a:cubicBezTo>
                    <a:cubicBezTo>
                      <a:pt x="629" y="64"/>
                      <a:pt x="629" y="63"/>
                      <a:pt x="630" y="63"/>
                    </a:cubicBezTo>
                    <a:cubicBezTo>
                      <a:pt x="630" y="63"/>
                      <a:pt x="630" y="64"/>
                      <a:pt x="631" y="64"/>
                    </a:cubicBezTo>
                    <a:cubicBezTo>
                      <a:pt x="631" y="65"/>
                      <a:pt x="631" y="66"/>
                      <a:pt x="632" y="66"/>
                    </a:cubicBezTo>
                    <a:cubicBezTo>
                      <a:pt x="632" y="66"/>
                      <a:pt x="631" y="67"/>
                      <a:pt x="632" y="67"/>
                    </a:cubicBezTo>
                    <a:cubicBezTo>
                      <a:pt x="633" y="68"/>
                      <a:pt x="633" y="69"/>
                      <a:pt x="634" y="70"/>
                    </a:cubicBezTo>
                    <a:cubicBezTo>
                      <a:pt x="635" y="70"/>
                      <a:pt x="635" y="70"/>
                      <a:pt x="636" y="70"/>
                    </a:cubicBezTo>
                    <a:cubicBezTo>
                      <a:pt x="636" y="70"/>
                      <a:pt x="636" y="69"/>
                      <a:pt x="636" y="69"/>
                    </a:cubicBezTo>
                    <a:cubicBezTo>
                      <a:pt x="638" y="69"/>
                      <a:pt x="637" y="71"/>
                      <a:pt x="638" y="72"/>
                    </a:cubicBezTo>
                    <a:cubicBezTo>
                      <a:pt x="639" y="71"/>
                      <a:pt x="639" y="71"/>
                      <a:pt x="639" y="71"/>
                    </a:cubicBezTo>
                    <a:cubicBezTo>
                      <a:pt x="639" y="70"/>
                      <a:pt x="639" y="69"/>
                      <a:pt x="639" y="68"/>
                    </a:cubicBezTo>
                    <a:cubicBezTo>
                      <a:pt x="640" y="67"/>
                      <a:pt x="640" y="66"/>
                      <a:pt x="641" y="66"/>
                    </a:cubicBezTo>
                    <a:cubicBezTo>
                      <a:pt x="641" y="66"/>
                      <a:pt x="642" y="66"/>
                      <a:pt x="642" y="67"/>
                    </a:cubicBezTo>
                    <a:cubicBezTo>
                      <a:pt x="642" y="67"/>
                      <a:pt x="642" y="68"/>
                      <a:pt x="642" y="68"/>
                    </a:cubicBezTo>
                    <a:cubicBezTo>
                      <a:pt x="642" y="68"/>
                      <a:pt x="643" y="69"/>
                      <a:pt x="643" y="69"/>
                    </a:cubicBezTo>
                    <a:cubicBezTo>
                      <a:pt x="643" y="70"/>
                      <a:pt x="643" y="70"/>
                      <a:pt x="643" y="71"/>
                    </a:cubicBezTo>
                    <a:cubicBezTo>
                      <a:pt x="642" y="72"/>
                      <a:pt x="641" y="71"/>
                      <a:pt x="641" y="72"/>
                    </a:cubicBezTo>
                    <a:cubicBezTo>
                      <a:pt x="640" y="72"/>
                      <a:pt x="640" y="73"/>
                      <a:pt x="639" y="74"/>
                    </a:cubicBezTo>
                    <a:cubicBezTo>
                      <a:pt x="639" y="74"/>
                      <a:pt x="640" y="75"/>
                      <a:pt x="640" y="76"/>
                    </a:cubicBezTo>
                    <a:cubicBezTo>
                      <a:pt x="640" y="77"/>
                      <a:pt x="641" y="77"/>
                      <a:pt x="641" y="78"/>
                    </a:cubicBezTo>
                    <a:cubicBezTo>
                      <a:pt x="642" y="78"/>
                      <a:pt x="642" y="79"/>
                      <a:pt x="643" y="80"/>
                    </a:cubicBezTo>
                    <a:cubicBezTo>
                      <a:pt x="643" y="80"/>
                      <a:pt x="643" y="80"/>
                      <a:pt x="643" y="80"/>
                    </a:cubicBezTo>
                    <a:cubicBezTo>
                      <a:pt x="644" y="79"/>
                      <a:pt x="643" y="78"/>
                      <a:pt x="644" y="78"/>
                    </a:cubicBezTo>
                    <a:cubicBezTo>
                      <a:pt x="644" y="79"/>
                      <a:pt x="645" y="79"/>
                      <a:pt x="646" y="79"/>
                    </a:cubicBezTo>
                    <a:cubicBezTo>
                      <a:pt x="646" y="79"/>
                      <a:pt x="646" y="80"/>
                      <a:pt x="646" y="80"/>
                    </a:cubicBezTo>
                    <a:cubicBezTo>
                      <a:pt x="647" y="80"/>
                      <a:pt x="648" y="80"/>
                      <a:pt x="648" y="80"/>
                    </a:cubicBezTo>
                    <a:cubicBezTo>
                      <a:pt x="649" y="81"/>
                      <a:pt x="648" y="82"/>
                      <a:pt x="649" y="83"/>
                    </a:cubicBezTo>
                    <a:cubicBezTo>
                      <a:pt x="649" y="83"/>
                      <a:pt x="649" y="83"/>
                      <a:pt x="650" y="84"/>
                    </a:cubicBezTo>
                    <a:cubicBezTo>
                      <a:pt x="651" y="84"/>
                      <a:pt x="651" y="82"/>
                      <a:pt x="652" y="83"/>
                    </a:cubicBezTo>
                    <a:cubicBezTo>
                      <a:pt x="652" y="83"/>
                      <a:pt x="652" y="82"/>
                      <a:pt x="653" y="82"/>
                    </a:cubicBezTo>
                    <a:cubicBezTo>
                      <a:pt x="653" y="82"/>
                      <a:pt x="653" y="82"/>
                      <a:pt x="654" y="83"/>
                    </a:cubicBezTo>
                    <a:cubicBezTo>
                      <a:pt x="653" y="83"/>
                      <a:pt x="653" y="83"/>
                      <a:pt x="653" y="84"/>
                    </a:cubicBezTo>
                    <a:cubicBezTo>
                      <a:pt x="654" y="85"/>
                      <a:pt x="655" y="86"/>
                      <a:pt x="656" y="87"/>
                    </a:cubicBezTo>
                    <a:cubicBezTo>
                      <a:pt x="656" y="87"/>
                      <a:pt x="656" y="87"/>
                      <a:pt x="657" y="86"/>
                    </a:cubicBezTo>
                    <a:cubicBezTo>
                      <a:pt x="658" y="85"/>
                      <a:pt x="660" y="83"/>
                      <a:pt x="661" y="81"/>
                    </a:cubicBezTo>
                    <a:cubicBezTo>
                      <a:pt x="662" y="81"/>
                      <a:pt x="662" y="81"/>
                      <a:pt x="662" y="80"/>
                    </a:cubicBezTo>
                    <a:cubicBezTo>
                      <a:pt x="663" y="79"/>
                      <a:pt x="664" y="78"/>
                      <a:pt x="664" y="76"/>
                    </a:cubicBezTo>
                    <a:cubicBezTo>
                      <a:pt x="665" y="75"/>
                      <a:pt x="666" y="74"/>
                      <a:pt x="667" y="73"/>
                    </a:cubicBezTo>
                    <a:cubicBezTo>
                      <a:pt x="667" y="73"/>
                      <a:pt x="667" y="73"/>
                      <a:pt x="667" y="73"/>
                    </a:cubicBezTo>
                    <a:cubicBezTo>
                      <a:pt x="667" y="72"/>
                      <a:pt x="667" y="72"/>
                      <a:pt x="668" y="72"/>
                    </a:cubicBezTo>
                    <a:cubicBezTo>
                      <a:pt x="668" y="71"/>
                      <a:pt x="668" y="69"/>
                      <a:pt x="668" y="68"/>
                    </a:cubicBezTo>
                    <a:cubicBezTo>
                      <a:pt x="668" y="67"/>
                      <a:pt x="669" y="67"/>
                      <a:pt x="669" y="66"/>
                    </a:cubicBezTo>
                    <a:cubicBezTo>
                      <a:pt x="669" y="66"/>
                      <a:pt x="669" y="66"/>
                      <a:pt x="670" y="66"/>
                    </a:cubicBezTo>
                    <a:cubicBezTo>
                      <a:pt x="671" y="65"/>
                      <a:pt x="672" y="64"/>
                      <a:pt x="673" y="63"/>
                    </a:cubicBezTo>
                    <a:cubicBezTo>
                      <a:pt x="674" y="62"/>
                      <a:pt x="674" y="61"/>
                      <a:pt x="675" y="60"/>
                    </a:cubicBezTo>
                    <a:cubicBezTo>
                      <a:pt x="675" y="59"/>
                      <a:pt x="676" y="59"/>
                      <a:pt x="676" y="58"/>
                    </a:cubicBezTo>
                    <a:cubicBezTo>
                      <a:pt x="676" y="58"/>
                      <a:pt x="676" y="57"/>
                      <a:pt x="677" y="57"/>
                    </a:cubicBezTo>
                    <a:cubicBezTo>
                      <a:pt x="678" y="56"/>
                      <a:pt x="678" y="55"/>
                      <a:pt x="678" y="55"/>
                    </a:cubicBezTo>
                    <a:cubicBezTo>
                      <a:pt x="678" y="55"/>
                      <a:pt x="679" y="54"/>
                      <a:pt x="679" y="54"/>
                    </a:cubicBezTo>
                    <a:cubicBezTo>
                      <a:pt x="679" y="53"/>
                      <a:pt x="679" y="53"/>
                      <a:pt x="679" y="53"/>
                    </a:cubicBezTo>
                    <a:cubicBezTo>
                      <a:pt x="680" y="50"/>
                      <a:pt x="683" y="50"/>
                      <a:pt x="684" y="48"/>
                    </a:cubicBezTo>
                    <a:cubicBezTo>
                      <a:pt x="685" y="48"/>
                      <a:pt x="685" y="48"/>
                      <a:pt x="686" y="48"/>
                    </a:cubicBezTo>
                    <a:cubicBezTo>
                      <a:pt x="686" y="48"/>
                      <a:pt x="685" y="49"/>
                      <a:pt x="684" y="49"/>
                    </a:cubicBezTo>
                    <a:cubicBezTo>
                      <a:pt x="684" y="50"/>
                      <a:pt x="684" y="51"/>
                      <a:pt x="683" y="51"/>
                    </a:cubicBezTo>
                    <a:cubicBezTo>
                      <a:pt x="683" y="52"/>
                      <a:pt x="682" y="53"/>
                      <a:pt x="682" y="54"/>
                    </a:cubicBezTo>
                    <a:cubicBezTo>
                      <a:pt x="682" y="54"/>
                      <a:pt x="683" y="54"/>
                      <a:pt x="684" y="54"/>
                    </a:cubicBezTo>
                    <a:cubicBezTo>
                      <a:pt x="684" y="55"/>
                      <a:pt x="685" y="55"/>
                      <a:pt x="685" y="56"/>
                    </a:cubicBezTo>
                    <a:cubicBezTo>
                      <a:pt x="685" y="56"/>
                      <a:pt x="686" y="57"/>
                      <a:pt x="686" y="57"/>
                    </a:cubicBezTo>
                    <a:cubicBezTo>
                      <a:pt x="687" y="57"/>
                      <a:pt x="687" y="57"/>
                      <a:pt x="688" y="57"/>
                    </a:cubicBezTo>
                    <a:cubicBezTo>
                      <a:pt x="689" y="56"/>
                      <a:pt x="690" y="56"/>
                      <a:pt x="689" y="55"/>
                    </a:cubicBezTo>
                    <a:cubicBezTo>
                      <a:pt x="690" y="55"/>
                      <a:pt x="691" y="55"/>
                      <a:pt x="692" y="55"/>
                    </a:cubicBezTo>
                    <a:cubicBezTo>
                      <a:pt x="692" y="56"/>
                      <a:pt x="693" y="56"/>
                      <a:pt x="694" y="57"/>
                    </a:cubicBezTo>
                    <a:cubicBezTo>
                      <a:pt x="694" y="56"/>
                      <a:pt x="695" y="55"/>
                      <a:pt x="696" y="54"/>
                    </a:cubicBezTo>
                    <a:cubicBezTo>
                      <a:pt x="696" y="54"/>
                      <a:pt x="696" y="54"/>
                      <a:pt x="696" y="54"/>
                    </a:cubicBezTo>
                    <a:cubicBezTo>
                      <a:pt x="697" y="54"/>
                      <a:pt x="698" y="53"/>
                      <a:pt x="699" y="52"/>
                    </a:cubicBezTo>
                    <a:cubicBezTo>
                      <a:pt x="699" y="52"/>
                      <a:pt x="699" y="52"/>
                      <a:pt x="700" y="52"/>
                    </a:cubicBezTo>
                    <a:cubicBezTo>
                      <a:pt x="700" y="53"/>
                      <a:pt x="698" y="53"/>
                      <a:pt x="698" y="54"/>
                    </a:cubicBezTo>
                    <a:cubicBezTo>
                      <a:pt x="698" y="55"/>
                      <a:pt x="698" y="55"/>
                      <a:pt x="698" y="56"/>
                    </a:cubicBezTo>
                    <a:cubicBezTo>
                      <a:pt x="698" y="56"/>
                      <a:pt x="698" y="56"/>
                      <a:pt x="698" y="56"/>
                    </a:cubicBezTo>
                    <a:cubicBezTo>
                      <a:pt x="698" y="56"/>
                      <a:pt x="698" y="56"/>
                      <a:pt x="698" y="57"/>
                    </a:cubicBezTo>
                    <a:cubicBezTo>
                      <a:pt x="697" y="57"/>
                      <a:pt x="696" y="59"/>
                      <a:pt x="696" y="60"/>
                    </a:cubicBezTo>
                    <a:cubicBezTo>
                      <a:pt x="695" y="60"/>
                      <a:pt x="696" y="61"/>
                      <a:pt x="696" y="61"/>
                    </a:cubicBezTo>
                    <a:cubicBezTo>
                      <a:pt x="696" y="61"/>
                      <a:pt x="696" y="61"/>
                      <a:pt x="696" y="61"/>
                    </a:cubicBezTo>
                    <a:cubicBezTo>
                      <a:pt x="696" y="61"/>
                      <a:pt x="696" y="61"/>
                      <a:pt x="697" y="61"/>
                    </a:cubicBezTo>
                    <a:cubicBezTo>
                      <a:pt x="699" y="58"/>
                      <a:pt x="702" y="56"/>
                      <a:pt x="705" y="53"/>
                    </a:cubicBezTo>
                    <a:cubicBezTo>
                      <a:pt x="705" y="53"/>
                      <a:pt x="706" y="53"/>
                      <a:pt x="706" y="53"/>
                    </a:cubicBezTo>
                    <a:cubicBezTo>
                      <a:pt x="706" y="52"/>
                      <a:pt x="707" y="51"/>
                      <a:pt x="707" y="51"/>
                    </a:cubicBezTo>
                    <a:cubicBezTo>
                      <a:pt x="708" y="51"/>
                      <a:pt x="709" y="50"/>
                      <a:pt x="709" y="50"/>
                    </a:cubicBezTo>
                    <a:cubicBezTo>
                      <a:pt x="710" y="50"/>
                      <a:pt x="710" y="49"/>
                      <a:pt x="711" y="49"/>
                    </a:cubicBezTo>
                    <a:cubicBezTo>
                      <a:pt x="711" y="50"/>
                      <a:pt x="711" y="50"/>
                      <a:pt x="711" y="50"/>
                    </a:cubicBezTo>
                    <a:cubicBezTo>
                      <a:pt x="711" y="51"/>
                      <a:pt x="710" y="51"/>
                      <a:pt x="710" y="52"/>
                    </a:cubicBezTo>
                    <a:cubicBezTo>
                      <a:pt x="710" y="53"/>
                      <a:pt x="708" y="53"/>
                      <a:pt x="708" y="54"/>
                    </a:cubicBezTo>
                    <a:cubicBezTo>
                      <a:pt x="708" y="55"/>
                      <a:pt x="708" y="56"/>
                      <a:pt x="707" y="56"/>
                    </a:cubicBezTo>
                    <a:cubicBezTo>
                      <a:pt x="707" y="57"/>
                      <a:pt x="707" y="58"/>
                      <a:pt x="706" y="58"/>
                    </a:cubicBezTo>
                    <a:cubicBezTo>
                      <a:pt x="706" y="59"/>
                      <a:pt x="706" y="60"/>
                      <a:pt x="706" y="60"/>
                    </a:cubicBezTo>
                    <a:cubicBezTo>
                      <a:pt x="706" y="60"/>
                      <a:pt x="706" y="61"/>
                      <a:pt x="706" y="61"/>
                    </a:cubicBezTo>
                    <a:cubicBezTo>
                      <a:pt x="705" y="61"/>
                      <a:pt x="704" y="62"/>
                      <a:pt x="703" y="62"/>
                    </a:cubicBezTo>
                    <a:cubicBezTo>
                      <a:pt x="703" y="62"/>
                      <a:pt x="702" y="63"/>
                      <a:pt x="702" y="63"/>
                    </a:cubicBezTo>
                    <a:cubicBezTo>
                      <a:pt x="702" y="64"/>
                      <a:pt x="703" y="64"/>
                      <a:pt x="703" y="64"/>
                    </a:cubicBezTo>
                    <a:cubicBezTo>
                      <a:pt x="705" y="64"/>
                      <a:pt x="705" y="62"/>
                      <a:pt x="706" y="62"/>
                    </a:cubicBezTo>
                    <a:cubicBezTo>
                      <a:pt x="707" y="62"/>
                      <a:pt x="707" y="62"/>
                      <a:pt x="707" y="61"/>
                    </a:cubicBezTo>
                    <a:cubicBezTo>
                      <a:pt x="708" y="61"/>
                      <a:pt x="708" y="61"/>
                      <a:pt x="708" y="61"/>
                    </a:cubicBezTo>
                    <a:cubicBezTo>
                      <a:pt x="708" y="61"/>
                      <a:pt x="708" y="61"/>
                      <a:pt x="709" y="61"/>
                    </a:cubicBezTo>
                    <a:cubicBezTo>
                      <a:pt x="709" y="61"/>
                      <a:pt x="710" y="61"/>
                      <a:pt x="710" y="60"/>
                    </a:cubicBezTo>
                    <a:cubicBezTo>
                      <a:pt x="711" y="59"/>
                      <a:pt x="711" y="58"/>
                      <a:pt x="712" y="57"/>
                    </a:cubicBezTo>
                    <a:cubicBezTo>
                      <a:pt x="713" y="57"/>
                      <a:pt x="714" y="57"/>
                      <a:pt x="715" y="56"/>
                    </a:cubicBezTo>
                    <a:cubicBezTo>
                      <a:pt x="716" y="56"/>
                      <a:pt x="716" y="55"/>
                      <a:pt x="716" y="54"/>
                    </a:cubicBezTo>
                    <a:cubicBezTo>
                      <a:pt x="716" y="54"/>
                      <a:pt x="717" y="53"/>
                      <a:pt x="718" y="53"/>
                    </a:cubicBezTo>
                    <a:cubicBezTo>
                      <a:pt x="718" y="54"/>
                      <a:pt x="718" y="55"/>
                      <a:pt x="718" y="55"/>
                    </a:cubicBezTo>
                    <a:cubicBezTo>
                      <a:pt x="717" y="56"/>
                      <a:pt x="716" y="56"/>
                      <a:pt x="716" y="57"/>
                    </a:cubicBezTo>
                    <a:cubicBezTo>
                      <a:pt x="716" y="58"/>
                      <a:pt x="715" y="58"/>
                      <a:pt x="715" y="59"/>
                    </a:cubicBezTo>
                    <a:cubicBezTo>
                      <a:pt x="714" y="59"/>
                      <a:pt x="714" y="60"/>
                      <a:pt x="714" y="61"/>
                    </a:cubicBezTo>
                    <a:cubicBezTo>
                      <a:pt x="713" y="61"/>
                      <a:pt x="713" y="61"/>
                      <a:pt x="713" y="62"/>
                    </a:cubicBezTo>
                    <a:cubicBezTo>
                      <a:pt x="712" y="63"/>
                      <a:pt x="711" y="64"/>
                      <a:pt x="711" y="65"/>
                    </a:cubicBezTo>
                    <a:cubicBezTo>
                      <a:pt x="711" y="66"/>
                      <a:pt x="709" y="66"/>
                      <a:pt x="710" y="67"/>
                    </a:cubicBezTo>
                    <a:cubicBezTo>
                      <a:pt x="709" y="67"/>
                      <a:pt x="709" y="68"/>
                      <a:pt x="708" y="68"/>
                    </a:cubicBezTo>
                    <a:cubicBezTo>
                      <a:pt x="708" y="69"/>
                      <a:pt x="708" y="69"/>
                      <a:pt x="708" y="70"/>
                    </a:cubicBezTo>
                    <a:cubicBezTo>
                      <a:pt x="707" y="71"/>
                      <a:pt x="706" y="72"/>
                      <a:pt x="705" y="73"/>
                    </a:cubicBezTo>
                    <a:cubicBezTo>
                      <a:pt x="705" y="73"/>
                      <a:pt x="705" y="73"/>
                      <a:pt x="705" y="73"/>
                    </a:cubicBezTo>
                    <a:cubicBezTo>
                      <a:pt x="705" y="74"/>
                      <a:pt x="705" y="74"/>
                      <a:pt x="704" y="75"/>
                    </a:cubicBezTo>
                    <a:cubicBezTo>
                      <a:pt x="704" y="75"/>
                      <a:pt x="704" y="76"/>
                      <a:pt x="704" y="76"/>
                    </a:cubicBezTo>
                    <a:cubicBezTo>
                      <a:pt x="704" y="77"/>
                      <a:pt x="703" y="78"/>
                      <a:pt x="702" y="79"/>
                    </a:cubicBezTo>
                    <a:cubicBezTo>
                      <a:pt x="702" y="79"/>
                      <a:pt x="702" y="79"/>
                      <a:pt x="702" y="80"/>
                    </a:cubicBezTo>
                    <a:cubicBezTo>
                      <a:pt x="702" y="80"/>
                      <a:pt x="701" y="81"/>
                      <a:pt x="701" y="81"/>
                    </a:cubicBezTo>
                    <a:cubicBezTo>
                      <a:pt x="701" y="81"/>
                      <a:pt x="701" y="82"/>
                      <a:pt x="701" y="82"/>
                    </a:cubicBezTo>
                    <a:cubicBezTo>
                      <a:pt x="701" y="82"/>
                      <a:pt x="700" y="83"/>
                      <a:pt x="700" y="83"/>
                    </a:cubicBezTo>
                    <a:cubicBezTo>
                      <a:pt x="700" y="83"/>
                      <a:pt x="700" y="84"/>
                      <a:pt x="699" y="84"/>
                    </a:cubicBezTo>
                    <a:cubicBezTo>
                      <a:pt x="699" y="84"/>
                      <a:pt x="699" y="85"/>
                      <a:pt x="699" y="85"/>
                    </a:cubicBezTo>
                    <a:cubicBezTo>
                      <a:pt x="699" y="86"/>
                      <a:pt x="698" y="86"/>
                      <a:pt x="698" y="86"/>
                    </a:cubicBezTo>
                    <a:cubicBezTo>
                      <a:pt x="698" y="86"/>
                      <a:pt x="697" y="87"/>
                      <a:pt x="697" y="87"/>
                    </a:cubicBezTo>
                    <a:cubicBezTo>
                      <a:pt x="697" y="88"/>
                      <a:pt x="697" y="89"/>
                      <a:pt x="697" y="89"/>
                    </a:cubicBezTo>
                    <a:cubicBezTo>
                      <a:pt x="697" y="90"/>
                      <a:pt x="697" y="90"/>
                      <a:pt x="698" y="90"/>
                    </a:cubicBezTo>
                    <a:cubicBezTo>
                      <a:pt x="699" y="88"/>
                      <a:pt x="700" y="87"/>
                      <a:pt x="702" y="85"/>
                    </a:cubicBezTo>
                    <a:cubicBezTo>
                      <a:pt x="701" y="85"/>
                      <a:pt x="703" y="84"/>
                      <a:pt x="703" y="83"/>
                    </a:cubicBezTo>
                    <a:cubicBezTo>
                      <a:pt x="703" y="83"/>
                      <a:pt x="703" y="83"/>
                      <a:pt x="703" y="83"/>
                    </a:cubicBezTo>
                    <a:cubicBezTo>
                      <a:pt x="705" y="83"/>
                      <a:pt x="705" y="81"/>
                      <a:pt x="705" y="80"/>
                    </a:cubicBezTo>
                    <a:cubicBezTo>
                      <a:pt x="706" y="79"/>
                      <a:pt x="706" y="78"/>
                      <a:pt x="706" y="78"/>
                    </a:cubicBezTo>
                    <a:cubicBezTo>
                      <a:pt x="707" y="77"/>
                      <a:pt x="707" y="76"/>
                      <a:pt x="708" y="75"/>
                    </a:cubicBezTo>
                    <a:cubicBezTo>
                      <a:pt x="708" y="75"/>
                      <a:pt x="709" y="74"/>
                      <a:pt x="709" y="73"/>
                    </a:cubicBezTo>
                    <a:cubicBezTo>
                      <a:pt x="710" y="72"/>
                      <a:pt x="710" y="72"/>
                      <a:pt x="710" y="71"/>
                    </a:cubicBezTo>
                    <a:cubicBezTo>
                      <a:pt x="711" y="71"/>
                      <a:pt x="711" y="70"/>
                      <a:pt x="712" y="70"/>
                    </a:cubicBezTo>
                    <a:cubicBezTo>
                      <a:pt x="712" y="69"/>
                      <a:pt x="712" y="69"/>
                      <a:pt x="712" y="68"/>
                    </a:cubicBezTo>
                    <a:cubicBezTo>
                      <a:pt x="713" y="68"/>
                      <a:pt x="713" y="68"/>
                      <a:pt x="713" y="67"/>
                    </a:cubicBezTo>
                    <a:cubicBezTo>
                      <a:pt x="713" y="67"/>
                      <a:pt x="713" y="67"/>
                      <a:pt x="714" y="67"/>
                    </a:cubicBezTo>
                    <a:cubicBezTo>
                      <a:pt x="714" y="67"/>
                      <a:pt x="714" y="66"/>
                      <a:pt x="714" y="66"/>
                    </a:cubicBezTo>
                    <a:cubicBezTo>
                      <a:pt x="715" y="65"/>
                      <a:pt x="715" y="65"/>
                      <a:pt x="716" y="64"/>
                    </a:cubicBezTo>
                    <a:cubicBezTo>
                      <a:pt x="716" y="63"/>
                      <a:pt x="717" y="62"/>
                      <a:pt x="718" y="61"/>
                    </a:cubicBezTo>
                    <a:cubicBezTo>
                      <a:pt x="718" y="60"/>
                      <a:pt x="719" y="60"/>
                      <a:pt x="719" y="59"/>
                    </a:cubicBezTo>
                    <a:cubicBezTo>
                      <a:pt x="720" y="58"/>
                      <a:pt x="721" y="57"/>
                      <a:pt x="722" y="56"/>
                    </a:cubicBezTo>
                    <a:cubicBezTo>
                      <a:pt x="724" y="53"/>
                      <a:pt x="726" y="51"/>
                      <a:pt x="728" y="49"/>
                    </a:cubicBezTo>
                    <a:cubicBezTo>
                      <a:pt x="728" y="49"/>
                      <a:pt x="729" y="49"/>
                      <a:pt x="729" y="49"/>
                    </a:cubicBezTo>
                    <a:cubicBezTo>
                      <a:pt x="729" y="49"/>
                      <a:pt x="729" y="48"/>
                      <a:pt x="729" y="48"/>
                    </a:cubicBezTo>
                    <a:cubicBezTo>
                      <a:pt x="729" y="48"/>
                      <a:pt x="729" y="48"/>
                      <a:pt x="730" y="48"/>
                    </a:cubicBezTo>
                    <a:cubicBezTo>
                      <a:pt x="730" y="47"/>
                      <a:pt x="731" y="46"/>
                      <a:pt x="732" y="45"/>
                    </a:cubicBezTo>
                    <a:cubicBezTo>
                      <a:pt x="733" y="45"/>
                      <a:pt x="734" y="45"/>
                      <a:pt x="735" y="45"/>
                    </a:cubicBezTo>
                    <a:cubicBezTo>
                      <a:pt x="736" y="45"/>
                      <a:pt x="736" y="44"/>
                      <a:pt x="736" y="43"/>
                    </a:cubicBezTo>
                    <a:cubicBezTo>
                      <a:pt x="737" y="43"/>
                      <a:pt x="738" y="43"/>
                      <a:pt x="739" y="43"/>
                    </a:cubicBezTo>
                    <a:cubicBezTo>
                      <a:pt x="739" y="44"/>
                      <a:pt x="740" y="44"/>
                      <a:pt x="740" y="45"/>
                    </a:cubicBezTo>
                    <a:cubicBezTo>
                      <a:pt x="740" y="45"/>
                      <a:pt x="739" y="45"/>
                      <a:pt x="739" y="45"/>
                    </a:cubicBezTo>
                    <a:cubicBezTo>
                      <a:pt x="739" y="46"/>
                      <a:pt x="738" y="47"/>
                      <a:pt x="737" y="48"/>
                    </a:cubicBezTo>
                    <a:cubicBezTo>
                      <a:pt x="737" y="49"/>
                      <a:pt x="736" y="50"/>
                      <a:pt x="736" y="50"/>
                    </a:cubicBezTo>
                    <a:cubicBezTo>
                      <a:pt x="735" y="51"/>
                      <a:pt x="735" y="51"/>
                      <a:pt x="735" y="51"/>
                    </a:cubicBezTo>
                    <a:cubicBezTo>
                      <a:pt x="735" y="51"/>
                      <a:pt x="735" y="51"/>
                      <a:pt x="735" y="52"/>
                    </a:cubicBezTo>
                    <a:cubicBezTo>
                      <a:pt x="734" y="52"/>
                      <a:pt x="734" y="52"/>
                      <a:pt x="734" y="52"/>
                    </a:cubicBezTo>
                    <a:cubicBezTo>
                      <a:pt x="733" y="53"/>
                      <a:pt x="732" y="54"/>
                      <a:pt x="732" y="55"/>
                    </a:cubicBezTo>
                    <a:cubicBezTo>
                      <a:pt x="732" y="56"/>
                      <a:pt x="732" y="56"/>
                      <a:pt x="732" y="56"/>
                    </a:cubicBezTo>
                    <a:cubicBezTo>
                      <a:pt x="731" y="57"/>
                      <a:pt x="731" y="58"/>
                      <a:pt x="730" y="58"/>
                    </a:cubicBezTo>
                    <a:cubicBezTo>
                      <a:pt x="729" y="59"/>
                      <a:pt x="728" y="60"/>
                      <a:pt x="728" y="61"/>
                    </a:cubicBezTo>
                    <a:cubicBezTo>
                      <a:pt x="728" y="62"/>
                      <a:pt x="727" y="62"/>
                      <a:pt x="727" y="63"/>
                    </a:cubicBezTo>
                    <a:cubicBezTo>
                      <a:pt x="727" y="63"/>
                      <a:pt x="726" y="64"/>
                      <a:pt x="726" y="64"/>
                    </a:cubicBezTo>
                    <a:cubicBezTo>
                      <a:pt x="726" y="64"/>
                      <a:pt x="725" y="65"/>
                      <a:pt x="725" y="65"/>
                    </a:cubicBezTo>
                    <a:cubicBezTo>
                      <a:pt x="725" y="66"/>
                      <a:pt x="725" y="67"/>
                      <a:pt x="724" y="66"/>
                    </a:cubicBezTo>
                    <a:cubicBezTo>
                      <a:pt x="723" y="68"/>
                      <a:pt x="723" y="69"/>
                      <a:pt x="722" y="70"/>
                    </a:cubicBezTo>
                    <a:cubicBezTo>
                      <a:pt x="722" y="70"/>
                      <a:pt x="722" y="71"/>
                      <a:pt x="722" y="72"/>
                    </a:cubicBezTo>
                    <a:cubicBezTo>
                      <a:pt x="722" y="72"/>
                      <a:pt x="721" y="72"/>
                      <a:pt x="721" y="72"/>
                    </a:cubicBezTo>
                    <a:cubicBezTo>
                      <a:pt x="720" y="73"/>
                      <a:pt x="720" y="73"/>
                      <a:pt x="720" y="73"/>
                    </a:cubicBezTo>
                    <a:cubicBezTo>
                      <a:pt x="720" y="74"/>
                      <a:pt x="720" y="74"/>
                      <a:pt x="720" y="74"/>
                    </a:cubicBezTo>
                    <a:cubicBezTo>
                      <a:pt x="720" y="75"/>
                      <a:pt x="720" y="75"/>
                      <a:pt x="720" y="76"/>
                    </a:cubicBezTo>
                    <a:cubicBezTo>
                      <a:pt x="719" y="76"/>
                      <a:pt x="719" y="76"/>
                      <a:pt x="718" y="77"/>
                    </a:cubicBezTo>
                    <a:cubicBezTo>
                      <a:pt x="718" y="78"/>
                      <a:pt x="719" y="79"/>
                      <a:pt x="718" y="79"/>
                    </a:cubicBezTo>
                    <a:cubicBezTo>
                      <a:pt x="718" y="80"/>
                      <a:pt x="718" y="81"/>
                      <a:pt x="718" y="82"/>
                    </a:cubicBezTo>
                    <a:cubicBezTo>
                      <a:pt x="717" y="82"/>
                      <a:pt x="717" y="82"/>
                      <a:pt x="717" y="83"/>
                    </a:cubicBezTo>
                    <a:cubicBezTo>
                      <a:pt x="717" y="83"/>
                      <a:pt x="717" y="84"/>
                      <a:pt x="717" y="84"/>
                    </a:cubicBezTo>
                    <a:cubicBezTo>
                      <a:pt x="717" y="84"/>
                      <a:pt x="716" y="85"/>
                      <a:pt x="716" y="85"/>
                    </a:cubicBezTo>
                    <a:cubicBezTo>
                      <a:pt x="716" y="86"/>
                      <a:pt x="716" y="86"/>
                      <a:pt x="716" y="87"/>
                    </a:cubicBezTo>
                    <a:cubicBezTo>
                      <a:pt x="715" y="88"/>
                      <a:pt x="715" y="88"/>
                      <a:pt x="715" y="89"/>
                    </a:cubicBezTo>
                    <a:cubicBezTo>
                      <a:pt x="715" y="90"/>
                      <a:pt x="714" y="91"/>
                      <a:pt x="714" y="92"/>
                    </a:cubicBezTo>
                    <a:cubicBezTo>
                      <a:pt x="714" y="92"/>
                      <a:pt x="714" y="93"/>
                      <a:pt x="713" y="93"/>
                    </a:cubicBezTo>
                    <a:cubicBezTo>
                      <a:pt x="714" y="93"/>
                      <a:pt x="714" y="93"/>
                      <a:pt x="714" y="94"/>
                    </a:cubicBezTo>
                    <a:cubicBezTo>
                      <a:pt x="714" y="94"/>
                      <a:pt x="714" y="94"/>
                      <a:pt x="713" y="94"/>
                    </a:cubicBezTo>
                    <a:cubicBezTo>
                      <a:pt x="713" y="95"/>
                      <a:pt x="713" y="95"/>
                      <a:pt x="713" y="96"/>
                    </a:cubicBezTo>
                    <a:cubicBezTo>
                      <a:pt x="713" y="96"/>
                      <a:pt x="713" y="96"/>
                      <a:pt x="713" y="97"/>
                    </a:cubicBezTo>
                    <a:cubicBezTo>
                      <a:pt x="713" y="98"/>
                      <a:pt x="713" y="99"/>
                      <a:pt x="713" y="99"/>
                    </a:cubicBezTo>
                    <a:cubicBezTo>
                      <a:pt x="712" y="100"/>
                      <a:pt x="712" y="100"/>
                      <a:pt x="712" y="100"/>
                    </a:cubicBezTo>
                    <a:cubicBezTo>
                      <a:pt x="712" y="101"/>
                      <a:pt x="712" y="101"/>
                      <a:pt x="712" y="102"/>
                    </a:cubicBezTo>
                    <a:cubicBezTo>
                      <a:pt x="711" y="102"/>
                      <a:pt x="711" y="103"/>
                      <a:pt x="711" y="104"/>
                    </a:cubicBezTo>
                    <a:cubicBezTo>
                      <a:pt x="711" y="104"/>
                      <a:pt x="711" y="105"/>
                      <a:pt x="711" y="105"/>
                    </a:cubicBezTo>
                    <a:cubicBezTo>
                      <a:pt x="710" y="106"/>
                      <a:pt x="710" y="106"/>
                      <a:pt x="711" y="107"/>
                    </a:cubicBezTo>
                    <a:cubicBezTo>
                      <a:pt x="711" y="107"/>
                      <a:pt x="711" y="108"/>
                      <a:pt x="712" y="109"/>
                    </a:cubicBezTo>
                    <a:cubicBezTo>
                      <a:pt x="712" y="110"/>
                      <a:pt x="712" y="111"/>
                      <a:pt x="712" y="112"/>
                    </a:cubicBezTo>
                    <a:cubicBezTo>
                      <a:pt x="713" y="112"/>
                      <a:pt x="712" y="113"/>
                      <a:pt x="713" y="114"/>
                    </a:cubicBezTo>
                    <a:cubicBezTo>
                      <a:pt x="714" y="114"/>
                      <a:pt x="714" y="115"/>
                      <a:pt x="714" y="116"/>
                    </a:cubicBezTo>
                    <a:cubicBezTo>
                      <a:pt x="715" y="116"/>
                      <a:pt x="715" y="116"/>
                      <a:pt x="716" y="116"/>
                    </a:cubicBezTo>
                    <a:cubicBezTo>
                      <a:pt x="716" y="116"/>
                      <a:pt x="717" y="116"/>
                      <a:pt x="717" y="116"/>
                    </a:cubicBezTo>
                    <a:cubicBezTo>
                      <a:pt x="718" y="114"/>
                      <a:pt x="720" y="113"/>
                      <a:pt x="721" y="112"/>
                    </a:cubicBezTo>
                    <a:cubicBezTo>
                      <a:pt x="721" y="112"/>
                      <a:pt x="721" y="111"/>
                      <a:pt x="721" y="111"/>
                    </a:cubicBezTo>
                    <a:cubicBezTo>
                      <a:pt x="721" y="111"/>
                      <a:pt x="721" y="111"/>
                      <a:pt x="721" y="111"/>
                    </a:cubicBezTo>
                    <a:cubicBezTo>
                      <a:pt x="722" y="111"/>
                      <a:pt x="722" y="111"/>
                      <a:pt x="722" y="111"/>
                    </a:cubicBezTo>
                    <a:cubicBezTo>
                      <a:pt x="723" y="110"/>
                      <a:pt x="724" y="109"/>
                      <a:pt x="725" y="108"/>
                    </a:cubicBezTo>
                    <a:cubicBezTo>
                      <a:pt x="726" y="108"/>
                      <a:pt x="726" y="107"/>
                      <a:pt x="727" y="107"/>
                    </a:cubicBezTo>
                    <a:cubicBezTo>
                      <a:pt x="728" y="106"/>
                      <a:pt x="729" y="105"/>
                      <a:pt x="730" y="104"/>
                    </a:cubicBezTo>
                    <a:cubicBezTo>
                      <a:pt x="732" y="103"/>
                      <a:pt x="732" y="103"/>
                      <a:pt x="736" y="100"/>
                    </a:cubicBezTo>
                    <a:cubicBezTo>
                      <a:pt x="737" y="100"/>
                      <a:pt x="737" y="99"/>
                      <a:pt x="739" y="99"/>
                    </a:cubicBezTo>
                    <a:cubicBezTo>
                      <a:pt x="739" y="98"/>
                      <a:pt x="740" y="98"/>
                      <a:pt x="740" y="97"/>
                    </a:cubicBezTo>
                    <a:cubicBezTo>
                      <a:pt x="741" y="97"/>
                      <a:pt x="742" y="97"/>
                      <a:pt x="743" y="97"/>
                    </a:cubicBezTo>
                    <a:cubicBezTo>
                      <a:pt x="743" y="97"/>
                      <a:pt x="744" y="96"/>
                      <a:pt x="745" y="96"/>
                    </a:cubicBezTo>
                    <a:cubicBezTo>
                      <a:pt x="745" y="96"/>
                      <a:pt x="746" y="96"/>
                      <a:pt x="746" y="95"/>
                    </a:cubicBezTo>
                    <a:cubicBezTo>
                      <a:pt x="747" y="95"/>
                      <a:pt x="748" y="95"/>
                      <a:pt x="748" y="94"/>
                    </a:cubicBezTo>
                    <a:cubicBezTo>
                      <a:pt x="749" y="94"/>
                      <a:pt x="749" y="94"/>
                      <a:pt x="750" y="94"/>
                    </a:cubicBezTo>
                    <a:cubicBezTo>
                      <a:pt x="750" y="94"/>
                      <a:pt x="750" y="94"/>
                      <a:pt x="751" y="93"/>
                    </a:cubicBezTo>
                    <a:cubicBezTo>
                      <a:pt x="751" y="93"/>
                      <a:pt x="752" y="93"/>
                      <a:pt x="752" y="93"/>
                    </a:cubicBezTo>
                    <a:cubicBezTo>
                      <a:pt x="752" y="93"/>
                      <a:pt x="753" y="93"/>
                      <a:pt x="753" y="93"/>
                    </a:cubicBezTo>
                    <a:cubicBezTo>
                      <a:pt x="754" y="93"/>
                      <a:pt x="755" y="93"/>
                      <a:pt x="756" y="94"/>
                    </a:cubicBezTo>
                    <a:cubicBezTo>
                      <a:pt x="756" y="95"/>
                      <a:pt x="756" y="96"/>
                      <a:pt x="756" y="97"/>
                    </a:cubicBezTo>
                    <a:cubicBezTo>
                      <a:pt x="756" y="97"/>
                      <a:pt x="757" y="98"/>
                      <a:pt x="757" y="98"/>
                    </a:cubicBezTo>
                    <a:cubicBezTo>
                      <a:pt x="758" y="98"/>
                      <a:pt x="758" y="99"/>
                      <a:pt x="759" y="98"/>
                    </a:cubicBezTo>
                    <a:cubicBezTo>
                      <a:pt x="760" y="98"/>
                      <a:pt x="760" y="97"/>
                      <a:pt x="761" y="98"/>
                    </a:cubicBezTo>
                    <a:cubicBezTo>
                      <a:pt x="761" y="98"/>
                      <a:pt x="761" y="99"/>
                      <a:pt x="761" y="99"/>
                    </a:cubicBezTo>
                    <a:cubicBezTo>
                      <a:pt x="761" y="100"/>
                      <a:pt x="761" y="100"/>
                      <a:pt x="762" y="100"/>
                    </a:cubicBezTo>
                    <a:cubicBezTo>
                      <a:pt x="762" y="101"/>
                      <a:pt x="762" y="102"/>
                      <a:pt x="762" y="102"/>
                    </a:cubicBezTo>
                    <a:cubicBezTo>
                      <a:pt x="762" y="103"/>
                      <a:pt x="762" y="103"/>
                      <a:pt x="762" y="103"/>
                    </a:cubicBezTo>
                    <a:cubicBezTo>
                      <a:pt x="762" y="104"/>
                      <a:pt x="762" y="105"/>
                      <a:pt x="762" y="106"/>
                    </a:cubicBezTo>
                    <a:cubicBezTo>
                      <a:pt x="763" y="106"/>
                      <a:pt x="763" y="107"/>
                      <a:pt x="763" y="107"/>
                    </a:cubicBezTo>
                    <a:cubicBezTo>
                      <a:pt x="764" y="107"/>
                      <a:pt x="764" y="107"/>
                      <a:pt x="765" y="107"/>
                    </a:cubicBezTo>
                    <a:cubicBezTo>
                      <a:pt x="765" y="106"/>
                      <a:pt x="765" y="105"/>
                      <a:pt x="766" y="105"/>
                    </a:cubicBezTo>
                    <a:cubicBezTo>
                      <a:pt x="766" y="104"/>
                      <a:pt x="767" y="104"/>
                      <a:pt x="767" y="103"/>
                    </a:cubicBezTo>
                    <a:cubicBezTo>
                      <a:pt x="768" y="102"/>
                      <a:pt x="769" y="100"/>
                      <a:pt x="770" y="99"/>
                    </a:cubicBezTo>
                    <a:cubicBezTo>
                      <a:pt x="771" y="98"/>
                      <a:pt x="771" y="98"/>
                      <a:pt x="772" y="97"/>
                    </a:cubicBezTo>
                    <a:cubicBezTo>
                      <a:pt x="772" y="96"/>
                      <a:pt x="773" y="94"/>
                      <a:pt x="773" y="93"/>
                    </a:cubicBezTo>
                    <a:cubicBezTo>
                      <a:pt x="774" y="93"/>
                      <a:pt x="774" y="93"/>
                      <a:pt x="774" y="93"/>
                    </a:cubicBezTo>
                    <a:cubicBezTo>
                      <a:pt x="775" y="92"/>
                      <a:pt x="776" y="92"/>
                      <a:pt x="777" y="91"/>
                    </a:cubicBezTo>
                    <a:cubicBezTo>
                      <a:pt x="777" y="90"/>
                      <a:pt x="776" y="90"/>
                      <a:pt x="777" y="90"/>
                    </a:cubicBezTo>
                    <a:cubicBezTo>
                      <a:pt x="777" y="91"/>
                      <a:pt x="777" y="91"/>
                      <a:pt x="777" y="92"/>
                    </a:cubicBezTo>
                    <a:cubicBezTo>
                      <a:pt x="777" y="93"/>
                      <a:pt x="776" y="94"/>
                      <a:pt x="776" y="95"/>
                    </a:cubicBezTo>
                    <a:cubicBezTo>
                      <a:pt x="776" y="96"/>
                      <a:pt x="776" y="97"/>
                      <a:pt x="776" y="98"/>
                    </a:cubicBezTo>
                    <a:cubicBezTo>
                      <a:pt x="776" y="98"/>
                      <a:pt x="775" y="98"/>
                      <a:pt x="775" y="99"/>
                    </a:cubicBezTo>
                    <a:cubicBezTo>
                      <a:pt x="775" y="99"/>
                      <a:pt x="775" y="100"/>
                      <a:pt x="775" y="101"/>
                    </a:cubicBezTo>
                    <a:cubicBezTo>
                      <a:pt x="775" y="101"/>
                      <a:pt x="776" y="101"/>
                      <a:pt x="776" y="102"/>
                    </a:cubicBezTo>
                    <a:cubicBezTo>
                      <a:pt x="776" y="104"/>
                      <a:pt x="776" y="106"/>
                      <a:pt x="776" y="108"/>
                    </a:cubicBezTo>
                    <a:cubicBezTo>
                      <a:pt x="775" y="109"/>
                      <a:pt x="775" y="110"/>
                      <a:pt x="774" y="112"/>
                    </a:cubicBezTo>
                    <a:cubicBezTo>
                      <a:pt x="774" y="113"/>
                      <a:pt x="774" y="114"/>
                      <a:pt x="774" y="114"/>
                    </a:cubicBezTo>
                    <a:cubicBezTo>
                      <a:pt x="773" y="116"/>
                      <a:pt x="772" y="117"/>
                      <a:pt x="772" y="119"/>
                    </a:cubicBezTo>
                    <a:cubicBezTo>
                      <a:pt x="772" y="119"/>
                      <a:pt x="772" y="120"/>
                      <a:pt x="772" y="120"/>
                    </a:cubicBezTo>
                    <a:cubicBezTo>
                      <a:pt x="771" y="121"/>
                      <a:pt x="771" y="121"/>
                      <a:pt x="770" y="121"/>
                    </a:cubicBezTo>
                    <a:cubicBezTo>
                      <a:pt x="770" y="122"/>
                      <a:pt x="770" y="123"/>
                      <a:pt x="770" y="123"/>
                    </a:cubicBezTo>
                    <a:cubicBezTo>
                      <a:pt x="771" y="124"/>
                      <a:pt x="772" y="124"/>
                      <a:pt x="772" y="125"/>
                    </a:cubicBezTo>
                    <a:cubicBezTo>
                      <a:pt x="772" y="125"/>
                      <a:pt x="772" y="126"/>
                      <a:pt x="772" y="126"/>
                    </a:cubicBezTo>
                    <a:cubicBezTo>
                      <a:pt x="772" y="126"/>
                      <a:pt x="773" y="127"/>
                      <a:pt x="773" y="127"/>
                    </a:cubicBezTo>
                    <a:cubicBezTo>
                      <a:pt x="774" y="127"/>
                      <a:pt x="775" y="127"/>
                      <a:pt x="775" y="127"/>
                    </a:cubicBezTo>
                    <a:cubicBezTo>
                      <a:pt x="776" y="127"/>
                      <a:pt x="776" y="127"/>
                      <a:pt x="776" y="128"/>
                    </a:cubicBezTo>
                    <a:cubicBezTo>
                      <a:pt x="776" y="128"/>
                      <a:pt x="775" y="129"/>
                      <a:pt x="774" y="129"/>
                    </a:cubicBezTo>
                    <a:cubicBezTo>
                      <a:pt x="774" y="130"/>
                      <a:pt x="774" y="131"/>
                      <a:pt x="773" y="131"/>
                    </a:cubicBezTo>
                    <a:cubicBezTo>
                      <a:pt x="773" y="132"/>
                      <a:pt x="773" y="133"/>
                      <a:pt x="773" y="134"/>
                    </a:cubicBezTo>
                    <a:cubicBezTo>
                      <a:pt x="772" y="134"/>
                      <a:pt x="771" y="135"/>
                      <a:pt x="770" y="136"/>
                    </a:cubicBezTo>
                    <a:cubicBezTo>
                      <a:pt x="771" y="137"/>
                      <a:pt x="769" y="138"/>
                      <a:pt x="769" y="139"/>
                    </a:cubicBezTo>
                    <a:cubicBezTo>
                      <a:pt x="770" y="139"/>
                      <a:pt x="770" y="139"/>
                      <a:pt x="771" y="139"/>
                    </a:cubicBezTo>
                    <a:cubicBezTo>
                      <a:pt x="771" y="137"/>
                      <a:pt x="773" y="137"/>
                      <a:pt x="775" y="136"/>
                    </a:cubicBezTo>
                    <a:cubicBezTo>
                      <a:pt x="775" y="136"/>
                      <a:pt x="775" y="136"/>
                      <a:pt x="776" y="136"/>
                    </a:cubicBezTo>
                    <a:cubicBezTo>
                      <a:pt x="776" y="135"/>
                      <a:pt x="777" y="135"/>
                      <a:pt x="777" y="135"/>
                    </a:cubicBezTo>
                    <a:cubicBezTo>
                      <a:pt x="777" y="135"/>
                      <a:pt x="777" y="135"/>
                      <a:pt x="777" y="136"/>
                    </a:cubicBezTo>
                    <a:cubicBezTo>
                      <a:pt x="777" y="136"/>
                      <a:pt x="776" y="137"/>
                      <a:pt x="776" y="137"/>
                    </a:cubicBezTo>
                    <a:cubicBezTo>
                      <a:pt x="775" y="138"/>
                      <a:pt x="775" y="139"/>
                      <a:pt x="774" y="139"/>
                    </a:cubicBezTo>
                    <a:cubicBezTo>
                      <a:pt x="774" y="140"/>
                      <a:pt x="774" y="140"/>
                      <a:pt x="774" y="141"/>
                    </a:cubicBezTo>
                    <a:cubicBezTo>
                      <a:pt x="775" y="141"/>
                      <a:pt x="776" y="142"/>
                      <a:pt x="776" y="143"/>
                    </a:cubicBezTo>
                    <a:cubicBezTo>
                      <a:pt x="777" y="143"/>
                      <a:pt x="777" y="144"/>
                      <a:pt x="778" y="145"/>
                    </a:cubicBezTo>
                    <a:cubicBezTo>
                      <a:pt x="778" y="144"/>
                      <a:pt x="780" y="144"/>
                      <a:pt x="781" y="143"/>
                    </a:cubicBezTo>
                    <a:cubicBezTo>
                      <a:pt x="781" y="142"/>
                      <a:pt x="782" y="141"/>
                      <a:pt x="783" y="141"/>
                    </a:cubicBezTo>
                    <a:cubicBezTo>
                      <a:pt x="784" y="140"/>
                      <a:pt x="786" y="140"/>
                      <a:pt x="787" y="138"/>
                    </a:cubicBezTo>
                    <a:cubicBezTo>
                      <a:pt x="788" y="138"/>
                      <a:pt x="788" y="138"/>
                      <a:pt x="789" y="138"/>
                    </a:cubicBezTo>
                    <a:cubicBezTo>
                      <a:pt x="790" y="137"/>
                      <a:pt x="790" y="136"/>
                      <a:pt x="791" y="136"/>
                    </a:cubicBezTo>
                    <a:cubicBezTo>
                      <a:pt x="792" y="136"/>
                      <a:pt x="792" y="137"/>
                      <a:pt x="792" y="137"/>
                    </a:cubicBezTo>
                    <a:cubicBezTo>
                      <a:pt x="792" y="139"/>
                      <a:pt x="792" y="140"/>
                      <a:pt x="792" y="141"/>
                    </a:cubicBezTo>
                    <a:cubicBezTo>
                      <a:pt x="793" y="142"/>
                      <a:pt x="793" y="142"/>
                      <a:pt x="794" y="142"/>
                    </a:cubicBezTo>
                    <a:cubicBezTo>
                      <a:pt x="794" y="142"/>
                      <a:pt x="794" y="142"/>
                      <a:pt x="794" y="142"/>
                    </a:cubicBezTo>
                    <a:cubicBezTo>
                      <a:pt x="795" y="143"/>
                      <a:pt x="796" y="143"/>
                      <a:pt x="796" y="143"/>
                    </a:cubicBezTo>
                    <a:cubicBezTo>
                      <a:pt x="796" y="143"/>
                      <a:pt x="796" y="143"/>
                      <a:pt x="796" y="144"/>
                    </a:cubicBezTo>
                    <a:cubicBezTo>
                      <a:pt x="796" y="144"/>
                      <a:pt x="794" y="143"/>
                      <a:pt x="794" y="145"/>
                    </a:cubicBezTo>
                    <a:cubicBezTo>
                      <a:pt x="793" y="144"/>
                      <a:pt x="793" y="146"/>
                      <a:pt x="792" y="145"/>
                    </a:cubicBezTo>
                    <a:cubicBezTo>
                      <a:pt x="791" y="147"/>
                      <a:pt x="789" y="148"/>
                      <a:pt x="788" y="149"/>
                    </a:cubicBezTo>
                    <a:cubicBezTo>
                      <a:pt x="788" y="150"/>
                      <a:pt x="788" y="150"/>
                      <a:pt x="788" y="151"/>
                    </a:cubicBezTo>
                    <a:cubicBezTo>
                      <a:pt x="787" y="151"/>
                      <a:pt x="787" y="152"/>
                      <a:pt x="786" y="152"/>
                    </a:cubicBezTo>
                    <a:cubicBezTo>
                      <a:pt x="785" y="154"/>
                      <a:pt x="783" y="155"/>
                      <a:pt x="782" y="157"/>
                    </a:cubicBezTo>
                    <a:cubicBezTo>
                      <a:pt x="782" y="157"/>
                      <a:pt x="782" y="157"/>
                      <a:pt x="782" y="157"/>
                    </a:cubicBezTo>
                    <a:cubicBezTo>
                      <a:pt x="781" y="158"/>
                      <a:pt x="780" y="158"/>
                      <a:pt x="780" y="158"/>
                    </a:cubicBezTo>
                    <a:cubicBezTo>
                      <a:pt x="779" y="159"/>
                      <a:pt x="778" y="160"/>
                      <a:pt x="777" y="161"/>
                    </a:cubicBezTo>
                    <a:cubicBezTo>
                      <a:pt x="777" y="161"/>
                      <a:pt x="777" y="161"/>
                      <a:pt x="777" y="161"/>
                    </a:cubicBezTo>
                    <a:cubicBezTo>
                      <a:pt x="777" y="162"/>
                      <a:pt x="776" y="162"/>
                      <a:pt x="776" y="163"/>
                    </a:cubicBezTo>
                    <a:cubicBezTo>
                      <a:pt x="776" y="163"/>
                      <a:pt x="775" y="164"/>
                      <a:pt x="775" y="164"/>
                    </a:cubicBezTo>
                    <a:cubicBezTo>
                      <a:pt x="774" y="165"/>
                      <a:pt x="774" y="167"/>
                      <a:pt x="772" y="167"/>
                    </a:cubicBezTo>
                    <a:cubicBezTo>
                      <a:pt x="772" y="168"/>
                      <a:pt x="772" y="168"/>
                      <a:pt x="772" y="169"/>
                    </a:cubicBezTo>
                    <a:cubicBezTo>
                      <a:pt x="772" y="169"/>
                      <a:pt x="772" y="169"/>
                      <a:pt x="772" y="170"/>
                    </a:cubicBezTo>
                    <a:cubicBezTo>
                      <a:pt x="772" y="170"/>
                      <a:pt x="772" y="171"/>
                      <a:pt x="773" y="171"/>
                    </a:cubicBezTo>
                    <a:cubicBezTo>
                      <a:pt x="773" y="171"/>
                      <a:pt x="774" y="171"/>
                      <a:pt x="774" y="171"/>
                    </a:cubicBezTo>
                    <a:cubicBezTo>
                      <a:pt x="775" y="170"/>
                      <a:pt x="775" y="169"/>
                      <a:pt x="777" y="169"/>
                    </a:cubicBezTo>
                    <a:cubicBezTo>
                      <a:pt x="777" y="168"/>
                      <a:pt x="777" y="168"/>
                      <a:pt x="778" y="168"/>
                    </a:cubicBezTo>
                    <a:cubicBezTo>
                      <a:pt x="779" y="166"/>
                      <a:pt x="781" y="165"/>
                      <a:pt x="782" y="163"/>
                    </a:cubicBezTo>
                    <a:cubicBezTo>
                      <a:pt x="782" y="163"/>
                      <a:pt x="782" y="163"/>
                      <a:pt x="782" y="162"/>
                    </a:cubicBezTo>
                    <a:cubicBezTo>
                      <a:pt x="784" y="161"/>
                      <a:pt x="786" y="159"/>
                      <a:pt x="788" y="157"/>
                    </a:cubicBezTo>
                    <a:cubicBezTo>
                      <a:pt x="788" y="156"/>
                      <a:pt x="788" y="156"/>
                      <a:pt x="788" y="156"/>
                    </a:cubicBezTo>
                    <a:cubicBezTo>
                      <a:pt x="789" y="156"/>
                      <a:pt x="789" y="156"/>
                      <a:pt x="789" y="156"/>
                    </a:cubicBezTo>
                    <a:cubicBezTo>
                      <a:pt x="791" y="154"/>
                      <a:pt x="793" y="152"/>
                      <a:pt x="795" y="150"/>
                    </a:cubicBezTo>
                    <a:cubicBezTo>
                      <a:pt x="795" y="150"/>
                      <a:pt x="795" y="151"/>
                      <a:pt x="796" y="151"/>
                    </a:cubicBezTo>
                    <a:cubicBezTo>
                      <a:pt x="796" y="151"/>
                      <a:pt x="796" y="151"/>
                      <a:pt x="796" y="152"/>
                    </a:cubicBezTo>
                    <a:cubicBezTo>
                      <a:pt x="796" y="152"/>
                      <a:pt x="797" y="153"/>
                      <a:pt x="798" y="153"/>
                    </a:cubicBezTo>
                    <a:cubicBezTo>
                      <a:pt x="798" y="154"/>
                      <a:pt x="799" y="154"/>
                      <a:pt x="800" y="155"/>
                    </a:cubicBezTo>
                    <a:cubicBezTo>
                      <a:pt x="800" y="155"/>
                      <a:pt x="801" y="155"/>
                      <a:pt x="802" y="155"/>
                    </a:cubicBezTo>
                    <a:cubicBezTo>
                      <a:pt x="802" y="155"/>
                      <a:pt x="802" y="155"/>
                      <a:pt x="803" y="156"/>
                    </a:cubicBezTo>
                    <a:cubicBezTo>
                      <a:pt x="803" y="156"/>
                      <a:pt x="804" y="156"/>
                      <a:pt x="805" y="156"/>
                    </a:cubicBezTo>
                    <a:cubicBezTo>
                      <a:pt x="806" y="156"/>
                      <a:pt x="806" y="156"/>
                      <a:pt x="806" y="156"/>
                    </a:cubicBezTo>
                    <a:cubicBezTo>
                      <a:pt x="807" y="155"/>
                      <a:pt x="808" y="155"/>
                      <a:pt x="809" y="154"/>
                    </a:cubicBezTo>
                    <a:cubicBezTo>
                      <a:pt x="809" y="154"/>
                      <a:pt x="809" y="153"/>
                      <a:pt x="809" y="153"/>
                    </a:cubicBezTo>
                    <a:cubicBezTo>
                      <a:pt x="809" y="152"/>
                      <a:pt x="810" y="153"/>
                      <a:pt x="810" y="153"/>
                    </a:cubicBezTo>
                    <a:cubicBezTo>
                      <a:pt x="811" y="153"/>
                      <a:pt x="811" y="153"/>
                      <a:pt x="810" y="154"/>
                    </a:cubicBezTo>
                    <a:cubicBezTo>
                      <a:pt x="810" y="154"/>
                      <a:pt x="810" y="155"/>
                      <a:pt x="810" y="155"/>
                    </a:cubicBezTo>
                    <a:cubicBezTo>
                      <a:pt x="809" y="156"/>
                      <a:pt x="809" y="156"/>
                      <a:pt x="809" y="157"/>
                    </a:cubicBezTo>
                    <a:cubicBezTo>
                      <a:pt x="808" y="157"/>
                      <a:pt x="809" y="158"/>
                      <a:pt x="808" y="158"/>
                    </a:cubicBezTo>
                    <a:cubicBezTo>
                      <a:pt x="808" y="158"/>
                      <a:pt x="808" y="158"/>
                      <a:pt x="807" y="158"/>
                    </a:cubicBezTo>
                    <a:cubicBezTo>
                      <a:pt x="807" y="158"/>
                      <a:pt x="807" y="158"/>
                      <a:pt x="806" y="159"/>
                    </a:cubicBezTo>
                    <a:cubicBezTo>
                      <a:pt x="807" y="159"/>
                      <a:pt x="807" y="159"/>
                      <a:pt x="808" y="159"/>
                    </a:cubicBezTo>
                    <a:cubicBezTo>
                      <a:pt x="808" y="160"/>
                      <a:pt x="808" y="160"/>
                      <a:pt x="808" y="160"/>
                    </a:cubicBezTo>
                    <a:cubicBezTo>
                      <a:pt x="808" y="162"/>
                      <a:pt x="810" y="161"/>
                      <a:pt x="811" y="163"/>
                    </a:cubicBezTo>
                    <a:cubicBezTo>
                      <a:pt x="810" y="164"/>
                      <a:pt x="810" y="164"/>
                      <a:pt x="808" y="165"/>
                    </a:cubicBezTo>
                    <a:cubicBezTo>
                      <a:pt x="808" y="166"/>
                      <a:pt x="808" y="167"/>
                      <a:pt x="808" y="168"/>
                    </a:cubicBezTo>
                    <a:cubicBezTo>
                      <a:pt x="807" y="169"/>
                      <a:pt x="805" y="170"/>
                      <a:pt x="804" y="171"/>
                    </a:cubicBezTo>
                    <a:cubicBezTo>
                      <a:pt x="804" y="171"/>
                      <a:pt x="804" y="172"/>
                      <a:pt x="804" y="172"/>
                    </a:cubicBezTo>
                    <a:cubicBezTo>
                      <a:pt x="803" y="173"/>
                      <a:pt x="802" y="174"/>
                      <a:pt x="802" y="175"/>
                    </a:cubicBezTo>
                    <a:cubicBezTo>
                      <a:pt x="801" y="175"/>
                      <a:pt x="801" y="176"/>
                      <a:pt x="801" y="176"/>
                    </a:cubicBezTo>
                    <a:cubicBezTo>
                      <a:pt x="801" y="177"/>
                      <a:pt x="801" y="178"/>
                      <a:pt x="801" y="179"/>
                    </a:cubicBezTo>
                    <a:cubicBezTo>
                      <a:pt x="802" y="179"/>
                      <a:pt x="802" y="179"/>
                      <a:pt x="803" y="179"/>
                    </a:cubicBezTo>
                    <a:cubicBezTo>
                      <a:pt x="803" y="179"/>
                      <a:pt x="803" y="179"/>
                      <a:pt x="804" y="178"/>
                    </a:cubicBezTo>
                    <a:cubicBezTo>
                      <a:pt x="805" y="177"/>
                      <a:pt x="806" y="176"/>
                      <a:pt x="807" y="175"/>
                    </a:cubicBezTo>
                    <a:cubicBezTo>
                      <a:pt x="807" y="174"/>
                      <a:pt x="808" y="173"/>
                      <a:pt x="809" y="172"/>
                    </a:cubicBezTo>
                    <a:cubicBezTo>
                      <a:pt x="810" y="171"/>
                      <a:pt x="811" y="170"/>
                      <a:pt x="812" y="170"/>
                    </a:cubicBezTo>
                    <a:cubicBezTo>
                      <a:pt x="813" y="169"/>
                      <a:pt x="813" y="169"/>
                      <a:pt x="814" y="168"/>
                    </a:cubicBezTo>
                    <a:cubicBezTo>
                      <a:pt x="815" y="168"/>
                      <a:pt x="815" y="167"/>
                      <a:pt x="815" y="166"/>
                    </a:cubicBezTo>
                    <a:cubicBezTo>
                      <a:pt x="816" y="166"/>
                      <a:pt x="816" y="165"/>
                      <a:pt x="816" y="165"/>
                    </a:cubicBezTo>
                    <a:cubicBezTo>
                      <a:pt x="818" y="164"/>
                      <a:pt x="819" y="166"/>
                      <a:pt x="820" y="166"/>
                    </a:cubicBezTo>
                    <a:cubicBezTo>
                      <a:pt x="821" y="166"/>
                      <a:pt x="821" y="164"/>
                      <a:pt x="822" y="165"/>
                    </a:cubicBezTo>
                    <a:cubicBezTo>
                      <a:pt x="823" y="165"/>
                      <a:pt x="823" y="166"/>
                      <a:pt x="823" y="167"/>
                    </a:cubicBezTo>
                    <a:cubicBezTo>
                      <a:pt x="823" y="167"/>
                      <a:pt x="822" y="168"/>
                      <a:pt x="822" y="168"/>
                    </a:cubicBezTo>
                    <a:cubicBezTo>
                      <a:pt x="822" y="169"/>
                      <a:pt x="822" y="170"/>
                      <a:pt x="822" y="170"/>
                    </a:cubicBezTo>
                    <a:cubicBezTo>
                      <a:pt x="822" y="171"/>
                      <a:pt x="822" y="171"/>
                      <a:pt x="823" y="171"/>
                    </a:cubicBezTo>
                    <a:cubicBezTo>
                      <a:pt x="823" y="172"/>
                      <a:pt x="823" y="174"/>
                      <a:pt x="823" y="175"/>
                    </a:cubicBezTo>
                    <a:cubicBezTo>
                      <a:pt x="823" y="175"/>
                      <a:pt x="824" y="175"/>
                      <a:pt x="823" y="176"/>
                    </a:cubicBezTo>
                    <a:cubicBezTo>
                      <a:pt x="823" y="177"/>
                      <a:pt x="823" y="177"/>
                      <a:pt x="822" y="177"/>
                    </a:cubicBezTo>
                    <a:cubicBezTo>
                      <a:pt x="822" y="178"/>
                      <a:pt x="822" y="178"/>
                      <a:pt x="822" y="179"/>
                    </a:cubicBezTo>
                    <a:cubicBezTo>
                      <a:pt x="821" y="180"/>
                      <a:pt x="821" y="180"/>
                      <a:pt x="822" y="181"/>
                    </a:cubicBezTo>
                    <a:cubicBezTo>
                      <a:pt x="822" y="181"/>
                      <a:pt x="822" y="182"/>
                      <a:pt x="822" y="182"/>
                    </a:cubicBezTo>
                    <a:cubicBezTo>
                      <a:pt x="822" y="182"/>
                      <a:pt x="822" y="182"/>
                      <a:pt x="821" y="183"/>
                    </a:cubicBezTo>
                    <a:cubicBezTo>
                      <a:pt x="821" y="184"/>
                      <a:pt x="821" y="185"/>
                      <a:pt x="821" y="187"/>
                    </a:cubicBezTo>
                    <a:cubicBezTo>
                      <a:pt x="822" y="187"/>
                      <a:pt x="822" y="187"/>
                      <a:pt x="823" y="187"/>
                    </a:cubicBezTo>
                    <a:cubicBezTo>
                      <a:pt x="824" y="186"/>
                      <a:pt x="825" y="185"/>
                      <a:pt x="826" y="184"/>
                    </a:cubicBezTo>
                    <a:cubicBezTo>
                      <a:pt x="826" y="184"/>
                      <a:pt x="826" y="184"/>
                      <a:pt x="827" y="184"/>
                    </a:cubicBezTo>
                    <a:cubicBezTo>
                      <a:pt x="827" y="183"/>
                      <a:pt x="828" y="182"/>
                      <a:pt x="829" y="181"/>
                    </a:cubicBezTo>
                    <a:cubicBezTo>
                      <a:pt x="829" y="181"/>
                      <a:pt x="829" y="181"/>
                      <a:pt x="829" y="181"/>
                    </a:cubicBezTo>
                    <a:cubicBezTo>
                      <a:pt x="832" y="179"/>
                      <a:pt x="832" y="179"/>
                      <a:pt x="833" y="176"/>
                    </a:cubicBezTo>
                    <a:cubicBezTo>
                      <a:pt x="834" y="176"/>
                      <a:pt x="834" y="175"/>
                      <a:pt x="835" y="175"/>
                    </a:cubicBezTo>
                    <a:cubicBezTo>
                      <a:pt x="835" y="175"/>
                      <a:pt x="835" y="174"/>
                      <a:pt x="836" y="174"/>
                    </a:cubicBezTo>
                    <a:cubicBezTo>
                      <a:pt x="837" y="174"/>
                      <a:pt x="837" y="174"/>
                      <a:pt x="838" y="174"/>
                    </a:cubicBezTo>
                    <a:cubicBezTo>
                      <a:pt x="839" y="173"/>
                      <a:pt x="839" y="172"/>
                      <a:pt x="840" y="171"/>
                    </a:cubicBezTo>
                    <a:cubicBezTo>
                      <a:pt x="839" y="170"/>
                      <a:pt x="839" y="170"/>
                      <a:pt x="838" y="170"/>
                    </a:cubicBezTo>
                    <a:cubicBezTo>
                      <a:pt x="838" y="171"/>
                      <a:pt x="837" y="171"/>
                      <a:pt x="836" y="172"/>
                    </a:cubicBezTo>
                    <a:cubicBezTo>
                      <a:pt x="836" y="172"/>
                      <a:pt x="835" y="172"/>
                      <a:pt x="835" y="172"/>
                    </a:cubicBezTo>
                    <a:cubicBezTo>
                      <a:pt x="835" y="172"/>
                      <a:pt x="834" y="172"/>
                      <a:pt x="834" y="172"/>
                    </a:cubicBezTo>
                    <a:cubicBezTo>
                      <a:pt x="834" y="172"/>
                      <a:pt x="834" y="172"/>
                      <a:pt x="834" y="171"/>
                    </a:cubicBezTo>
                    <a:cubicBezTo>
                      <a:pt x="836" y="170"/>
                      <a:pt x="837" y="168"/>
                      <a:pt x="839" y="167"/>
                    </a:cubicBezTo>
                    <a:cubicBezTo>
                      <a:pt x="839" y="167"/>
                      <a:pt x="840" y="166"/>
                      <a:pt x="840" y="166"/>
                    </a:cubicBezTo>
                    <a:cubicBezTo>
                      <a:pt x="840" y="166"/>
                      <a:pt x="841" y="166"/>
                      <a:pt x="841" y="166"/>
                    </a:cubicBezTo>
                    <a:cubicBezTo>
                      <a:pt x="842" y="166"/>
                      <a:pt x="842" y="166"/>
                      <a:pt x="843" y="166"/>
                    </a:cubicBezTo>
                    <a:cubicBezTo>
                      <a:pt x="844" y="165"/>
                      <a:pt x="845" y="164"/>
                      <a:pt x="846" y="163"/>
                    </a:cubicBezTo>
                    <a:cubicBezTo>
                      <a:pt x="846" y="163"/>
                      <a:pt x="846" y="162"/>
                      <a:pt x="846" y="162"/>
                    </a:cubicBezTo>
                    <a:cubicBezTo>
                      <a:pt x="847" y="162"/>
                      <a:pt x="848" y="162"/>
                      <a:pt x="848" y="162"/>
                    </a:cubicBezTo>
                    <a:cubicBezTo>
                      <a:pt x="849" y="161"/>
                      <a:pt x="850" y="161"/>
                      <a:pt x="850" y="160"/>
                    </a:cubicBezTo>
                    <a:cubicBezTo>
                      <a:pt x="850" y="160"/>
                      <a:pt x="851" y="159"/>
                      <a:pt x="850" y="159"/>
                    </a:cubicBezTo>
                    <a:cubicBezTo>
                      <a:pt x="850" y="159"/>
                      <a:pt x="850" y="158"/>
                      <a:pt x="850" y="158"/>
                    </a:cubicBezTo>
                    <a:cubicBezTo>
                      <a:pt x="849" y="158"/>
                      <a:pt x="848" y="160"/>
                      <a:pt x="847" y="159"/>
                    </a:cubicBezTo>
                    <a:cubicBezTo>
                      <a:pt x="847" y="160"/>
                      <a:pt x="846" y="160"/>
                      <a:pt x="845" y="160"/>
                    </a:cubicBezTo>
                    <a:cubicBezTo>
                      <a:pt x="845" y="161"/>
                      <a:pt x="844" y="160"/>
                      <a:pt x="843" y="161"/>
                    </a:cubicBezTo>
                    <a:cubicBezTo>
                      <a:pt x="843" y="160"/>
                      <a:pt x="843" y="159"/>
                      <a:pt x="843" y="159"/>
                    </a:cubicBezTo>
                    <a:cubicBezTo>
                      <a:pt x="844" y="158"/>
                      <a:pt x="844" y="157"/>
                      <a:pt x="845" y="156"/>
                    </a:cubicBezTo>
                    <a:cubicBezTo>
                      <a:pt x="845" y="156"/>
                      <a:pt x="846" y="156"/>
                      <a:pt x="847" y="155"/>
                    </a:cubicBezTo>
                    <a:cubicBezTo>
                      <a:pt x="847" y="155"/>
                      <a:pt x="848" y="154"/>
                      <a:pt x="848" y="154"/>
                    </a:cubicBezTo>
                    <a:cubicBezTo>
                      <a:pt x="848" y="154"/>
                      <a:pt x="849" y="154"/>
                      <a:pt x="849" y="154"/>
                    </a:cubicBezTo>
                    <a:cubicBezTo>
                      <a:pt x="850" y="153"/>
                      <a:pt x="851" y="152"/>
                      <a:pt x="852" y="151"/>
                    </a:cubicBezTo>
                    <a:cubicBezTo>
                      <a:pt x="852" y="150"/>
                      <a:pt x="854" y="150"/>
                      <a:pt x="854" y="149"/>
                    </a:cubicBezTo>
                    <a:cubicBezTo>
                      <a:pt x="855" y="149"/>
                      <a:pt x="855" y="149"/>
                      <a:pt x="855" y="149"/>
                    </a:cubicBezTo>
                    <a:cubicBezTo>
                      <a:pt x="856" y="148"/>
                      <a:pt x="856" y="148"/>
                      <a:pt x="857" y="147"/>
                    </a:cubicBezTo>
                    <a:cubicBezTo>
                      <a:pt x="857" y="146"/>
                      <a:pt x="858" y="146"/>
                      <a:pt x="859" y="146"/>
                    </a:cubicBezTo>
                    <a:cubicBezTo>
                      <a:pt x="860" y="145"/>
                      <a:pt x="860" y="145"/>
                      <a:pt x="861" y="144"/>
                    </a:cubicBezTo>
                    <a:cubicBezTo>
                      <a:pt x="861" y="143"/>
                      <a:pt x="862" y="143"/>
                      <a:pt x="863" y="142"/>
                    </a:cubicBezTo>
                    <a:cubicBezTo>
                      <a:pt x="863" y="142"/>
                      <a:pt x="864" y="142"/>
                      <a:pt x="864" y="141"/>
                    </a:cubicBezTo>
                    <a:cubicBezTo>
                      <a:pt x="865" y="141"/>
                      <a:pt x="865" y="140"/>
                      <a:pt x="866" y="140"/>
                    </a:cubicBezTo>
                    <a:cubicBezTo>
                      <a:pt x="866" y="140"/>
                      <a:pt x="867" y="139"/>
                      <a:pt x="867" y="139"/>
                    </a:cubicBezTo>
                    <a:cubicBezTo>
                      <a:pt x="868" y="139"/>
                      <a:pt x="868" y="138"/>
                      <a:pt x="869" y="138"/>
                    </a:cubicBezTo>
                    <a:cubicBezTo>
                      <a:pt x="869" y="137"/>
                      <a:pt x="870" y="138"/>
                      <a:pt x="870" y="137"/>
                    </a:cubicBezTo>
                    <a:cubicBezTo>
                      <a:pt x="871" y="136"/>
                      <a:pt x="873" y="136"/>
                      <a:pt x="875" y="134"/>
                    </a:cubicBezTo>
                    <a:cubicBezTo>
                      <a:pt x="875" y="135"/>
                      <a:pt x="875" y="135"/>
                      <a:pt x="875" y="135"/>
                    </a:cubicBezTo>
                    <a:cubicBezTo>
                      <a:pt x="872" y="138"/>
                      <a:pt x="869" y="141"/>
                      <a:pt x="866" y="145"/>
                    </a:cubicBezTo>
                    <a:cubicBezTo>
                      <a:pt x="866" y="145"/>
                      <a:pt x="866" y="145"/>
                      <a:pt x="866" y="145"/>
                    </a:cubicBezTo>
                    <a:cubicBezTo>
                      <a:pt x="866" y="146"/>
                      <a:pt x="865" y="146"/>
                      <a:pt x="866" y="148"/>
                    </a:cubicBezTo>
                    <a:cubicBezTo>
                      <a:pt x="866" y="148"/>
                      <a:pt x="866" y="148"/>
                      <a:pt x="867" y="148"/>
                    </a:cubicBezTo>
                    <a:cubicBezTo>
                      <a:pt x="867" y="148"/>
                      <a:pt x="867" y="148"/>
                      <a:pt x="868" y="148"/>
                    </a:cubicBezTo>
                    <a:cubicBezTo>
                      <a:pt x="868" y="148"/>
                      <a:pt x="868" y="148"/>
                      <a:pt x="868" y="148"/>
                    </a:cubicBezTo>
                    <a:cubicBezTo>
                      <a:pt x="869" y="148"/>
                      <a:pt x="869" y="148"/>
                      <a:pt x="869" y="148"/>
                    </a:cubicBezTo>
                    <a:cubicBezTo>
                      <a:pt x="870" y="148"/>
                      <a:pt x="871" y="148"/>
                      <a:pt x="871" y="148"/>
                    </a:cubicBezTo>
                    <a:cubicBezTo>
                      <a:pt x="872" y="148"/>
                      <a:pt x="872" y="148"/>
                      <a:pt x="872" y="147"/>
                    </a:cubicBezTo>
                    <a:cubicBezTo>
                      <a:pt x="873" y="146"/>
                      <a:pt x="873" y="146"/>
                      <a:pt x="874" y="145"/>
                    </a:cubicBezTo>
                    <a:cubicBezTo>
                      <a:pt x="874" y="145"/>
                      <a:pt x="875" y="145"/>
                      <a:pt x="875" y="145"/>
                    </a:cubicBezTo>
                    <a:cubicBezTo>
                      <a:pt x="877" y="144"/>
                      <a:pt x="878" y="142"/>
                      <a:pt x="880" y="141"/>
                    </a:cubicBezTo>
                    <a:cubicBezTo>
                      <a:pt x="881" y="140"/>
                      <a:pt x="882" y="139"/>
                      <a:pt x="883" y="138"/>
                    </a:cubicBezTo>
                    <a:cubicBezTo>
                      <a:pt x="884" y="138"/>
                      <a:pt x="884" y="138"/>
                      <a:pt x="884" y="138"/>
                    </a:cubicBezTo>
                    <a:cubicBezTo>
                      <a:pt x="885" y="137"/>
                      <a:pt x="886" y="137"/>
                      <a:pt x="886" y="136"/>
                    </a:cubicBezTo>
                    <a:cubicBezTo>
                      <a:pt x="886" y="136"/>
                      <a:pt x="887" y="136"/>
                      <a:pt x="887" y="135"/>
                    </a:cubicBezTo>
                    <a:cubicBezTo>
                      <a:pt x="887" y="135"/>
                      <a:pt x="887" y="135"/>
                      <a:pt x="887" y="135"/>
                    </a:cubicBezTo>
                    <a:cubicBezTo>
                      <a:pt x="888" y="134"/>
                      <a:pt x="889" y="133"/>
                      <a:pt x="890" y="132"/>
                    </a:cubicBezTo>
                    <a:cubicBezTo>
                      <a:pt x="891" y="132"/>
                      <a:pt x="892" y="132"/>
                      <a:pt x="893" y="131"/>
                    </a:cubicBezTo>
                    <a:cubicBezTo>
                      <a:pt x="894" y="130"/>
                      <a:pt x="895" y="130"/>
                      <a:pt x="897" y="129"/>
                    </a:cubicBezTo>
                    <a:cubicBezTo>
                      <a:pt x="898" y="129"/>
                      <a:pt x="899" y="128"/>
                      <a:pt x="900" y="127"/>
                    </a:cubicBezTo>
                    <a:cubicBezTo>
                      <a:pt x="901" y="127"/>
                      <a:pt x="901" y="126"/>
                      <a:pt x="902" y="126"/>
                    </a:cubicBezTo>
                    <a:cubicBezTo>
                      <a:pt x="902" y="126"/>
                      <a:pt x="903" y="126"/>
                      <a:pt x="903" y="126"/>
                    </a:cubicBezTo>
                    <a:cubicBezTo>
                      <a:pt x="904" y="125"/>
                      <a:pt x="904" y="125"/>
                      <a:pt x="905" y="124"/>
                    </a:cubicBezTo>
                    <a:cubicBezTo>
                      <a:pt x="905" y="124"/>
                      <a:pt x="906" y="124"/>
                      <a:pt x="906" y="124"/>
                    </a:cubicBezTo>
                    <a:cubicBezTo>
                      <a:pt x="907" y="124"/>
                      <a:pt x="907" y="124"/>
                      <a:pt x="907" y="124"/>
                    </a:cubicBezTo>
                    <a:cubicBezTo>
                      <a:pt x="907" y="124"/>
                      <a:pt x="907" y="124"/>
                      <a:pt x="907" y="125"/>
                    </a:cubicBezTo>
                    <a:cubicBezTo>
                      <a:pt x="907" y="125"/>
                      <a:pt x="906" y="125"/>
                      <a:pt x="906" y="125"/>
                    </a:cubicBezTo>
                    <a:cubicBezTo>
                      <a:pt x="906" y="127"/>
                      <a:pt x="904" y="127"/>
                      <a:pt x="903" y="128"/>
                    </a:cubicBezTo>
                    <a:cubicBezTo>
                      <a:pt x="903" y="128"/>
                      <a:pt x="902" y="128"/>
                      <a:pt x="902" y="128"/>
                    </a:cubicBezTo>
                    <a:cubicBezTo>
                      <a:pt x="902" y="128"/>
                      <a:pt x="901" y="129"/>
                      <a:pt x="901" y="129"/>
                    </a:cubicBezTo>
                    <a:cubicBezTo>
                      <a:pt x="900" y="129"/>
                      <a:pt x="899" y="129"/>
                      <a:pt x="898" y="129"/>
                    </a:cubicBezTo>
                    <a:cubicBezTo>
                      <a:pt x="895" y="131"/>
                      <a:pt x="895" y="131"/>
                      <a:pt x="894" y="133"/>
                    </a:cubicBezTo>
                    <a:cubicBezTo>
                      <a:pt x="894" y="134"/>
                      <a:pt x="894" y="134"/>
                      <a:pt x="895" y="134"/>
                    </a:cubicBezTo>
                    <a:cubicBezTo>
                      <a:pt x="896" y="134"/>
                      <a:pt x="898" y="134"/>
                      <a:pt x="899" y="134"/>
                    </a:cubicBezTo>
                    <a:cubicBezTo>
                      <a:pt x="899" y="134"/>
                      <a:pt x="900" y="134"/>
                      <a:pt x="900" y="134"/>
                    </a:cubicBezTo>
                    <a:cubicBezTo>
                      <a:pt x="901" y="134"/>
                      <a:pt x="902" y="134"/>
                      <a:pt x="903" y="134"/>
                    </a:cubicBezTo>
                    <a:cubicBezTo>
                      <a:pt x="904" y="134"/>
                      <a:pt x="904" y="135"/>
                      <a:pt x="905" y="135"/>
                    </a:cubicBezTo>
                    <a:cubicBezTo>
                      <a:pt x="905" y="134"/>
                      <a:pt x="905" y="134"/>
                      <a:pt x="906" y="134"/>
                    </a:cubicBezTo>
                    <a:cubicBezTo>
                      <a:pt x="906" y="134"/>
                      <a:pt x="906" y="134"/>
                      <a:pt x="906" y="135"/>
                    </a:cubicBezTo>
                    <a:cubicBezTo>
                      <a:pt x="905" y="135"/>
                      <a:pt x="905" y="136"/>
                      <a:pt x="904" y="137"/>
                    </a:cubicBezTo>
                    <a:cubicBezTo>
                      <a:pt x="904" y="137"/>
                      <a:pt x="903" y="137"/>
                      <a:pt x="903" y="137"/>
                    </a:cubicBezTo>
                    <a:cubicBezTo>
                      <a:pt x="902" y="137"/>
                      <a:pt x="902" y="137"/>
                      <a:pt x="902" y="138"/>
                    </a:cubicBezTo>
                    <a:cubicBezTo>
                      <a:pt x="901" y="139"/>
                      <a:pt x="902" y="139"/>
                      <a:pt x="902" y="139"/>
                    </a:cubicBezTo>
                    <a:cubicBezTo>
                      <a:pt x="902" y="140"/>
                      <a:pt x="902" y="140"/>
                      <a:pt x="902" y="141"/>
                    </a:cubicBezTo>
                    <a:cubicBezTo>
                      <a:pt x="902" y="141"/>
                      <a:pt x="901" y="141"/>
                      <a:pt x="900" y="141"/>
                    </a:cubicBezTo>
                    <a:cubicBezTo>
                      <a:pt x="899" y="142"/>
                      <a:pt x="899" y="142"/>
                      <a:pt x="898" y="142"/>
                    </a:cubicBezTo>
                    <a:cubicBezTo>
                      <a:pt x="898" y="143"/>
                      <a:pt x="898" y="143"/>
                      <a:pt x="898" y="144"/>
                    </a:cubicBezTo>
                    <a:cubicBezTo>
                      <a:pt x="898" y="144"/>
                      <a:pt x="897" y="144"/>
                      <a:pt x="897" y="145"/>
                    </a:cubicBezTo>
                    <a:cubicBezTo>
                      <a:pt x="897" y="145"/>
                      <a:pt x="897" y="145"/>
                      <a:pt x="897" y="145"/>
                    </a:cubicBezTo>
                    <a:cubicBezTo>
                      <a:pt x="896" y="145"/>
                      <a:pt x="896" y="146"/>
                      <a:pt x="895" y="146"/>
                    </a:cubicBezTo>
                    <a:cubicBezTo>
                      <a:pt x="895" y="146"/>
                      <a:pt x="894" y="146"/>
                      <a:pt x="894" y="146"/>
                    </a:cubicBezTo>
                    <a:cubicBezTo>
                      <a:pt x="893" y="146"/>
                      <a:pt x="893" y="148"/>
                      <a:pt x="891" y="148"/>
                    </a:cubicBezTo>
                    <a:cubicBezTo>
                      <a:pt x="891" y="148"/>
                      <a:pt x="890" y="149"/>
                      <a:pt x="890" y="149"/>
                    </a:cubicBezTo>
                    <a:cubicBezTo>
                      <a:pt x="889" y="149"/>
                      <a:pt x="889" y="150"/>
                      <a:pt x="888" y="150"/>
                    </a:cubicBezTo>
                    <a:cubicBezTo>
                      <a:pt x="888" y="150"/>
                      <a:pt x="887" y="151"/>
                      <a:pt x="886" y="151"/>
                    </a:cubicBezTo>
                    <a:cubicBezTo>
                      <a:pt x="886" y="151"/>
                      <a:pt x="886" y="151"/>
                      <a:pt x="885" y="151"/>
                    </a:cubicBezTo>
                    <a:cubicBezTo>
                      <a:pt x="885" y="152"/>
                      <a:pt x="885" y="153"/>
                      <a:pt x="885" y="153"/>
                    </a:cubicBezTo>
                    <a:cubicBezTo>
                      <a:pt x="886" y="154"/>
                      <a:pt x="887" y="153"/>
                      <a:pt x="888" y="153"/>
                    </a:cubicBezTo>
                    <a:cubicBezTo>
                      <a:pt x="888" y="154"/>
                      <a:pt x="888" y="154"/>
                      <a:pt x="888" y="154"/>
                    </a:cubicBezTo>
                    <a:cubicBezTo>
                      <a:pt x="888" y="155"/>
                      <a:pt x="887" y="155"/>
                      <a:pt x="887" y="155"/>
                    </a:cubicBezTo>
                    <a:cubicBezTo>
                      <a:pt x="887" y="155"/>
                      <a:pt x="886" y="156"/>
                      <a:pt x="886" y="156"/>
                    </a:cubicBezTo>
                    <a:cubicBezTo>
                      <a:pt x="885" y="156"/>
                      <a:pt x="885" y="156"/>
                      <a:pt x="884" y="156"/>
                    </a:cubicBezTo>
                    <a:cubicBezTo>
                      <a:pt x="884" y="157"/>
                      <a:pt x="884" y="157"/>
                      <a:pt x="883" y="157"/>
                    </a:cubicBezTo>
                    <a:cubicBezTo>
                      <a:pt x="883" y="157"/>
                      <a:pt x="883" y="157"/>
                      <a:pt x="883" y="157"/>
                    </a:cubicBezTo>
                    <a:cubicBezTo>
                      <a:pt x="882" y="158"/>
                      <a:pt x="881" y="158"/>
                      <a:pt x="881" y="159"/>
                    </a:cubicBezTo>
                    <a:cubicBezTo>
                      <a:pt x="880" y="159"/>
                      <a:pt x="879" y="159"/>
                      <a:pt x="878" y="159"/>
                    </a:cubicBezTo>
                    <a:cubicBezTo>
                      <a:pt x="878" y="160"/>
                      <a:pt x="878" y="160"/>
                      <a:pt x="878" y="160"/>
                    </a:cubicBezTo>
                    <a:cubicBezTo>
                      <a:pt x="878" y="161"/>
                      <a:pt x="877" y="160"/>
                      <a:pt x="876" y="161"/>
                    </a:cubicBezTo>
                    <a:cubicBezTo>
                      <a:pt x="876" y="162"/>
                      <a:pt x="876" y="162"/>
                      <a:pt x="876" y="163"/>
                    </a:cubicBezTo>
                    <a:cubicBezTo>
                      <a:pt x="877" y="164"/>
                      <a:pt x="878" y="163"/>
                      <a:pt x="878" y="164"/>
                    </a:cubicBezTo>
                    <a:cubicBezTo>
                      <a:pt x="879" y="163"/>
                      <a:pt x="879" y="163"/>
                      <a:pt x="879" y="163"/>
                    </a:cubicBezTo>
                    <a:cubicBezTo>
                      <a:pt x="880" y="163"/>
                      <a:pt x="880" y="163"/>
                      <a:pt x="881" y="163"/>
                    </a:cubicBezTo>
                    <a:cubicBezTo>
                      <a:pt x="881" y="163"/>
                      <a:pt x="881" y="163"/>
                      <a:pt x="881" y="163"/>
                    </a:cubicBezTo>
                    <a:cubicBezTo>
                      <a:pt x="881" y="163"/>
                      <a:pt x="882" y="164"/>
                      <a:pt x="882" y="164"/>
                    </a:cubicBezTo>
                    <a:cubicBezTo>
                      <a:pt x="883" y="164"/>
                      <a:pt x="883" y="164"/>
                      <a:pt x="884" y="164"/>
                    </a:cubicBezTo>
                    <a:cubicBezTo>
                      <a:pt x="885" y="163"/>
                      <a:pt x="885" y="163"/>
                      <a:pt x="886" y="162"/>
                    </a:cubicBezTo>
                    <a:cubicBezTo>
                      <a:pt x="886" y="162"/>
                      <a:pt x="886" y="162"/>
                      <a:pt x="887" y="162"/>
                    </a:cubicBezTo>
                    <a:cubicBezTo>
                      <a:pt x="887" y="161"/>
                      <a:pt x="887" y="161"/>
                      <a:pt x="887" y="160"/>
                    </a:cubicBezTo>
                    <a:cubicBezTo>
                      <a:pt x="887" y="160"/>
                      <a:pt x="888" y="160"/>
                      <a:pt x="888" y="159"/>
                    </a:cubicBezTo>
                    <a:cubicBezTo>
                      <a:pt x="889" y="159"/>
                      <a:pt x="889" y="159"/>
                      <a:pt x="890" y="159"/>
                    </a:cubicBezTo>
                    <a:cubicBezTo>
                      <a:pt x="891" y="158"/>
                      <a:pt x="892" y="158"/>
                      <a:pt x="893" y="157"/>
                    </a:cubicBezTo>
                    <a:cubicBezTo>
                      <a:pt x="894" y="157"/>
                      <a:pt x="895" y="157"/>
                      <a:pt x="896" y="157"/>
                    </a:cubicBezTo>
                    <a:cubicBezTo>
                      <a:pt x="897" y="156"/>
                      <a:pt x="895" y="156"/>
                      <a:pt x="895" y="155"/>
                    </a:cubicBezTo>
                    <a:cubicBezTo>
                      <a:pt x="896" y="155"/>
                      <a:pt x="896" y="154"/>
                      <a:pt x="897" y="154"/>
                    </a:cubicBezTo>
                    <a:cubicBezTo>
                      <a:pt x="897" y="154"/>
                      <a:pt x="897" y="154"/>
                      <a:pt x="897" y="154"/>
                    </a:cubicBezTo>
                    <a:cubicBezTo>
                      <a:pt x="898" y="156"/>
                      <a:pt x="900" y="157"/>
                      <a:pt x="901" y="158"/>
                    </a:cubicBezTo>
                    <a:cubicBezTo>
                      <a:pt x="901" y="159"/>
                      <a:pt x="900" y="159"/>
                      <a:pt x="900" y="160"/>
                    </a:cubicBezTo>
                    <a:cubicBezTo>
                      <a:pt x="900" y="160"/>
                      <a:pt x="899" y="160"/>
                      <a:pt x="898" y="160"/>
                    </a:cubicBezTo>
                    <a:cubicBezTo>
                      <a:pt x="898" y="161"/>
                      <a:pt x="897" y="160"/>
                      <a:pt x="897" y="161"/>
                    </a:cubicBezTo>
                    <a:cubicBezTo>
                      <a:pt x="897" y="161"/>
                      <a:pt x="897" y="162"/>
                      <a:pt x="897" y="162"/>
                    </a:cubicBezTo>
                    <a:cubicBezTo>
                      <a:pt x="896" y="163"/>
                      <a:pt x="896" y="163"/>
                      <a:pt x="895" y="163"/>
                    </a:cubicBezTo>
                    <a:cubicBezTo>
                      <a:pt x="894" y="162"/>
                      <a:pt x="895" y="163"/>
                      <a:pt x="895" y="162"/>
                    </a:cubicBezTo>
                    <a:cubicBezTo>
                      <a:pt x="895" y="161"/>
                      <a:pt x="895" y="161"/>
                      <a:pt x="895" y="160"/>
                    </a:cubicBezTo>
                    <a:cubicBezTo>
                      <a:pt x="894" y="159"/>
                      <a:pt x="893" y="159"/>
                      <a:pt x="893" y="159"/>
                    </a:cubicBezTo>
                    <a:cubicBezTo>
                      <a:pt x="892" y="159"/>
                      <a:pt x="893" y="161"/>
                      <a:pt x="892" y="161"/>
                    </a:cubicBezTo>
                    <a:cubicBezTo>
                      <a:pt x="892" y="162"/>
                      <a:pt x="892" y="162"/>
                      <a:pt x="892" y="163"/>
                    </a:cubicBezTo>
                    <a:cubicBezTo>
                      <a:pt x="892" y="163"/>
                      <a:pt x="892" y="164"/>
                      <a:pt x="892" y="164"/>
                    </a:cubicBezTo>
                    <a:cubicBezTo>
                      <a:pt x="891" y="164"/>
                      <a:pt x="891" y="165"/>
                      <a:pt x="890" y="166"/>
                    </a:cubicBezTo>
                    <a:cubicBezTo>
                      <a:pt x="891" y="167"/>
                      <a:pt x="890" y="167"/>
                      <a:pt x="890" y="168"/>
                    </a:cubicBezTo>
                    <a:cubicBezTo>
                      <a:pt x="890" y="168"/>
                      <a:pt x="890" y="168"/>
                      <a:pt x="891" y="168"/>
                    </a:cubicBezTo>
                    <a:cubicBezTo>
                      <a:pt x="891" y="168"/>
                      <a:pt x="891" y="167"/>
                      <a:pt x="891" y="167"/>
                    </a:cubicBezTo>
                    <a:cubicBezTo>
                      <a:pt x="891" y="167"/>
                      <a:pt x="892" y="168"/>
                      <a:pt x="892" y="168"/>
                    </a:cubicBezTo>
                    <a:cubicBezTo>
                      <a:pt x="893" y="167"/>
                      <a:pt x="894" y="167"/>
                      <a:pt x="895" y="166"/>
                    </a:cubicBezTo>
                    <a:cubicBezTo>
                      <a:pt x="896" y="165"/>
                      <a:pt x="897" y="166"/>
                      <a:pt x="898" y="167"/>
                    </a:cubicBezTo>
                    <a:cubicBezTo>
                      <a:pt x="898" y="166"/>
                      <a:pt x="898" y="166"/>
                      <a:pt x="898" y="166"/>
                    </a:cubicBezTo>
                    <a:cubicBezTo>
                      <a:pt x="900" y="166"/>
                      <a:pt x="901" y="166"/>
                      <a:pt x="902" y="166"/>
                    </a:cubicBezTo>
                    <a:cubicBezTo>
                      <a:pt x="902" y="166"/>
                      <a:pt x="902" y="165"/>
                      <a:pt x="902" y="165"/>
                    </a:cubicBezTo>
                    <a:cubicBezTo>
                      <a:pt x="903" y="165"/>
                      <a:pt x="903" y="165"/>
                      <a:pt x="903" y="165"/>
                    </a:cubicBezTo>
                    <a:cubicBezTo>
                      <a:pt x="904" y="165"/>
                      <a:pt x="904" y="165"/>
                      <a:pt x="905" y="165"/>
                    </a:cubicBezTo>
                    <a:cubicBezTo>
                      <a:pt x="906" y="166"/>
                      <a:pt x="907" y="167"/>
                      <a:pt x="908" y="168"/>
                    </a:cubicBezTo>
                    <a:cubicBezTo>
                      <a:pt x="909" y="167"/>
                      <a:pt x="909" y="169"/>
                      <a:pt x="910" y="169"/>
                    </a:cubicBezTo>
                    <a:cubicBezTo>
                      <a:pt x="910" y="169"/>
                      <a:pt x="910" y="169"/>
                      <a:pt x="911" y="170"/>
                    </a:cubicBezTo>
                    <a:cubicBezTo>
                      <a:pt x="911" y="170"/>
                      <a:pt x="911" y="170"/>
                      <a:pt x="911" y="170"/>
                    </a:cubicBezTo>
                    <a:cubicBezTo>
                      <a:pt x="909" y="170"/>
                      <a:pt x="908" y="170"/>
                      <a:pt x="906" y="170"/>
                    </a:cubicBezTo>
                    <a:cubicBezTo>
                      <a:pt x="905" y="172"/>
                      <a:pt x="903" y="172"/>
                      <a:pt x="902" y="173"/>
                    </a:cubicBezTo>
                    <a:cubicBezTo>
                      <a:pt x="900" y="174"/>
                      <a:pt x="899" y="174"/>
                      <a:pt x="898" y="175"/>
                    </a:cubicBezTo>
                    <a:cubicBezTo>
                      <a:pt x="897" y="175"/>
                      <a:pt x="896" y="176"/>
                      <a:pt x="896" y="177"/>
                    </a:cubicBezTo>
                    <a:cubicBezTo>
                      <a:pt x="895" y="177"/>
                      <a:pt x="895" y="177"/>
                      <a:pt x="894" y="177"/>
                    </a:cubicBezTo>
                    <a:cubicBezTo>
                      <a:pt x="893" y="178"/>
                      <a:pt x="892" y="178"/>
                      <a:pt x="890" y="179"/>
                    </a:cubicBezTo>
                    <a:cubicBezTo>
                      <a:pt x="889" y="179"/>
                      <a:pt x="889" y="180"/>
                      <a:pt x="889" y="181"/>
                    </a:cubicBezTo>
                    <a:cubicBezTo>
                      <a:pt x="888" y="181"/>
                      <a:pt x="887" y="182"/>
                      <a:pt x="886" y="182"/>
                    </a:cubicBezTo>
                    <a:cubicBezTo>
                      <a:pt x="886" y="182"/>
                      <a:pt x="885" y="183"/>
                      <a:pt x="885" y="183"/>
                    </a:cubicBezTo>
                    <a:cubicBezTo>
                      <a:pt x="884" y="184"/>
                      <a:pt x="883" y="184"/>
                      <a:pt x="883" y="184"/>
                    </a:cubicBezTo>
                    <a:cubicBezTo>
                      <a:pt x="882" y="185"/>
                      <a:pt x="881" y="186"/>
                      <a:pt x="880" y="187"/>
                    </a:cubicBezTo>
                    <a:cubicBezTo>
                      <a:pt x="879" y="188"/>
                      <a:pt x="878" y="188"/>
                      <a:pt x="877" y="189"/>
                    </a:cubicBezTo>
                    <a:cubicBezTo>
                      <a:pt x="877" y="190"/>
                      <a:pt x="877" y="190"/>
                      <a:pt x="877" y="190"/>
                    </a:cubicBezTo>
                    <a:cubicBezTo>
                      <a:pt x="877" y="190"/>
                      <a:pt x="877" y="190"/>
                      <a:pt x="876" y="190"/>
                    </a:cubicBezTo>
                    <a:cubicBezTo>
                      <a:pt x="876" y="192"/>
                      <a:pt x="875" y="193"/>
                      <a:pt x="873" y="194"/>
                    </a:cubicBezTo>
                    <a:cubicBezTo>
                      <a:pt x="874" y="194"/>
                      <a:pt x="874" y="194"/>
                      <a:pt x="874" y="195"/>
                    </a:cubicBezTo>
                    <a:cubicBezTo>
                      <a:pt x="875" y="195"/>
                      <a:pt x="876" y="195"/>
                      <a:pt x="876" y="195"/>
                    </a:cubicBezTo>
                    <a:cubicBezTo>
                      <a:pt x="877" y="194"/>
                      <a:pt x="877" y="194"/>
                      <a:pt x="877" y="194"/>
                    </a:cubicBezTo>
                    <a:cubicBezTo>
                      <a:pt x="878" y="194"/>
                      <a:pt x="878" y="194"/>
                      <a:pt x="878" y="194"/>
                    </a:cubicBezTo>
                    <a:cubicBezTo>
                      <a:pt x="879" y="193"/>
                      <a:pt x="880" y="193"/>
                      <a:pt x="880" y="192"/>
                    </a:cubicBezTo>
                    <a:cubicBezTo>
                      <a:pt x="880" y="192"/>
                      <a:pt x="881" y="192"/>
                      <a:pt x="881" y="192"/>
                    </a:cubicBezTo>
                    <a:cubicBezTo>
                      <a:pt x="882" y="190"/>
                      <a:pt x="884" y="190"/>
                      <a:pt x="885" y="188"/>
                    </a:cubicBezTo>
                    <a:cubicBezTo>
                      <a:pt x="885" y="188"/>
                      <a:pt x="885" y="188"/>
                      <a:pt x="885" y="188"/>
                    </a:cubicBezTo>
                    <a:cubicBezTo>
                      <a:pt x="885" y="188"/>
                      <a:pt x="885" y="188"/>
                      <a:pt x="885" y="188"/>
                    </a:cubicBezTo>
                    <a:cubicBezTo>
                      <a:pt x="885" y="187"/>
                      <a:pt x="886" y="187"/>
                      <a:pt x="886" y="186"/>
                    </a:cubicBezTo>
                    <a:cubicBezTo>
                      <a:pt x="887" y="186"/>
                      <a:pt x="888" y="186"/>
                      <a:pt x="889" y="186"/>
                    </a:cubicBezTo>
                    <a:cubicBezTo>
                      <a:pt x="890" y="186"/>
                      <a:pt x="890" y="184"/>
                      <a:pt x="891" y="185"/>
                    </a:cubicBezTo>
                    <a:cubicBezTo>
                      <a:pt x="892" y="184"/>
                      <a:pt x="893" y="184"/>
                      <a:pt x="893" y="184"/>
                    </a:cubicBezTo>
                    <a:cubicBezTo>
                      <a:pt x="895" y="183"/>
                      <a:pt x="894" y="182"/>
                      <a:pt x="896" y="181"/>
                    </a:cubicBezTo>
                    <a:cubicBezTo>
                      <a:pt x="896" y="181"/>
                      <a:pt x="897" y="181"/>
                      <a:pt x="897" y="181"/>
                    </a:cubicBezTo>
                    <a:cubicBezTo>
                      <a:pt x="897" y="180"/>
                      <a:pt x="897" y="180"/>
                      <a:pt x="897" y="180"/>
                    </a:cubicBezTo>
                    <a:cubicBezTo>
                      <a:pt x="898" y="179"/>
                      <a:pt x="899" y="179"/>
                      <a:pt x="904" y="180"/>
                    </a:cubicBezTo>
                    <a:cubicBezTo>
                      <a:pt x="904" y="180"/>
                      <a:pt x="904" y="180"/>
                      <a:pt x="904" y="180"/>
                    </a:cubicBezTo>
                    <a:cubicBezTo>
                      <a:pt x="903" y="181"/>
                      <a:pt x="903" y="181"/>
                      <a:pt x="902" y="182"/>
                    </a:cubicBezTo>
                    <a:cubicBezTo>
                      <a:pt x="901" y="182"/>
                      <a:pt x="900" y="182"/>
                      <a:pt x="900" y="182"/>
                    </a:cubicBezTo>
                    <a:cubicBezTo>
                      <a:pt x="900" y="182"/>
                      <a:pt x="899" y="182"/>
                      <a:pt x="899" y="182"/>
                    </a:cubicBezTo>
                    <a:cubicBezTo>
                      <a:pt x="898" y="183"/>
                      <a:pt x="897" y="184"/>
                      <a:pt x="896" y="185"/>
                    </a:cubicBezTo>
                    <a:cubicBezTo>
                      <a:pt x="896" y="185"/>
                      <a:pt x="895" y="185"/>
                      <a:pt x="895" y="185"/>
                    </a:cubicBezTo>
                    <a:cubicBezTo>
                      <a:pt x="894" y="186"/>
                      <a:pt x="893" y="187"/>
                      <a:pt x="892" y="187"/>
                    </a:cubicBezTo>
                    <a:cubicBezTo>
                      <a:pt x="891" y="187"/>
                      <a:pt x="890" y="188"/>
                      <a:pt x="889" y="188"/>
                    </a:cubicBezTo>
                    <a:cubicBezTo>
                      <a:pt x="889" y="189"/>
                      <a:pt x="888" y="189"/>
                      <a:pt x="888" y="190"/>
                    </a:cubicBezTo>
                    <a:cubicBezTo>
                      <a:pt x="887" y="191"/>
                      <a:pt x="887" y="192"/>
                      <a:pt x="886" y="193"/>
                    </a:cubicBezTo>
                    <a:cubicBezTo>
                      <a:pt x="886" y="193"/>
                      <a:pt x="886" y="193"/>
                      <a:pt x="886" y="194"/>
                    </a:cubicBezTo>
                    <a:cubicBezTo>
                      <a:pt x="885" y="194"/>
                      <a:pt x="885" y="194"/>
                      <a:pt x="885" y="194"/>
                    </a:cubicBezTo>
                    <a:cubicBezTo>
                      <a:pt x="884" y="195"/>
                      <a:pt x="883" y="195"/>
                      <a:pt x="883" y="196"/>
                    </a:cubicBezTo>
                    <a:cubicBezTo>
                      <a:pt x="882" y="196"/>
                      <a:pt x="882" y="197"/>
                      <a:pt x="881" y="197"/>
                    </a:cubicBezTo>
                    <a:cubicBezTo>
                      <a:pt x="881" y="197"/>
                      <a:pt x="880" y="197"/>
                      <a:pt x="880" y="197"/>
                    </a:cubicBezTo>
                    <a:cubicBezTo>
                      <a:pt x="880" y="197"/>
                      <a:pt x="879" y="197"/>
                      <a:pt x="879" y="198"/>
                    </a:cubicBezTo>
                    <a:cubicBezTo>
                      <a:pt x="879" y="199"/>
                      <a:pt x="879" y="199"/>
                      <a:pt x="879" y="200"/>
                    </a:cubicBezTo>
                    <a:cubicBezTo>
                      <a:pt x="878" y="200"/>
                      <a:pt x="878" y="201"/>
                      <a:pt x="878" y="201"/>
                    </a:cubicBezTo>
                    <a:cubicBezTo>
                      <a:pt x="877" y="201"/>
                      <a:pt x="877" y="202"/>
                      <a:pt x="876" y="203"/>
                    </a:cubicBezTo>
                    <a:cubicBezTo>
                      <a:pt x="875" y="203"/>
                      <a:pt x="875" y="203"/>
                      <a:pt x="875" y="204"/>
                    </a:cubicBezTo>
                    <a:cubicBezTo>
                      <a:pt x="875" y="204"/>
                      <a:pt x="875" y="204"/>
                      <a:pt x="875" y="204"/>
                    </a:cubicBezTo>
                    <a:cubicBezTo>
                      <a:pt x="875" y="205"/>
                      <a:pt x="876" y="205"/>
                      <a:pt x="877" y="205"/>
                    </a:cubicBezTo>
                    <a:cubicBezTo>
                      <a:pt x="878" y="204"/>
                      <a:pt x="879" y="202"/>
                      <a:pt x="880" y="201"/>
                    </a:cubicBezTo>
                    <a:cubicBezTo>
                      <a:pt x="881" y="201"/>
                      <a:pt x="881" y="201"/>
                      <a:pt x="882" y="201"/>
                    </a:cubicBezTo>
                    <a:cubicBezTo>
                      <a:pt x="883" y="200"/>
                      <a:pt x="884" y="199"/>
                      <a:pt x="885" y="197"/>
                    </a:cubicBezTo>
                    <a:cubicBezTo>
                      <a:pt x="886" y="196"/>
                      <a:pt x="888" y="195"/>
                      <a:pt x="889" y="193"/>
                    </a:cubicBezTo>
                    <a:cubicBezTo>
                      <a:pt x="891" y="193"/>
                      <a:pt x="892" y="192"/>
                      <a:pt x="893" y="190"/>
                    </a:cubicBezTo>
                    <a:cubicBezTo>
                      <a:pt x="894" y="190"/>
                      <a:pt x="894" y="190"/>
                      <a:pt x="895" y="190"/>
                    </a:cubicBezTo>
                    <a:cubicBezTo>
                      <a:pt x="895" y="190"/>
                      <a:pt x="895" y="190"/>
                      <a:pt x="895" y="189"/>
                    </a:cubicBezTo>
                    <a:cubicBezTo>
                      <a:pt x="897" y="189"/>
                      <a:pt x="898" y="188"/>
                      <a:pt x="899" y="187"/>
                    </a:cubicBezTo>
                    <a:cubicBezTo>
                      <a:pt x="899" y="187"/>
                      <a:pt x="900" y="187"/>
                      <a:pt x="900" y="187"/>
                    </a:cubicBezTo>
                    <a:cubicBezTo>
                      <a:pt x="901" y="186"/>
                      <a:pt x="901" y="185"/>
                      <a:pt x="902" y="185"/>
                    </a:cubicBezTo>
                    <a:cubicBezTo>
                      <a:pt x="903" y="185"/>
                      <a:pt x="903" y="184"/>
                      <a:pt x="904" y="184"/>
                    </a:cubicBezTo>
                    <a:cubicBezTo>
                      <a:pt x="905" y="184"/>
                      <a:pt x="905" y="183"/>
                      <a:pt x="906" y="183"/>
                    </a:cubicBezTo>
                    <a:cubicBezTo>
                      <a:pt x="907" y="182"/>
                      <a:pt x="907" y="182"/>
                      <a:pt x="908" y="181"/>
                    </a:cubicBezTo>
                    <a:cubicBezTo>
                      <a:pt x="908" y="181"/>
                      <a:pt x="909" y="181"/>
                      <a:pt x="909" y="181"/>
                    </a:cubicBezTo>
                    <a:cubicBezTo>
                      <a:pt x="909" y="181"/>
                      <a:pt x="910" y="180"/>
                      <a:pt x="910" y="180"/>
                    </a:cubicBezTo>
                    <a:cubicBezTo>
                      <a:pt x="911" y="180"/>
                      <a:pt x="913" y="180"/>
                      <a:pt x="915" y="180"/>
                    </a:cubicBezTo>
                    <a:cubicBezTo>
                      <a:pt x="915" y="180"/>
                      <a:pt x="915" y="180"/>
                      <a:pt x="915" y="180"/>
                    </a:cubicBezTo>
                    <a:cubicBezTo>
                      <a:pt x="916" y="180"/>
                      <a:pt x="917" y="180"/>
                      <a:pt x="918" y="181"/>
                    </a:cubicBezTo>
                    <a:cubicBezTo>
                      <a:pt x="917" y="182"/>
                      <a:pt x="917" y="182"/>
                      <a:pt x="916" y="182"/>
                    </a:cubicBezTo>
                    <a:cubicBezTo>
                      <a:pt x="916" y="183"/>
                      <a:pt x="914" y="183"/>
                      <a:pt x="914" y="184"/>
                    </a:cubicBezTo>
                    <a:cubicBezTo>
                      <a:pt x="913" y="184"/>
                      <a:pt x="912" y="184"/>
                      <a:pt x="912" y="184"/>
                    </a:cubicBezTo>
                    <a:cubicBezTo>
                      <a:pt x="912" y="184"/>
                      <a:pt x="911" y="185"/>
                      <a:pt x="911" y="185"/>
                    </a:cubicBezTo>
                    <a:cubicBezTo>
                      <a:pt x="911" y="186"/>
                      <a:pt x="910" y="186"/>
                      <a:pt x="910" y="187"/>
                    </a:cubicBezTo>
                    <a:cubicBezTo>
                      <a:pt x="911" y="188"/>
                      <a:pt x="912" y="187"/>
                      <a:pt x="912" y="188"/>
                    </a:cubicBezTo>
                    <a:cubicBezTo>
                      <a:pt x="912" y="188"/>
                      <a:pt x="913" y="188"/>
                      <a:pt x="914" y="189"/>
                    </a:cubicBezTo>
                    <a:cubicBezTo>
                      <a:pt x="913" y="189"/>
                      <a:pt x="912" y="189"/>
                      <a:pt x="910" y="189"/>
                    </a:cubicBezTo>
                    <a:cubicBezTo>
                      <a:pt x="909" y="190"/>
                      <a:pt x="907" y="191"/>
                      <a:pt x="906" y="192"/>
                    </a:cubicBezTo>
                    <a:cubicBezTo>
                      <a:pt x="905" y="192"/>
                      <a:pt x="905" y="193"/>
                      <a:pt x="904" y="193"/>
                    </a:cubicBezTo>
                    <a:cubicBezTo>
                      <a:pt x="904" y="193"/>
                      <a:pt x="904" y="192"/>
                      <a:pt x="903" y="193"/>
                    </a:cubicBezTo>
                    <a:cubicBezTo>
                      <a:pt x="903" y="193"/>
                      <a:pt x="902" y="193"/>
                      <a:pt x="902" y="193"/>
                    </a:cubicBezTo>
                    <a:cubicBezTo>
                      <a:pt x="901" y="194"/>
                      <a:pt x="900" y="195"/>
                      <a:pt x="899" y="196"/>
                    </a:cubicBezTo>
                    <a:cubicBezTo>
                      <a:pt x="898" y="197"/>
                      <a:pt x="897" y="198"/>
                      <a:pt x="896" y="199"/>
                    </a:cubicBezTo>
                    <a:cubicBezTo>
                      <a:pt x="895" y="199"/>
                      <a:pt x="894" y="199"/>
                      <a:pt x="893" y="200"/>
                    </a:cubicBezTo>
                    <a:cubicBezTo>
                      <a:pt x="893" y="201"/>
                      <a:pt x="892" y="201"/>
                      <a:pt x="891" y="202"/>
                    </a:cubicBezTo>
                    <a:cubicBezTo>
                      <a:pt x="890" y="202"/>
                      <a:pt x="890" y="203"/>
                      <a:pt x="889" y="203"/>
                    </a:cubicBezTo>
                    <a:cubicBezTo>
                      <a:pt x="888" y="203"/>
                      <a:pt x="887" y="203"/>
                      <a:pt x="887" y="204"/>
                    </a:cubicBezTo>
                    <a:cubicBezTo>
                      <a:pt x="886" y="204"/>
                      <a:pt x="885" y="205"/>
                      <a:pt x="885" y="205"/>
                    </a:cubicBezTo>
                    <a:cubicBezTo>
                      <a:pt x="884" y="206"/>
                      <a:pt x="883" y="206"/>
                      <a:pt x="883" y="207"/>
                    </a:cubicBezTo>
                    <a:cubicBezTo>
                      <a:pt x="882" y="208"/>
                      <a:pt x="881" y="208"/>
                      <a:pt x="881" y="209"/>
                    </a:cubicBezTo>
                    <a:cubicBezTo>
                      <a:pt x="881" y="210"/>
                      <a:pt x="882" y="210"/>
                      <a:pt x="882" y="211"/>
                    </a:cubicBezTo>
                    <a:cubicBezTo>
                      <a:pt x="882" y="212"/>
                      <a:pt x="880" y="213"/>
                      <a:pt x="879" y="215"/>
                    </a:cubicBezTo>
                    <a:cubicBezTo>
                      <a:pt x="879" y="215"/>
                      <a:pt x="879" y="215"/>
                      <a:pt x="879" y="215"/>
                    </a:cubicBezTo>
                    <a:cubicBezTo>
                      <a:pt x="879" y="216"/>
                      <a:pt x="878" y="216"/>
                      <a:pt x="878" y="216"/>
                    </a:cubicBezTo>
                    <a:cubicBezTo>
                      <a:pt x="878" y="217"/>
                      <a:pt x="878" y="217"/>
                      <a:pt x="878" y="218"/>
                    </a:cubicBezTo>
                    <a:cubicBezTo>
                      <a:pt x="878" y="218"/>
                      <a:pt x="877" y="219"/>
                      <a:pt x="876" y="219"/>
                    </a:cubicBezTo>
                    <a:cubicBezTo>
                      <a:pt x="875" y="220"/>
                      <a:pt x="874" y="220"/>
                      <a:pt x="873" y="222"/>
                    </a:cubicBezTo>
                    <a:cubicBezTo>
                      <a:pt x="872" y="222"/>
                      <a:pt x="871" y="223"/>
                      <a:pt x="870" y="223"/>
                    </a:cubicBezTo>
                    <a:cubicBezTo>
                      <a:pt x="869" y="224"/>
                      <a:pt x="868" y="225"/>
                      <a:pt x="867" y="226"/>
                    </a:cubicBezTo>
                    <a:cubicBezTo>
                      <a:pt x="867" y="227"/>
                      <a:pt x="865" y="228"/>
                      <a:pt x="866" y="229"/>
                    </a:cubicBezTo>
                    <a:cubicBezTo>
                      <a:pt x="865" y="229"/>
                      <a:pt x="865" y="228"/>
                      <a:pt x="865" y="228"/>
                    </a:cubicBezTo>
                    <a:cubicBezTo>
                      <a:pt x="864" y="228"/>
                      <a:pt x="864" y="228"/>
                      <a:pt x="864" y="228"/>
                    </a:cubicBezTo>
                    <a:cubicBezTo>
                      <a:pt x="863" y="229"/>
                      <a:pt x="863" y="229"/>
                      <a:pt x="862" y="230"/>
                    </a:cubicBezTo>
                    <a:cubicBezTo>
                      <a:pt x="862" y="230"/>
                      <a:pt x="861" y="230"/>
                      <a:pt x="860" y="231"/>
                    </a:cubicBezTo>
                    <a:cubicBezTo>
                      <a:pt x="860" y="231"/>
                      <a:pt x="860" y="230"/>
                      <a:pt x="860" y="230"/>
                    </a:cubicBezTo>
                    <a:cubicBezTo>
                      <a:pt x="860" y="229"/>
                      <a:pt x="861" y="229"/>
                      <a:pt x="861" y="229"/>
                    </a:cubicBezTo>
                    <a:cubicBezTo>
                      <a:pt x="862" y="228"/>
                      <a:pt x="863" y="228"/>
                      <a:pt x="863" y="228"/>
                    </a:cubicBezTo>
                    <a:cubicBezTo>
                      <a:pt x="864" y="227"/>
                      <a:pt x="864" y="227"/>
                      <a:pt x="864" y="226"/>
                    </a:cubicBezTo>
                    <a:cubicBezTo>
                      <a:pt x="865" y="226"/>
                      <a:pt x="865" y="225"/>
                      <a:pt x="866" y="225"/>
                    </a:cubicBezTo>
                    <a:cubicBezTo>
                      <a:pt x="866" y="224"/>
                      <a:pt x="867" y="224"/>
                      <a:pt x="867" y="223"/>
                    </a:cubicBezTo>
                    <a:cubicBezTo>
                      <a:pt x="868" y="223"/>
                      <a:pt x="868" y="223"/>
                      <a:pt x="867" y="222"/>
                    </a:cubicBezTo>
                    <a:cubicBezTo>
                      <a:pt x="866" y="222"/>
                      <a:pt x="866" y="223"/>
                      <a:pt x="866" y="223"/>
                    </a:cubicBezTo>
                    <a:cubicBezTo>
                      <a:pt x="865" y="223"/>
                      <a:pt x="864" y="223"/>
                      <a:pt x="864" y="223"/>
                    </a:cubicBezTo>
                    <a:cubicBezTo>
                      <a:pt x="863" y="224"/>
                      <a:pt x="861" y="226"/>
                      <a:pt x="860" y="227"/>
                    </a:cubicBezTo>
                    <a:cubicBezTo>
                      <a:pt x="859" y="227"/>
                      <a:pt x="858" y="227"/>
                      <a:pt x="858" y="227"/>
                    </a:cubicBezTo>
                    <a:cubicBezTo>
                      <a:pt x="857" y="228"/>
                      <a:pt x="858" y="227"/>
                      <a:pt x="858" y="228"/>
                    </a:cubicBezTo>
                    <a:cubicBezTo>
                      <a:pt x="858" y="229"/>
                      <a:pt x="858" y="230"/>
                      <a:pt x="858" y="230"/>
                    </a:cubicBezTo>
                    <a:cubicBezTo>
                      <a:pt x="857" y="231"/>
                      <a:pt x="856" y="232"/>
                      <a:pt x="855" y="233"/>
                    </a:cubicBezTo>
                    <a:cubicBezTo>
                      <a:pt x="854" y="233"/>
                      <a:pt x="854" y="234"/>
                      <a:pt x="853" y="234"/>
                    </a:cubicBezTo>
                    <a:cubicBezTo>
                      <a:pt x="852" y="235"/>
                      <a:pt x="851" y="236"/>
                      <a:pt x="850" y="237"/>
                    </a:cubicBezTo>
                    <a:cubicBezTo>
                      <a:pt x="850" y="237"/>
                      <a:pt x="849" y="237"/>
                      <a:pt x="849" y="237"/>
                    </a:cubicBezTo>
                    <a:cubicBezTo>
                      <a:pt x="848" y="237"/>
                      <a:pt x="848" y="239"/>
                      <a:pt x="847" y="239"/>
                    </a:cubicBezTo>
                    <a:cubicBezTo>
                      <a:pt x="846" y="240"/>
                      <a:pt x="845" y="241"/>
                      <a:pt x="844" y="242"/>
                    </a:cubicBezTo>
                    <a:cubicBezTo>
                      <a:pt x="843" y="241"/>
                      <a:pt x="843" y="243"/>
                      <a:pt x="842" y="242"/>
                    </a:cubicBezTo>
                    <a:cubicBezTo>
                      <a:pt x="842" y="243"/>
                      <a:pt x="841" y="244"/>
                      <a:pt x="840" y="245"/>
                    </a:cubicBezTo>
                    <a:cubicBezTo>
                      <a:pt x="839" y="245"/>
                      <a:pt x="839" y="246"/>
                      <a:pt x="838" y="247"/>
                    </a:cubicBezTo>
                    <a:cubicBezTo>
                      <a:pt x="837" y="247"/>
                      <a:pt x="836" y="248"/>
                      <a:pt x="836" y="248"/>
                    </a:cubicBezTo>
                    <a:cubicBezTo>
                      <a:pt x="835" y="249"/>
                      <a:pt x="834" y="250"/>
                      <a:pt x="833" y="251"/>
                    </a:cubicBezTo>
                    <a:cubicBezTo>
                      <a:pt x="833" y="251"/>
                      <a:pt x="832" y="252"/>
                      <a:pt x="831" y="252"/>
                    </a:cubicBezTo>
                    <a:cubicBezTo>
                      <a:pt x="831" y="253"/>
                      <a:pt x="831" y="253"/>
                      <a:pt x="831" y="254"/>
                    </a:cubicBezTo>
                    <a:cubicBezTo>
                      <a:pt x="830" y="254"/>
                      <a:pt x="831" y="255"/>
                      <a:pt x="830" y="256"/>
                    </a:cubicBezTo>
                    <a:cubicBezTo>
                      <a:pt x="829" y="256"/>
                      <a:pt x="829" y="257"/>
                      <a:pt x="829" y="257"/>
                    </a:cubicBezTo>
                    <a:cubicBezTo>
                      <a:pt x="828" y="258"/>
                      <a:pt x="827" y="258"/>
                      <a:pt x="827" y="259"/>
                    </a:cubicBezTo>
                    <a:cubicBezTo>
                      <a:pt x="827" y="260"/>
                      <a:pt x="826" y="260"/>
                      <a:pt x="826" y="260"/>
                    </a:cubicBezTo>
                    <a:cubicBezTo>
                      <a:pt x="825" y="260"/>
                      <a:pt x="825" y="261"/>
                      <a:pt x="824" y="262"/>
                    </a:cubicBezTo>
                    <a:cubicBezTo>
                      <a:pt x="824" y="262"/>
                      <a:pt x="824" y="263"/>
                      <a:pt x="824" y="263"/>
                    </a:cubicBezTo>
                    <a:cubicBezTo>
                      <a:pt x="824" y="263"/>
                      <a:pt x="825" y="264"/>
                      <a:pt x="825" y="264"/>
                    </a:cubicBezTo>
                    <a:cubicBezTo>
                      <a:pt x="825" y="264"/>
                      <a:pt x="826" y="264"/>
                      <a:pt x="826" y="264"/>
                    </a:cubicBezTo>
                    <a:cubicBezTo>
                      <a:pt x="827" y="264"/>
                      <a:pt x="828" y="264"/>
                      <a:pt x="829" y="264"/>
                    </a:cubicBezTo>
                    <a:cubicBezTo>
                      <a:pt x="829" y="263"/>
                      <a:pt x="829" y="263"/>
                      <a:pt x="829" y="263"/>
                    </a:cubicBezTo>
                    <a:cubicBezTo>
                      <a:pt x="830" y="263"/>
                      <a:pt x="831" y="263"/>
                      <a:pt x="832" y="263"/>
                    </a:cubicBezTo>
                    <a:cubicBezTo>
                      <a:pt x="832" y="262"/>
                      <a:pt x="832" y="262"/>
                      <a:pt x="832" y="262"/>
                    </a:cubicBezTo>
                    <a:cubicBezTo>
                      <a:pt x="833" y="262"/>
                      <a:pt x="835" y="262"/>
                      <a:pt x="836" y="262"/>
                    </a:cubicBezTo>
                    <a:cubicBezTo>
                      <a:pt x="836" y="262"/>
                      <a:pt x="836" y="262"/>
                      <a:pt x="837" y="261"/>
                    </a:cubicBezTo>
                    <a:cubicBezTo>
                      <a:pt x="837" y="261"/>
                      <a:pt x="838" y="261"/>
                      <a:pt x="839" y="261"/>
                    </a:cubicBezTo>
                    <a:cubicBezTo>
                      <a:pt x="840" y="261"/>
                      <a:pt x="840" y="261"/>
                      <a:pt x="840" y="261"/>
                    </a:cubicBezTo>
                    <a:cubicBezTo>
                      <a:pt x="841" y="260"/>
                      <a:pt x="841" y="261"/>
                      <a:pt x="842" y="261"/>
                    </a:cubicBezTo>
                    <a:cubicBezTo>
                      <a:pt x="842" y="261"/>
                      <a:pt x="843" y="261"/>
                      <a:pt x="843" y="261"/>
                    </a:cubicBezTo>
                    <a:cubicBezTo>
                      <a:pt x="843" y="261"/>
                      <a:pt x="844" y="261"/>
                      <a:pt x="844" y="261"/>
                    </a:cubicBezTo>
                    <a:cubicBezTo>
                      <a:pt x="846" y="261"/>
                      <a:pt x="847" y="261"/>
                      <a:pt x="849" y="261"/>
                    </a:cubicBezTo>
                    <a:cubicBezTo>
                      <a:pt x="850" y="260"/>
                      <a:pt x="851" y="260"/>
                      <a:pt x="852" y="259"/>
                    </a:cubicBezTo>
                    <a:cubicBezTo>
                      <a:pt x="853" y="260"/>
                      <a:pt x="853" y="260"/>
                      <a:pt x="853" y="261"/>
                    </a:cubicBezTo>
                    <a:cubicBezTo>
                      <a:pt x="854" y="261"/>
                      <a:pt x="855" y="261"/>
                      <a:pt x="855" y="261"/>
                    </a:cubicBezTo>
                    <a:cubicBezTo>
                      <a:pt x="855" y="260"/>
                      <a:pt x="856" y="260"/>
                      <a:pt x="857" y="260"/>
                    </a:cubicBezTo>
                    <a:cubicBezTo>
                      <a:pt x="857" y="259"/>
                      <a:pt x="859" y="258"/>
                      <a:pt x="859" y="257"/>
                    </a:cubicBezTo>
                    <a:cubicBezTo>
                      <a:pt x="860" y="256"/>
                      <a:pt x="861" y="254"/>
                      <a:pt x="861" y="253"/>
                    </a:cubicBezTo>
                    <a:cubicBezTo>
                      <a:pt x="862" y="252"/>
                      <a:pt x="863" y="251"/>
                      <a:pt x="863" y="250"/>
                    </a:cubicBezTo>
                    <a:cubicBezTo>
                      <a:pt x="864" y="248"/>
                      <a:pt x="865" y="247"/>
                      <a:pt x="866" y="244"/>
                    </a:cubicBezTo>
                    <a:cubicBezTo>
                      <a:pt x="866" y="245"/>
                      <a:pt x="866" y="244"/>
                      <a:pt x="866" y="243"/>
                    </a:cubicBezTo>
                    <a:cubicBezTo>
                      <a:pt x="867" y="243"/>
                      <a:pt x="867" y="242"/>
                      <a:pt x="868" y="241"/>
                    </a:cubicBezTo>
                    <a:cubicBezTo>
                      <a:pt x="869" y="240"/>
                      <a:pt x="869" y="239"/>
                      <a:pt x="870" y="238"/>
                    </a:cubicBezTo>
                    <a:cubicBezTo>
                      <a:pt x="871" y="237"/>
                      <a:pt x="871" y="236"/>
                      <a:pt x="871" y="235"/>
                    </a:cubicBezTo>
                    <a:cubicBezTo>
                      <a:pt x="872" y="235"/>
                      <a:pt x="872" y="234"/>
                      <a:pt x="872" y="235"/>
                    </a:cubicBezTo>
                    <a:cubicBezTo>
                      <a:pt x="872" y="235"/>
                      <a:pt x="872" y="236"/>
                      <a:pt x="872" y="237"/>
                    </a:cubicBezTo>
                    <a:cubicBezTo>
                      <a:pt x="872" y="238"/>
                      <a:pt x="870" y="238"/>
                      <a:pt x="870" y="239"/>
                    </a:cubicBezTo>
                    <a:cubicBezTo>
                      <a:pt x="870" y="240"/>
                      <a:pt x="869" y="240"/>
                      <a:pt x="870" y="241"/>
                    </a:cubicBezTo>
                    <a:cubicBezTo>
                      <a:pt x="870" y="242"/>
                      <a:pt x="869" y="242"/>
                      <a:pt x="869" y="242"/>
                    </a:cubicBezTo>
                    <a:cubicBezTo>
                      <a:pt x="869" y="243"/>
                      <a:pt x="868" y="244"/>
                      <a:pt x="868" y="245"/>
                    </a:cubicBezTo>
                    <a:cubicBezTo>
                      <a:pt x="867" y="246"/>
                      <a:pt x="867" y="247"/>
                      <a:pt x="866" y="248"/>
                    </a:cubicBezTo>
                    <a:cubicBezTo>
                      <a:pt x="866" y="249"/>
                      <a:pt x="865" y="249"/>
                      <a:pt x="865" y="250"/>
                    </a:cubicBezTo>
                    <a:cubicBezTo>
                      <a:pt x="864" y="251"/>
                      <a:pt x="864" y="252"/>
                      <a:pt x="864" y="253"/>
                    </a:cubicBezTo>
                    <a:cubicBezTo>
                      <a:pt x="863" y="254"/>
                      <a:pt x="862" y="255"/>
                      <a:pt x="862" y="256"/>
                    </a:cubicBezTo>
                    <a:cubicBezTo>
                      <a:pt x="861" y="257"/>
                      <a:pt x="861" y="257"/>
                      <a:pt x="861" y="258"/>
                    </a:cubicBezTo>
                    <a:cubicBezTo>
                      <a:pt x="862" y="259"/>
                      <a:pt x="863" y="258"/>
                      <a:pt x="864" y="259"/>
                    </a:cubicBezTo>
                    <a:cubicBezTo>
                      <a:pt x="865" y="259"/>
                      <a:pt x="865" y="259"/>
                      <a:pt x="865" y="259"/>
                    </a:cubicBezTo>
                    <a:cubicBezTo>
                      <a:pt x="866" y="259"/>
                      <a:pt x="867" y="259"/>
                      <a:pt x="869" y="259"/>
                    </a:cubicBezTo>
                    <a:cubicBezTo>
                      <a:pt x="869" y="259"/>
                      <a:pt x="869" y="259"/>
                      <a:pt x="869" y="258"/>
                    </a:cubicBezTo>
                    <a:cubicBezTo>
                      <a:pt x="870" y="258"/>
                      <a:pt x="870" y="259"/>
                      <a:pt x="871" y="259"/>
                    </a:cubicBezTo>
                    <a:cubicBezTo>
                      <a:pt x="871" y="259"/>
                      <a:pt x="872" y="259"/>
                      <a:pt x="872" y="259"/>
                    </a:cubicBezTo>
                    <a:cubicBezTo>
                      <a:pt x="872" y="259"/>
                      <a:pt x="872" y="259"/>
                      <a:pt x="872" y="259"/>
                    </a:cubicBezTo>
                    <a:cubicBezTo>
                      <a:pt x="872" y="260"/>
                      <a:pt x="872" y="260"/>
                      <a:pt x="871" y="261"/>
                    </a:cubicBezTo>
                    <a:cubicBezTo>
                      <a:pt x="871" y="261"/>
                      <a:pt x="872" y="262"/>
                      <a:pt x="872" y="262"/>
                    </a:cubicBezTo>
                    <a:cubicBezTo>
                      <a:pt x="875" y="262"/>
                      <a:pt x="878" y="262"/>
                      <a:pt x="881" y="262"/>
                    </a:cubicBezTo>
                    <a:cubicBezTo>
                      <a:pt x="882" y="262"/>
                      <a:pt x="882" y="262"/>
                      <a:pt x="882" y="261"/>
                    </a:cubicBezTo>
                    <a:cubicBezTo>
                      <a:pt x="882" y="262"/>
                      <a:pt x="882" y="262"/>
                      <a:pt x="883" y="262"/>
                    </a:cubicBezTo>
                    <a:cubicBezTo>
                      <a:pt x="883" y="262"/>
                      <a:pt x="884" y="262"/>
                      <a:pt x="885" y="262"/>
                    </a:cubicBezTo>
                    <a:cubicBezTo>
                      <a:pt x="885" y="262"/>
                      <a:pt x="885" y="262"/>
                      <a:pt x="886" y="261"/>
                    </a:cubicBezTo>
                    <a:cubicBezTo>
                      <a:pt x="887" y="261"/>
                      <a:pt x="888" y="261"/>
                      <a:pt x="888" y="261"/>
                    </a:cubicBezTo>
                    <a:cubicBezTo>
                      <a:pt x="889" y="261"/>
                      <a:pt x="889" y="261"/>
                      <a:pt x="889" y="261"/>
                    </a:cubicBezTo>
                    <a:cubicBezTo>
                      <a:pt x="892" y="261"/>
                      <a:pt x="894" y="261"/>
                      <a:pt x="897" y="261"/>
                    </a:cubicBezTo>
                    <a:cubicBezTo>
                      <a:pt x="897" y="261"/>
                      <a:pt x="896" y="261"/>
                      <a:pt x="895" y="261"/>
                    </a:cubicBezTo>
                    <a:cubicBezTo>
                      <a:pt x="895" y="262"/>
                      <a:pt x="894" y="262"/>
                      <a:pt x="894" y="263"/>
                    </a:cubicBezTo>
                    <a:cubicBezTo>
                      <a:pt x="893" y="264"/>
                      <a:pt x="893" y="263"/>
                      <a:pt x="892" y="264"/>
                    </a:cubicBezTo>
                    <a:cubicBezTo>
                      <a:pt x="892" y="265"/>
                      <a:pt x="890" y="264"/>
                      <a:pt x="890" y="265"/>
                    </a:cubicBezTo>
                    <a:cubicBezTo>
                      <a:pt x="889" y="265"/>
                      <a:pt x="887" y="265"/>
                      <a:pt x="886" y="265"/>
                    </a:cubicBezTo>
                    <a:cubicBezTo>
                      <a:pt x="885" y="265"/>
                      <a:pt x="885" y="265"/>
                      <a:pt x="885" y="266"/>
                    </a:cubicBezTo>
                    <a:cubicBezTo>
                      <a:pt x="885" y="266"/>
                      <a:pt x="884" y="266"/>
                      <a:pt x="884" y="266"/>
                    </a:cubicBezTo>
                    <a:cubicBezTo>
                      <a:pt x="883" y="266"/>
                      <a:pt x="883" y="266"/>
                      <a:pt x="883" y="266"/>
                    </a:cubicBezTo>
                    <a:cubicBezTo>
                      <a:pt x="882" y="266"/>
                      <a:pt x="881" y="266"/>
                      <a:pt x="880" y="266"/>
                    </a:cubicBezTo>
                    <a:cubicBezTo>
                      <a:pt x="880" y="267"/>
                      <a:pt x="879" y="267"/>
                      <a:pt x="879" y="267"/>
                    </a:cubicBezTo>
                    <a:cubicBezTo>
                      <a:pt x="879" y="267"/>
                      <a:pt x="879" y="267"/>
                      <a:pt x="879" y="267"/>
                    </a:cubicBezTo>
                    <a:cubicBezTo>
                      <a:pt x="878" y="268"/>
                      <a:pt x="878" y="269"/>
                      <a:pt x="877" y="269"/>
                    </a:cubicBezTo>
                    <a:cubicBezTo>
                      <a:pt x="877" y="270"/>
                      <a:pt x="877" y="271"/>
                      <a:pt x="877" y="272"/>
                    </a:cubicBezTo>
                    <a:cubicBezTo>
                      <a:pt x="878" y="272"/>
                      <a:pt x="879" y="272"/>
                      <a:pt x="880" y="272"/>
                    </a:cubicBezTo>
                    <a:cubicBezTo>
                      <a:pt x="880" y="273"/>
                      <a:pt x="881" y="273"/>
                      <a:pt x="881" y="274"/>
                    </a:cubicBezTo>
                    <a:cubicBezTo>
                      <a:pt x="882" y="274"/>
                      <a:pt x="883" y="274"/>
                      <a:pt x="883" y="274"/>
                    </a:cubicBezTo>
                    <a:cubicBezTo>
                      <a:pt x="884" y="273"/>
                      <a:pt x="884" y="273"/>
                      <a:pt x="884" y="273"/>
                    </a:cubicBezTo>
                    <a:cubicBezTo>
                      <a:pt x="885" y="273"/>
                      <a:pt x="885" y="273"/>
                      <a:pt x="885" y="273"/>
                    </a:cubicBezTo>
                    <a:cubicBezTo>
                      <a:pt x="886" y="273"/>
                      <a:pt x="886" y="272"/>
                      <a:pt x="887" y="272"/>
                    </a:cubicBezTo>
                    <a:cubicBezTo>
                      <a:pt x="887" y="272"/>
                      <a:pt x="888" y="272"/>
                      <a:pt x="888" y="271"/>
                    </a:cubicBezTo>
                    <a:cubicBezTo>
                      <a:pt x="888" y="271"/>
                      <a:pt x="889" y="271"/>
                      <a:pt x="890" y="271"/>
                    </a:cubicBezTo>
                    <a:cubicBezTo>
                      <a:pt x="891" y="271"/>
                      <a:pt x="891" y="270"/>
                      <a:pt x="892" y="270"/>
                    </a:cubicBezTo>
                    <a:cubicBezTo>
                      <a:pt x="893" y="269"/>
                      <a:pt x="893" y="269"/>
                      <a:pt x="894" y="268"/>
                    </a:cubicBezTo>
                    <a:cubicBezTo>
                      <a:pt x="894" y="268"/>
                      <a:pt x="895" y="267"/>
                      <a:pt x="896" y="267"/>
                    </a:cubicBezTo>
                    <a:cubicBezTo>
                      <a:pt x="897" y="266"/>
                      <a:pt x="897" y="266"/>
                      <a:pt x="897" y="265"/>
                    </a:cubicBezTo>
                    <a:cubicBezTo>
                      <a:pt x="898" y="264"/>
                      <a:pt x="899" y="263"/>
                      <a:pt x="899" y="263"/>
                    </a:cubicBezTo>
                    <a:cubicBezTo>
                      <a:pt x="899" y="263"/>
                      <a:pt x="900" y="263"/>
                      <a:pt x="900" y="263"/>
                    </a:cubicBezTo>
                    <a:cubicBezTo>
                      <a:pt x="900" y="262"/>
                      <a:pt x="900" y="262"/>
                      <a:pt x="900" y="261"/>
                    </a:cubicBezTo>
                    <a:cubicBezTo>
                      <a:pt x="901" y="261"/>
                      <a:pt x="901" y="261"/>
                      <a:pt x="901" y="261"/>
                    </a:cubicBezTo>
                    <a:cubicBezTo>
                      <a:pt x="902" y="261"/>
                      <a:pt x="902" y="260"/>
                      <a:pt x="902" y="259"/>
                    </a:cubicBezTo>
                    <a:cubicBezTo>
                      <a:pt x="902" y="259"/>
                      <a:pt x="903" y="259"/>
                      <a:pt x="903" y="259"/>
                    </a:cubicBezTo>
                    <a:cubicBezTo>
                      <a:pt x="904" y="258"/>
                      <a:pt x="904" y="258"/>
                      <a:pt x="905" y="257"/>
                    </a:cubicBezTo>
                    <a:cubicBezTo>
                      <a:pt x="905" y="256"/>
                      <a:pt x="905" y="256"/>
                      <a:pt x="906" y="256"/>
                    </a:cubicBezTo>
                    <a:cubicBezTo>
                      <a:pt x="907" y="255"/>
                      <a:pt x="907" y="255"/>
                      <a:pt x="908" y="254"/>
                    </a:cubicBezTo>
                    <a:cubicBezTo>
                      <a:pt x="909" y="254"/>
                      <a:pt x="909" y="254"/>
                      <a:pt x="910" y="253"/>
                    </a:cubicBezTo>
                    <a:cubicBezTo>
                      <a:pt x="911" y="252"/>
                      <a:pt x="912" y="251"/>
                      <a:pt x="913" y="251"/>
                    </a:cubicBezTo>
                    <a:cubicBezTo>
                      <a:pt x="914" y="251"/>
                      <a:pt x="915" y="250"/>
                      <a:pt x="916" y="249"/>
                    </a:cubicBezTo>
                    <a:cubicBezTo>
                      <a:pt x="917" y="249"/>
                      <a:pt x="917" y="249"/>
                      <a:pt x="918" y="249"/>
                    </a:cubicBezTo>
                    <a:cubicBezTo>
                      <a:pt x="917" y="250"/>
                      <a:pt x="917" y="251"/>
                      <a:pt x="917" y="252"/>
                    </a:cubicBezTo>
                    <a:cubicBezTo>
                      <a:pt x="916" y="252"/>
                      <a:pt x="915" y="252"/>
                      <a:pt x="914" y="252"/>
                    </a:cubicBezTo>
                    <a:cubicBezTo>
                      <a:pt x="913" y="253"/>
                      <a:pt x="913" y="253"/>
                      <a:pt x="912" y="254"/>
                    </a:cubicBezTo>
                    <a:cubicBezTo>
                      <a:pt x="912" y="254"/>
                      <a:pt x="912" y="255"/>
                      <a:pt x="912" y="255"/>
                    </a:cubicBezTo>
                    <a:cubicBezTo>
                      <a:pt x="913" y="255"/>
                      <a:pt x="913" y="256"/>
                      <a:pt x="913" y="256"/>
                    </a:cubicBezTo>
                    <a:cubicBezTo>
                      <a:pt x="912" y="257"/>
                      <a:pt x="911" y="257"/>
                      <a:pt x="911" y="258"/>
                    </a:cubicBezTo>
                    <a:cubicBezTo>
                      <a:pt x="910" y="258"/>
                      <a:pt x="910" y="258"/>
                      <a:pt x="910" y="259"/>
                    </a:cubicBezTo>
                    <a:cubicBezTo>
                      <a:pt x="909" y="259"/>
                      <a:pt x="909" y="259"/>
                      <a:pt x="909" y="259"/>
                    </a:cubicBezTo>
                    <a:cubicBezTo>
                      <a:pt x="909" y="260"/>
                      <a:pt x="909" y="260"/>
                      <a:pt x="908" y="260"/>
                    </a:cubicBezTo>
                    <a:cubicBezTo>
                      <a:pt x="908" y="261"/>
                      <a:pt x="908" y="262"/>
                      <a:pt x="907" y="262"/>
                    </a:cubicBezTo>
                    <a:cubicBezTo>
                      <a:pt x="906" y="262"/>
                      <a:pt x="906" y="262"/>
                      <a:pt x="905" y="262"/>
                    </a:cubicBezTo>
                    <a:cubicBezTo>
                      <a:pt x="904" y="263"/>
                      <a:pt x="903" y="263"/>
                      <a:pt x="902" y="264"/>
                    </a:cubicBezTo>
                    <a:cubicBezTo>
                      <a:pt x="902" y="264"/>
                      <a:pt x="901" y="265"/>
                      <a:pt x="900" y="265"/>
                    </a:cubicBezTo>
                    <a:cubicBezTo>
                      <a:pt x="900" y="266"/>
                      <a:pt x="900" y="267"/>
                      <a:pt x="901" y="266"/>
                    </a:cubicBezTo>
                    <a:cubicBezTo>
                      <a:pt x="901" y="266"/>
                      <a:pt x="902" y="266"/>
                      <a:pt x="902" y="266"/>
                    </a:cubicBezTo>
                    <a:cubicBezTo>
                      <a:pt x="902" y="266"/>
                      <a:pt x="902" y="266"/>
                      <a:pt x="902" y="267"/>
                    </a:cubicBezTo>
                    <a:cubicBezTo>
                      <a:pt x="902" y="268"/>
                      <a:pt x="901" y="268"/>
                      <a:pt x="900" y="268"/>
                    </a:cubicBezTo>
                    <a:cubicBezTo>
                      <a:pt x="899" y="269"/>
                      <a:pt x="899" y="269"/>
                      <a:pt x="898" y="270"/>
                    </a:cubicBezTo>
                    <a:cubicBezTo>
                      <a:pt x="898" y="270"/>
                      <a:pt x="898" y="271"/>
                      <a:pt x="898" y="271"/>
                    </a:cubicBezTo>
                    <a:cubicBezTo>
                      <a:pt x="899" y="272"/>
                      <a:pt x="900" y="271"/>
                      <a:pt x="901" y="272"/>
                    </a:cubicBezTo>
                    <a:cubicBezTo>
                      <a:pt x="902" y="272"/>
                      <a:pt x="902" y="272"/>
                      <a:pt x="902" y="272"/>
                    </a:cubicBezTo>
                    <a:cubicBezTo>
                      <a:pt x="902" y="272"/>
                      <a:pt x="903" y="272"/>
                      <a:pt x="904" y="272"/>
                    </a:cubicBezTo>
                    <a:cubicBezTo>
                      <a:pt x="904" y="272"/>
                      <a:pt x="905" y="271"/>
                      <a:pt x="906" y="270"/>
                    </a:cubicBezTo>
                    <a:cubicBezTo>
                      <a:pt x="907" y="271"/>
                      <a:pt x="907" y="269"/>
                      <a:pt x="908" y="269"/>
                    </a:cubicBezTo>
                    <a:cubicBezTo>
                      <a:pt x="909" y="270"/>
                      <a:pt x="910" y="271"/>
                      <a:pt x="910" y="273"/>
                    </a:cubicBezTo>
                    <a:cubicBezTo>
                      <a:pt x="910" y="273"/>
                      <a:pt x="909" y="273"/>
                      <a:pt x="909" y="274"/>
                    </a:cubicBezTo>
                    <a:cubicBezTo>
                      <a:pt x="908" y="274"/>
                      <a:pt x="908" y="274"/>
                      <a:pt x="907" y="274"/>
                    </a:cubicBezTo>
                    <a:cubicBezTo>
                      <a:pt x="907" y="274"/>
                      <a:pt x="906" y="274"/>
                      <a:pt x="906" y="274"/>
                    </a:cubicBezTo>
                    <a:cubicBezTo>
                      <a:pt x="906" y="274"/>
                      <a:pt x="905" y="274"/>
                      <a:pt x="904" y="274"/>
                    </a:cubicBezTo>
                    <a:cubicBezTo>
                      <a:pt x="904" y="275"/>
                      <a:pt x="904" y="275"/>
                      <a:pt x="903" y="276"/>
                    </a:cubicBezTo>
                    <a:cubicBezTo>
                      <a:pt x="903" y="276"/>
                      <a:pt x="903" y="276"/>
                      <a:pt x="903" y="276"/>
                    </a:cubicBezTo>
                    <a:cubicBezTo>
                      <a:pt x="902" y="278"/>
                      <a:pt x="899" y="279"/>
                      <a:pt x="898" y="281"/>
                    </a:cubicBezTo>
                    <a:cubicBezTo>
                      <a:pt x="897" y="282"/>
                      <a:pt x="895" y="284"/>
                      <a:pt x="894" y="285"/>
                    </a:cubicBezTo>
                    <a:cubicBezTo>
                      <a:pt x="893" y="285"/>
                      <a:pt x="892" y="285"/>
                      <a:pt x="892" y="286"/>
                    </a:cubicBezTo>
                    <a:cubicBezTo>
                      <a:pt x="893" y="287"/>
                      <a:pt x="893" y="287"/>
                      <a:pt x="894" y="287"/>
                    </a:cubicBezTo>
                    <a:cubicBezTo>
                      <a:pt x="894" y="287"/>
                      <a:pt x="895" y="287"/>
                      <a:pt x="896" y="287"/>
                    </a:cubicBezTo>
                    <a:cubicBezTo>
                      <a:pt x="896" y="287"/>
                      <a:pt x="896" y="287"/>
                      <a:pt x="896" y="287"/>
                    </a:cubicBezTo>
                    <a:cubicBezTo>
                      <a:pt x="897" y="287"/>
                      <a:pt x="898" y="287"/>
                      <a:pt x="899" y="287"/>
                    </a:cubicBezTo>
                    <a:cubicBezTo>
                      <a:pt x="900" y="288"/>
                      <a:pt x="899" y="288"/>
                      <a:pt x="899" y="289"/>
                    </a:cubicBezTo>
                    <a:cubicBezTo>
                      <a:pt x="899" y="289"/>
                      <a:pt x="899" y="289"/>
                      <a:pt x="900" y="290"/>
                    </a:cubicBezTo>
                    <a:cubicBezTo>
                      <a:pt x="901" y="290"/>
                      <a:pt x="901" y="290"/>
                      <a:pt x="902" y="290"/>
                    </a:cubicBezTo>
                    <a:cubicBezTo>
                      <a:pt x="902" y="289"/>
                      <a:pt x="902" y="289"/>
                      <a:pt x="903" y="289"/>
                    </a:cubicBezTo>
                    <a:cubicBezTo>
                      <a:pt x="904" y="289"/>
                      <a:pt x="904" y="289"/>
                      <a:pt x="904" y="290"/>
                    </a:cubicBezTo>
                    <a:cubicBezTo>
                      <a:pt x="904" y="289"/>
                      <a:pt x="905" y="289"/>
                      <a:pt x="905" y="289"/>
                    </a:cubicBezTo>
                    <a:cubicBezTo>
                      <a:pt x="906" y="289"/>
                      <a:pt x="907" y="289"/>
                      <a:pt x="908" y="289"/>
                    </a:cubicBezTo>
                    <a:cubicBezTo>
                      <a:pt x="908" y="289"/>
                      <a:pt x="908" y="288"/>
                      <a:pt x="908" y="288"/>
                    </a:cubicBezTo>
                    <a:cubicBezTo>
                      <a:pt x="910" y="288"/>
                      <a:pt x="912" y="288"/>
                      <a:pt x="913" y="288"/>
                    </a:cubicBezTo>
                    <a:cubicBezTo>
                      <a:pt x="914" y="288"/>
                      <a:pt x="915" y="287"/>
                      <a:pt x="916" y="287"/>
                    </a:cubicBezTo>
                    <a:cubicBezTo>
                      <a:pt x="916" y="287"/>
                      <a:pt x="917" y="287"/>
                      <a:pt x="918" y="287"/>
                    </a:cubicBezTo>
                    <a:cubicBezTo>
                      <a:pt x="919" y="287"/>
                      <a:pt x="919" y="287"/>
                      <a:pt x="919" y="287"/>
                    </a:cubicBezTo>
                    <a:cubicBezTo>
                      <a:pt x="920" y="287"/>
                      <a:pt x="920" y="287"/>
                      <a:pt x="921" y="287"/>
                    </a:cubicBezTo>
                    <a:cubicBezTo>
                      <a:pt x="921" y="287"/>
                      <a:pt x="922" y="287"/>
                      <a:pt x="923" y="287"/>
                    </a:cubicBezTo>
                    <a:cubicBezTo>
                      <a:pt x="923" y="287"/>
                      <a:pt x="923" y="288"/>
                      <a:pt x="923" y="289"/>
                    </a:cubicBezTo>
                    <a:cubicBezTo>
                      <a:pt x="924" y="289"/>
                      <a:pt x="924" y="289"/>
                      <a:pt x="924" y="289"/>
                    </a:cubicBezTo>
                    <a:cubicBezTo>
                      <a:pt x="926" y="289"/>
                      <a:pt x="926" y="287"/>
                      <a:pt x="926" y="287"/>
                    </a:cubicBezTo>
                    <a:cubicBezTo>
                      <a:pt x="928" y="287"/>
                      <a:pt x="929" y="287"/>
                      <a:pt x="931" y="287"/>
                    </a:cubicBezTo>
                    <a:cubicBezTo>
                      <a:pt x="931" y="286"/>
                      <a:pt x="932" y="286"/>
                      <a:pt x="932" y="286"/>
                    </a:cubicBezTo>
                    <a:cubicBezTo>
                      <a:pt x="935" y="286"/>
                      <a:pt x="937" y="286"/>
                      <a:pt x="940" y="286"/>
                    </a:cubicBezTo>
                    <a:cubicBezTo>
                      <a:pt x="940" y="286"/>
                      <a:pt x="941" y="286"/>
                      <a:pt x="941" y="286"/>
                    </a:cubicBezTo>
                    <a:cubicBezTo>
                      <a:pt x="941" y="287"/>
                      <a:pt x="941" y="288"/>
                      <a:pt x="941" y="289"/>
                    </a:cubicBezTo>
                    <a:cubicBezTo>
                      <a:pt x="942" y="289"/>
                      <a:pt x="943" y="289"/>
                      <a:pt x="944" y="289"/>
                    </a:cubicBezTo>
                    <a:cubicBezTo>
                      <a:pt x="945" y="290"/>
                      <a:pt x="946" y="290"/>
                      <a:pt x="947" y="291"/>
                    </a:cubicBezTo>
                    <a:cubicBezTo>
                      <a:pt x="948" y="292"/>
                      <a:pt x="949" y="292"/>
                      <a:pt x="950" y="293"/>
                    </a:cubicBezTo>
                    <a:cubicBezTo>
                      <a:pt x="951" y="294"/>
                      <a:pt x="952" y="295"/>
                      <a:pt x="954" y="296"/>
                    </a:cubicBezTo>
                    <a:cubicBezTo>
                      <a:pt x="954" y="296"/>
                      <a:pt x="953" y="297"/>
                      <a:pt x="953" y="297"/>
                    </a:cubicBezTo>
                    <a:cubicBezTo>
                      <a:pt x="953" y="297"/>
                      <a:pt x="953" y="298"/>
                      <a:pt x="952" y="298"/>
                    </a:cubicBezTo>
                    <a:cubicBezTo>
                      <a:pt x="952" y="298"/>
                      <a:pt x="952" y="298"/>
                      <a:pt x="952" y="298"/>
                    </a:cubicBezTo>
                    <a:cubicBezTo>
                      <a:pt x="951" y="298"/>
                      <a:pt x="951" y="298"/>
                      <a:pt x="951" y="298"/>
                    </a:cubicBezTo>
                    <a:cubicBezTo>
                      <a:pt x="951" y="298"/>
                      <a:pt x="950" y="297"/>
                      <a:pt x="950" y="297"/>
                    </a:cubicBezTo>
                    <a:cubicBezTo>
                      <a:pt x="948" y="297"/>
                      <a:pt x="946" y="297"/>
                      <a:pt x="945" y="297"/>
                    </a:cubicBezTo>
                    <a:cubicBezTo>
                      <a:pt x="944" y="298"/>
                      <a:pt x="944" y="298"/>
                      <a:pt x="944" y="299"/>
                    </a:cubicBezTo>
                    <a:cubicBezTo>
                      <a:pt x="945" y="299"/>
                      <a:pt x="945" y="299"/>
                      <a:pt x="945" y="300"/>
                    </a:cubicBezTo>
                    <a:cubicBezTo>
                      <a:pt x="946" y="300"/>
                      <a:pt x="946" y="300"/>
                      <a:pt x="946" y="300"/>
                    </a:cubicBezTo>
                    <a:cubicBezTo>
                      <a:pt x="946" y="299"/>
                      <a:pt x="947" y="299"/>
                      <a:pt x="947" y="299"/>
                    </a:cubicBezTo>
                    <a:cubicBezTo>
                      <a:pt x="947" y="299"/>
                      <a:pt x="947" y="299"/>
                      <a:pt x="948" y="299"/>
                    </a:cubicBezTo>
                    <a:cubicBezTo>
                      <a:pt x="948" y="299"/>
                      <a:pt x="948" y="299"/>
                      <a:pt x="948" y="301"/>
                    </a:cubicBezTo>
                    <a:cubicBezTo>
                      <a:pt x="948" y="302"/>
                      <a:pt x="947" y="302"/>
                      <a:pt x="947" y="302"/>
                    </a:cubicBezTo>
                    <a:cubicBezTo>
                      <a:pt x="947" y="303"/>
                      <a:pt x="947" y="303"/>
                      <a:pt x="947" y="304"/>
                    </a:cubicBezTo>
                    <a:cubicBezTo>
                      <a:pt x="947" y="304"/>
                      <a:pt x="946" y="304"/>
                      <a:pt x="946" y="305"/>
                    </a:cubicBezTo>
                    <a:cubicBezTo>
                      <a:pt x="945" y="305"/>
                      <a:pt x="944" y="305"/>
                      <a:pt x="943" y="305"/>
                    </a:cubicBezTo>
                    <a:cubicBezTo>
                      <a:pt x="943" y="305"/>
                      <a:pt x="942" y="306"/>
                      <a:pt x="942" y="306"/>
                    </a:cubicBezTo>
                    <a:cubicBezTo>
                      <a:pt x="942" y="306"/>
                      <a:pt x="941" y="306"/>
                      <a:pt x="941" y="306"/>
                    </a:cubicBezTo>
                    <a:cubicBezTo>
                      <a:pt x="941" y="305"/>
                      <a:pt x="940" y="306"/>
                      <a:pt x="939" y="305"/>
                    </a:cubicBezTo>
                    <a:cubicBezTo>
                      <a:pt x="939" y="306"/>
                      <a:pt x="939" y="306"/>
                      <a:pt x="939" y="308"/>
                    </a:cubicBezTo>
                    <a:cubicBezTo>
                      <a:pt x="940" y="308"/>
                      <a:pt x="941" y="308"/>
                      <a:pt x="942" y="308"/>
                    </a:cubicBezTo>
                    <a:cubicBezTo>
                      <a:pt x="943" y="309"/>
                      <a:pt x="944" y="309"/>
                      <a:pt x="945" y="310"/>
                    </a:cubicBezTo>
                    <a:cubicBezTo>
                      <a:pt x="944" y="311"/>
                      <a:pt x="943" y="312"/>
                      <a:pt x="943" y="312"/>
                    </a:cubicBezTo>
                    <a:cubicBezTo>
                      <a:pt x="943" y="313"/>
                      <a:pt x="943" y="314"/>
                      <a:pt x="943" y="315"/>
                    </a:cubicBezTo>
                    <a:cubicBezTo>
                      <a:pt x="937" y="315"/>
                      <a:pt x="932" y="315"/>
                      <a:pt x="926" y="315"/>
                    </a:cubicBezTo>
                    <a:cubicBezTo>
                      <a:pt x="926" y="315"/>
                      <a:pt x="926" y="315"/>
                      <a:pt x="926" y="315"/>
                    </a:cubicBezTo>
                    <a:cubicBezTo>
                      <a:pt x="926" y="316"/>
                      <a:pt x="925" y="316"/>
                      <a:pt x="925" y="316"/>
                    </a:cubicBezTo>
                    <a:cubicBezTo>
                      <a:pt x="924" y="316"/>
                      <a:pt x="923" y="316"/>
                      <a:pt x="922" y="316"/>
                    </a:cubicBezTo>
                    <a:cubicBezTo>
                      <a:pt x="921" y="316"/>
                      <a:pt x="921" y="318"/>
                      <a:pt x="920" y="318"/>
                    </a:cubicBezTo>
                    <a:cubicBezTo>
                      <a:pt x="920" y="320"/>
                      <a:pt x="919" y="321"/>
                      <a:pt x="919" y="322"/>
                    </a:cubicBezTo>
                    <a:cubicBezTo>
                      <a:pt x="919" y="322"/>
                      <a:pt x="919" y="323"/>
                      <a:pt x="919" y="323"/>
                    </a:cubicBezTo>
                    <a:cubicBezTo>
                      <a:pt x="919" y="323"/>
                      <a:pt x="919" y="324"/>
                      <a:pt x="919" y="324"/>
                    </a:cubicBezTo>
                    <a:cubicBezTo>
                      <a:pt x="919" y="324"/>
                      <a:pt x="920" y="324"/>
                      <a:pt x="920" y="324"/>
                    </a:cubicBezTo>
                    <a:cubicBezTo>
                      <a:pt x="920" y="324"/>
                      <a:pt x="921" y="324"/>
                      <a:pt x="921" y="325"/>
                    </a:cubicBezTo>
                    <a:cubicBezTo>
                      <a:pt x="921" y="325"/>
                      <a:pt x="922" y="325"/>
                      <a:pt x="922" y="324"/>
                    </a:cubicBezTo>
                    <a:cubicBezTo>
                      <a:pt x="924" y="324"/>
                      <a:pt x="926" y="324"/>
                      <a:pt x="928" y="324"/>
                    </a:cubicBezTo>
                    <a:cubicBezTo>
                      <a:pt x="929" y="324"/>
                      <a:pt x="929" y="323"/>
                      <a:pt x="930" y="324"/>
                    </a:cubicBezTo>
                    <a:cubicBezTo>
                      <a:pt x="931" y="324"/>
                      <a:pt x="931" y="324"/>
                      <a:pt x="931" y="324"/>
                    </a:cubicBezTo>
                    <a:cubicBezTo>
                      <a:pt x="932" y="324"/>
                      <a:pt x="933" y="324"/>
                      <a:pt x="933" y="324"/>
                    </a:cubicBezTo>
                    <a:cubicBezTo>
                      <a:pt x="934" y="324"/>
                      <a:pt x="934" y="324"/>
                      <a:pt x="934" y="324"/>
                    </a:cubicBezTo>
                    <a:cubicBezTo>
                      <a:pt x="936" y="324"/>
                      <a:pt x="936" y="326"/>
                      <a:pt x="937" y="326"/>
                    </a:cubicBezTo>
                    <a:cubicBezTo>
                      <a:pt x="938" y="326"/>
                      <a:pt x="938" y="327"/>
                      <a:pt x="939" y="327"/>
                    </a:cubicBezTo>
                    <a:cubicBezTo>
                      <a:pt x="939" y="326"/>
                      <a:pt x="939" y="327"/>
                      <a:pt x="940" y="327"/>
                    </a:cubicBezTo>
                    <a:cubicBezTo>
                      <a:pt x="940" y="327"/>
                      <a:pt x="940" y="327"/>
                      <a:pt x="940" y="327"/>
                    </a:cubicBezTo>
                    <a:cubicBezTo>
                      <a:pt x="941" y="327"/>
                      <a:pt x="941" y="327"/>
                      <a:pt x="942" y="327"/>
                    </a:cubicBezTo>
                    <a:cubicBezTo>
                      <a:pt x="942" y="327"/>
                      <a:pt x="942" y="328"/>
                      <a:pt x="942" y="329"/>
                    </a:cubicBezTo>
                    <a:cubicBezTo>
                      <a:pt x="943" y="329"/>
                      <a:pt x="943" y="329"/>
                      <a:pt x="943" y="329"/>
                    </a:cubicBezTo>
                    <a:cubicBezTo>
                      <a:pt x="944" y="330"/>
                      <a:pt x="944" y="331"/>
                      <a:pt x="945" y="332"/>
                    </a:cubicBezTo>
                    <a:cubicBezTo>
                      <a:pt x="946" y="332"/>
                      <a:pt x="946" y="332"/>
                      <a:pt x="947" y="332"/>
                    </a:cubicBezTo>
                    <a:cubicBezTo>
                      <a:pt x="947" y="333"/>
                      <a:pt x="948" y="333"/>
                      <a:pt x="948" y="334"/>
                    </a:cubicBezTo>
                    <a:cubicBezTo>
                      <a:pt x="949" y="334"/>
                      <a:pt x="949" y="334"/>
                      <a:pt x="950" y="335"/>
                    </a:cubicBezTo>
                    <a:cubicBezTo>
                      <a:pt x="950" y="335"/>
                      <a:pt x="951" y="335"/>
                      <a:pt x="951" y="336"/>
                    </a:cubicBezTo>
                    <a:cubicBezTo>
                      <a:pt x="951" y="336"/>
                      <a:pt x="951" y="336"/>
                      <a:pt x="951" y="337"/>
                    </a:cubicBezTo>
                    <a:cubicBezTo>
                      <a:pt x="951" y="337"/>
                      <a:pt x="951" y="337"/>
                      <a:pt x="951" y="337"/>
                    </a:cubicBezTo>
                    <a:cubicBezTo>
                      <a:pt x="950" y="337"/>
                      <a:pt x="949" y="337"/>
                      <a:pt x="948" y="337"/>
                    </a:cubicBezTo>
                    <a:cubicBezTo>
                      <a:pt x="948" y="337"/>
                      <a:pt x="948" y="337"/>
                      <a:pt x="948" y="337"/>
                    </a:cubicBezTo>
                    <a:cubicBezTo>
                      <a:pt x="947" y="337"/>
                      <a:pt x="946" y="337"/>
                      <a:pt x="945" y="337"/>
                    </a:cubicBezTo>
                    <a:cubicBezTo>
                      <a:pt x="944" y="336"/>
                      <a:pt x="944" y="336"/>
                      <a:pt x="944" y="336"/>
                    </a:cubicBezTo>
                    <a:cubicBezTo>
                      <a:pt x="943" y="336"/>
                      <a:pt x="942" y="336"/>
                      <a:pt x="941" y="336"/>
                    </a:cubicBezTo>
                    <a:cubicBezTo>
                      <a:pt x="941" y="336"/>
                      <a:pt x="941" y="337"/>
                      <a:pt x="940" y="337"/>
                    </a:cubicBezTo>
                    <a:cubicBezTo>
                      <a:pt x="939" y="337"/>
                      <a:pt x="939" y="336"/>
                      <a:pt x="938" y="336"/>
                    </a:cubicBezTo>
                    <a:cubicBezTo>
                      <a:pt x="938" y="336"/>
                      <a:pt x="937" y="336"/>
                      <a:pt x="935" y="336"/>
                    </a:cubicBezTo>
                    <a:cubicBezTo>
                      <a:pt x="935" y="336"/>
                      <a:pt x="935" y="336"/>
                      <a:pt x="935" y="335"/>
                    </a:cubicBezTo>
                    <a:cubicBezTo>
                      <a:pt x="934" y="335"/>
                      <a:pt x="934" y="336"/>
                      <a:pt x="934" y="336"/>
                    </a:cubicBezTo>
                    <a:cubicBezTo>
                      <a:pt x="933" y="336"/>
                      <a:pt x="933" y="336"/>
                      <a:pt x="932" y="336"/>
                    </a:cubicBezTo>
                    <a:cubicBezTo>
                      <a:pt x="932" y="336"/>
                      <a:pt x="932" y="336"/>
                      <a:pt x="932" y="336"/>
                    </a:cubicBezTo>
                    <a:cubicBezTo>
                      <a:pt x="931" y="337"/>
                      <a:pt x="930" y="337"/>
                      <a:pt x="929" y="338"/>
                    </a:cubicBezTo>
                    <a:cubicBezTo>
                      <a:pt x="929" y="339"/>
                      <a:pt x="929" y="339"/>
                      <a:pt x="929" y="340"/>
                    </a:cubicBezTo>
                    <a:cubicBezTo>
                      <a:pt x="929" y="340"/>
                      <a:pt x="929" y="340"/>
                      <a:pt x="930" y="341"/>
                    </a:cubicBezTo>
                    <a:cubicBezTo>
                      <a:pt x="930" y="341"/>
                      <a:pt x="931" y="341"/>
                      <a:pt x="932" y="341"/>
                    </a:cubicBezTo>
                    <a:cubicBezTo>
                      <a:pt x="932" y="341"/>
                      <a:pt x="932" y="341"/>
                      <a:pt x="933" y="340"/>
                    </a:cubicBezTo>
                    <a:cubicBezTo>
                      <a:pt x="933" y="340"/>
                      <a:pt x="934" y="340"/>
                      <a:pt x="935" y="340"/>
                    </a:cubicBezTo>
                    <a:cubicBezTo>
                      <a:pt x="935" y="341"/>
                      <a:pt x="935" y="341"/>
                      <a:pt x="935" y="341"/>
                    </a:cubicBezTo>
                    <a:cubicBezTo>
                      <a:pt x="935" y="342"/>
                      <a:pt x="936" y="342"/>
                      <a:pt x="936" y="342"/>
                    </a:cubicBezTo>
                    <a:cubicBezTo>
                      <a:pt x="937" y="341"/>
                      <a:pt x="937" y="341"/>
                      <a:pt x="937" y="340"/>
                    </a:cubicBezTo>
                    <a:cubicBezTo>
                      <a:pt x="938" y="341"/>
                      <a:pt x="938" y="341"/>
                      <a:pt x="938" y="342"/>
                    </a:cubicBezTo>
                    <a:cubicBezTo>
                      <a:pt x="938" y="343"/>
                      <a:pt x="939" y="343"/>
                      <a:pt x="940" y="343"/>
                    </a:cubicBezTo>
                    <a:cubicBezTo>
                      <a:pt x="940" y="343"/>
                      <a:pt x="940" y="344"/>
                      <a:pt x="941" y="344"/>
                    </a:cubicBezTo>
                    <a:cubicBezTo>
                      <a:pt x="942" y="344"/>
                      <a:pt x="943" y="345"/>
                      <a:pt x="944" y="345"/>
                    </a:cubicBezTo>
                    <a:cubicBezTo>
                      <a:pt x="944" y="345"/>
                      <a:pt x="945" y="346"/>
                      <a:pt x="945" y="346"/>
                    </a:cubicBezTo>
                    <a:cubicBezTo>
                      <a:pt x="946" y="346"/>
                      <a:pt x="946" y="346"/>
                      <a:pt x="946" y="345"/>
                    </a:cubicBezTo>
                    <a:cubicBezTo>
                      <a:pt x="947" y="345"/>
                      <a:pt x="948" y="345"/>
                      <a:pt x="949" y="345"/>
                    </a:cubicBezTo>
                    <a:cubicBezTo>
                      <a:pt x="949" y="345"/>
                      <a:pt x="949" y="345"/>
                      <a:pt x="950" y="345"/>
                    </a:cubicBezTo>
                    <a:cubicBezTo>
                      <a:pt x="950" y="345"/>
                      <a:pt x="952" y="345"/>
                      <a:pt x="952" y="345"/>
                    </a:cubicBezTo>
                    <a:cubicBezTo>
                      <a:pt x="953" y="344"/>
                      <a:pt x="953" y="344"/>
                      <a:pt x="953" y="344"/>
                    </a:cubicBezTo>
                    <a:cubicBezTo>
                      <a:pt x="954" y="344"/>
                      <a:pt x="954" y="344"/>
                      <a:pt x="955" y="344"/>
                    </a:cubicBezTo>
                    <a:cubicBezTo>
                      <a:pt x="955" y="344"/>
                      <a:pt x="955" y="345"/>
                      <a:pt x="955" y="345"/>
                    </a:cubicBezTo>
                    <a:cubicBezTo>
                      <a:pt x="954" y="346"/>
                      <a:pt x="954" y="346"/>
                      <a:pt x="953" y="346"/>
                    </a:cubicBezTo>
                    <a:cubicBezTo>
                      <a:pt x="953" y="349"/>
                      <a:pt x="953" y="351"/>
                      <a:pt x="953" y="353"/>
                    </a:cubicBezTo>
                    <a:cubicBezTo>
                      <a:pt x="953" y="353"/>
                      <a:pt x="954" y="354"/>
                      <a:pt x="954" y="354"/>
                    </a:cubicBezTo>
                    <a:cubicBezTo>
                      <a:pt x="954" y="354"/>
                      <a:pt x="954" y="354"/>
                      <a:pt x="955" y="354"/>
                    </a:cubicBezTo>
                    <a:cubicBezTo>
                      <a:pt x="955" y="354"/>
                      <a:pt x="955" y="354"/>
                      <a:pt x="955" y="354"/>
                    </a:cubicBezTo>
                    <a:cubicBezTo>
                      <a:pt x="955" y="354"/>
                      <a:pt x="955" y="354"/>
                      <a:pt x="955" y="354"/>
                    </a:cubicBezTo>
                    <a:cubicBezTo>
                      <a:pt x="956" y="353"/>
                      <a:pt x="957" y="353"/>
                      <a:pt x="958" y="353"/>
                    </a:cubicBezTo>
                    <a:cubicBezTo>
                      <a:pt x="958" y="352"/>
                      <a:pt x="958" y="352"/>
                      <a:pt x="959" y="352"/>
                    </a:cubicBezTo>
                    <a:cubicBezTo>
                      <a:pt x="959" y="351"/>
                      <a:pt x="961" y="351"/>
                      <a:pt x="961" y="350"/>
                    </a:cubicBezTo>
                    <a:cubicBezTo>
                      <a:pt x="961" y="350"/>
                      <a:pt x="961" y="349"/>
                      <a:pt x="961" y="349"/>
                    </a:cubicBezTo>
                    <a:cubicBezTo>
                      <a:pt x="962" y="348"/>
                      <a:pt x="965" y="347"/>
                      <a:pt x="965" y="347"/>
                    </a:cubicBezTo>
                    <a:cubicBezTo>
                      <a:pt x="966" y="348"/>
                      <a:pt x="965" y="348"/>
                      <a:pt x="965" y="348"/>
                    </a:cubicBezTo>
                    <a:cubicBezTo>
                      <a:pt x="965" y="349"/>
                      <a:pt x="964" y="349"/>
                      <a:pt x="964" y="350"/>
                    </a:cubicBezTo>
                    <a:cubicBezTo>
                      <a:pt x="964" y="350"/>
                      <a:pt x="963" y="351"/>
                      <a:pt x="963" y="351"/>
                    </a:cubicBezTo>
                    <a:cubicBezTo>
                      <a:pt x="962" y="351"/>
                      <a:pt x="962" y="353"/>
                      <a:pt x="961" y="353"/>
                    </a:cubicBezTo>
                    <a:cubicBezTo>
                      <a:pt x="960" y="354"/>
                      <a:pt x="961" y="355"/>
                      <a:pt x="962" y="357"/>
                    </a:cubicBezTo>
                    <a:cubicBezTo>
                      <a:pt x="961" y="358"/>
                      <a:pt x="960" y="358"/>
                      <a:pt x="959" y="359"/>
                    </a:cubicBezTo>
                    <a:cubicBezTo>
                      <a:pt x="958" y="359"/>
                      <a:pt x="959" y="358"/>
                      <a:pt x="958" y="358"/>
                    </a:cubicBezTo>
                    <a:cubicBezTo>
                      <a:pt x="957" y="359"/>
                      <a:pt x="956" y="360"/>
                      <a:pt x="956" y="362"/>
                    </a:cubicBezTo>
                    <a:cubicBezTo>
                      <a:pt x="956" y="362"/>
                      <a:pt x="956" y="362"/>
                      <a:pt x="956" y="362"/>
                    </a:cubicBezTo>
                    <a:cubicBezTo>
                      <a:pt x="956" y="363"/>
                      <a:pt x="956" y="363"/>
                      <a:pt x="956" y="363"/>
                    </a:cubicBezTo>
                    <a:cubicBezTo>
                      <a:pt x="956" y="364"/>
                      <a:pt x="956" y="365"/>
                      <a:pt x="955" y="365"/>
                    </a:cubicBezTo>
                    <a:cubicBezTo>
                      <a:pt x="955" y="366"/>
                      <a:pt x="955" y="368"/>
                      <a:pt x="955" y="369"/>
                    </a:cubicBezTo>
                    <a:cubicBezTo>
                      <a:pt x="956" y="369"/>
                      <a:pt x="956" y="369"/>
                      <a:pt x="957" y="369"/>
                    </a:cubicBezTo>
                    <a:cubicBezTo>
                      <a:pt x="958" y="368"/>
                      <a:pt x="958" y="368"/>
                      <a:pt x="959" y="367"/>
                    </a:cubicBezTo>
                    <a:cubicBezTo>
                      <a:pt x="960" y="365"/>
                      <a:pt x="960" y="364"/>
                      <a:pt x="961" y="363"/>
                    </a:cubicBezTo>
                    <a:cubicBezTo>
                      <a:pt x="961" y="363"/>
                      <a:pt x="961" y="364"/>
                      <a:pt x="962" y="364"/>
                    </a:cubicBezTo>
                    <a:cubicBezTo>
                      <a:pt x="962" y="364"/>
                      <a:pt x="963" y="364"/>
                      <a:pt x="963" y="364"/>
                    </a:cubicBezTo>
                    <a:cubicBezTo>
                      <a:pt x="964" y="364"/>
                      <a:pt x="964" y="365"/>
                      <a:pt x="963" y="365"/>
                    </a:cubicBezTo>
                    <a:cubicBezTo>
                      <a:pt x="963" y="366"/>
                      <a:pt x="963" y="367"/>
                      <a:pt x="962" y="367"/>
                    </a:cubicBezTo>
                    <a:cubicBezTo>
                      <a:pt x="962" y="368"/>
                      <a:pt x="961" y="369"/>
                      <a:pt x="961" y="370"/>
                    </a:cubicBezTo>
                    <a:cubicBezTo>
                      <a:pt x="961" y="370"/>
                      <a:pt x="961" y="371"/>
                      <a:pt x="961" y="372"/>
                    </a:cubicBezTo>
                    <a:cubicBezTo>
                      <a:pt x="961" y="372"/>
                      <a:pt x="960" y="372"/>
                      <a:pt x="960" y="373"/>
                    </a:cubicBezTo>
                    <a:cubicBezTo>
                      <a:pt x="960" y="373"/>
                      <a:pt x="959" y="374"/>
                      <a:pt x="959" y="374"/>
                    </a:cubicBezTo>
                    <a:cubicBezTo>
                      <a:pt x="959" y="374"/>
                      <a:pt x="960" y="374"/>
                      <a:pt x="960" y="375"/>
                    </a:cubicBezTo>
                    <a:cubicBezTo>
                      <a:pt x="960" y="376"/>
                      <a:pt x="960" y="378"/>
                      <a:pt x="960" y="380"/>
                    </a:cubicBezTo>
                    <a:cubicBezTo>
                      <a:pt x="960" y="380"/>
                      <a:pt x="960" y="380"/>
                      <a:pt x="959" y="380"/>
                    </a:cubicBezTo>
                    <a:cubicBezTo>
                      <a:pt x="959" y="381"/>
                      <a:pt x="959" y="382"/>
                      <a:pt x="959" y="383"/>
                    </a:cubicBezTo>
                    <a:cubicBezTo>
                      <a:pt x="960" y="383"/>
                      <a:pt x="959" y="383"/>
                      <a:pt x="959" y="383"/>
                    </a:cubicBezTo>
                    <a:cubicBezTo>
                      <a:pt x="960" y="383"/>
                      <a:pt x="961" y="383"/>
                      <a:pt x="962" y="383"/>
                    </a:cubicBezTo>
                    <a:cubicBezTo>
                      <a:pt x="963" y="383"/>
                      <a:pt x="963" y="384"/>
                      <a:pt x="963" y="384"/>
                    </a:cubicBezTo>
                    <a:cubicBezTo>
                      <a:pt x="964" y="385"/>
                      <a:pt x="963" y="385"/>
                      <a:pt x="962" y="386"/>
                    </a:cubicBezTo>
                    <a:cubicBezTo>
                      <a:pt x="962" y="387"/>
                      <a:pt x="962" y="387"/>
                      <a:pt x="961" y="388"/>
                    </a:cubicBezTo>
                    <a:cubicBezTo>
                      <a:pt x="961" y="388"/>
                      <a:pt x="961" y="389"/>
                      <a:pt x="961" y="390"/>
                    </a:cubicBezTo>
                    <a:cubicBezTo>
                      <a:pt x="961" y="390"/>
                      <a:pt x="960" y="391"/>
                      <a:pt x="960" y="391"/>
                    </a:cubicBezTo>
                    <a:cubicBezTo>
                      <a:pt x="959" y="391"/>
                      <a:pt x="959" y="392"/>
                      <a:pt x="959" y="393"/>
                    </a:cubicBezTo>
                    <a:cubicBezTo>
                      <a:pt x="959" y="393"/>
                      <a:pt x="959" y="393"/>
                      <a:pt x="959" y="393"/>
                    </a:cubicBezTo>
                    <a:cubicBezTo>
                      <a:pt x="959" y="394"/>
                      <a:pt x="958" y="395"/>
                      <a:pt x="957" y="395"/>
                    </a:cubicBezTo>
                    <a:cubicBezTo>
                      <a:pt x="957" y="395"/>
                      <a:pt x="957" y="396"/>
                      <a:pt x="956" y="397"/>
                    </a:cubicBezTo>
                    <a:cubicBezTo>
                      <a:pt x="956" y="398"/>
                      <a:pt x="956" y="399"/>
                      <a:pt x="956" y="401"/>
                    </a:cubicBezTo>
                    <a:cubicBezTo>
                      <a:pt x="956" y="401"/>
                      <a:pt x="956" y="401"/>
                      <a:pt x="956" y="401"/>
                    </a:cubicBezTo>
                    <a:cubicBezTo>
                      <a:pt x="956" y="402"/>
                      <a:pt x="956" y="403"/>
                      <a:pt x="956" y="404"/>
                    </a:cubicBezTo>
                    <a:cubicBezTo>
                      <a:pt x="957" y="404"/>
                      <a:pt x="958" y="404"/>
                      <a:pt x="960" y="404"/>
                    </a:cubicBezTo>
                    <a:cubicBezTo>
                      <a:pt x="960" y="405"/>
                      <a:pt x="959" y="406"/>
                      <a:pt x="959" y="407"/>
                    </a:cubicBezTo>
                    <a:cubicBezTo>
                      <a:pt x="959" y="408"/>
                      <a:pt x="959" y="408"/>
                      <a:pt x="959" y="409"/>
                    </a:cubicBezTo>
                    <a:cubicBezTo>
                      <a:pt x="958" y="409"/>
                      <a:pt x="957" y="409"/>
                      <a:pt x="956" y="410"/>
                    </a:cubicBezTo>
                    <a:cubicBezTo>
                      <a:pt x="956" y="411"/>
                      <a:pt x="957" y="411"/>
                      <a:pt x="957" y="411"/>
                    </a:cubicBezTo>
                    <a:cubicBezTo>
                      <a:pt x="957" y="412"/>
                      <a:pt x="957" y="412"/>
                      <a:pt x="957" y="412"/>
                    </a:cubicBezTo>
                    <a:cubicBezTo>
                      <a:pt x="956" y="413"/>
                      <a:pt x="956" y="414"/>
                      <a:pt x="955" y="415"/>
                    </a:cubicBezTo>
                    <a:cubicBezTo>
                      <a:pt x="954" y="416"/>
                      <a:pt x="954" y="417"/>
                      <a:pt x="953" y="418"/>
                    </a:cubicBezTo>
                    <a:cubicBezTo>
                      <a:pt x="952" y="419"/>
                      <a:pt x="951" y="420"/>
                      <a:pt x="950" y="421"/>
                    </a:cubicBezTo>
                    <a:cubicBezTo>
                      <a:pt x="950" y="422"/>
                      <a:pt x="949" y="423"/>
                      <a:pt x="948" y="424"/>
                    </a:cubicBezTo>
                    <a:cubicBezTo>
                      <a:pt x="948" y="424"/>
                      <a:pt x="948" y="425"/>
                      <a:pt x="947" y="426"/>
                    </a:cubicBezTo>
                    <a:cubicBezTo>
                      <a:pt x="947" y="426"/>
                      <a:pt x="948" y="427"/>
                      <a:pt x="947" y="428"/>
                    </a:cubicBezTo>
                    <a:cubicBezTo>
                      <a:pt x="946" y="429"/>
                      <a:pt x="945" y="427"/>
                      <a:pt x="944" y="427"/>
                    </a:cubicBezTo>
                    <a:cubicBezTo>
                      <a:pt x="943" y="428"/>
                      <a:pt x="942" y="429"/>
                      <a:pt x="941" y="430"/>
                    </a:cubicBezTo>
                    <a:cubicBezTo>
                      <a:pt x="941" y="430"/>
                      <a:pt x="941" y="431"/>
                      <a:pt x="941" y="432"/>
                    </a:cubicBezTo>
                    <a:cubicBezTo>
                      <a:pt x="942" y="432"/>
                      <a:pt x="942" y="432"/>
                      <a:pt x="942" y="433"/>
                    </a:cubicBezTo>
                    <a:cubicBezTo>
                      <a:pt x="942" y="434"/>
                      <a:pt x="942" y="435"/>
                      <a:pt x="942" y="436"/>
                    </a:cubicBezTo>
                    <a:cubicBezTo>
                      <a:pt x="942" y="437"/>
                      <a:pt x="940" y="436"/>
                      <a:pt x="940" y="437"/>
                    </a:cubicBezTo>
                    <a:cubicBezTo>
                      <a:pt x="939" y="437"/>
                      <a:pt x="938" y="437"/>
                      <a:pt x="937" y="437"/>
                    </a:cubicBezTo>
                    <a:cubicBezTo>
                      <a:pt x="936" y="438"/>
                      <a:pt x="936" y="439"/>
                      <a:pt x="935" y="440"/>
                    </a:cubicBezTo>
                    <a:cubicBezTo>
                      <a:pt x="935" y="440"/>
                      <a:pt x="935" y="440"/>
                      <a:pt x="935" y="441"/>
                    </a:cubicBezTo>
                    <a:cubicBezTo>
                      <a:pt x="935" y="442"/>
                      <a:pt x="934" y="442"/>
                      <a:pt x="933" y="443"/>
                    </a:cubicBezTo>
                    <a:cubicBezTo>
                      <a:pt x="933" y="443"/>
                      <a:pt x="932" y="443"/>
                      <a:pt x="931" y="442"/>
                    </a:cubicBezTo>
                    <a:cubicBezTo>
                      <a:pt x="930" y="442"/>
                      <a:pt x="929" y="442"/>
                      <a:pt x="927" y="442"/>
                    </a:cubicBezTo>
                    <a:cubicBezTo>
                      <a:pt x="927" y="444"/>
                      <a:pt x="926" y="444"/>
                      <a:pt x="926" y="445"/>
                    </a:cubicBezTo>
                    <a:cubicBezTo>
                      <a:pt x="926" y="446"/>
                      <a:pt x="925" y="446"/>
                      <a:pt x="924" y="447"/>
                    </a:cubicBezTo>
                    <a:cubicBezTo>
                      <a:pt x="923" y="447"/>
                      <a:pt x="923" y="448"/>
                      <a:pt x="922" y="449"/>
                    </a:cubicBezTo>
                    <a:cubicBezTo>
                      <a:pt x="922" y="449"/>
                      <a:pt x="921" y="449"/>
                      <a:pt x="921" y="449"/>
                    </a:cubicBezTo>
                    <a:cubicBezTo>
                      <a:pt x="921" y="450"/>
                      <a:pt x="920" y="451"/>
                      <a:pt x="920" y="452"/>
                    </a:cubicBezTo>
                    <a:cubicBezTo>
                      <a:pt x="919" y="453"/>
                      <a:pt x="918" y="454"/>
                      <a:pt x="918" y="455"/>
                    </a:cubicBezTo>
                    <a:cubicBezTo>
                      <a:pt x="917" y="455"/>
                      <a:pt x="917" y="456"/>
                      <a:pt x="916" y="457"/>
                    </a:cubicBezTo>
                    <a:cubicBezTo>
                      <a:pt x="915" y="458"/>
                      <a:pt x="914" y="459"/>
                      <a:pt x="914" y="460"/>
                    </a:cubicBezTo>
                    <a:cubicBezTo>
                      <a:pt x="913" y="461"/>
                      <a:pt x="912" y="461"/>
                      <a:pt x="912" y="462"/>
                    </a:cubicBezTo>
                    <a:cubicBezTo>
                      <a:pt x="912" y="463"/>
                      <a:pt x="912" y="463"/>
                      <a:pt x="912" y="464"/>
                    </a:cubicBezTo>
                    <a:cubicBezTo>
                      <a:pt x="911" y="465"/>
                      <a:pt x="909" y="465"/>
                      <a:pt x="908" y="467"/>
                    </a:cubicBezTo>
                    <a:cubicBezTo>
                      <a:pt x="908" y="467"/>
                      <a:pt x="908" y="468"/>
                      <a:pt x="908" y="469"/>
                    </a:cubicBezTo>
                    <a:cubicBezTo>
                      <a:pt x="909" y="469"/>
                      <a:pt x="909" y="470"/>
                      <a:pt x="910" y="471"/>
                    </a:cubicBezTo>
                    <a:cubicBezTo>
                      <a:pt x="911" y="471"/>
                      <a:pt x="911" y="470"/>
                      <a:pt x="911" y="470"/>
                    </a:cubicBezTo>
                    <a:cubicBezTo>
                      <a:pt x="912" y="469"/>
                      <a:pt x="913" y="468"/>
                      <a:pt x="912" y="467"/>
                    </a:cubicBezTo>
                    <a:cubicBezTo>
                      <a:pt x="913" y="466"/>
                      <a:pt x="913" y="466"/>
                      <a:pt x="913" y="466"/>
                    </a:cubicBezTo>
                    <a:cubicBezTo>
                      <a:pt x="914" y="467"/>
                      <a:pt x="914" y="467"/>
                      <a:pt x="915" y="468"/>
                    </a:cubicBezTo>
                    <a:cubicBezTo>
                      <a:pt x="916" y="468"/>
                      <a:pt x="916" y="467"/>
                      <a:pt x="917" y="467"/>
                    </a:cubicBezTo>
                    <a:cubicBezTo>
                      <a:pt x="917" y="466"/>
                      <a:pt x="917" y="465"/>
                      <a:pt x="916" y="464"/>
                    </a:cubicBezTo>
                    <a:cubicBezTo>
                      <a:pt x="915" y="464"/>
                      <a:pt x="914" y="465"/>
                      <a:pt x="913" y="464"/>
                    </a:cubicBezTo>
                    <a:cubicBezTo>
                      <a:pt x="914" y="463"/>
                      <a:pt x="915" y="464"/>
                      <a:pt x="915" y="463"/>
                    </a:cubicBezTo>
                    <a:cubicBezTo>
                      <a:pt x="917" y="463"/>
                      <a:pt x="918" y="463"/>
                      <a:pt x="920" y="463"/>
                    </a:cubicBezTo>
                    <a:cubicBezTo>
                      <a:pt x="920" y="463"/>
                      <a:pt x="921" y="463"/>
                      <a:pt x="922" y="464"/>
                    </a:cubicBezTo>
                    <a:cubicBezTo>
                      <a:pt x="922" y="464"/>
                      <a:pt x="923" y="464"/>
                      <a:pt x="923" y="464"/>
                    </a:cubicBezTo>
                    <a:cubicBezTo>
                      <a:pt x="924" y="465"/>
                      <a:pt x="924" y="465"/>
                      <a:pt x="925" y="465"/>
                    </a:cubicBezTo>
                    <a:cubicBezTo>
                      <a:pt x="925" y="465"/>
                      <a:pt x="925" y="465"/>
                      <a:pt x="925" y="465"/>
                    </a:cubicBezTo>
                    <a:cubicBezTo>
                      <a:pt x="925" y="465"/>
                      <a:pt x="926" y="465"/>
                      <a:pt x="927" y="464"/>
                    </a:cubicBezTo>
                    <a:cubicBezTo>
                      <a:pt x="928" y="464"/>
                      <a:pt x="929" y="464"/>
                      <a:pt x="930" y="464"/>
                    </a:cubicBezTo>
                    <a:cubicBezTo>
                      <a:pt x="930" y="464"/>
                      <a:pt x="931" y="464"/>
                      <a:pt x="931" y="463"/>
                    </a:cubicBezTo>
                    <a:cubicBezTo>
                      <a:pt x="930" y="462"/>
                      <a:pt x="929" y="463"/>
                      <a:pt x="929" y="463"/>
                    </a:cubicBezTo>
                    <a:cubicBezTo>
                      <a:pt x="929" y="463"/>
                      <a:pt x="928" y="463"/>
                      <a:pt x="928" y="462"/>
                    </a:cubicBezTo>
                    <a:cubicBezTo>
                      <a:pt x="928" y="462"/>
                      <a:pt x="929" y="461"/>
                      <a:pt x="929" y="461"/>
                    </a:cubicBezTo>
                    <a:cubicBezTo>
                      <a:pt x="930" y="461"/>
                      <a:pt x="930" y="462"/>
                      <a:pt x="930" y="462"/>
                    </a:cubicBezTo>
                    <a:cubicBezTo>
                      <a:pt x="931" y="462"/>
                      <a:pt x="931" y="462"/>
                      <a:pt x="931" y="462"/>
                    </a:cubicBezTo>
                    <a:cubicBezTo>
                      <a:pt x="931" y="462"/>
                      <a:pt x="932" y="463"/>
                      <a:pt x="932" y="463"/>
                    </a:cubicBezTo>
                    <a:cubicBezTo>
                      <a:pt x="932" y="463"/>
                      <a:pt x="932" y="464"/>
                      <a:pt x="933" y="463"/>
                    </a:cubicBezTo>
                    <a:cubicBezTo>
                      <a:pt x="933" y="463"/>
                      <a:pt x="932" y="462"/>
                      <a:pt x="931" y="462"/>
                    </a:cubicBezTo>
                    <a:cubicBezTo>
                      <a:pt x="932" y="462"/>
                      <a:pt x="932" y="462"/>
                      <a:pt x="932" y="461"/>
                    </a:cubicBezTo>
                    <a:cubicBezTo>
                      <a:pt x="933" y="461"/>
                      <a:pt x="934" y="461"/>
                      <a:pt x="935" y="461"/>
                    </a:cubicBezTo>
                    <a:cubicBezTo>
                      <a:pt x="935" y="461"/>
                      <a:pt x="935" y="461"/>
                      <a:pt x="935" y="461"/>
                    </a:cubicBezTo>
                    <a:cubicBezTo>
                      <a:pt x="936" y="461"/>
                      <a:pt x="936" y="461"/>
                      <a:pt x="937" y="461"/>
                    </a:cubicBezTo>
                    <a:cubicBezTo>
                      <a:pt x="937" y="462"/>
                      <a:pt x="937" y="463"/>
                      <a:pt x="937" y="463"/>
                    </a:cubicBezTo>
                    <a:cubicBezTo>
                      <a:pt x="937" y="464"/>
                      <a:pt x="938" y="463"/>
                      <a:pt x="939" y="463"/>
                    </a:cubicBezTo>
                    <a:cubicBezTo>
                      <a:pt x="939" y="464"/>
                      <a:pt x="939" y="464"/>
                      <a:pt x="940" y="464"/>
                    </a:cubicBezTo>
                    <a:cubicBezTo>
                      <a:pt x="940" y="464"/>
                      <a:pt x="941" y="464"/>
                      <a:pt x="941" y="464"/>
                    </a:cubicBezTo>
                    <a:cubicBezTo>
                      <a:pt x="941" y="465"/>
                      <a:pt x="940" y="465"/>
                      <a:pt x="940" y="466"/>
                    </a:cubicBezTo>
                    <a:cubicBezTo>
                      <a:pt x="939" y="466"/>
                      <a:pt x="938" y="466"/>
                      <a:pt x="938" y="467"/>
                    </a:cubicBezTo>
                    <a:cubicBezTo>
                      <a:pt x="938" y="467"/>
                      <a:pt x="940" y="467"/>
                      <a:pt x="939" y="468"/>
                    </a:cubicBezTo>
                    <a:cubicBezTo>
                      <a:pt x="940" y="468"/>
                      <a:pt x="941" y="468"/>
                      <a:pt x="941" y="468"/>
                    </a:cubicBezTo>
                    <a:cubicBezTo>
                      <a:pt x="943" y="466"/>
                      <a:pt x="943" y="466"/>
                      <a:pt x="945" y="466"/>
                    </a:cubicBezTo>
                    <a:cubicBezTo>
                      <a:pt x="945" y="467"/>
                      <a:pt x="945" y="467"/>
                      <a:pt x="945" y="467"/>
                    </a:cubicBezTo>
                    <a:cubicBezTo>
                      <a:pt x="946" y="467"/>
                      <a:pt x="947" y="467"/>
                      <a:pt x="948" y="467"/>
                    </a:cubicBezTo>
                    <a:cubicBezTo>
                      <a:pt x="949" y="467"/>
                      <a:pt x="949" y="466"/>
                      <a:pt x="950" y="466"/>
                    </a:cubicBezTo>
                    <a:cubicBezTo>
                      <a:pt x="950" y="466"/>
                      <a:pt x="951" y="466"/>
                      <a:pt x="952" y="466"/>
                    </a:cubicBezTo>
                    <a:cubicBezTo>
                      <a:pt x="952" y="465"/>
                      <a:pt x="952" y="465"/>
                      <a:pt x="952" y="465"/>
                    </a:cubicBezTo>
                    <a:cubicBezTo>
                      <a:pt x="953" y="465"/>
                      <a:pt x="954" y="466"/>
                      <a:pt x="954" y="466"/>
                    </a:cubicBezTo>
                    <a:cubicBezTo>
                      <a:pt x="954" y="466"/>
                      <a:pt x="954" y="466"/>
                      <a:pt x="954" y="467"/>
                    </a:cubicBezTo>
                    <a:cubicBezTo>
                      <a:pt x="954" y="467"/>
                      <a:pt x="955" y="467"/>
                      <a:pt x="955" y="467"/>
                    </a:cubicBezTo>
                    <a:cubicBezTo>
                      <a:pt x="956" y="467"/>
                      <a:pt x="956" y="466"/>
                      <a:pt x="957" y="466"/>
                    </a:cubicBezTo>
                    <a:cubicBezTo>
                      <a:pt x="958" y="465"/>
                      <a:pt x="958" y="466"/>
                      <a:pt x="958" y="466"/>
                    </a:cubicBezTo>
                    <a:cubicBezTo>
                      <a:pt x="959" y="466"/>
                      <a:pt x="960" y="466"/>
                      <a:pt x="960" y="466"/>
                    </a:cubicBezTo>
                    <a:cubicBezTo>
                      <a:pt x="961" y="466"/>
                      <a:pt x="961" y="466"/>
                      <a:pt x="961" y="466"/>
                    </a:cubicBezTo>
                    <a:cubicBezTo>
                      <a:pt x="961" y="466"/>
                      <a:pt x="962" y="466"/>
                      <a:pt x="962" y="466"/>
                    </a:cubicBezTo>
                    <a:cubicBezTo>
                      <a:pt x="962" y="466"/>
                      <a:pt x="963" y="466"/>
                      <a:pt x="963" y="466"/>
                    </a:cubicBezTo>
                    <a:cubicBezTo>
                      <a:pt x="963" y="466"/>
                      <a:pt x="964" y="466"/>
                      <a:pt x="964" y="466"/>
                    </a:cubicBezTo>
                    <a:cubicBezTo>
                      <a:pt x="965" y="466"/>
                      <a:pt x="966" y="466"/>
                      <a:pt x="967" y="466"/>
                    </a:cubicBezTo>
                    <a:cubicBezTo>
                      <a:pt x="967" y="467"/>
                      <a:pt x="967" y="467"/>
                      <a:pt x="967" y="467"/>
                    </a:cubicBezTo>
                    <a:cubicBezTo>
                      <a:pt x="968" y="467"/>
                      <a:pt x="969" y="467"/>
                      <a:pt x="970" y="467"/>
                    </a:cubicBezTo>
                    <a:cubicBezTo>
                      <a:pt x="971" y="468"/>
                      <a:pt x="972" y="468"/>
                      <a:pt x="972" y="468"/>
                    </a:cubicBezTo>
                    <a:cubicBezTo>
                      <a:pt x="973" y="468"/>
                      <a:pt x="974" y="468"/>
                      <a:pt x="974" y="468"/>
                    </a:cubicBezTo>
                    <a:cubicBezTo>
                      <a:pt x="975" y="469"/>
                      <a:pt x="975" y="469"/>
                      <a:pt x="975" y="469"/>
                    </a:cubicBezTo>
                    <a:cubicBezTo>
                      <a:pt x="976" y="469"/>
                      <a:pt x="977" y="469"/>
                      <a:pt x="977" y="469"/>
                    </a:cubicBezTo>
                    <a:cubicBezTo>
                      <a:pt x="978" y="469"/>
                      <a:pt x="978" y="470"/>
                      <a:pt x="978" y="470"/>
                    </a:cubicBezTo>
                    <a:cubicBezTo>
                      <a:pt x="979" y="470"/>
                      <a:pt x="980" y="470"/>
                      <a:pt x="981" y="470"/>
                    </a:cubicBezTo>
                    <a:cubicBezTo>
                      <a:pt x="981" y="470"/>
                      <a:pt x="981" y="470"/>
                      <a:pt x="982" y="471"/>
                    </a:cubicBezTo>
                    <a:cubicBezTo>
                      <a:pt x="982" y="471"/>
                      <a:pt x="983" y="471"/>
                      <a:pt x="984" y="471"/>
                    </a:cubicBezTo>
                    <a:cubicBezTo>
                      <a:pt x="985" y="471"/>
                      <a:pt x="985" y="471"/>
                      <a:pt x="985" y="471"/>
                    </a:cubicBezTo>
                    <a:cubicBezTo>
                      <a:pt x="986" y="471"/>
                      <a:pt x="987" y="471"/>
                      <a:pt x="989" y="471"/>
                    </a:cubicBezTo>
                    <a:cubicBezTo>
                      <a:pt x="989" y="472"/>
                      <a:pt x="989" y="472"/>
                      <a:pt x="989" y="472"/>
                    </a:cubicBezTo>
                    <a:cubicBezTo>
                      <a:pt x="990" y="472"/>
                      <a:pt x="990" y="472"/>
                      <a:pt x="991" y="472"/>
                    </a:cubicBezTo>
                    <a:cubicBezTo>
                      <a:pt x="991" y="471"/>
                      <a:pt x="991" y="471"/>
                      <a:pt x="991" y="472"/>
                    </a:cubicBezTo>
                    <a:cubicBezTo>
                      <a:pt x="991" y="472"/>
                      <a:pt x="991" y="472"/>
                      <a:pt x="991" y="472"/>
                    </a:cubicBezTo>
                    <a:cubicBezTo>
                      <a:pt x="993" y="472"/>
                      <a:pt x="993" y="473"/>
                      <a:pt x="995" y="473"/>
                    </a:cubicBezTo>
                    <a:cubicBezTo>
                      <a:pt x="995" y="473"/>
                      <a:pt x="995" y="473"/>
                      <a:pt x="995" y="473"/>
                    </a:cubicBezTo>
                    <a:cubicBezTo>
                      <a:pt x="996" y="473"/>
                      <a:pt x="996" y="474"/>
                      <a:pt x="996" y="474"/>
                    </a:cubicBezTo>
                    <a:cubicBezTo>
                      <a:pt x="997" y="474"/>
                      <a:pt x="997" y="474"/>
                      <a:pt x="998" y="474"/>
                    </a:cubicBezTo>
                    <a:cubicBezTo>
                      <a:pt x="999" y="476"/>
                      <a:pt x="1001" y="476"/>
                      <a:pt x="1001" y="477"/>
                    </a:cubicBezTo>
                    <a:cubicBezTo>
                      <a:pt x="1002" y="477"/>
                      <a:pt x="1002" y="477"/>
                      <a:pt x="1003" y="477"/>
                    </a:cubicBezTo>
                    <a:cubicBezTo>
                      <a:pt x="1003" y="478"/>
                      <a:pt x="1004" y="478"/>
                      <a:pt x="1005" y="479"/>
                    </a:cubicBezTo>
                    <a:cubicBezTo>
                      <a:pt x="1005" y="480"/>
                      <a:pt x="1005" y="481"/>
                      <a:pt x="1005" y="482"/>
                    </a:cubicBezTo>
                    <a:cubicBezTo>
                      <a:pt x="1004" y="482"/>
                      <a:pt x="1004" y="482"/>
                      <a:pt x="1004" y="483"/>
                    </a:cubicBezTo>
                    <a:cubicBezTo>
                      <a:pt x="1003" y="483"/>
                      <a:pt x="1002" y="483"/>
                      <a:pt x="1001" y="483"/>
                    </a:cubicBezTo>
                    <a:cubicBezTo>
                      <a:pt x="1001" y="483"/>
                      <a:pt x="1000" y="483"/>
                      <a:pt x="1000" y="484"/>
                    </a:cubicBezTo>
                    <a:cubicBezTo>
                      <a:pt x="997" y="484"/>
                      <a:pt x="995" y="484"/>
                      <a:pt x="991" y="484"/>
                    </a:cubicBezTo>
                    <a:cubicBezTo>
                      <a:pt x="991" y="484"/>
                      <a:pt x="991" y="485"/>
                      <a:pt x="990" y="485"/>
                    </a:cubicBezTo>
                    <a:cubicBezTo>
                      <a:pt x="989" y="485"/>
                      <a:pt x="988" y="485"/>
                      <a:pt x="987" y="485"/>
                    </a:cubicBezTo>
                    <a:cubicBezTo>
                      <a:pt x="987" y="485"/>
                      <a:pt x="987" y="486"/>
                      <a:pt x="987" y="486"/>
                    </a:cubicBezTo>
                    <a:cubicBezTo>
                      <a:pt x="986" y="486"/>
                      <a:pt x="985" y="486"/>
                      <a:pt x="984" y="486"/>
                    </a:cubicBezTo>
                    <a:cubicBezTo>
                      <a:pt x="984" y="486"/>
                      <a:pt x="984" y="486"/>
                      <a:pt x="984" y="487"/>
                    </a:cubicBezTo>
                    <a:cubicBezTo>
                      <a:pt x="983" y="486"/>
                      <a:pt x="983" y="486"/>
                      <a:pt x="983" y="486"/>
                    </a:cubicBezTo>
                    <a:cubicBezTo>
                      <a:pt x="982" y="486"/>
                      <a:pt x="982" y="486"/>
                      <a:pt x="981" y="486"/>
                    </a:cubicBezTo>
                    <a:cubicBezTo>
                      <a:pt x="981" y="486"/>
                      <a:pt x="981" y="486"/>
                      <a:pt x="980" y="487"/>
                    </a:cubicBezTo>
                    <a:cubicBezTo>
                      <a:pt x="980" y="487"/>
                      <a:pt x="979" y="487"/>
                      <a:pt x="979" y="487"/>
                    </a:cubicBezTo>
                    <a:cubicBezTo>
                      <a:pt x="979" y="486"/>
                      <a:pt x="978" y="486"/>
                      <a:pt x="978" y="486"/>
                    </a:cubicBezTo>
                    <a:cubicBezTo>
                      <a:pt x="978" y="486"/>
                      <a:pt x="978" y="486"/>
                      <a:pt x="977" y="487"/>
                    </a:cubicBezTo>
                    <a:cubicBezTo>
                      <a:pt x="975" y="487"/>
                      <a:pt x="972" y="487"/>
                      <a:pt x="969" y="487"/>
                    </a:cubicBezTo>
                    <a:cubicBezTo>
                      <a:pt x="968" y="487"/>
                      <a:pt x="967" y="487"/>
                      <a:pt x="967" y="488"/>
                    </a:cubicBezTo>
                    <a:cubicBezTo>
                      <a:pt x="966" y="488"/>
                      <a:pt x="966" y="488"/>
                      <a:pt x="965" y="488"/>
                    </a:cubicBezTo>
                    <a:cubicBezTo>
                      <a:pt x="965" y="488"/>
                      <a:pt x="964" y="488"/>
                      <a:pt x="964" y="488"/>
                    </a:cubicBezTo>
                    <a:cubicBezTo>
                      <a:pt x="964" y="488"/>
                      <a:pt x="963" y="488"/>
                      <a:pt x="963" y="487"/>
                    </a:cubicBezTo>
                    <a:cubicBezTo>
                      <a:pt x="963" y="488"/>
                      <a:pt x="963" y="488"/>
                      <a:pt x="962" y="488"/>
                    </a:cubicBezTo>
                    <a:cubicBezTo>
                      <a:pt x="961" y="488"/>
                      <a:pt x="959" y="488"/>
                      <a:pt x="957" y="488"/>
                    </a:cubicBezTo>
                    <a:cubicBezTo>
                      <a:pt x="957" y="488"/>
                      <a:pt x="957" y="488"/>
                      <a:pt x="957" y="487"/>
                    </a:cubicBezTo>
                    <a:cubicBezTo>
                      <a:pt x="956" y="488"/>
                      <a:pt x="956" y="488"/>
                      <a:pt x="956" y="488"/>
                    </a:cubicBezTo>
                    <a:cubicBezTo>
                      <a:pt x="956" y="488"/>
                      <a:pt x="955" y="488"/>
                      <a:pt x="955" y="488"/>
                    </a:cubicBezTo>
                    <a:cubicBezTo>
                      <a:pt x="954" y="488"/>
                      <a:pt x="954" y="489"/>
                      <a:pt x="953" y="489"/>
                    </a:cubicBezTo>
                    <a:cubicBezTo>
                      <a:pt x="953" y="489"/>
                      <a:pt x="953" y="490"/>
                      <a:pt x="953" y="490"/>
                    </a:cubicBezTo>
                    <a:cubicBezTo>
                      <a:pt x="954" y="490"/>
                      <a:pt x="955" y="490"/>
                      <a:pt x="955" y="490"/>
                    </a:cubicBezTo>
                    <a:cubicBezTo>
                      <a:pt x="956" y="490"/>
                      <a:pt x="956" y="491"/>
                      <a:pt x="956" y="491"/>
                    </a:cubicBezTo>
                    <a:cubicBezTo>
                      <a:pt x="957" y="491"/>
                      <a:pt x="957" y="491"/>
                      <a:pt x="958" y="491"/>
                    </a:cubicBezTo>
                    <a:cubicBezTo>
                      <a:pt x="958" y="491"/>
                      <a:pt x="959" y="490"/>
                      <a:pt x="959" y="490"/>
                    </a:cubicBezTo>
                    <a:cubicBezTo>
                      <a:pt x="960" y="490"/>
                      <a:pt x="961" y="490"/>
                      <a:pt x="962" y="490"/>
                    </a:cubicBezTo>
                    <a:cubicBezTo>
                      <a:pt x="963" y="490"/>
                      <a:pt x="963" y="491"/>
                      <a:pt x="963" y="491"/>
                    </a:cubicBezTo>
                    <a:cubicBezTo>
                      <a:pt x="964" y="491"/>
                      <a:pt x="964" y="490"/>
                      <a:pt x="965" y="490"/>
                    </a:cubicBezTo>
                    <a:cubicBezTo>
                      <a:pt x="965" y="490"/>
                      <a:pt x="966" y="491"/>
                      <a:pt x="966" y="491"/>
                    </a:cubicBezTo>
                    <a:cubicBezTo>
                      <a:pt x="967" y="491"/>
                      <a:pt x="967" y="491"/>
                      <a:pt x="967" y="490"/>
                    </a:cubicBezTo>
                    <a:cubicBezTo>
                      <a:pt x="967" y="490"/>
                      <a:pt x="967" y="490"/>
                      <a:pt x="967" y="490"/>
                    </a:cubicBezTo>
                    <a:cubicBezTo>
                      <a:pt x="970" y="490"/>
                      <a:pt x="973" y="490"/>
                      <a:pt x="976" y="490"/>
                    </a:cubicBezTo>
                    <a:cubicBezTo>
                      <a:pt x="976" y="490"/>
                      <a:pt x="976" y="490"/>
                      <a:pt x="977" y="490"/>
                    </a:cubicBezTo>
                    <a:cubicBezTo>
                      <a:pt x="978" y="490"/>
                      <a:pt x="979" y="490"/>
                      <a:pt x="980" y="490"/>
                    </a:cubicBezTo>
                    <a:cubicBezTo>
                      <a:pt x="980" y="490"/>
                      <a:pt x="980" y="490"/>
                      <a:pt x="980" y="490"/>
                    </a:cubicBezTo>
                    <a:cubicBezTo>
                      <a:pt x="981" y="490"/>
                      <a:pt x="983" y="490"/>
                      <a:pt x="985" y="490"/>
                    </a:cubicBezTo>
                    <a:cubicBezTo>
                      <a:pt x="985" y="490"/>
                      <a:pt x="985" y="491"/>
                      <a:pt x="985" y="491"/>
                    </a:cubicBezTo>
                    <a:cubicBezTo>
                      <a:pt x="986" y="492"/>
                      <a:pt x="985" y="493"/>
                      <a:pt x="984" y="493"/>
                    </a:cubicBezTo>
                    <a:cubicBezTo>
                      <a:pt x="985" y="495"/>
                      <a:pt x="987" y="496"/>
                      <a:pt x="988" y="497"/>
                    </a:cubicBezTo>
                    <a:cubicBezTo>
                      <a:pt x="988" y="498"/>
                      <a:pt x="987" y="499"/>
                      <a:pt x="986" y="499"/>
                    </a:cubicBezTo>
                    <a:cubicBezTo>
                      <a:pt x="985" y="499"/>
                      <a:pt x="985" y="500"/>
                      <a:pt x="984" y="500"/>
                    </a:cubicBezTo>
                    <a:cubicBezTo>
                      <a:pt x="983" y="500"/>
                      <a:pt x="982" y="500"/>
                      <a:pt x="980" y="500"/>
                    </a:cubicBezTo>
                    <a:cubicBezTo>
                      <a:pt x="980" y="501"/>
                      <a:pt x="979" y="501"/>
                      <a:pt x="979" y="502"/>
                    </a:cubicBezTo>
                    <a:cubicBezTo>
                      <a:pt x="978" y="502"/>
                      <a:pt x="978" y="502"/>
                      <a:pt x="978" y="502"/>
                    </a:cubicBezTo>
                    <a:cubicBezTo>
                      <a:pt x="978" y="502"/>
                      <a:pt x="978" y="502"/>
                      <a:pt x="977" y="503"/>
                    </a:cubicBezTo>
                    <a:cubicBezTo>
                      <a:pt x="975" y="503"/>
                      <a:pt x="973" y="503"/>
                      <a:pt x="972" y="503"/>
                    </a:cubicBezTo>
                    <a:cubicBezTo>
                      <a:pt x="971" y="503"/>
                      <a:pt x="971" y="503"/>
                      <a:pt x="971" y="504"/>
                    </a:cubicBezTo>
                    <a:cubicBezTo>
                      <a:pt x="971" y="505"/>
                      <a:pt x="971" y="506"/>
                      <a:pt x="971" y="506"/>
                    </a:cubicBezTo>
                    <a:cubicBezTo>
                      <a:pt x="970" y="508"/>
                      <a:pt x="969" y="509"/>
                      <a:pt x="968" y="510"/>
                    </a:cubicBezTo>
                    <a:cubicBezTo>
                      <a:pt x="968" y="510"/>
                      <a:pt x="968" y="512"/>
                      <a:pt x="967" y="513"/>
                    </a:cubicBezTo>
                    <a:cubicBezTo>
                      <a:pt x="966" y="513"/>
                      <a:pt x="964" y="513"/>
                      <a:pt x="964" y="513"/>
                    </a:cubicBezTo>
                    <a:cubicBezTo>
                      <a:pt x="963" y="513"/>
                      <a:pt x="963" y="514"/>
                      <a:pt x="962" y="513"/>
                    </a:cubicBezTo>
                    <a:cubicBezTo>
                      <a:pt x="961" y="513"/>
                      <a:pt x="961" y="513"/>
                      <a:pt x="960" y="514"/>
                    </a:cubicBezTo>
                    <a:cubicBezTo>
                      <a:pt x="959" y="514"/>
                      <a:pt x="957" y="514"/>
                      <a:pt x="955" y="514"/>
                    </a:cubicBezTo>
                    <a:cubicBezTo>
                      <a:pt x="955" y="514"/>
                      <a:pt x="955" y="515"/>
                      <a:pt x="955" y="515"/>
                    </a:cubicBezTo>
                    <a:cubicBezTo>
                      <a:pt x="954" y="515"/>
                      <a:pt x="954" y="515"/>
                      <a:pt x="953" y="515"/>
                    </a:cubicBezTo>
                    <a:cubicBezTo>
                      <a:pt x="953" y="515"/>
                      <a:pt x="953" y="516"/>
                      <a:pt x="953" y="516"/>
                    </a:cubicBezTo>
                    <a:cubicBezTo>
                      <a:pt x="952" y="516"/>
                      <a:pt x="952" y="516"/>
                      <a:pt x="951" y="517"/>
                    </a:cubicBezTo>
                    <a:cubicBezTo>
                      <a:pt x="952" y="517"/>
                      <a:pt x="953" y="517"/>
                      <a:pt x="954" y="517"/>
                    </a:cubicBezTo>
                    <a:cubicBezTo>
                      <a:pt x="954" y="517"/>
                      <a:pt x="954" y="518"/>
                      <a:pt x="955" y="518"/>
                    </a:cubicBezTo>
                    <a:cubicBezTo>
                      <a:pt x="956" y="517"/>
                      <a:pt x="958" y="516"/>
                      <a:pt x="959" y="516"/>
                    </a:cubicBezTo>
                    <a:cubicBezTo>
                      <a:pt x="959" y="516"/>
                      <a:pt x="959" y="516"/>
                      <a:pt x="960" y="516"/>
                    </a:cubicBezTo>
                    <a:cubicBezTo>
                      <a:pt x="960" y="516"/>
                      <a:pt x="961" y="516"/>
                      <a:pt x="961" y="516"/>
                    </a:cubicBezTo>
                    <a:cubicBezTo>
                      <a:pt x="961" y="517"/>
                      <a:pt x="962" y="517"/>
                      <a:pt x="962" y="518"/>
                    </a:cubicBezTo>
                    <a:cubicBezTo>
                      <a:pt x="963" y="518"/>
                      <a:pt x="965" y="518"/>
                      <a:pt x="966" y="518"/>
                    </a:cubicBezTo>
                    <a:cubicBezTo>
                      <a:pt x="966" y="518"/>
                      <a:pt x="966" y="518"/>
                      <a:pt x="967" y="518"/>
                    </a:cubicBezTo>
                    <a:cubicBezTo>
                      <a:pt x="967" y="518"/>
                      <a:pt x="967" y="518"/>
                      <a:pt x="967" y="518"/>
                    </a:cubicBezTo>
                    <a:cubicBezTo>
                      <a:pt x="968" y="518"/>
                      <a:pt x="968" y="517"/>
                      <a:pt x="969" y="517"/>
                    </a:cubicBezTo>
                    <a:cubicBezTo>
                      <a:pt x="970" y="517"/>
                      <a:pt x="971" y="517"/>
                      <a:pt x="972" y="517"/>
                    </a:cubicBezTo>
                    <a:cubicBezTo>
                      <a:pt x="973" y="517"/>
                      <a:pt x="973" y="517"/>
                      <a:pt x="973" y="517"/>
                    </a:cubicBezTo>
                    <a:cubicBezTo>
                      <a:pt x="973" y="516"/>
                      <a:pt x="973" y="517"/>
                      <a:pt x="974" y="517"/>
                    </a:cubicBezTo>
                    <a:cubicBezTo>
                      <a:pt x="974" y="517"/>
                      <a:pt x="974" y="517"/>
                      <a:pt x="975" y="517"/>
                    </a:cubicBezTo>
                    <a:cubicBezTo>
                      <a:pt x="975" y="518"/>
                      <a:pt x="975" y="518"/>
                      <a:pt x="976" y="518"/>
                    </a:cubicBezTo>
                    <a:cubicBezTo>
                      <a:pt x="976" y="517"/>
                      <a:pt x="977" y="517"/>
                      <a:pt x="977" y="516"/>
                    </a:cubicBezTo>
                    <a:cubicBezTo>
                      <a:pt x="978" y="516"/>
                      <a:pt x="978" y="517"/>
                      <a:pt x="979" y="517"/>
                    </a:cubicBezTo>
                    <a:cubicBezTo>
                      <a:pt x="979" y="517"/>
                      <a:pt x="979" y="517"/>
                      <a:pt x="979" y="517"/>
                    </a:cubicBezTo>
                    <a:cubicBezTo>
                      <a:pt x="980" y="516"/>
                      <a:pt x="981" y="516"/>
                      <a:pt x="982" y="516"/>
                    </a:cubicBezTo>
                    <a:cubicBezTo>
                      <a:pt x="982" y="516"/>
                      <a:pt x="982" y="515"/>
                      <a:pt x="983" y="515"/>
                    </a:cubicBezTo>
                    <a:cubicBezTo>
                      <a:pt x="984" y="515"/>
                      <a:pt x="984" y="515"/>
                      <a:pt x="985" y="515"/>
                    </a:cubicBezTo>
                    <a:cubicBezTo>
                      <a:pt x="985" y="515"/>
                      <a:pt x="986" y="515"/>
                      <a:pt x="986" y="516"/>
                    </a:cubicBezTo>
                    <a:cubicBezTo>
                      <a:pt x="986" y="516"/>
                      <a:pt x="987" y="516"/>
                      <a:pt x="988" y="516"/>
                    </a:cubicBezTo>
                    <a:cubicBezTo>
                      <a:pt x="988" y="515"/>
                      <a:pt x="989" y="515"/>
                      <a:pt x="989" y="514"/>
                    </a:cubicBezTo>
                    <a:cubicBezTo>
                      <a:pt x="990" y="515"/>
                      <a:pt x="991" y="515"/>
                      <a:pt x="991" y="516"/>
                    </a:cubicBezTo>
                    <a:cubicBezTo>
                      <a:pt x="993" y="516"/>
                      <a:pt x="994" y="517"/>
                      <a:pt x="995" y="517"/>
                    </a:cubicBezTo>
                    <a:cubicBezTo>
                      <a:pt x="994" y="518"/>
                      <a:pt x="994" y="518"/>
                      <a:pt x="994" y="520"/>
                    </a:cubicBezTo>
                    <a:cubicBezTo>
                      <a:pt x="995" y="520"/>
                      <a:pt x="996" y="519"/>
                      <a:pt x="996" y="521"/>
                    </a:cubicBezTo>
                    <a:cubicBezTo>
                      <a:pt x="997" y="521"/>
                      <a:pt x="997" y="521"/>
                      <a:pt x="998" y="521"/>
                    </a:cubicBezTo>
                    <a:cubicBezTo>
                      <a:pt x="998" y="521"/>
                      <a:pt x="998" y="521"/>
                      <a:pt x="999" y="521"/>
                    </a:cubicBezTo>
                    <a:cubicBezTo>
                      <a:pt x="1000" y="522"/>
                      <a:pt x="1000" y="520"/>
                      <a:pt x="1001" y="521"/>
                    </a:cubicBezTo>
                    <a:cubicBezTo>
                      <a:pt x="1001" y="521"/>
                      <a:pt x="1002" y="522"/>
                      <a:pt x="1002" y="522"/>
                    </a:cubicBezTo>
                    <a:cubicBezTo>
                      <a:pt x="1003" y="522"/>
                      <a:pt x="1004" y="522"/>
                      <a:pt x="1004" y="522"/>
                    </a:cubicBezTo>
                    <a:cubicBezTo>
                      <a:pt x="1005" y="522"/>
                      <a:pt x="1005" y="522"/>
                      <a:pt x="1005" y="521"/>
                    </a:cubicBezTo>
                    <a:cubicBezTo>
                      <a:pt x="1005" y="522"/>
                      <a:pt x="1005" y="522"/>
                      <a:pt x="1006" y="522"/>
                    </a:cubicBezTo>
                    <a:cubicBezTo>
                      <a:pt x="1006" y="522"/>
                      <a:pt x="1007" y="522"/>
                      <a:pt x="1007" y="522"/>
                    </a:cubicBezTo>
                    <a:cubicBezTo>
                      <a:pt x="1008" y="523"/>
                      <a:pt x="1008" y="523"/>
                      <a:pt x="1009" y="524"/>
                    </a:cubicBezTo>
                    <a:cubicBezTo>
                      <a:pt x="1010" y="524"/>
                      <a:pt x="1011" y="524"/>
                      <a:pt x="1012" y="524"/>
                    </a:cubicBezTo>
                    <a:cubicBezTo>
                      <a:pt x="1012" y="524"/>
                      <a:pt x="1012" y="524"/>
                      <a:pt x="1012" y="524"/>
                    </a:cubicBezTo>
                    <a:cubicBezTo>
                      <a:pt x="1012" y="524"/>
                      <a:pt x="1012" y="525"/>
                      <a:pt x="1012" y="525"/>
                    </a:cubicBezTo>
                    <a:cubicBezTo>
                      <a:pt x="1012" y="525"/>
                      <a:pt x="1012" y="525"/>
                      <a:pt x="1012" y="525"/>
                    </a:cubicBezTo>
                    <a:cubicBezTo>
                      <a:pt x="1013" y="525"/>
                      <a:pt x="1014" y="525"/>
                      <a:pt x="1016" y="525"/>
                    </a:cubicBezTo>
                    <a:cubicBezTo>
                      <a:pt x="1016" y="525"/>
                      <a:pt x="1016" y="526"/>
                      <a:pt x="1017" y="526"/>
                    </a:cubicBezTo>
                    <a:cubicBezTo>
                      <a:pt x="1017" y="526"/>
                      <a:pt x="1017" y="526"/>
                      <a:pt x="1017" y="526"/>
                    </a:cubicBezTo>
                    <a:cubicBezTo>
                      <a:pt x="1016" y="527"/>
                      <a:pt x="1016" y="527"/>
                      <a:pt x="1015" y="528"/>
                    </a:cubicBezTo>
                    <a:cubicBezTo>
                      <a:pt x="1014" y="528"/>
                      <a:pt x="1012" y="528"/>
                      <a:pt x="1011" y="528"/>
                    </a:cubicBezTo>
                    <a:cubicBezTo>
                      <a:pt x="1011" y="528"/>
                      <a:pt x="1010" y="528"/>
                      <a:pt x="1010" y="528"/>
                    </a:cubicBezTo>
                    <a:cubicBezTo>
                      <a:pt x="1010" y="529"/>
                      <a:pt x="1010" y="529"/>
                      <a:pt x="1010" y="530"/>
                    </a:cubicBezTo>
                    <a:cubicBezTo>
                      <a:pt x="1011" y="530"/>
                      <a:pt x="1011" y="531"/>
                      <a:pt x="1011" y="531"/>
                    </a:cubicBezTo>
                    <a:cubicBezTo>
                      <a:pt x="1012" y="531"/>
                      <a:pt x="1013" y="530"/>
                      <a:pt x="1014" y="530"/>
                    </a:cubicBezTo>
                    <a:cubicBezTo>
                      <a:pt x="1014" y="531"/>
                      <a:pt x="1014" y="532"/>
                      <a:pt x="1015" y="533"/>
                    </a:cubicBezTo>
                    <a:cubicBezTo>
                      <a:pt x="1015" y="533"/>
                      <a:pt x="1016" y="533"/>
                      <a:pt x="1017" y="533"/>
                    </a:cubicBezTo>
                    <a:cubicBezTo>
                      <a:pt x="1016" y="534"/>
                      <a:pt x="1015" y="533"/>
                      <a:pt x="1015" y="534"/>
                    </a:cubicBezTo>
                    <a:cubicBezTo>
                      <a:pt x="1015" y="534"/>
                      <a:pt x="1015" y="534"/>
                      <a:pt x="1014" y="534"/>
                    </a:cubicBezTo>
                    <a:cubicBezTo>
                      <a:pt x="1013" y="534"/>
                      <a:pt x="1013" y="534"/>
                      <a:pt x="1012" y="534"/>
                    </a:cubicBezTo>
                    <a:cubicBezTo>
                      <a:pt x="1011" y="535"/>
                      <a:pt x="1010" y="535"/>
                      <a:pt x="1009" y="536"/>
                    </a:cubicBezTo>
                    <a:cubicBezTo>
                      <a:pt x="1009" y="537"/>
                      <a:pt x="1008" y="536"/>
                      <a:pt x="1007" y="537"/>
                    </a:cubicBezTo>
                    <a:cubicBezTo>
                      <a:pt x="1007" y="538"/>
                      <a:pt x="1007" y="539"/>
                      <a:pt x="1006" y="539"/>
                    </a:cubicBezTo>
                    <a:cubicBezTo>
                      <a:pt x="1005" y="539"/>
                      <a:pt x="1005" y="539"/>
                      <a:pt x="1004" y="539"/>
                    </a:cubicBezTo>
                    <a:cubicBezTo>
                      <a:pt x="1004" y="540"/>
                      <a:pt x="1003" y="540"/>
                      <a:pt x="1003" y="541"/>
                    </a:cubicBezTo>
                    <a:cubicBezTo>
                      <a:pt x="1002" y="541"/>
                      <a:pt x="1002" y="541"/>
                      <a:pt x="1001" y="542"/>
                    </a:cubicBezTo>
                    <a:cubicBezTo>
                      <a:pt x="1001" y="542"/>
                      <a:pt x="1000" y="542"/>
                      <a:pt x="1000" y="542"/>
                    </a:cubicBezTo>
                    <a:cubicBezTo>
                      <a:pt x="1000" y="542"/>
                      <a:pt x="1000" y="542"/>
                      <a:pt x="999" y="542"/>
                    </a:cubicBezTo>
                    <a:cubicBezTo>
                      <a:pt x="998" y="542"/>
                      <a:pt x="997" y="542"/>
                      <a:pt x="995" y="542"/>
                    </a:cubicBezTo>
                    <a:cubicBezTo>
                      <a:pt x="995" y="542"/>
                      <a:pt x="995" y="542"/>
                      <a:pt x="995" y="542"/>
                    </a:cubicBezTo>
                    <a:cubicBezTo>
                      <a:pt x="995" y="543"/>
                      <a:pt x="994" y="543"/>
                      <a:pt x="994" y="544"/>
                    </a:cubicBezTo>
                    <a:cubicBezTo>
                      <a:pt x="993" y="544"/>
                      <a:pt x="992" y="543"/>
                      <a:pt x="991" y="542"/>
                    </a:cubicBezTo>
                    <a:cubicBezTo>
                      <a:pt x="991" y="543"/>
                      <a:pt x="990" y="543"/>
                      <a:pt x="990" y="543"/>
                    </a:cubicBezTo>
                    <a:cubicBezTo>
                      <a:pt x="989" y="543"/>
                      <a:pt x="988" y="543"/>
                      <a:pt x="987" y="543"/>
                    </a:cubicBezTo>
                    <a:cubicBezTo>
                      <a:pt x="987" y="543"/>
                      <a:pt x="987" y="543"/>
                      <a:pt x="987" y="544"/>
                    </a:cubicBezTo>
                    <a:cubicBezTo>
                      <a:pt x="986" y="544"/>
                      <a:pt x="985" y="544"/>
                      <a:pt x="984" y="544"/>
                    </a:cubicBezTo>
                    <a:cubicBezTo>
                      <a:pt x="983" y="544"/>
                      <a:pt x="983" y="543"/>
                      <a:pt x="983" y="543"/>
                    </a:cubicBezTo>
                    <a:cubicBezTo>
                      <a:pt x="982" y="543"/>
                      <a:pt x="982" y="543"/>
                      <a:pt x="979" y="545"/>
                    </a:cubicBezTo>
                    <a:cubicBezTo>
                      <a:pt x="979" y="545"/>
                      <a:pt x="978" y="545"/>
                      <a:pt x="977" y="545"/>
                    </a:cubicBezTo>
                    <a:cubicBezTo>
                      <a:pt x="977" y="545"/>
                      <a:pt x="976" y="545"/>
                      <a:pt x="975" y="546"/>
                    </a:cubicBezTo>
                    <a:cubicBezTo>
                      <a:pt x="971" y="546"/>
                      <a:pt x="967" y="546"/>
                      <a:pt x="962" y="546"/>
                    </a:cubicBezTo>
                    <a:cubicBezTo>
                      <a:pt x="962" y="546"/>
                      <a:pt x="962" y="546"/>
                      <a:pt x="962" y="547"/>
                    </a:cubicBezTo>
                    <a:cubicBezTo>
                      <a:pt x="961" y="547"/>
                      <a:pt x="961" y="547"/>
                      <a:pt x="960" y="547"/>
                    </a:cubicBezTo>
                    <a:cubicBezTo>
                      <a:pt x="960" y="547"/>
                      <a:pt x="960" y="548"/>
                      <a:pt x="960" y="548"/>
                    </a:cubicBezTo>
                    <a:cubicBezTo>
                      <a:pt x="960" y="549"/>
                      <a:pt x="959" y="549"/>
                      <a:pt x="959" y="549"/>
                    </a:cubicBezTo>
                    <a:cubicBezTo>
                      <a:pt x="959" y="550"/>
                      <a:pt x="959" y="551"/>
                      <a:pt x="959" y="551"/>
                    </a:cubicBezTo>
                    <a:cubicBezTo>
                      <a:pt x="958" y="552"/>
                      <a:pt x="959" y="553"/>
                      <a:pt x="958" y="553"/>
                    </a:cubicBezTo>
                    <a:cubicBezTo>
                      <a:pt x="957" y="553"/>
                      <a:pt x="956" y="552"/>
                      <a:pt x="956" y="552"/>
                    </a:cubicBezTo>
                    <a:cubicBezTo>
                      <a:pt x="955" y="552"/>
                      <a:pt x="955" y="552"/>
                      <a:pt x="955" y="552"/>
                    </a:cubicBezTo>
                    <a:cubicBezTo>
                      <a:pt x="955" y="552"/>
                      <a:pt x="955" y="552"/>
                      <a:pt x="955" y="552"/>
                    </a:cubicBezTo>
                    <a:cubicBezTo>
                      <a:pt x="955" y="553"/>
                      <a:pt x="955" y="554"/>
                      <a:pt x="955" y="555"/>
                    </a:cubicBezTo>
                    <a:cubicBezTo>
                      <a:pt x="955" y="555"/>
                      <a:pt x="955" y="555"/>
                      <a:pt x="955" y="555"/>
                    </a:cubicBezTo>
                    <a:cubicBezTo>
                      <a:pt x="956" y="556"/>
                      <a:pt x="956" y="558"/>
                      <a:pt x="957" y="559"/>
                    </a:cubicBezTo>
                    <a:cubicBezTo>
                      <a:pt x="957" y="559"/>
                      <a:pt x="957" y="560"/>
                      <a:pt x="957" y="560"/>
                    </a:cubicBezTo>
                    <a:cubicBezTo>
                      <a:pt x="958" y="561"/>
                      <a:pt x="959" y="562"/>
                      <a:pt x="959" y="563"/>
                    </a:cubicBezTo>
                    <a:cubicBezTo>
                      <a:pt x="959" y="564"/>
                      <a:pt x="959" y="565"/>
                      <a:pt x="958" y="565"/>
                    </a:cubicBezTo>
                    <a:cubicBezTo>
                      <a:pt x="957" y="565"/>
                      <a:pt x="957" y="565"/>
                      <a:pt x="956" y="566"/>
                    </a:cubicBezTo>
                    <a:cubicBezTo>
                      <a:pt x="956" y="566"/>
                      <a:pt x="956" y="567"/>
                      <a:pt x="956" y="567"/>
                    </a:cubicBezTo>
                    <a:cubicBezTo>
                      <a:pt x="956" y="568"/>
                      <a:pt x="955" y="568"/>
                      <a:pt x="954" y="569"/>
                    </a:cubicBezTo>
                    <a:cubicBezTo>
                      <a:pt x="954" y="570"/>
                      <a:pt x="955" y="570"/>
                      <a:pt x="955" y="570"/>
                    </a:cubicBezTo>
                    <a:cubicBezTo>
                      <a:pt x="955" y="570"/>
                      <a:pt x="955" y="570"/>
                      <a:pt x="955" y="571"/>
                    </a:cubicBezTo>
                    <a:cubicBezTo>
                      <a:pt x="955" y="571"/>
                      <a:pt x="955" y="572"/>
                      <a:pt x="955" y="573"/>
                    </a:cubicBezTo>
                    <a:cubicBezTo>
                      <a:pt x="955" y="573"/>
                      <a:pt x="955" y="573"/>
                      <a:pt x="955" y="574"/>
                    </a:cubicBezTo>
                    <a:cubicBezTo>
                      <a:pt x="956" y="574"/>
                      <a:pt x="955" y="575"/>
                      <a:pt x="956" y="576"/>
                    </a:cubicBezTo>
                    <a:cubicBezTo>
                      <a:pt x="955" y="576"/>
                      <a:pt x="955" y="576"/>
                      <a:pt x="955" y="577"/>
                    </a:cubicBezTo>
                    <a:cubicBezTo>
                      <a:pt x="954" y="578"/>
                      <a:pt x="956" y="579"/>
                      <a:pt x="956" y="579"/>
                    </a:cubicBezTo>
                    <a:cubicBezTo>
                      <a:pt x="955" y="581"/>
                      <a:pt x="957" y="581"/>
                      <a:pt x="956" y="582"/>
                    </a:cubicBezTo>
                    <a:cubicBezTo>
                      <a:pt x="957" y="582"/>
                      <a:pt x="957" y="582"/>
                      <a:pt x="957" y="582"/>
                    </a:cubicBezTo>
                    <a:cubicBezTo>
                      <a:pt x="958" y="583"/>
                      <a:pt x="958" y="583"/>
                      <a:pt x="959" y="584"/>
                    </a:cubicBezTo>
                    <a:cubicBezTo>
                      <a:pt x="960" y="583"/>
                      <a:pt x="961" y="584"/>
                      <a:pt x="962" y="585"/>
                    </a:cubicBezTo>
                    <a:cubicBezTo>
                      <a:pt x="961" y="585"/>
                      <a:pt x="961" y="585"/>
                      <a:pt x="960" y="586"/>
                    </a:cubicBezTo>
                    <a:cubicBezTo>
                      <a:pt x="959" y="586"/>
                      <a:pt x="958" y="586"/>
                      <a:pt x="957" y="586"/>
                    </a:cubicBezTo>
                    <a:cubicBezTo>
                      <a:pt x="956" y="586"/>
                      <a:pt x="956" y="587"/>
                      <a:pt x="955" y="587"/>
                    </a:cubicBezTo>
                    <a:cubicBezTo>
                      <a:pt x="955" y="588"/>
                      <a:pt x="954" y="589"/>
                      <a:pt x="954" y="590"/>
                    </a:cubicBezTo>
                    <a:cubicBezTo>
                      <a:pt x="954" y="590"/>
                      <a:pt x="954" y="591"/>
                      <a:pt x="955" y="592"/>
                    </a:cubicBezTo>
                    <a:cubicBezTo>
                      <a:pt x="955" y="592"/>
                      <a:pt x="955" y="592"/>
                      <a:pt x="956" y="592"/>
                    </a:cubicBezTo>
                    <a:cubicBezTo>
                      <a:pt x="956" y="592"/>
                      <a:pt x="956" y="593"/>
                      <a:pt x="956" y="594"/>
                    </a:cubicBezTo>
                    <a:cubicBezTo>
                      <a:pt x="956" y="595"/>
                      <a:pt x="957" y="596"/>
                      <a:pt x="958" y="597"/>
                    </a:cubicBezTo>
                    <a:cubicBezTo>
                      <a:pt x="959" y="597"/>
                      <a:pt x="959" y="599"/>
                      <a:pt x="960" y="599"/>
                    </a:cubicBezTo>
                    <a:cubicBezTo>
                      <a:pt x="960" y="600"/>
                      <a:pt x="960" y="600"/>
                      <a:pt x="960" y="601"/>
                    </a:cubicBezTo>
                    <a:cubicBezTo>
                      <a:pt x="960" y="601"/>
                      <a:pt x="959" y="601"/>
                      <a:pt x="959" y="601"/>
                    </a:cubicBezTo>
                    <a:cubicBezTo>
                      <a:pt x="959" y="602"/>
                      <a:pt x="959" y="602"/>
                      <a:pt x="959" y="603"/>
                    </a:cubicBezTo>
                    <a:cubicBezTo>
                      <a:pt x="959" y="604"/>
                      <a:pt x="959" y="604"/>
                      <a:pt x="958" y="605"/>
                    </a:cubicBezTo>
                    <a:cubicBezTo>
                      <a:pt x="959" y="605"/>
                      <a:pt x="959" y="606"/>
                      <a:pt x="959" y="606"/>
                    </a:cubicBezTo>
                    <a:cubicBezTo>
                      <a:pt x="959" y="607"/>
                      <a:pt x="959" y="607"/>
                      <a:pt x="958" y="608"/>
                    </a:cubicBezTo>
                    <a:cubicBezTo>
                      <a:pt x="958" y="609"/>
                      <a:pt x="957" y="609"/>
                      <a:pt x="957" y="609"/>
                    </a:cubicBezTo>
                    <a:cubicBezTo>
                      <a:pt x="957" y="610"/>
                      <a:pt x="957" y="610"/>
                      <a:pt x="957" y="610"/>
                    </a:cubicBezTo>
                    <a:cubicBezTo>
                      <a:pt x="958" y="611"/>
                      <a:pt x="959" y="612"/>
                      <a:pt x="960" y="613"/>
                    </a:cubicBezTo>
                    <a:cubicBezTo>
                      <a:pt x="961" y="613"/>
                      <a:pt x="961" y="613"/>
                      <a:pt x="961" y="614"/>
                    </a:cubicBezTo>
                    <a:cubicBezTo>
                      <a:pt x="961" y="615"/>
                      <a:pt x="961" y="616"/>
                      <a:pt x="961" y="617"/>
                    </a:cubicBezTo>
                    <a:cubicBezTo>
                      <a:pt x="962" y="618"/>
                      <a:pt x="962" y="618"/>
                      <a:pt x="963" y="618"/>
                    </a:cubicBezTo>
                    <a:cubicBezTo>
                      <a:pt x="963" y="618"/>
                      <a:pt x="963" y="619"/>
                      <a:pt x="963" y="620"/>
                    </a:cubicBezTo>
                    <a:cubicBezTo>
                      <a:pt x="963" y="620"/>
                      <a:pt x="962" y="620"/>
                      <a:pt x="962" y="620"/>
                    </a:cubicBezTo>
                    <a:cubicBezTo>
                      <a:pt x="961" y="619"/>
                      <a:pt x="960" y="618"/>
                      <a:pt x="959" y="618"/>
                    </a:cubicBezTo>
                    <a:cubicBezTo>
                      <a:pt x="959" y="618"/>
                      <a:pt x="959" y="618"/>
                      <a:pt x="959" y="618"/>
                    </a:cubicBezTo>
                    <a:cubicBezTo>
                      <a:pt x="957" y="618"/>
                      <a:pt x="957" y="617"/>
                      <a:pt x="955" y="617"/>
                    </a:cubicBezTo>
                    <a:cubicBezTo>
                      <a:pt x="954" y="616"/>
                      <a:pt x="953" y="616"/>
                      <a:pt x="952" y="616"/>
                    </a:cubicBezTo>
                    <a:cubicBezTo>
                      <a:pt x="951" y="616"/>
                      <a:pt x="950" y="616"/>
                      <a:pt x="950" y="616"/>
                    </a:cubicBezTo>
                    <a:cubicBezTo>
                      <a:pt x="949" y="615"/>
                      <a:pt x="949" y="615"/>
                      <a:pt x="948" y="615"/>
                    </a:cubicBezTo>
                    <a:cubicBezTo>
                      <a:pt x="948" y="615"/>
                      <a:pt x="948" y="615"/>
                      <a:pt x="947" y="615"/>
                    </a:cubicBezTo>
                    <a:cubicBezTo>
                      <a:pt x="947" y="615"/>
                      <a:pt x="947" y="615"/>
                      <a:pt x="946" y="615"/>
                    </a:cubicBezTo>
                    <a:cubicBezTo>
                      <a:pt x="946" y="615"/>
                      <a:pt x="945" y="615"/>
                      <a:pt x="944" y="616"/>
                    </a:cubicBezTo>
                    <a:cubicBezTo>
                      <a:pt x="944" y="616"/>
                      <a:pt x="944" y="617"/>
                      <a:pt x="944" y="617"/>
                    </a:cubicBezTo>
                    <a:cubicBezTo>
                      <a:pt x="945" y="618"/>
                      <a:pt x="946" y="618"/>
                      <a:pt x="947" y="618"/>
                    </a:cubicBezTo>
                    <a:cubicBezTo>
                      <a:pt x="949" y="619"/>
                      <a:pt x="950" y="619"/>
                      <a:pt x="951" y="620"/>
                    </a:cubicBezTo>
                    <a:cubicBezTo>
                      <a:pt x="952" y="621"/>
                      <a:pt x="953" y="622"/>
                      <a:pt x="954" y="623"/>
                    </a:cubicBezTo>
                    <a:cubicBezTo>
                      <a:pt x="954" y="623"/>
                      <a:pt x="954" y="624"/>
                      <a:pt x="954" y="624"/>
                    </a:cubicBezTo>
                    <a:cubicBezTo>
                      <a:pt x="954" y="624"/>
                      <a:pt x="954" y="624"/>
                      <a:pt x="955" y="624"/>
                    </a:cubicBezTo>
                    <a:cubicBezTo>
                      <a:pt x="955" y="625"/>
                      <a:pt x="955" y="625"/>
                      <a:pt x="955" y="626"/>
                    </a:cubicBezTo>
                    <a:cubicBezTo>
                      <a:pt x="956" y="626"/>
                      <a:pt x="956" y="626"/>
                      <a:pt x="956" y="626"/>
                    </a:cubicBezTo>
                    <a:cubicBezTo>
                      <a:pt x="956" y="626"/>
                      <a:pt x="957" y="626"/>
                      <a:pt x="957" y="627"/>
                    </a:cubicBezTo>
                    <a:cubicBezTo>
                      <a:pt x="957" y="627"/>
                      <a:pt x="957" y="627"/>
                      <a:pt x="956" y="627"/>
                    </a:cubicBezTo>
                    <a:cubicBezTo>
                      <a:pt x="955" y="627"/>
                      <a:pt x="955" y="626"/>
                      <a:pt x="954" y="626"/>
                    </a:cubicBezTo>
                    <a:cubicBezTo>
                      <a:pt x="953" y="626"/>
                      <a:pt x="953" y="626"/>
                      <a:pt x="952" y="626"/>
                    </a:cubicBezTo>
                    <a:cubicBezTo>
                      <a:pt x="952" y="626"/>
                      <a:pt x="951" y="626"/>
                      <a:pt x="950" y="626"/>
                    </a:cubicBezTo>
                    <a:cubicBezTo>
                      <a:pt x="950" y="626"/>
                      <a:pt x="949" y="625"/>
                      <a:pt x="949" y="625"/>
                    </a:cubicBezTo>
                    <a:cubicBezTo>
                      <a:pt x="948" y="625"/>
                      <a:pt x="947" y="625"/>
                      <a:pt x="946" y="625"/>
                    </a:cubicBezTo>
                    <a:cubicBezTo>
                      <a:pt x="945" y="626"/>
                      <a:pt x="945" y="627"/>
                      <a:pt x="944" y="627"/>
                    </a:cubicBezTo>
                    <a:cubicBezTo>
                      <a:pt x="943" y="627"/>
                      <a:pt x="943" y="626"/>
                      <a:pt x="943" y="625"/>
                    </a:cubicBezTo>
                    <a:cubicBezTo>
                      <a:pt x="942" y="625"/>
                      <a:pt x="942" y="625"/>
                      <a:pt x="942" y="625"/>
                    </a:cubicBezTo>
                    <a:cubicBezTo>
                      <a:pt x="942" y="625"/>
                      <a:pt x="941" y="625"/>
                      <a:pt x="941" y="626"/>
                    </a:cubicBezTo>
                    <a:cubicBezTo>
                      <a:pt x="940" y="626"/>
                      <a:pt x="940" y="626"/>
                      <a:pt x="939" y="626"/>
                    </a:cubicBezTo>
                    <a:cubicBezTo>
                      <a:pt x="939" y="626"/>
                      <a:pt x="938" y="626"/>
                      <a:pt x="938" y="626"/>
                    </a:cubicBezTo>
                    <a:cubicBezTo>
                      <a:pt x="938" y="626"/>
                      <a:pt x="938" y="626"/>
                      <a:pt x="937" y="626"/>
                    </a:cubicBezTo>
                    <a:cubicBezTo>
                      <a:pt x="937" y="626"/>
                      <a:pt x="937" y="626"/>
                      <a:pt x="937" y="625"/>
                    </a:cubicBezTo>
                    <a:cubicBezTo>
                      <a:pt x="936" y="625"/>
                      <a:pt x="935" y="625"/>
                      <a:pt x="934" y="625"/>
                    </a:cubicBezTo>
                    <a:cubicBezTo>
                      <a:pt x="934" y="625"/>
                      <a:pt x="933" y="626"/>
                      <a:pt x="933" y="626"/>
                    </a:cubicBezTo>
                    <a:cubicBezTo>
                      <a:pt x="932" y="626"/>
                      <a:pt x="931" y="627"/>
                      <a:pt x="931" y="627"/>
                    </a:cubicBezTo>
                    <a:cubicBezTo>
                      <a:pt x="931" y="629"/>
                      <a:pt x="931" y="629"/>
                      <a:pt x="932" y="629"/>
                    </a:cubicBezTo>
                    <a:cubicBezTo>
                      <a:pt x="932" y="629"/>
                      <a:pt x="932" y="629"/>
                      <a:pt x="933" y="629"/>
                    </a:cubicBezTo>
                    <a:cubicBezTo>
                      <a:pt x="933" y="630"/>
                      <a:pt x="933" y="630"/>
                      <a:pt x="933" y="631"/>
                    </a:cubicBezTo>
                    <a:cubicBezTo>
                      <a:pt x="934" y="631"/>
                      <a:pt x="936" y="631"/>
                      <a:pt x="937" y="631"/>
                    </a:cubicBezTo>
                    <a:cubicBezTo>
                      <a:pt x="937" y="631"/>
                      <a:pt x="938" y="631"/>
                      <a:pt x="938" y="632"/>
                    </a:cubicBezTo>
                    <a:cubicBezTo>
                      <a:pt x="938" y="632"/>
                      <a:pt x="937" y="632"/>
                      <a:pt x="937" y="633"/>
                    </a:cubicBezTo>
                    <a:cubicBezTo>
                      <a:pt x="937" y="633"/>
                      <a:pt x="937" y="633"/>
                      <a:pt x="937" y="633"/>
                    </a:cubicBezTo>
                    <a:cubicBezTo>
                      <a:pt x="938" y="634"/>
                      <a:pt x="939" y="635"/>
                      <a:pt x="939" y="635"/>
                    </a:cubicBezTo>
                    <a:cubicBezTo>
                      <a:pt x="938" y="636"/>
                      <a:pt x="937" y="636"/>
                      <a:pt x="936" y="636"/>
                    </a:cubicBezTo>
                    <a:cubicBezTo>
                      <a:pt x="936" y="637"/>
                      <a:pt x="936" y="637"/>
                      <a:pt x="936" y="637"/>
                    </a:cubicBezTo>
                    <a:cubicBezTo>
                      <a:pt x="936" y="637"/>
                      <a:pt x="936" y="638"/>
                      <a:pt x="936" y="638"/>
                    </a:cubicBezTo>
                    <a:cubicBezTo>
                      <a:pt x="937" y="639"/>
                      <a:pt x="938" y="639"/>
                      <a:pt x="938" y="639"/>
                    </a:cubicBezTo>
                    <a:cubicBezTo>
                      <a:pt x="939" y="638"/>
                      <a:pt x="939" y="638"/>
                      <a:pt x="940" y="638"/>
                    </a:cubicBezTo>
                    <a:cubicBezTo>
                      <a:pt x="940" y="638"/>
                      <a:pt x="940" y="638"/>
                      <a:pt x="940" y="639"/>
                    </a:cubicBezTo>
                    <a:cubicBezTo>
                      <a:pt x="941" y="639"/>
                      <a:pt x="942" y="638"/>
                      <a:pt x="943" y="639"/>
                    </a:cubicBezTo>
                    <a:cubicBezTo>
                      <a:pt x="943" y="639"/>
                      <a:pt x="943" y="639"/>
                      <a:pt x="939" y="639"/>
                    </a:cubicBezTo>
                    <a:cubicBezTo>
                      <a:pt x="938" y="640"/>
                      <a:pt x="939" y="641"/>
                      <a:pt x="938" y="641"/>
                    </a:cubicBezTo>
                    <a:cubicBezTo>
                      <a:pt x="939" y="642"/>
                      <a:pt x="939" y="642"/>
                      <a:pt x="940" y="642"/>
                    </a:cubicBezTo>
                    <a:cubicBezTo>
                      <a:pt x="940" y="642"/>
                      <a:pt x="940" y="642"/>
                      <a:pt x="941" y="642"/>
                    </a:cubicBezTo>
                    <a:cubicBezTo>
                      <a:pt x="941" y="643"/>
                      <a:pt x="942" y="643"/>
                      <a:pt x="942" y="643"/>
                    </a:cubicBezTo>
                    <a:cubicBezTo>
                      <a:pt x="942" y="644"/>
                      <a:pt x="942" y="644"/>
                      <a:pt x="943" y="645"/>
                    </a:cubicBezTo>
                    <a:cubicBezTo>
                      <a:pt x="943" y="646"/>
                      <a:pt x="943" y="646"/>
                      <a:pt x="943" y="647"/>
                    </a:cubicBezTo>
                    <a:cubicBezTo>
                      <a:pt x="943" y="647"/>
                      <a:pt x="943" y="647"/>
                      <a:pt x="942" y="647"/>
                    </a:cubicBezTo>
                    <a:cubicBezTo>
                      <a:pt x="941" y="649"/>
                      <a:pt x="940" y="650"/>
                      <a:pt x="939" y="651"/>
                    </a:cubicBezTo>
                    <a:cubicBezTo>
                      <a:pt x="938" y="652"/>
                      <a:pt x="937" y="652"/>
                      <a:pt x="937" y="653"/>
                    </a:cubicBezTo>
                    <a:cubicBezTo>
                      <a:pt x="936" y="653"/>
                      <a:pt x="935" y="654"/>
                      <a:pt x="935" y="655"/>
                    </a:cubicBezTo>
                    <a:cubicBezTo>
                      <a:pt x="934" y="654"/>
                      <a:pt x="933" y="656"/>
                      <a:pt x="933" y="655"/>
                    </a:cubicBezTo>
                    <a:cubicBezTo>
                      <a:pt x="932" y="656"/>
                      <a:pt x="932" y="657"/>
                      <a:pt x="931" y="657"/>
                    </a:cubicBezTo>
                    <a:cubicBezTo>
                      <a:pt x="930" y="657"/>
                      <a:pt x="930" y="658"/>
                      <a:pt x="928" y="658"/>
                    </a:cubicBezTo>
                    <a:cubicBezTo>
                      <a:pt x="928" y="658"/>
                      <a:pt x="927" y="660"/>
                      <a:pt x="927" y="660"/>
                    </a:cubicBezTo>
                    <a:cubicBezTo>
                      <a:pt x="926" y="660"/>
                      <a:pt x="926" y="661"/>
                      <a:pt x="924" y="661"/>
                    </a:cubicBezTo>
                    <a:cubicBezTo>
                      <a:pt x="924" y="661"/>
                      <a:pt x="924" y="661"/>
                      <a:pt x="923" y="661"/>
                    </a:cubicBezTo>
                    <a:cubicBezTo>
                      <a:pt x="922" y="661"/>
                      <a:pt x="922" y="662"/>
                      <a:pt x="921" y="662"/>
                    </a:cubicBezTo>
                    <a:cubicBezTo>
                      <a:pt x="921" y="662"/>
                      <a:pt x="921" y="663"/>
                      <a:pt x="920" y="663"/>
                    </a:cubicBezTo>
                    <a:cubicBezTo>
                      <a:pt x="920" y="663"/>
                      <a:pt x="921" y="665"/>
                      <a:pt x="920" y="665"/>
                    </a:cubicBezTo>
                    <a:cubicBezTo>
                      <a:pt x="919" y="666"/>
                      <a:pt x="919" y="666"/>
                      <a:pt x="918" y="667"/>
                    </a:cubicBezTo>
                    <a:cubicBezTo>
                      <a:pt x="918" y="667"/>
                      <a:pt x="918" y="667"/>
                      <a:pt x="918" y="666"/>
                    </a:cubicBezTo>
                    <a:cubicBezTo>
                      <a:pt x="917" y="667"/>
                      <a:pt x="916" y="667"/>
                      <a:pt x="916" y="668"/>
                    </a:cubicBezTo>
                    <a:cubicBezTo>
                      <a:pt x="915" y="668"/>
                      <a:pt x="914" y="668"/>
                      <a:pt x="913" y="668"/>
                    </a:cubicBezTo>
                    <a:cubicBezTo>
                      <a:pt x="913" y="668"/>
                      <a:pt x="913" y="668"/>
                      <a:pt x="912" y="669"/>
                    </a:cubicBezTo>
                    <a:cubicBezTo>
                      <a:pt x="912" y="669"/>
                      <a:pt x="912" y="670"/>
                      <a:pt x="912" y="670"/>
                    </a:cubicBezTo>
                    <a:cubicBezTo>
                      <a:pt x="913" y="671"/>
                      <a:pt x="914" y="672"/>
                      <a:pt x="915" y="673"/>
                    </a:cubicBezTo>
                    <a:cubicBezTo>
                      <a:pt x="915" y="673"/>
                      <a:pt x="916" y="673"/>
                      <a:pt x="916" y="673"/>
                    </a:cubicBezTo>
                    <a:cubicBezTo>
                      <a:pt x="917" y="673"/>
                      <a:pt x="917" y="674"/>
                      <a:pt x="918" y="675"/>
                    </a:cubicBezTo>
                    <a:cubicBezTo>
                      <a:pt x="918" y="675"/>
                      <a:pt x="918" y="676"/>
                      <a:pt x="918" y="677"/>
                    </a:cubicBezTo>
                    <a:cubicBezTo>
                      <a:pt x="918" y="678"/>
                      <a:pt x="919" y="678"/>
                      <a:pt x="919" y="678"/>
                    </a:cubicBezTo>
                    <a:cubicBezTo>
                      <a:pt x="919" y="679"/>
                      <a:pt x="919" y="680"/>
                      <a:pt x="920" y="680"/>
                    </a:cubicBezTo>
                    <a:cubicBezTo>
                      <a:pt x="921" y="680"/>
                      <a:pt x="921" y="681"/>
                      <a:pt x="922" y="681"/>
                    </a:cubicBezTo>
                    <a:cubicBezTo>
                      <a:pt x="923" y="681"/>
                      <a:pt x="923" y="682"/>
                      <a:pt x="924" y="682"/>
                    </a:cubicBezTo>
                    <a:cubicBezTo>
                      <a:pt x="923" y="683"/>
                      <a:pt x="924" y="684"/>
                      <a:pt x="924" y="685"/>
                    </a:cubicBezTo>
                    <a:cubicBezTo>
                      <a:pt x="924" y="686"/>
                      <a:pt x="926" y="687"/>
                      <a:pt x="925" y="688"/>
                    </a:cubicBezTo>
                    <a:cubicBezTo>
                      <a:pt x="926" y="688"/>
                      <a:pt x="926" y="688"/>
                      <a:pt x="926" y="688"/>
                    </a:cubicBezTo>
                    <a:cubicBezTo>
                      <a:pt x="927" y="689"/>
                      <a:pt x="928" y="690"/>
                      <a:pt x="927" y="691"/>
                    </a:cubicBezTo>
                    <a:cubicBezTo>
                      <a:pt x="928" y="692"/>
                      <a:pt x="928" y="692"/>
                      <a:pt x="928" y="692"/>
                    </a:cubicBezTo>
                    <a:cubicBezTo>
                      <a:pt x="929" y="692"/>
                      <a:pt x="929" y="692"/>
                      <a:pt x="930" y="692"/>
                    </a:cubicBezTo>
                    <a:cubicBezTo>
                      <a:pt x="930" y="693"/>
                      <a:pt x="930" y="693"/>
                      <a:pt x="930" y="693"/>
                    </a:cubicBezTo>
                    <a:cubicBezTo>
                      <a:pt x="931" y="693"/>
                      <a:pt x="931" y="693"/>
                      <a:pt x="931" y="693"/>
                    </a:cubicBezTo>
                    <a:cubicBezTo>
                      <a:pt x="933" y="694"/>
                      <a:pt x="934" y="695"/>
                      <a:pt x="935" y="696"/>
                    </a:cubicBezTo>
                    <a:cubicBezTo>
                      <a:pt x="935" y="696"/>
                      <a:pt x="935" y="697"/>
                      <a:pt x="935" y="697"/>
                    </a:cubicBezTo>
                    <a:cubicBezTo>
                      <a:pt x="933" y="697"/>
                      <a:pt x="932" y="697"/>
                      <a:pt x="931" y="697"/>
                    </a:cubicBezTo>
                    <a:cubicBezTo>
                      <a:pt x="930" y="697"/>
                      <a:pt x="930" y="698"/>
                      <a:pt x="930" y="699"/>
                    </a:cubicBezTo>
                    <a:cubicBezTo>
                      <a:pt x="929" y="699"/>
                      <a:pt x="929" y="699"/>
                      <a:pt x="928" y="699"/>
                    </a:cubicBezTo>
                    <a:cubicBezTo>
                      <a:pt x="928" y="699"/>
                      <a:pt x="928" y="699"/>
                      <a:pt x="928" y="699"/>
                    </a:cubicBezTo>
                    <a:cubicBezTo>
                      <a:pt x="928" y="700"/>
                      <a:pt x="928" y="701"/>
                      <a:pt x="928" y="702"/>
                    </a:cubicBezTo>
                    <a:cubicBezTo>
                      <a:pt x="929" y="704"/>
                      <a:pt x="931" y="704"/>
                      <a:pt x="932" y="705"/>
                    </a:cubicBezTo>
                    <a:cubicBezTo>
                      <a:pt x="933" y="707"/>
                      <a:pt x="935" y="707"/>
                      <a:pt x="936" y="708"/>
                    </a:cubicBezTo>
                    <a:cubicBezTo>
                      <a:pt x="936" y="709"/>
                      <a:pt x="935" y="710"/>
                      <a:pt x="935" y="711"/>
                    </a:cubicBezTo>
                    <a:cubicBezTo>
                      <a:pt x="935" y="712"/>
                      <a:pt x="936" y="712"/>
                      <a:pt x="936" y="713"/>
                    </a:cubicBezTo>
                    <a:cubicBezTo>
                      <a:pt x="937" y="713"/>
                      <a:pt x="937" y="713"/>
                      <a:pt x="938" y="713"/>
                    </a:cubicBezTo>
                    <a:cubicBezTo>
                      <a:pt x="939" y="714"/>
                      <a:pt x="939" y="714"/>
                      <a:pt x="939" y="715"/>
                    </a:cubicBezTo>
                    <a:cubicBezTo>
                      <a:pt x="939" y="715"/>
                      <a:pt x="939" y="716"/>
                      <a:pt x="939" y="717"/>
                    </a:cubicBezTo>
                    <a:cubicBezTo>
                      <a:pt x="939" y="718"/>
                      <a:pt x="938" y="718"/>
                      <a:pt x="937" y="719"/>
                    </a:cubicBezTo>
                    <a:cubicBezTo>
                      <a:pt x="937" y="720"/>
                      <a:pt x="939" y="720"/>
                      <a:pt x="939" y="721"/>
                    </a:cubicBezTo>
                    <a:cubicBezTo>
                      <a:pt x="940" y="720"/>
                      <a:pt x="941" y="721"/>
                      <a:pt x="941" y="720"/>
                    </a:cubicBezTo>
                    <a:cubicBezTo>
                      <a:pt x="941" y="720"/>
                      <a:pt x="941" y="720"/>
                      <a:pt x="941" y="720"/>
                    </a:cubicBezTo>
                    <a:cubicBezTo>
                      <a:pt x="941" y="722"/>
                      <a:pt x="941" y="724"/>
                      <a:pt x="941" y="725"/>
                    </a:cubicBezTo>
                    <a:cubicBezTo>
                      <a:pt x="941" y="725"/>
                      <a:pt x="941" y="726"/>
                      <a:pt x="941" y="726"/>
                    </a:cubicBezTo>
                    <a:cubicBezTo>
                      <a:pt x="941" y="727"/>
                      <a:pt x="942" y="728"/>
                      <a:pt x="943" y="729"/>
                    </a:cubicBezTo>
                    <a:cubicBezTo>
                      <a:pt x="944" y="729"/>
                      <a:pt x="944" y="728"/>
                      <a:pt x="945" y="727"/>
                    </a:cubicBezTo>
                    <a:cubicBezTo>
                      <a:pt x="945" y="726"/>
                      <a:pt x="944" y="726"/>
                      <a:pt x="944" y="725"/>
                    </a:cubicBezTo>
                    <a:cubicBezTo>
                      <a:pt x="944" y="725"/>
                      <a:pt x="945" y="725"/>
                      <a:pt x="945" y="725"/>
                    </a:cubicBezTo>
                    <a:cubicBezTo>
                      <a:pt x="946" y="725"/>
                      <a:pt x="947" y="726"/>
                      <a:pt x="948" y="727"/>
                    </a:cubicBezTo>
                    <a:cubicBezTo>
                      <a:pt x="949" y="727"/>
                      <a:pt x="949" y="727"/>
                      <a:pt x="950" y="727"/>
                    </a:cubicBezTo>
                    <a:cubicBezTo>
                      <a:pt x="950" y="728"/>
                      <a:pt x="950" y="728"/>
                      <a:pt x="950" y="729"/>
                    </a:cubicBezTo>
                    <a:cubicBezTo>
                      <a:pt x="950" y="729"/>
                      <a:pt x="950" y="730"/>
                      <a:pt x="950" y="730"/>
                    </a:cubicBezTo>
                    <a:cubicBezTo>
                      <a:pt x="950" y="730"/>
                      <a:pt x="950" y="731"/>
                      <a:pt x="950" y="731"/>
                    </a:cubicBezTo>
                    <a:cubicBezTo>
                      <a:pt x="949" y="730"/>
                      <a:pt x="949" y="730"/>
                      <a:pt x="949" y="729"/>
                    </a:cubicBezTo>
                    <a:cubicBezTo>
                      <a:pt x="949" y="729"/>
                      <a:pt x="949" y="729"/>
                      <a:pt x="949" y="729"/>
                    </a:cubicBezTo>
                    <a:cubicBezTo>
                      <a:pt x="949" y="729"/>
                      <a:pt x="948" y="728"/>
                      <a:pt x="948" y="728"/>
                    </a:cubicBezTo>
                    <a:cubicBezTo>
                      <a:pt x="948" y="728"/>
                      <a:pt x="948" y="728"/>
                      <a:pt x="947" y="728"/>
                    </a:cubicBezTo>
                    <a:cubicBezTo>
                      <a:pt x="948" y="729"/>
                      <a:pt x="948" y="729"/>
                      <a:pt x="949" y="729"/>
                    </a:cubicBezTo>
                    <a:cubicBezTo>
                      <a:pt x="948" y="729"/>
                      <a:pt x="948" y="730"/>
                      <a:pt x="948" y="730"/>
                    </a:cubicBezTo>
                    <a:cubicBezTo>
                      <a:pt x="947" y="730"/>
                      <a:pt x="945" y="730"/>
                      <a:pt x="943" y="730"/>
                    </a:cubicBezTo>
                    <a:cubicBezTo>
                      <a:pt x="943" y="731"/>
                      <a:pt x="942" y="731"/>
                      <a:pt x="941" y="732"/>
                    </a:cubicBezTo>
                    <a:cubicBezTo>
                      <a:pt x="941" y="732"/>
                      <a:pt x="941" y="733"/>
                      <a:pt x="941" y="734"/>
                    </a:cubicBezTo>
                    <a:cubicBezTo>
                      <a:pt x="942" y="734"/>
                      <a:pt x="942" y="734"/>
                      <a:pt x="942" y="735"/>
                    </a:cubicBezTo>
                    <a:cubicBezTo>
                      <a:pt x="941" y="735"/>
                      <a:pt x="941" y="736"/>
                      <a:pt x="940" y="736"/>
                    </a:cubicBezTo>
                    <a:cubicBezTo>
                      <a:pt x="940" y="736"/>
                      <a:pt x="939" y="737"/>
                      <a:pt x="938" y="738"/>
                    </a:cubicBezTo>
                    <a:cubicBezTo>
                      <a:pt x="939" y="739"/>
                      <a:pt x="939" y="740"/>
                      <a:pt x="941" y="741"/>
                    </a:cubicBezTo>
                    <a:cubicBezTo>
                      <a:pt x="941" y="742"/>
                      <a:pt x="941" y="743"/>
                      <a:pt x="941" y="744"/>
                    </a:cubicBezTo>
                    <a:cubicBezTo>
                      <a:pt x="940" y="744"/>
                      <a:pt x="939" y="745"/>
                      <a:pt x="939" y="745"/>
                    </a:cubicBezTo>
                    <a:cubicBezTo>
                      <a:pt x="939" y="745"/>
                      <a:pt x="939" y="745"/>
                      <a:pt x="938" y="744"/>
                    </a:cubicBezTo>
                    <a:cubicBezTo>
                      <a:pt x="938" y="744"/>
                      <a:pt x="937" y="744"/>
                      <a:pt x="937" y="744"/>
                    </a:cubicBezTo>
                    <a:cubicBezTo>
                      <a:pt x="936" y="745"/>
                      <a:pt x="936" y="745"/>
                      <a:pt x="935" y="746"/>
                    </a:cubicBezTo>
                    <a:cubicBezTo>
                      <a:pt x="935" y="745"/>
                      <a:pt x="934" y="744"/>
                      <a:pt x="933" y="744"/>
                    </a:cubicBezTo>
                    <a:cubicBezTo>
                      <a:pt x="933" y="744"/>
                      <a:pt x="932" y="744"/>
                      <a:pt x="931" y="744"/>
                    </a:cubicBezTo>
                    <a:cubicBezTo>
                      <a:pt x="931" y="744"/>
                      <a:pt x="930" y="745"/>
                      <a:pt x="930" y="745"/>
                    </a:cubicBezTo>
                    <a:cubicBezTo>
                      <a:pt x="929" y="745"/>
                      <a:pt x="929" y="745"/>
                      <a:pt x="929" y="745"/>
                    </a:cubicBezTo>
                    <a:cubicBezTo>
                      <a:pt x="928" y="744"/>
                      <a:pt x="927" y="745"/>
                      <a:pt x="927" y="744"/>
                    </a:cubicBezTo>
                    <a:cubicBezTo>
                      <a:pt x="925" y="744"/>
                      <a:pt x="924" y="744"/>
                      <a:pt x="922" y="744"/>
                    </a:cubicBezTo>
                    <a:cubicBezTo>
                      <a:pt x="922" y="743"/>
                      <a:pt x="921" y="743"/>
                      <a:pt x="921" y="743"/>
                    </a:cubicBezTo>
                    <a:cubicBezTo>
                      <a:pt x="921" y="743"/>
                      <a:pt x="921" y="743"/>
                      <a:pt x="921" y="744"/>
                    </a:cubicBezTo>
                    <a:cubicBezTo>
                      <a:pt x="920" y="744"/>
                      <a:pt x="919" y="744"/>
                      <a:pt x="918" y="744"/>
                    </a:cubicBezTo>
                    <a:cubicBezTo>
                      <a:pt x="917" y="744"/>
                      <a:pt x="917" y="744"/>
                      <a:pt x="917" y="744"/>
                    </a:cubicBezTo>
                    <a:cubicBezTo>
                      <a:pt x="916" y="745"/>
                      <a:pt x="916" y="744"/>
                      <a:pt x="915" y="744"/>
                    </a:cubicBezTo>
                    <a:cubicBezTo>
                      <a:pt x="914" y="744"/>
                      <a:pt x="914" y="744"/>
                      <a:pt x="914" y="745"/>
                    </a:cubicBezTo>
                    <a:cubicBezTo>
                      <a:pt x="914" y="745"/>
                      <a:pt x="914" y="746"/>
                      <a:pt x="914" y="746"/>
                    </a:cubicBezTo>
                    <a:cubicBezTo>
                      <a:pt x="914" y="747"/>
                      <a:pt x="915" y="747"/>
                      <a:pt x="915" y="748"/>
                    </a:cubicBezTo>
                    <a:cubicBezTo>
                      <a:pt x="916" y="748"/>
                      <a:pt x="917" y="748"/>
                      <a:pt x="917" y="748"/>
                    </a:cubicBezTo>
                    <a:cubicBezTo>
                      <a:pt x="917" y="748"/>
                      <a:pt x="917" y="747"/>
                      <a:pt x="917" y="747"/>
                    </a:cubicBezTo>
                    <a:cubicBezTo>
                      <a:pt x="918" y="747"/>
                      <a:pt x="918" y="746"/>
                      <a:pt x="918" y="747"/>
                    </a:cubicBezTo>
                    <a:cubicBezTo>
                      <a:pt x="919" y="748"/>
                      <a:pt x="917" y="748"/>
                      <a:pt x="918" y="749"/>
                    </a:cubicBezTo>
                    <a:cubicBezTo>
                      <a:pt x="919" y="750"/>
                      <a:pt x="920" y="749"/>
                      <a:pt x="921" y="750"/>
                    </a:cubicBezTo>
                    <a:cubicBezTo>
                      <a:pt x="921" y="750"/>
                      <a:pt x="920" y="750"/>
                      <a:pt x="920" y="750"/>
                    </a:cubicBezTo>
                    <a:cubicBezTo>
                      <a:pt x="919" y="750"/>
                      <a:pt x="919" y="751"/>
                      <a:pt x="918" y="751"/>
                    </a:cubicBezTo>
                    <a:cubicBezTo>
                      <a:pt x="918" y="751"/>
                      <a:pt x="918" y="751"/>
                      <a:pt x="918" y="750"/>
                    </a:cubicBezTo>
                    <a:cubicBezTo>
                      <a:pt x="918" y="750"/>
                      <a:pt x="917" y="750"/>
                      <a:pt x="917" y="750"/>
                    </a:cubicBezTo>
                    <a:cubicBezTo>
                      <a:pt x="915" y="751"/>
                      <a:pt x="914" y="749"/>
                      <a:pt x="912" y="749"/>
                    </a:cubicBezTo>
                    <a:cubicBezTo>
                      <a:pt x="912" y="749"/>
                      <a:pt x="911" y="749"/>
                      <a:pt x="911" y="749"/>
                    </a:cubicBezTo>
                    <a:cubicBezTo>
                      <a:pt x="910" y="749"/>
                      <a:pt x="910" y="749"/>
                      <a:pt x="910" y="749"/>
                    </a:cubicBezTo>
                    <a:cubicBezTo>
                      <a:pt x="910" y="749"/>
                      <a:pt x="909" y="749"/>
                      <a:pt x="909" y="749"/>
                    </a:cubicBezTo>
                    <a:cubicBezTo>
                      <a:pt x="909" y="749"/>
                      <a:pt x="909" y="749"/>
                      <a:pt x="908" y="749"/>
                    </a:cubicBezTo>
                    <a:cubicBezTo>
                      <a:pt x="908" y="749"/>
                      <a:pt x="907" y="749"/>
                      <a:pt x="906" y="748"/>
                    </a:cubicBezTo>
                    <a:cubicBezTo>
                      <a:pt x="905" y="748"/>
                      <a:pt x="904" y="748"/>
                      <a:pt x="903" y="748"/>
                    </a:cubicBezTo>
                    <a:cubicBezTo>
                      <a:pt x="903" y="748"/>
                      <a:pt x="903" y="749"/>
                      <a:pt x="903" y="749"/>
                    </a:cubicBezTo>
                    <a:cubicBezTo>
                      <a:pt x="902" y="750"/>
                      <a:pt x="903" y="750"/>
                      <a:pt x="902" y="751"/>
                    </a:cubicBezTo>
                    <a:cubicBezTo>
                      <a:pt x="902" y="751"/>
                      <a:pt x="901" y="750"/>
                      <a:pt x="901" y="750"/>
                    </a:cubicBezTo>
                    <a:cubicBezTo>
                      <a:pt x="901" y="750"/>
                      <a:pt x="900" y="750"/>
                      <a:pt x="899" y="750"/>
                    </a:cubicBezTo>
                    <a:cubicBezTo>
                      <a:pt x="899" y="750"/>
                      <a:pt x="899" y="750"/>
                      <a:pt x="899" y="750"/>
                    </a:cubicBezTo>
                    <a:cubicBezTo>
                      <a:pt x="898" y="750"/>
                      <a:pt x="897" y="750"/>
                      <a:pt x="897" y="750"/>
                    </a:cubicBezTo>
                    <a:cubicBezTo>
                      <a:pt x="897" y="750"/>
                      <a:pt x="896" y="750"/>
                      <a:pt x="896" y="751"/>
                    </a:cubicBezTo>
                    <a:cubicBezTo>
                      <a:pt x="896" y="751"/>
                      <a:pt x="896" y="751"/>
                      <a:pt x="896" y="751"/>
                    </a:cubicBezTo>
                    <a:cubicBezTo>
                      <a:pt x="895" y="752"/>
                      <a:pt x="895" y="752"/>
                      <a:pt x="894" y="751"/>
                    </a:cubicBezTo>
                    <a:cubicBezTo>
                      <a:pt x="894" y="751"/>
                      <a:pt x="893" y="751"/>
                      <a:pt x="893" y="751"/>
                    </a:cubicBezTo>
                    <a:cubicBezTo>
                      <a:pt x="893" y="751"/>
                      <a:pt x="892" y="750"/>
                      <a:pt x="892" y="750"/>
                    </a:cubicBezTo>
                    <a:cubicBezTo>
                      <a:pt x="892" y="750"/>
                      <a:pt x="891" y="750"/>
                      <a:pt x="891" y="750"/>
                    </a:cubicBezTo>
                    <a:cubicBezTo>
                      <a:pt x="890" y="750"/>
                      <a:pt x="890" y="750"/>
                      <a:pt x="890" y="750"/>
                    </a:cubicBezTo>
                    <a:cubicBezTo>
                      <a:pt x="889" y="750"/>
                      <a:pt x="887" y="749"/>
                      <a:pt x="887" y="748"/>
                    </a:cubicBezTo>
                    <a:cubicBezTo>
                      <a:pt x="886" y="747"/>
                      <a:pt x="885" y="747"/>
                      <a:pt x="884" y="747"/>
                    </a:cubicBezTo>
                    <a:cubicBezTo>
                      <a:pt x="884" y="746"/>
                      <a:pt x="883" y="747"/>
                      <a:pt x="883" y="747"/>
                    </a:cubicBezTo>
                    <a:cubicBezTo>
                      <a:pt x="882" y="746"/>
                      <a:pt x="882" y="745"/>
                      <a:pt x="881" y="745"/>
                    </a:cubicBezTo>
                    <a:cubicBezTo>
                      <a:pt x="880" y="745"/>
                      <a:pt x="880" y="745"/>
                      <a:pt x="880" y="744"/>
                    </a:cubicBezTo>
                    <a:cubicBezTo>
                      <a:pt x="879" y="744"/>
                      <a:pt x="878" y="744"/>
                      <a:pt x="878" y="743"/>
                    </a:cubicBezTo>
                    <a:cubicBezTo>
                      <a:pt x="878" y="743"/>
                      <a:pt x="877" y="743"/>
                      <a:pt x="877" y="743"/>
                    </a:cubicBezTo>
                    <a:cubicBezTo>
                      <a:pt x="876" y="742"/>
                      <a:pt x="876" y="742"/>
                      <a:pt x="875" y="741"/>
                    </a:cubicBezTo>
                    <a:cubicBezTo>
                      <a:pt x="874" y="740"/>
                      <a:pt x="872" y="739"/>
                      <a:pt x="871" y="738"/>
                    </a:cubicBezTo>
                    <a:cubicBezTo>
                      <a:pt x="871" y="738"/>
                      <a:pt x="870" y="738"/>
                      <a:pt x="870" y="738"/>
                    </a:cubicBezTo>
                    <a:cubicBezTo>
                      <a:pt x="870" y="737"/>
                      <a:pt x="870" y="737"/>
                      <a:pt x="870" y="737"/>
                    </a:cubicBezTo>
                    <a:cubicBezTo>
                      <a:pt x="869" y="737"/>
                      <a:pt x="868" y="736"/>
                      <a:pt x="867" y="735"/>
                    </a:cubicBezTo>
                    <a:cubicBezTo>
                      <a:pt x="866" y="735"/>
                      <a:pt x="865" y="734"/>
                      <a:pt x="863" y="734"/>
                    </a:cubicBezTo>
                    <a:cubicBezTo>
                      <a:pt x="863" y="735"/>
                      <a:pt x="863" y="735"/>
                      <a:pt x="863" y="735"/>
                    </a:cubicBezTo>
                    <a:cubicBezTo>
                      <a:pt x="863" y="736"/>
                      <a:pt x="863" y="736"/>
                      <a:pt x="863" y="736"/>
                    </a:cubicBezTo>
                    <a:cubicBezTo>
                      <a:pt x="863" y="737"/>
                      <a:pt x="863" y="737"/>
                      <a:pt x="863" y="738"/>
                    </a:cubicBezTo>
                    <a:cubicBezTo>
                      <a:pt x="863" y="740"/>
                      <a:pt x="863" y="742"/>
                      <a:pt x="863" y="744"/>
                    </a:cubicBezTo>
                    <a:cubicBezTo>
                      <a:pt x="863" y="744"/>
                      <a:pt x="864" y="745"/>
                      <a:pt x="864" y="745"/>
                    </a:cubicBezTo>
                    <a:cubicBezTo>
                      <a:pt x="864" y="748"/>
                      <a:pt x="864" y="750"/>
                      <a:pt x="864" y="752"/>
                    </a:cubicBezTo>
                    <a:cubicBezTo>
                      <a:pt x="865" y="754"/>
                      <a:pt x="867" y="755"/>
                      <a:pt x="868" y="757"/>
                    </a:cubicBezTo>
                    <a:cubicBezTo>
                      <a:pt x="869" y="757"/>
                      <a:pt x="869" y="756"/>
                      <a:pt x="870" y="756"/>
                    </a:cubicBezTo>
                    <a:cubicBezTo>
                      <a:pt x="870" y="756"/>
                      <a:pt x="870" y="756"/>
                      <a:pt x="871" y="757"/>
                    </a:cubicBezTo>
                    <a:cubicBezTo>
                      <a:pt x="871" y="757"/>
                      <a:pt x="872" y="757"/>
                      <a:pt x="872" y="757"/>
                    </a:cubicBezTo>
                    <a:cubicBezTo>
                      <a:pt x="872" y="757"/>
                      <a:pt x="873" y="757"/>
                      <a:pt x="873" y="757"/>
                    </a:cubicBezTo>
                    <a:cubicBezTo>
                      <a:pt x="874" y="757"/>
                      <a:pt x="874" y="757"/>
                      <a:pt x="875" y="757"/>
                    </a:cubicBezTo>
                    <a:cubicBezTo>
                      <a:pt x="875" y="758"/>
                      <a:pt x="875" y="758"/>
                      <a:pt x="875" y="759"/>
                    </a:cubicBezTo>
                    <a:cubicBezTo>
                      <a:pt x="874" y="759"/>
                      <a:pt x="873" y="759"/>
                      <a:pt x="872" y="759"/>
                    </a:cubicBezTo>
                    <a:cubicBezTo>
                      <a:pt x="872" y="760"/>
                      <a:pt x="871" y="760"/>
                      <a:pt x="871" y="760"/>
                    </a:cubicBezTo>
                    <a:cubicBezTo>
                      <a:pt x="870" y="763"/>
                      <a:pt x="867" y="764"/>
                      <a:pt x="866" y="766"/>
                    </a:cubicBezTo>
                    <a:cubicBezTo>
                      <a:pt x="866" y="766"/>
                      <a:pt x="866" y="767"/>
                      <a:pt x="866" y="767"/>
                    </a:cubicBezTo>
                    <a:cubicBezTo>
                      <a:pt x="866" y="767"/>
                      <a:pt x="866" y="768"/>
                      <a:pt x="866" y="768"/>
                    </a:cubicBezTo>
                    <a:cubicBezTo>
                      <a:pt x="866" y="768"/>
                      <a:pt x="865" y="768"/>
                      <a:pt x="865" y="768"/>
                    </a:cubicBezTo>
                    <a:cubicBezTo>
                      <a:pt x="865" y="769"/>
                      <a:pt x="865" y="771"/>
                      <a:pt x="865" y="772"/>
                    </a:cubicBezTo>
                    <a:cubicBezTo>
                      <a:pt x="866" y="772"/>
                      <a:pt x="866" y="772"/>
                      <a:pt x="866" y="772"/>
                    </a:cubicBezTo>
                    <a:cubicBezTo>
                      <a:pt x="866" y="775"/>
                      <a:pt x="866" y="778"/>
                      <a:pt x="866" y="782"/>
                    </a:cubicBezTo>
                    <a:cubicBezTo>
                      <a:pt x="866" y="782"/>
                      <a:pt x="865" y="783"/>
                      <a:pt x="865" y="784"/>
                    </a:cubicBezTo>
                    <a:cubicBezTo>
                      <a:pt x="865" y="785"/>
                      <a:pt x="864" y="784"/>
                      <a:pt x="864" y="784"/>
                    </a:cubicBezTo>
                    <a:cubicBezTo>
                      <a:pt x="863" y="785"/>
                      <a:pt x="863" y="785"/>
                      <a:pt x="863" y="785"/>
                    </a:cubicBezTo>
                    <a:cubicBezTo>
                      <a:pt x="863" y="787"/>
                      <a:pt x="863" y="789"/>
                      <a:pt x="863" y="790"/>
                    </a:cubicBezTo>
                    <a:cubicBezTo>
                      <a:pt x="862" y="791"/>
                      <a:pt x="862" y="791"/>
                      <a:pt x="862" y="791"/>
                    </a:cubicBezTo>
                    <a:cubicBezTo>
                      <a:pt x="862" y="793"/>
                      <a:pt x="862" y="795"/>
                      <a:pt x="862" y="796"/>
                    </a:cubicBezTo>
                    <a:cubicBezTo>
                      <a:pt x="862" y="796"/>
                      <a:pt x="862" y="797"/>
                      <a:pt x="863" y="797"/>
                    </a:cubicBezTo>
                    <a:cubicBezTo>
                      <a:pt x="863" y="798"/>
                      <a:pt x="863" y="798"/>
                      <a:pt x="863" y="798"/>
                    </a:cubicBezTo>
                    <a:cubicBezTo>
                      <a:pt x="863" y="800"/>
                      <a:pt x="864" y="799"/>
                      <a:pt x="865" y="800"/>
                    </a:cubicBezTo>
                    <a:cubicBezTo>
                      <a:pt x="865" y="800"/>
                      <a:pt x="866" y="800"/>
                      <a:pt x="866" y="800"/>
                    </a:cubicBezTo>
                    <a:cubicBezTo>
                      <a:pt x="867" y="800"/>
                      <a:pt x="867" y="801"/>
                      <a:pt x="867" y="801"/>
                    </a:cubicBezTo>
                    <a:cubicBezTo>
                      <a:pt x="867" y="802"/>
                      <a:pt x="868" y="802"/>
                      <a:pt x="868" y="803"/>
                    </a:cubicBezTo>
                    <a:cubicBezTo>
                      <a:pt x="868" y="803"/>
                      <a:pt x="868" y="804"/>
                      <a:pt x="868" y="804"/>
                    </a:cubicBezTo>
                    <a:cubicBezTo>
                      <a:pt x="869" y="804"/>
                      <a:pt x="869" y="805"/>
                      <a:pt x="870" y="805"/>
                    </a:cubicBezTo>
                    <a:cubicBezTo>
                      <a:pt x="870" y="805"/>
                      <a:pt x="870" y="805"/>
                      <a:pt x="870" y="806"/>
                    </a:cubicBezTo>
                    <a:cubicBezTo>
                      <a:pt x="870" y="806"/>
                      <a:pt x="870" y="806"/>
                      <a:pt x="871" y="806"/>
                    </a:cubicBezTo>
                    <a:cubicBezTo>
                      <a:pt x="872" y="806"/>
                      <a:pt x="872" y="808"/>
                      <a:pt x="872" y="809"/>
                    </a:cubicBezTo>
                    <a:cubicBezTo>
                      <a:pt x="872" y="809"/>
                      <a:pt x="872" y="810"/>
                      <a:pt x="872" y="811"/>
                    </a:cubicBezTo>
                    <a:cubicBezTo>
                      <a:pt x="873" y="812"/>
                      <a:pt x="873" y="812"/>
                      <a:pt x="873" y="812"/>
                    </a:cubicBezTo>
                    <a:cubicBezTo>
                      <a:pt x="874" y="813"/>
                      <a:pt x="875" y="813"/>
                      <a:pt x="875" y="814"/>
                    </a:cubicBezTo>
                    <a:cubicBezTo>
                      <a:pt x="875" y="815"/>
                      <a:pt x="877" y="815"/>
                      <a:pt x="877" y="816"/>
                    </a:cubicBezTo>
                    <a:cubicBezTo>
                      <a:pt x="877" y="817"/>
                      <a:pt x="877" y="817"/>
                      <a:pt x="878" y="817"/>
                    </a:cubicBezTo>
                    <a:cubicBezTo>
                      <a:pt x="878" y="817"/>
                      <a:pt x="878" y="817"/>
                      <a:pt x="879" y="818"/>
                    </a:cubicBezTo>
                    <a:cubicBezTo>
                      <a:pt x="879" y="818"/>
                      <a:pt x="879" y="818"/>
                      <a:pt x="879" y="818"/>
                    </a:cubicBezTo>
                    <a:cubicBezTo>
                      <a:pt x="880" y="818"/>
                      <a:pt x="881" y="819"/>
                      <a:pt x="881" y="820"/>
                    </a:cubicBezTo>
                    <a:cubicBezTo>
                      <a:pt x="881" y="821"/>
                      <a:pt x="883" y="821"/>
                      <a:pt x="883" y="822"/>
                    </a:cubicBezTo>
                    <a:cubicBezTo>
                      <a:pt x="883" y="823"/>
                      <a:pt x="883" y="823"/>
                      <a:pt x="883" y="823"/>
                    </a:cubicBezTo>
                    <a:cubicBezTo>
                      <a:pt x="884" y="823"/>
                      <a:pt x="884" y="823"/>
                      <a:pt x="885" y="824"/>
                    </a:cubicBezTo>
                    <a:cubicBezTo>
                      <a:pt x="885" y="825"/>
                      <a:pt x="886" y="826"/>
                      <a:pt x="887" y="826"/>
                    </a:cubicBezTo>
                    <a:cubicBezTo>
                      <a:pt x="887" y="826"/>
                      <a:pt x="887" y="826"/>
                      <a:pt x="887" y="827"/>
                    </a:cubicBezTo>
                    <a:cubicBezTo>
                      <a:pt x="887" y="827"/>
                      <a:pt x="888" y="828"/>
                      <a:pt x="889" y="829"/>
                    </a:cubicBezTo>
                    <a:cubicBezTo>
                      <a:pt x="889" y="829"/>
                      <a:pt x="890" y="829"/>
                      <a:pt x="890" y="830"/>
                    </a:cubicBezTo>
                    <a:cubicBezTo>
                      <a:pt x="890" y="831"/>
                      <a:pt x="891" y="831"/>
                      <a:pt x="891" y="832"/>
                    </a:cubicBezTo>
                    <a:cubicBezTo>
                      <a:pt x="892" y="834"/>
                      <a:pt x="893" y="835"/>
                      <a:pt x="894" y="836"/>
                    </a:cubicBezTo>
                    <a:cubicBezTo>
                      <a:pt x="895" y="837"/>
                      <a:pt x="895" y="838"/>
                      <a:pt x="896" y="839"/>
                    </a:cubicBezTo>
                    <a:cubicBezTo>
                      <a:pt x="897" y="839"/>
                      <a:pt x="898" y="840"/>
                      <a:pt x="899" y="841"/>
                    </a:cubicBezTo>
                    <a:cubicBezTo>
                      <a:pt x="899" y="842"/>
                      <a:pt x="899" y="843"/>
                      <a:pt x="900" y="843"/>
                    </a:cubicBezTo>
                    <a:cubicBezTo>
                      <a:pt x="899" y="844"/>
                      <a:pt x="900" y="845"/>
                      <a:pt x="899" y="846"/>
                    </a:cubicBezTo>
                    <a:cubicBezTo>
                      <a:pt x="899" y="846"/>
                      <a:pt x="899" y="847"/>
                      <a:pt x="898" y="848"/>
                    </a:cubicBezTo>
                    <a:cubicBezTo>
                      <a:pt x="898" y="849"/>
                      <a:pt x="898" y="850"/>
                      <a:pt x="898" y="851"/>
                    </a:cubicBezTo>
                    <a:cubicBezTo>
                      <a:pt x="898" y="851"/>
                      <a:pt x="897" y="851"/>
                      <a:pt x="897" y="851"/>
                    </a:cubicBezTo>
                    <a:cubicBezTo>
                      <a:pt x="897" y="850"/>
                      <a:pt x="897" y="850"/>
                      <a:pt x="897" y="849"/>
                    </a:cubicBezTo>
                    <a:cubicBezTo>
                      <a:pt x="897" y="849"/>
                      <a:pt x="897" y="849"/>
                      <a:pt x="897" y="849"/>
                    </a:cubicBezTo>
                    <a:cubicBezTo>
                      <a:pt x="896" y="848"/>
                      <a:pt x="895" y="847"/>
                      <a:pt x="894" y="847"/>
                    </a:cubicBezTo>
                    <a:cubicBezTo>
                      <a:pt x="893" y="847"/>
                      <a:pt x="893" y="847"/>
                      <a:pt x="892" y="847"/>
                    </a:cubicBezTo>
                    <a:cubicBezTo>
                      <a:pt x="892" y="846"/>
                      <a:pt x="892" y="846"/>
                      <a:pt x="892" y="845"/>
                    </a:cubicBezTo>
                    <a:cubicBezTo>
                      <a:pt x="890" y="844"/>
                      <a:pt x="888" y="842"/>
                      <a:pt x="887" y="840"/>
                    </a:cubicBezTo>
                    <a:cubicBezTo>
                      <a:pt x="886" y="839"/>
                      <a:pt x="885" y="839"/>
                      <a:pt x="884" y="837"/>
                    </a:cubicBezTo>
                    <a:cubicBezTo>
                      <a:pt x="884" y="837"/>
                      <a:pt x="883" y="836"/>
                      <a:pt x="882" y="836"/>
                    </a:cubicBezTo>
                    <a:cubicBezTo>
                      <a:pt x="882" y="836"/>
                      <a:pt x="882" y="835"/>
                      <a:pt x="881" y="835"/>
                    </a:cubicBezTo>
                    <a:cubicBezTo>
                      <a:pt x="881" y="835"/>
                      <a:pt x="881" y="833"/>
                      <a:pt x="880" y="834"/>
                    </a:cubicBezTo>
                    <a:cubicBezTo>
                      <a:pt x="880" y="833"/>
                      <a:pt x="879" y="833"/>
                      <a:pt x="878" y="833"/>
                    </a:cubicBezTo>
                    <a:cubicBezTo>
                      <a:pt x="878" y="832"/>
                      <a:pt x="878" y="832"/>
                      <a:pt x="877" y="832"/>
                    </a:cubicBezTo>
                    <a:cubicBezTo>
                      <a:pt x="876" y="832"/>
                      <a:pt x="876" y="833"/>
                      <a:pt x="875" y="834"/>
                    </a:cubicBezTo>
                    <a:cubicBezTo>
                      <a:pt x="875" y="835"/>
                      <a:pt x="876" y="835"/>
                      <a:pt x="876" y="835"/>
                    </a:cubicBezTo>
                    <a:cubicBezTo>
                      <a:pt x="877" y="836"/>
                      <a:pt x="877" y="836"/>
                      <a:pt x="878" y="837"/>
                    </a:cubicBezTo>
                    <a:cubicBezTo>
                      <a:pt x="878" y="838"/>
                      <a:pt x="878" y="839"/>
                      <a:pt x="878" y="840"/>
                    </a:cubicBezTo>
                    <a:cubicBezTo>
                      <a:pt x="879" y="840"/>
                      <a:pt x="879" y="841"/>
                      <a:pt x="880" y="841"/>
                    </a:cubicBezTo>
                    <a:cubicBezTo>
                      <a:pt x="880" y="842"/>
                      <a:pt x="880" y="843"/>
                      <a:pt x="880" y="844"/>
                    </a:cubicBezTo>
                    <a:cubicBezTo>
                      <a:pt x="879" y="844"/>
                      <a:pt x="879" y="844"/>
                      <a:pt x="879" y="844"/>
                    </a:cubicBezTo>
                    <a:cubicBezTo>
                      <a:pt x="879" y="844"/>
                      <a:pt x="879" y="843"/>
                      <a:pt x="878" y="844"/>
                    </a:cubicBezTo>
                    <a:cubicBezTo>
                      <a:pt x="878" y="844"/>
                      <a:pt x="879" y="844"/>
                      <a:pt x="879" y="844"/>
                    </a:cubicBezTo>
                    <a:cubicBezTo>
                      <a:pt x="879" y="845"/>
                      <a:pt x="879" y="845"/>
                      <a:pt x="879" y="845"/>
                    </a:cubicBezTo>
                    <a:cubicBezTo>
                      <a:pt x="878" y="845"/>
                      <a:pt x="878" y="845"/>
                      <a:pt x="877" y="845"/>
                    </a:cubicBezTo>
                    <a:cubicBezTo>
                      <a:pt x="877" y="846"/>
                      <a:pt x="878" y="846"/>
                      <a:pt x="878" y="847"/>
                    </a:cubicBezTo>
                    <a:cubicBezTo>
                      <a:pt x="878" y="847"/>
                      <a:pt x="878" y="848"/>
                      <a:pt x="879" y="848"/>
                    </a:cubicBezTo>
                    <a:cubicBezTo>
                      <a:pt x="879" y="849"/>
                      <a:pt x="880" y="849"/>
                      <a:pt x="880" y="850"/>
                    </a:cubicBezTo>
                    <a:cubicBezTo>
                      <a:pt x="880" y="851"/>
                      <a:pt x="881" y="851"/>
                      <a:pt x="882" y="851"/>
                    </a:cubicBezTo>
                    <a:cubicBezTo>
                      <a:pt x="881" y="852"/>
                      <a:pt x="881" y="852"/>
                      <a:pt x="880" y="853"/>
                    </a:cubicBezTo>
                    <a:cubicBezTo>
                      <a:pt x="880" y="854"/>
                      <a:pt x="880" y="855"/>
                      <a:pt x="879" y="857"/>
                    </a:cubicBezTo>
                    <a:cubicBezTo>
                      <a:pt x="879" y="857"/>
                      <a:pt x="879" y="858"/>
                      <a:pt x="879" y="859"/>
                    </a:cubicBezTo>
                    <a:cubicBezTo>
                      <a:pt x="879" y="859"/>
                      <a:pt x="879" y="859"/>
                      <a:pt x="879" y="859"/>
                    </a:cubicBezTo>
                    <a:cubicBezTo>
                      <a:pt x="880" y="860"/>
                      <a:pt x="880" y="859"/>
                      <a:pt x="881" y="860"/>
                    </a:cubicBezTo>
                    <a:cubicBezTo>
                      <a:pt x="881" y="860"/>
                      <a:pt x="881" y="860"/>
                      <a:pt x="880" y="861"/>
                    </a:cubicBezTo>
                    <a:cubicBezTo>
                      <a:pt x="881" y="861"/>
                      <a:pt x="881" y="862"/>
                      <a:pt x="882" y="862"/>
                    </a:cubicBezTo>
                    <a:cubicBezTo>
                      <a:pt x="882" y="862"/>
                      <a:pt x="883" y="862"/>
                      <a:pt x="883" y="862"/>
                    </a:cubicBezTo>
                    <a:cubicBezTo>
                      <a:pt x="883" y="863"/>
                      <a:pt x="883" y="864"/>
                      <a:pt x="885" y="865"/>
                    </a:cubicBezTo>
                    <a:cubicBezTo>
                      <a:pt x="886" y="865"/>
                      <a:pt x="889" y="869"/>
                      <a:pt x="890" y="870"/>
                    </a:cubicBezTo>
                    <a:cubicBezTo>
                      <a:pt x="890" y="871"/>
                      <a:pt x="890" y="871"/>
                      <a:pt x="890" y="871"/>
                    </a:cubicBezTo>
                    <a:cubicBezTo>
                      <a:pt x="890" y="872"/>
                      <a:pt x="889" y="871"/>
                      <a:pt x="888" y="871"/>
                    </a:cubicBezTo>
                    <a:cubicBezTo>
                      <a:pt x="888" y="872"/>
                      <a:pt x="888" y="872"/>
                      <a:pt x="888" y="873"/>
                    </a:cubicBezTo>
                    <a:cubicBezTo>
                      <a:pt x="888" y="873"/>
                      <a:pt x="889" y="874"/>
                      <a:pt x="889" y="874"/>
                    </a:cubicBezTo>
                    <a:cubicBezTo>
                      <a:pt x="889" y="874"/>
                      <a:pt x="889" y="875"/>
                      <a:pt x="889" y="875"/>
                    </a:cubicBezTo>
                    <a:cubicBezTo>
                      <a:pt x="888" y="876"/>
                      <a:pt x="888" y="876"/>
                      <a:pt x="887" y="876"/>
                    </a:cubicBezTo>
                    <a:cubicBezTo>
                      <a:pt x="887" y="876"/>
                      <a:pt x="887" y="876"/>
                      <a:pt x="886" y="876"/>
                    </a:cubicBezTo>
                    <a:cubicBezTo>
                      <a:pt x="886" y="876"/>
                      <a:pt x="887" y="876"/>
                      <a:pt x="887" y="876"/>
                    </a:cubicBezTo>
                    <a:cubicBezTo>
                      <a:pt x="887" y="877"/>
                      <a:pt x="887" y="877"/>
                      <a:pt x="887" y="877"/>
                    </a:cubicBezTo>
                    <a:cubicBezTo>
                      <a:pt x="888" y="878"/>
                      <a:pt x="888" y="878"/>
                      <a:pt x="888" y="878"/>
                    </a:cubicBezTo>
                    <a:cubicBezTo>
                      <a:pt x="888" y="879"/>
                      <a:pt x="888" y="879"/>
                      <a:pt x="888" y="880"/>
                    </a:cubicBezTo>
                    <a:cubicBezTo>
                      <a:pt x="888" y="880"/>
                      <a:pt x="889" y="880"/>
                      <a:pt x="889" y="880"/>
                    </a:cubicBezTo>
                    <a:cubicBezTo>
                      <a:pt x="889" y="881"/>
                      <a:pt x="889" y="881"/>
                      <a:pt x="889" y="881"/>
                    </a:cubicBezTo>
                    <a:cubicBezTo>
                      <a:pt x="889" y="881"/>
                      <a:pt x="888" y="881"/>
                      <a:pt x="888" y="881"/>
                    </a:cubicBezTo>
                    <a:cubicBezTo>
                      <a:pt x="887" y="881"/>
                      <a:pt x="887" y="879"/>
                      <a:pt x="886" y="879"/>
                    </a:cubicBezTo>
                    <a:cubicBezTo>
                      <a:pt x="886" y="879"/>
                      <a:pt x="885" y="879"/>
                      <a:pt x="885" y="879"/>
                    </a:cubicBezTo>
                    <a:cubicBezTo>
                      <a:pt x="885" y="879"/>
                      <a:pt x="884" y="879"/>
                      <a:pt x="884" y="878"/>
                    </a:cubicBezTo>
                    <a:cubicBezTo>
                      <a:pt x="884" y="878"/>
                      <a:pt x="883" y="878"/>
                      <a:pt x="883" y="878"/>
                    </a:cubicBezTo>
                    <a:cubicBezTo>
                      <a:pt x="882" y="877"/>
                      <a:pt x="881" y="878"/>
                      <a:pt x="880" y="877"/>
                    </a:cubicBezTo>
                    <a:cubicBezTo>
                      <a:pt x="880" y="877"/>
                      <a:pt x="879" y="878"/>
                      <a:pt x="879" y="878"/>
                    </a:cubicBezTo>
                    <a:cubicBezTo>
                      <a:pt x="878" y="878"/>
                      <a:pt x="876" y="877"/>
                      <a:pt x="875" y="876"/>
                    </a:cubicBezTo>
                    <a:cubicBezTo>
                      <a:pt x="874" y="876"/>
                      <a:pt x="874" y="876"/>
                      <a:pt x="873" y="876"/>
                    </a:cubicBezTo>
                    <a:cubicBezTo>
                      <a:pt x="872" y="877"/>
                      <a:pt x="873" y="877"/>
                      <a:pt x="873" y="877"/>
                    </a:cubicBezTo>
                    <a:cubicBezTo>
                      <a:pt x="873" y="878"/>
                      <a:pt x="874" y="879"/>
                      <a:pt x="875" y="879"/>
                    </a:cubicBezTo>
                    <a:cubicBezTo>
                      <a:pt x="874" y="880"/>
                      <a:pt x="874" y="880"/>
                      <a:pt x="873" y="880"/>
                    </a:cubicBezTo>
                    <a:cubicBezTo>
                      <a:pt x="872" y="879"/>
                      <a:pt x="871" y="879"/>
                      <a:pt x="870" y="878"/>
                    </a:cubicBezTo>
                    <a:cubicBezTo>
                      <a:pt x="870" y="879"/>
                      <a:pt x="869" y="879"/>
                      <a:pt x="869" y="880"/>
                    </a:cubicBezTo>
                    <a:cubicBezTo>
                      <a:pt x="869" y="880"/>
                      <a:pt x="869" y="880"/>
                      <a:pt x="869" y="880"/>
                    </a:cubicBezTo>
                    <a:cubicBezTo>
                      <a:pt x="869" y="881"/>
                      <a:pt x="868" y="881"/>
                      <a:pt x="868" y="881"/>
                    </a:cubicBezTo>
                    <a:cubicBezTo>
                      <a:pt x="868" y="882"/>
                      <a:pt x="868" y="882"/>
                      <a:pt x="867" y="883"/>
                    </a:cubicBezTo>
                    <a:cubicBezTo>
                      <a:pt x="867" y="884"/>
                      <a:pt x="866" y="883"/>
                      <a:pt x="866" y="884"/>
                    </a:cubicBezTo>
                    <a:cubicBezTo>
                      <a:pt x="865" y="883"/>
                      <a:pt x="863" y="884"/>
                      <a:pt x="863" y="882"/>
                    </a:cubicBezTo>
                    <a:cubicBezTo>
                      <a:pt x="864" y="882"/>
                      <a:pt x="864" y="882"/>
                      <a:pt x="864" y="882"/>
                    </a:cubicBezTo>
                    <a:cubicBezTo>
                      <a:pt x="865" y="881"/>
                      <a:pt x="865" y="881"/>
                      <a:pt x="864" y="881"/>
                    </a:cubicBezTo>
                    <a:cubicBezTo>
                      <a:pt x="864" y="881"/>
                      <a:pt x="864" y="881"/>
                      <a:pt x="863" y="881"/>
                    </a:cubicBezTo>
                    <a:cubicBezTo>
                      <a:pt x="863" y="881"/>
                      <a:pt x="863" y="882"/>
                      <a:pt x="863" y="882"/>
                    </a:cubicBezTo>
                    <a:cubicBezTo>
                      <a:pt x="863" y="882"/>
                      <a:pt x="863" y="882"/>
                      <a:pt x="862" y="882"/>
                    </a:cubicBezTo>
                    <a:cubicBezTo>
                      <a:pt x="862" y="882"/>
                      <a:pt x="862" y="883"/>
                      <a:pt x="862" y="884"/>
                    </a:cubicBezTo>
                    <a:cubicBezTo>
                      <a:pt x="862" y="884"/>
                      <a:pt x="861" y="885"/>
                      <a:pt x="861" y="885"/>
                    </a:cubicBezTo>
                    <a:cubicBezTo>
                      <a:pt x="860" y="885"/>
                      <a:pt x="860" y="884"/>
                      <a:pt x="860" y="884"/>
                    </a:cubicBezTo>
                    <a:cubicBezTo>
                      <a:pt x="859" y="883"/>
                      <a:pt x="860" y="883"/>
                      <a:pt x="860" y="882"/>
                    </a:cubicBezTo>
                    <a:cubicBezTo>
                      <a:pt x="861" y="881"/>
                      <a:pt x="859" y="881"/>
                      <a:pt x="860" y="880"/>
                    </a:cubicBezTo>
                    <a:cubicBezTo>
                      <a:pt x="859" y="880"/>
                      <a:pt x="858" y="881"/>
                      <a:pt x="858" y="881"/>
                    </a:cubicBezTo>
                    <a:cubicBezTo>
                      <a:pt x="857" y="880"/>
                      <a:pt x="857" y="880"/>
                      <a:pt x="856" y="880"/>
                    </a:cubicBezTo>
                    <a:cubicBezTo>
                      <a:pt x="855" y="880"/>
                      <a:pt x="855" y="881"/>
                      <a:pt x="854" y="880"/>
                    </a:cubicBezTo>
                    <a:cubicBezTo>
                      <a:pt x="853" y="880"/>
                      <a:pt x="853" y="879"/>
                      <a:pt x="853" y="879"/>
                    </a:cubicBezTo>
                    <a:cubicBezTo>
                      <a:pt x="853" y="878"/>
                      <a:pt x="853" y="877"/>
                      <a:pt x="853" y="877"/>
                    </a:cubicBezTo>
                    <a:cubicBezTo>
                      <a:pt x="852" y="876"/>
                      <a:pt x="851" y="876"/>
                      <a:pt x="851" y="876"/>
                    </a:cubicBezTo>
                    <a:cubicBezTo>
                      <a:pt x="850" y="876"/>
                      <a:pt x="849" y="876"/>
                      <a:pt x="849" y="876"/>
                    </a:cubicBezTo>
                    <a:cubicBezTo>
                      <a:pt x="848" y="875"/>
                      <a:pt x="848" y="874"/>
                      <a:pt x="848" y="874"/>
                    </a:cubicBezTo>
                    <a:cubicBezTo>
                      <a:pt x="848" y="873"/>
                      <a:pt x="848" y="873"/>
                      <a:pt x="847" y="873"/>
                    </a:cubicBezTo>
                    <a:cubicBezTo>
                      <a:pt x="846" y="872"/>
                      <a:pt x="846" y="872"/>
                      <a:pt x="845" y="871"/>
                    </a:cubicBezTo>
                    <a:cubicBezTo>
                      <a:pt x="845" y="871"/>
                      <a:pt x="844" y="871"/>
                      <a:pt x="844" y="870"/>
                    </a:cubicBezTo>
                    <a:cubicBezTo>
                      <a:pt x="843" y="870"/>
                      <a:pt x="843" y="870"/>
                      <a:pt x="842" y="869"/>
                    </a:cubicBezTo>
                    <a:cubicBezTo>
                      <a:pt x="842" y="869"/>
                      <a:pt x="841" y="868"/>
                      <a:pt x="841" y="867"/>
                    </a:cubicBezTo>
                    <a:cubicBezTo>
                      <a:pt x="841" y="866"/>
                      <a:pt x="840" y="866"/>
                      <a:pt x="841" y="865"/>
                    </a:cubicBezTo>
                    <a:cubicBezTo>
                      <a:pt x="840" y="865"/>
                      <a:pt x="839" y="865"/>
                      <a:pt x="838" y="865"/>
                    </a:cubicBezTo>
                    <a:cubicBezTo>
                      <a:pt x="838" y="866"/>
                      <a:pt x="838" y="867"/>
                      <a:pt x="838" y="868"/>
                    </a:cubicBezTo>
                    <a:cubicBezTo>
                      <a:pt x="838" y="869"/>
                      <a:pt x="837" y="868"/>
                      <a:pt x="836" y="869"/>
                    </a:cubicBezTo>
                    <a:cubicBezTo>
                      <a:pt x="836" y="869"/>
                      <a:pt x="836" y="870"/>
                      <a:pt x="836" y="870"/>
                    </a:cubicBezTo>
                    <a:cubicBezTo>
                      <a:pt x="836" y="871"/>
                      <a:pt x="836" y="871"/>
                      <a:pt x="835" y="871"/>
                    </a:cubicBezTo>
                    <a:cubicBezTo>
                      <a:pt x="834" y="870"/>
                      <a:pt x="833" y="870"/>
                      <a:pt x="833" y="870"/>
                    </a:cubicBezTo>
                    <a:cubicBezTo>
                      <a:pt x="832" y="870"/>
                      <a:pt x="832" y="870"/>
                      <a:pt x="831" y="870"/>
                    </a:cubicBezTo>
                    <a:cubicBezTo>
                      <a:pt x="830" y="870"/>
                      <a:pt x="829" y="869"/>
                      <a:pt x="828" y="869"/>
                    </a:cubicBezTo>
                    <a:cubicBezTo>
                      <a:pt x="827" y="868"/>
                      <a:pt x="826" y="867"/>
                      <a:pt x="825" y="866"/>
                    </a:cubicBezTo>
                    <a:cubicBezTo>
                      <a:pt x="825" y="866"/>
                      <a:pt x="825" y="866"/>
                      <a:pt x="824" y="866"/>
                    </a:cubicBezTo>
                    <a:cubicBezTo>
                      <a:pt x="824" y="865"/>
                      <a:pt x="823" y="864"/>
                      <a:pt x="822" y="864"/>
                    </a:cubicBezTo>
                    <a:cubicBezTo>
                      <a:pt x="822" y="863"/>
                      <a:pt x="822" y="863"/>
                      <a:pt x="822" y="863"/>
                    </a:cubicBezTo>
                    <a:cubicBezTo>
                      <a:pt x="821" y="863"/>
                      <a:pt x="820" y="861"/>
                      <a:pt x="819" y="861"/>
                    </a:cubicBezTo>
                    <a:cubicBezTo>
                      <a:pt x="819" y="861"/>
                      <a:pt x="818" y="861"/>
                      <a:pt x="818" y="860"/>
                    </a:cubicBezTo>
                    <a:cubicBezTo>
                      <a:pt x="818" y="860"/>
                      <a:pt x="818" y="859"/>
                      <a:pt x="817" y="858"/>
                    </a:cubicBezTo>
                    <a:cubicBezTo>
                      <a:pt x="817" y="858"/>
                      <a:pt x="817" y="857"/>
                      <a:pt x="816" y="857"/>
                    </a:cubicBezTo>
                    <a:cubicBezTo>
                      <a:pt x="816" y="856"/>
                      <a:pt x="817" y="856"/>
                      <a:pt x="817" y="856"/>
                    </a:cubicBezTo>
                    <a:cubicBezTo>
                      <a:pt x="817" y="855"/>
                      <a:pt x="816" y="855"/>
                      <a:pt x="816" y="855"/>
                    </a:cubicBezTo>
                    <a:cubicBezTo>
                      <a:pt x="815" y="855"/>
                      <a:pt x="815" y="855"/>
                      <a:pt x="814" y="855"/>
                    </a:cubicBezTo>
                    <a:cubicBezTo>
                      <a:pt x="813" y="854"/>
                      <a:pt x="813" y="854"/>
                      <a:pt x="812" y="853"/>
                    </a:cubicBezTo>
                    <a:cubicBezTo>
                      <a:pt x="811" y="853"/>
                      <a:pt x="811" y="852"/>
                      <a:pt x="810" y="852"/>
                    </a:cubicBezTo>
                    <a:cubicBezTo>
                      <a:pt x="810" y="852"/>
                      <a:pt x="809" y="852"/>
                      <a:pt x="809" y="852"/>
                    </a:cubicBezTo>
                    <a:cubicBezTo>
                      <a:pt x="808" y="851"/>
                      <a:pt x="809" y="851"/>
                      <a:pt x="809" y="851"/>
                    </a:cubicBezTo>
                    <a:cubicBezTo>
                      <a:pt x="808" y="850"/>
                      <a:pt x="807" y="850"/>
                      <a:pt x="807" y="849"/>
                    </a:cubicBezTo>
                    <a:cubicBezTo>
                      <a:pt x="806" y="849"/>
                      <a:pt x="806" y="849"/>
                      <a:pt x="805" y="849"/>
                    </a:cubicBezTo>
                    <a:cubicBezTo>
                      <a:pt x="805" y="849"/>
                      <a:pt x="804" y="848"/>
                      <a:pt x="804" y="848"/>
                    </a:cubicBezTo>
                    <a:cubicBezTo>
                      <a:pt x="803" y="848"/>
                      <a:pt x="803" y="849"/>
                      <a:pt x="802" y="849"/>
                    </a:cubicBezTo>
                    <a:cubicBezTo>
                      <a:pt x="803" y="849"/>
                      <a:pt x="803" y="850"/>
                      <a:pt x="803" y="850"/>
                    </a:cubicBezTo>
                    <a:cubicBezTo>
                      <a:pt x="804" y="851"/>
                      <a:pt x="805" y="851"/>
                      <a:pt x="805" y="851"/>
                    </a:cubicBezTo>
                    <a:cubicBezTo>
                      <a:pt x="806" y="852"/>
                      <a:pt x="807" y="853"/>
                      <a:pt x="808" y="853"/>
                    </a:cubicBezTo>
                    <a:cubicBezTo>
                      <a:pt x="808" y="854"/>
                      <a:pt x="807" y="854"/>
                      <a:pt x="807" y="855"/>
                    </a:cubicBezTo>
                    <a:cubicBezTo>
                      <a:pt x="807" y="855"/>
                      <a:pt x="808" y="855"/>
                      <a:pt x="808" y="856"/>
                    </a:cubicBezTo>
                    <a:cubicBezTo>
                      <a:pt x="808" y="856"/>
                      <a:pt x="807" y="856"/>
                      <a:pt x="807" y="856"/>
                    </a:cubicBezTo>
                    <a:cubicBezTo>
                      <a:pt x="808" y="859"/>
                      <a:pt x="808" y="859"/>
                      <a:pt x="811" y="861"/>
                    </a:cubicBezTo>
                    <a:cubicBezTo>
                      <a:pt x="811" y="861"/>
                      <a:pt x="811" y="860"/>
                      <a:pt x="812" y="860"/>
                    </a:cubicBezTo>
                    <a:cubicBezTo>
                      <a:pt x="812" y="859"/>
                      <a:pt x="812" y="860"/>
                      <a:pt x="813" y="860"/>
                    </a:cubicBezTo>
                    <a:cubicBezTo>
                      <a:pt x="813" y="860"/>
                      <a:pt x="814" y="860"/>
                      <a:pt x="814" y="861"/>
                    </a:cubicBezTo>
                    <a:cubicBezTo>
                      <a:pt x="814" y="861"/>
                      <a:pt x="814" y="861"/>
                      <a:pt x="814" y="862"/>
                    </a:cubicBezTo>
                    <a:cubicBezTo>
                      <a:pt x="815" y="863"/>
                      <a:pt x="815" y="863"/>
                      <a:pt x="816" y="863"/>
                    </a:cubicBezTo>
                    <a:cubicBezTo>
                      <a:pt x="815" y="864"/>
                      <a:pt x="814" y="864"/>
                      <a:pt x="814" y="865"/>
                    </a:cubicBezTo>
                    <a:cubicBezTo>
                      <a:pt x="813" y="865"/>
                      <a:pt x="812" y="865"/>
                      <a:pt x="812" y="865"/>
                    </a:cubicBezTo>
                    <a:cubicBezTo>
                      <a:pt x="811" y="866"/>
                      <a:pt x="812" y="866"/>
                      <a:pt x="811" y="868"/>
                    </a:cubicBezTo>
                    <a:cubicBezTo>
                      <a:pt x="811" y="868"/>
                      <a:pt x="810" y="867"/>
                      <a:pt x="810" y="868"/>
                    </a:cubicBezTo>
                    <a:cubicBezTo>
                      <a:pt x="809" y="867"/>
                      <a:pt x="808" y="866"/>
                      <a:pt x="807" y="865"/>
                    </a:cubicBezTo>
                    <a:cubicBezTo>
                      <a:pt x="807" y="865"/>
                      <a:pt x="807" y="865"/>
                      <a:pt x="807" y="864"/>
                    </a:cubicBezTo>
                    <a:cubicBezTo>
                      <a:pt x="806" y="864"/>
                      <a:pt x="805" y="862"/>
                      <a:pt x="804" y="862"/>
                    </a:cubicBezTo>
                    <a:cubicBezTo>
                      <a:pt x="804" y="862"/>
                      <a:pt x="804" y="862"/>
                      <a:pt x="804" y="861"/>
                    </a:cubicBezTo>
                    <a:cubicBezTo>
                      <a:pt x="803" y="861"/>
                      <a:pt x="802" y="860"/>
                      <a:pt x="802" y="860"/>
                    </a:cubicBezTo>
                    <a:cubicBezTo>
                      <a:pt x="801" y="860"/>
                      <a:pt x="801" y="860"/>
                      <a:pt x="800" y="860"/>
                    </a:cubicBezTo>
                    <a:cubicBezTo>
                      <a:pt x="800" y="859"/>
                      <a:pt x="800" y="858"/>
                      <a:pt x="800" y="858"/>
                    </a:cubicBezTo>
                    <a:cubicBezTo>
                      <a:pt x="799" y="857"/>
                      <a:pt x="799" y="857"/>
                      <a:pt x="798" y="856"/>
                    </a:cubicBezTo>
                    <a:cubicBezTo>
                      <a:pt x="798" y="856"/>
                      <a:pt x="797" y="856"/>
                      <a:pt x="797" y="856"/>
                    </a:cubicBezTo>
                    <a:cubicBezTo>
                      <a:pt x="796" y="857"/>
                      <a:pt x="796" y="857"/>
                      <a:pt x="795" y="858"/>
                    </a:cubicBezTo>
                    <a:cubicBezTo>
                      <a:pt x="795" y="858"/>
                      <a:pt x="795" y="859"/>
                      <a:pt x="795" y="860"/>
                    </a:cubicBezTo>
                    <a:cubicBezTo>
                      <a:pt x="796" y="861"/>
                      <a:pt x="797" y="861"/>
                      <a:pt x="798" y="862"/>
                    </a:cubicBezTo>
                    <a:cubicBezTo>
                      <a:pt x="798" y="863"/>
                      <a:pt x="798" y="864"/>
                      <a:pt x="798" y="864"/>
                    </a:cubicBezTo>
                    <a:cubicBezTo>
                      <a:pt x="798" y="865"/>
                      <a:pt x="799" y="865"/>
                      <a:pt x="799" y="865"/>
                    </a:cubicBezTo>
                    <a:cubicBezTo>
                      <a:pt x="798" y="866"/>
                      <a:pt x="798" y="866"/>
                      <a:pt x="798" y="867"/>
                    </a:cubicBezTo>
                    <a:cubicBezTo>
                      <a:pt x="797" y="867"/>
                      <a:pt x="796" y="866"/>
                      <a:pt x="796" y="865"/>
                    </a:cubicBezTo>
                    <a:cubicBezTo>
                      <a:pt x="796" y="865"/>
                      <a:pt x="795" y="865"/>
                      <a:pt x="795" y="864"/>
                    </a:cubicBezTo>
                    <a:cubicBezTo>
                      <a:pt x="794" y="864"/>
                      <a:pt x="793" y="865"/>
                      <a:pt x="792" y="865"/>
                    </a:cubicBezTo>
                    <a:cubicBezTo>
                      <a:pt x="792" y="864"/>
                      <a:pt x="791" y="864"/>
                      <a:pt x="791" y="864"/>
                    </a:cubicBezTo>
                    <a:cubicBezTo>
                      <a:pt x="790" y="864"/>
                      <a:pt x="789" y="864"/>
                      <a:pt x="788" y="864"/>
                    </a:cubicBezTo>
                    <a:cubicBezTo>
                      <a:pt x="787" y="864"/>
                      <a:pt x="787" y="865"/>
                      <a:pt x="786" y="865"/>
                    </a:cubicBezTo>
                    <a:cubicBezTo>
                      <a:pt x="786" y="866"/>
                      <a:pt x="785" y="867"/>
                      <a:pt x="784" y="868"/>
                    </a:cubicBezTo>
                    <a:cubicBezTo>
                      <a:pt x="784" y="868"/>
                      <a:pt x="784" y="869"/>
                      <a:pt x="784" y="869"/>
                    </a:cubicBezTo>
                    <a:cubicBezTo>
                      <a:pt x="783" y="870"/>
                      <a:pt x="783" y="870"/>
                      <a:pt x="782" y="870"/>
                    </a:cubicBezTo>
                    <a:cubicBezTo>
                      <a:pt x="782" y="870"/>
                      <a:pt x="782" y="871"/>
                      <a:pt x="781" y="871"/>
                    </a:cubicBezTo>
                    <a:cubicBezTo>
                      <a:pt x="781" y="871"/>
                      <a:pt x="781" y="871"/>
                      <a:pt x="780" y="870"/>
                    </a:cubicBezTo>
                    <a:cubicBezTo>
                      <a:pt x="779" y="870"/>
                      <a:pt x="779" y="872"/>
                      <a:pt x="778" y="871"/>
                    </a:cubicBezTo>
                    <a:cubicBezTo>
                      <a:pt x="777" y="872"/>
                      <a:pt x="777" y="873"/>
                      <a:pt x="775" y="873"/>
                    </a:cubicBezTo>
                    <a:cubicBezTo>
                      <a:pt x="775" y="873"/>
                      <a:pt x="775" y="874"/>
                      <a:pt x="774" y="874"/>
                    </a:cubicBezTo>
                    <a:cubicBezTo>
                      <a:pt x="774" y="876"/>
                      <a:pt x="774" y="878"/>
                      <a:pt x="774" y="879"/>
                    </a:cubicBezTo>
                    <a:cubicBezTo>
                      <a:pt x="774" y="880"/>
                      <a:pt x="774" y="880"/>
                      <a:pt x="774" y="880"/>
                    </a:cubicBezTo>
                    <a:cubicBezTo>
                      <a:pt x="773" y="881"/>
                      <a:pt x="772" y="881"/>
                      <a:pt x="771" y="881"/>
                    </a:cubicBezTo>
                    <a:cubicBezTo>
                      <a:pt x="771" y="880"/>
                      <a:pt x="771" y="880"/>
                      <a:pt x="771" y="880"/>
                    </a:cubicBezTo>
                    <a:cubicBezTo>
                      <a:pt x="769" y="880"/>
                      <a:pt x="766" y="880"/>
                      <a:pt x="764" y="880"/>
                    </a:cubicBezTo>
                    <a:cubicBezTo>
                      <a:pt x="763" y="881"/>
                      <a:pt x="762" y="881"/>
                      <a:pt x="761" y="882"/>
                    </a:cubicBezTo>
                    <a:cubicBezTo>
                      <a:pt x="761" y="884"/>
                      <a:pt x="759" y="884"/>
                      <a:pt x="758" y="885"/>
                    </a:cubicBezTo>
                    <a:cubicBezTo>
                      <a:pt x="758" y="884"/>
                      <a:pt x="758" y="884"/>
                      <a:pt x="756" y="884"/>
                    </a:cubicBezTo>
                    <a:cubicBezTo>
                      <a:pt x="756" y="885"/>
                      <a:pt x="756" y="885"/>
                      <a:pt x="755" y="885"/>
                    </a:cubicBezTo>
                    <a:cubicBezTo>
                      <a:pt x="755" y="886"/>
                      <a:pt x="755" y="886"/>
                      <a:pt x="755" y="886"/>
                    </a:cubicBezTo>
                    <a:cubicBezTo>
                      <a:pt x="756" y="888"/>
                      <a:pt x="758" y="888"/>
                      <a:pt x="760" y="889"/>
                    </a:cubicBezTo>
                    <a:cubicBezTo>
                      <a:pt x="760" y="889"/>
                      <a:pt x="760" y="889"/>
                      <a:pt x="760" y="890"/>
                    </a:cubicBezTo>
                    <a:cubicBezTo>
                      <a:pt x="760" y="890"/>
                      <a:pt x="760" y="890"/>
                      <a:pt x="761" y="891"/>
                    </a:cubicBezTo>
                    <a:cubicBezTo>
                      <a:pt x="762" y="891"/>
                      <a:pt x="763" y="891"/>
                      <a:pt x="764" y="891"/>
                    </a:cubicBezTo>
                    <a:cubicBezTo>
                      <a:pt x="765" y="892"/>
                      <a:pt x="766" y="891"/>
                      <a:pt x="766" y="892"/>
                    </a:cubicBezTo>
                    <a:cubicBezTo>
                      <a:pt x="767" y="892"/>
                      <a:pt x="767" y="892"/>
                      <a:pt x="768" y="892"/>
                    </a:cubicBezTo>
                    <a:cubicBezTo>
                      <a:pt x="768" y="892"/>
                      <a:pt x="768" y="893"/>
                      <a:pt x="768" y="893"/>
                    </a:cubicBezTo>
                    <a:cubicBezTo>
                      <a:pt x="770" y="893"/>
                      <a:pt x="771" y="893"/>
                      <a:pt x="773" y="893"/>
                    </a:cubicBezTo>
                    <a:cubicBezTo>
                      <a:pt x="772" y="894"/>
                      <a:pt x="772" y="894"/>
                      <a:pt x="771" y="894"/>
                    </a:cubicBezTo>
                    <a:cubicBezTo>
                      <a:pt x="769" y="894"/>
                      <a:pt x="767" y="894"/>
                      <a:pt x="765" y="894"/>
                    </a:cubicBezTo>
                    <a:cubicBezTo>
                      <a:pt x="764" y="895"/>
                      <a:pt x="764" y="895"/>
                      <a:pt x="763" y="895"/>
                    </a:cubicBezTo>
                    <a:cubicBezTo>
                      <a:pt x="763" y="896"/>
                      <a:pt x="762" y="897"/>
                      <a:pt x="761" y="897"/>
                    </a:cubicBezTo>
                    <a:cubicBezTo>
                      <a:pt x="761" y="897"/>
                      <a:pt x="760" y="897"/>
                      <a:pt x="760" y="898"/>
                    </a:cubicBezTo>
                    <a:cubicBezTo>
                      <a:pt x="760" y="898"/>
                      <a:pt x="760" y="898"/>
                      <a:pt x="760" y="898"/>
                    </a:cubicBezTo>
                    <a:cubicBezTo>
                      <a:pt x="759" y="899"/>
                      <a:pt x="758" y="899"/>
                      <a:pt x="758" y="900"/>
                    </a:cubicBezTo>
                    <a:cubicBezTo>
                      <a:pt x="757" y="900"/>
                      <a:pt x="757" y="901"/>
                      <a:pt x="758" y="902"/>
                    </a:cubicBezTo>
                    <a:cubicBezTo>
                      <a:pt x="758" y="902"/>
                      <a:pt x="758" y="903"/>
                      <a:pt x="759" y="904"/>
                    </a:cubicBezTo>
                    <a:cubicBezTo>
                      <a:pt x="759" y="905"/>
                      <a:pt x="760" y="905"/>
                      <a:pt x="760" y="906"/>
                    </a:cubicBezTo>
                    <a:cubicBezTo>
                      <a:pt x="760" y="907"/>
                      <a:pt x="760" y="907"/>
                      <a:pt x="761" y="907"/>
                    </a:cubicBezTo>
                    <a:cubicBezTo>
                      <a:pt x="761" y="907"/>
                      <a:pt x="761" y="907"/>
                      <a:pt x="761" y="907"/>
                    </a:cubicBezTo>
                    <a:cubicBezTo>
                      <a:pt x="761" y="908"/>
                      <a:pt x="761" y="909"/>
                      <a:pt x="761" y="910"/>
                    </a:cubicBezTo>
                    <a:cubicBezTo>
                      <a:pt x="762" y="911"/>
                      <a:pt x="763" y="911"/>
                      <a:pt x="763" y="912"/>
                    </a:cubicBezTo>
                    <a:cubicBezTo>
                      <a:pt x="763" y="913"/>
                      <a:pt x="764" y="914"/>
                      <a:pt x="764" y="914"/>
                    </a:cubicBezTo>
                    <a:cubicBezTo>
                      <a:pt x="764" y="917"/>
                      <a:pt x="764" y="919"/>
                      <a:pt x="764" y="922"/>
                    </a:cubicBezTo>
                    <a:cubicBezTo>
                      <a:pt x="765" y="922"/>
                      <a:pt x="766" y="923"/>
                      <a:pt x="767" y="924"/>
                    </a:cubicBezTo>
                    <a:cubicBezTo>
                      <a:pt x="767" y="925"/>
                      <a:pt x="767" y="925"/>
                      <a:pt x="767" y="926"/>
                    </a:cubicBezTo>
                    <a:cubicBezTo>
                      <a:pt x="767" y="926"/>
                      <a:pt x="767" y="926"/>
                      <a:pt x="767" y="927"/>
                    </a:cubicBezTo>
                    <a:cubicBezTo>
                      <a:pt x="767" y="927"/>
                      <a:pt x="767" y="927"/>
                      <a:pt x="767" y="927"/>
                    </a:cubicBezTo>
                    <a:cubicBezTo>
                      <a:pt x="767" y="928"/>
                      <a:pt x="767" y="928"/>
                      <a:pt x="768" y="929"/>
                    </a:cubicBezTo>
                    <a:cubicBezTo>
                      <a:pt x="768" y="929"/>
                      <a:pt x="768" y="929"/>
                      <a:pt x="768" y="929"/>
                    </a:cubicBezTo>
                    <a:cubicBezTo>
                      <a:pt x="769" y="930"/>
                      <a:pt x="769" y="930"/>
                      <a:pt x="769" y="931"/>
                    </a:cubicBezTo>
                    <a:cubicBezTo>
                      <a:pt x="768" y="931"/>
                      <a:pt x="768" y="932"/>
                      <a:pt x="768" y="932"/>
                    </a:cubicBezTo>
                    <a:cubicBezTo>
                      <a:pt x="767" y="932"/>
                      <a:pt x="767" y="932"/>
                      <a:pt x="767" y="932"/>
                    </a:cubicBezTo>
                    <a:cubicBezTo>
                      <a:pt x="767" y="934"/>
                      <a:pt x="767" y="935"/>
                      <a:pt x="767" y="937"/>
                    </a:cubicBezTo>
                    <a:cubicBezTo>
                      <a:pt x="768" y="938"/>
                      <a:pt x="769" y="940"/>
                      <a:pt x="770" y="941"/>
                    </a:cubicBezTo>
                    <a:cubicBezTo>
                      <a:pt x="770" y="942"/>
                      <a:pt x="770" y="943"/>
                      <a:pt x="770" y="943"/>
                    </a:cubicBezTo>
                    <a:cubicBezTo>
                      <a:pt x="770" y="944"/>
                      <a:pt x="769" y="943"/>
                      <a:pt x="769" y="944"/>
                    </a:cubicBezTo>
                    <a:cubicBezTo>
                      <a:pt x="769" y="944"/>
                      <a:pt x="768" y="944"/>
                      <a:pt x="768" y="944"/>
                    </a:cubicBezTo>
                    <a:cubicBezTo>
                      <a:pt x="767" y="944"/>
                      <a:pt x="767" y="944"/>
                      <a:pt x="767" y="944"/>
                    </a:cubicBezTo>
                    <a:cubicBezTo>
                      <a:pt x="766" y="944"/>
                      <a:pt x="766" y="944"/>
                      <a:pt x="765" y="944"/>
                    </a:cubicBezTo>
                    <a:cubicBezTo>
                      <a:pt x="765" y="943"/>
                      <a:pt x="764" y="943"/>
                      <a:pt x="764" y="943"/>
                    </a:cubicBezTo>
                    <a:cubicBezTo>
                      <a:pt x="763" y="943"/>
                      <a:pt x="763" y="943"/>
                      <a:pt x="762" y="943"/>
                    </a:cubicBezTo>
                    <a:cubicBezTo>
                      <a:pt x="761" y="942"/>
                      <a:pt x="760" y="942"/>
                      <a:pt x="760" y="941"/>
                    </a:cubicBezTo>
                    <a:cubicBezTo>
                      <a:pt x="758" y="943"/>
                      <a:pt x="757" y="944"/>
                      <a:pt x="756" y="945"/>
                    </a:cubicBezTo>
                    <a:cubicBezTo>
                      <a:pt x="756" y="946"/>
                      <a:pt x="757" y="947"/>
                      <a:pt x="757" y="948"/>
                    </a:cubicBezTo>
                    <a:cubicBezTo>
                      <a:pt x="757" y="948"/>
                      <a:pt x="757" y="948"/>
                      <a:pt x="756" y="949"/>
                    </a:cubicBezTo>
                    <a:cubicBezTo>
                      <a:pt x="756" y="949"/>
                      <a:pt x="756" y="950"/>
                      <a:pt x="756" y="951"/>
                    </a:cubicBezTo>
                    <a:cubicBezTo>
                      <a:pt x="755" y="949"/>
                      <a:pt x="753" y="949"/>
                      <a:pt x="752" y="947"/>
                    </a:cubicBezTo>
                    <a:cubicBezTo>
                      <a:pt x="752" y="947"/>
                      <a:pt x="752" y="947"/>
                      <a:pt x="752" y="947"/>
                    </a:cubicBezTo>
                    <a:cubicBezTo>
                      <a:pt x="751" y="947"/>
                      <a:pt x="751" y="946"/>
                      <a:pt x="750" y="946"/>
                    </a:cubicBezTo>
                    <a:cubicBezTo>
                      <a:pt x="750" y="946"/>
                      <a:pt x="750" y="945"/>
                      <a:pt x="750" y="945"/>
                    </a:cubicBezTo>
                    <a:cubicBezTo>
                      <a:pt x="750" y="945"/>
                      <a:pt x="749" y="945"/>
                      <a:pt x="749" y="945"/>
                    </a:cubicBezTo>
                    <a:cubicBezTo>
                      <a:pt x="748" y="944"/>
                      <a:pt x="748" y="944"/>
                      <a:pt x="747" y="942"/>
                    </a:cubicBezTo>
                    <a:cubicBezTo>
                      <a:pt x="747" y="942"/>
                      <a:pt x="746" y="941"/>
                      <a:pt x="745" y="941"/>
                    </a:cubicBezTo>
                    <a:cubicBezTo>
                      <a:pt x="745" y="941"/>
                      <a:pt x="745" y="941"/>
                      <a:pt x="745" y="940"/>
                    </a:cubicBezTo>
                    <a:cubicBezTo>
                      <a:pt x="744" y="939"/>
                      <a:pt x="743" y="938"/>
                      <a:pt x="742" y="937"/>
                    </a:cubicBezTo>
                    <a:cubicBezTo>
                      <a:pt x="742" y="937"/>
                      <a:pt x="742" y="937"/>
                      <a:pt x="742" y="937"/>
                    </a:cubicBezTo>
                    <a:cubicBezTo>
                      <a:pt x="741" y="936"/>
                      <a:pt x="740" y="935"/>
                      <a:pt x="739" y="934"/>
                    </a:cubicBezTo>
                    <a:cubicBezTo>
                      <a:pt x="739" y="933"/>
                      <a:pt x="739" y="933"/>
                      <a:pt x="739" y="933"/>
                    </a:cubicBezTo>
                    <a:cubicBezTo>
                      <a:pt x="739" y="932"/>
                      <a:pt x="739" y="932"/>
                      <a:pt x="738" y="932"/>
                    </a:cubicBezTo>
                    <a:cubicBezTo>
                      <a:pt x="737" y="931"/>
                      <a:pt x="736" y="930"/>
                      <a:pt x="735" y="929"/>
                    </a:cubicBezTo>
                    <a:cubicBezTo>
                      <a:pt x="735" y="927"/>
                      <a:pt x="734" y="927"/>
                      <a:pt x="733" y="926"/>
                    </a:cubicBezTo>
                    <a:cubicBezTo>
                      <a:pt x="733" y="925"/>
                      <a:pt x="732" y="924"/>
                      <a:pt x="732" y="924"/>
                    </a:cubicBezTo>
                    <a:cubicBezTo>
                      <a:pt x="731" y="923"/>
                      <a:pt x="729" y="922"/>
                      <a:pt x="729" y="921"/>
                    </a:cubicBezTo>
                    <a:cubicBezTo>
                      <a:pt x="729" y="920"/>
                      <a:pt x="728" y="919"/>
                      <a:pt x="727" y="919"/>
                    </a:cubicBezTo>
                    <a:cubicBezTo>
                      <a:pt x="726" y="919"/>
                      <a:pt x="726" y="918"/>
                      <a:pt x="725" y="918"/>
                    </a:cubicBezTo>
                    <a:cubicBezTo>
                      <a:pt x="725" y="918"/>
                      <a:pt x="724" y="918"/>
                      <a:pt x="724" y="918"/>
                    </a:cubicBezTo>
                    <a:cubicBezTo>
                      <a:pt x="723" y="917"/>
                      <a:pt x="723" y="917"/>
                      <a:pt x="722" y="917"/>
                    </a:cubicBezTo>
                    <a:cubicBezTo>
                      <a:pt x="722" y="917"/>
                      <a:pt x="721" y="916"/>
                      <a:pt x="721" y="915"/>
                    </a:cubicBezTo>
                    <a:cubicBezTo>
                      <a:pt x="721" y="915"/>
                      <a:pt x="721" y="914"/>
                      <a:pt x="720" y="914"/>
                    </a:cubicBezTo>
                    <a:cubicBezTo>
                      <a:pt x="720" y="913"/>
                      <a:pt x="720" y="913"/>
                      <a:pt x="719" y="912"/>
                    </a:cubicBezTo>
                    <a:cubicBezTo>
                      <a:pt x="719" y="912"/>
                      <a:pt x="718" y="912"/>
                      <a:pt x="718" y="912"/>
                    </a:cubicBezTo>
                    <a:cubicBezTo>
                      <a:pt x="717" y="911"/>
                      <a:pt x="717" y="910"/>
                      <a:pt x="716" y="910"/>
                    </a:cubicBezTo>
                    <a:cubicBezTo>
                      <a:pt x="715" y="909"/>
                      <a:pt x="714" y="910"/>
                      <a:pt x="714" y="909"/>
                    </a:cubicBezTo>
                    <a:cubicBezTo>
                      <a:pt x="713" y="909"/>
                      <a:pt x="713" y="909"/>
                      <a:pt x="712" y="909"/>
                    </a:cubicBezTo>
                    <a:cubicBezTo>
                      <a:pt x="712" y="909"/>
                      <a:pt x="712" y="909"/>
                      <a:pt x="712" y="910"/>
                    </a:cubicBezTo>
                    <a:cubicBezTo>
                      <a:pt x="711" y="910"/>
                      <a:pt x="711" y="910"/>
                      <a:pt x="710" y="910"/>
                    </a:cubicBezTo>
                    <a:cubicBezTo>
                      <a:pt x="710" y="910"/>
                      <a:pt x="709" y="910"/>
                      <a:pt x="709" y="911"/>
                    </a:cubicBezTo>
                    <a:cubicBezTo>
                      <a:pt x="709" y="912"/>
                      <a:pt x="710" y="911"/>
                      <a:pt x="710" y="912"/>
                    </a:cubicBezTo>
                    <a:cubicBezTo>
                      <a:pt x="710" y="913"/>
                      <a:pt x="710" y="914"/>
                      <a:pt x="710" y="914"/>
                    </a:cubicBezTo>
                    <a:cubicBezTo>
                      <a:pt x="711" y="915"/>
                      <a:pt x="712" y="915"/>
                      <a:pt x="713" y="916"/>
                    </a:cubicBezTo>
                    <a:cubicBezTo>
                      <a:pt x="713" y="917"/>
                      <a:pt x="713" y="918"/>
                      <a:pt x="713" y="919"/>
                    </a:cubicBezTo>
                    <a:cubicBezTo>
                      <a:pt x="715" y="919"/>
                      <a:pt x="713" y="921"/>
                      <a:pt x="715" y="921"/>
                    </a:cubicBezTo>
                    <a:cubicBezTo>
                      <a:pt x="715" y="922"/>
                      <a:pt x="715" y="924"/>
                      <a:pt x="715" y="925"/>
                    </a:cubicBezTo>
                    <a:cubicBezTo>
                      <a:pt x="715" y="925"/>
                      <a:pt x="715" y="925"/>
                      <a:pt x="715" y="925"/>
                    </a:cubicBezTo>
                    <a:cubicBezTo>
                      <a:pt x="715" y="926"/>
                      <a:pt x="715" y="927"/>
                      <a:pt x="715" y="928"/>
                    </a:cubicBezTo>
                    <a:cubicBezTo>
                      <a:pt x="715" y="928"/>
                      <a:pt x="715" y="928"/>
                      <a:pt x="715" y="928"/>
                    </a:cubicBezTo>
                    <a:cubicBezTo>
                      <a:pt x="715" y="928"/>
                      <a:pt x="715" y="928"/>
                      <a:pt x="714" y="928"/>
                    </a:cubicBezTo>
                    <a:cubicBezTo>
                      <a:pt x="713" y="927"/>
                      <a:pt x="713" y="926"/>
                      <a:pt x="713" y="925"/>
                    </a:cubicBezTo>
                    <a:cubicBezTo>
                      <a:pt x="712" y="925"/>
                      <a:pt x="711" y="925"/>
                      <a:pt x="710" y="924"/>
                    </a:cubicBezTo>
                    <a:cubicBezTo>
                      <a:pt x="710" y="923"/>
                      <a:pt x="710" y="923"/>
                      <a:pt x="710" y="922"/>
                    </a:cubicBezTo>
                    <a:cubicBezTo>
                      <a:pt x="710" y="922"/>
                      <a:pt x="710" y="921"/>
                      <a:pt x="709" y="921"/>
                    </a:cubicBezTo>
                    <a:cubicBezTo>
                      <a:pt x="709" y="921"/>
                      <a:pt x="709" y="920"/>
                      <a:pt x="709" y="920"/>
                    </a:cubicBezTo>
                    <a:cubicBezTo>
                      <a:pt x="709" y="920"/>
                      <a:pt x="708" y="920"/>
                      <a:pt x="708" y="920"/>
                    </a:cubicBezTo>
                    <a:cubicBezTo>
                      <a:pt x="708" y="920"/>
                      <a:pt x="708" y="919"/>
                      <a:pt x="708" y="919"/>
                    </a:cubicBezTo>
                    <a:cubicBezTo>
                      <a:pt x="708" y="919"/>
                      <a:pt x="707" y="918"/>
                      <a:pt x="707" y="918"/>
                    </a:cubicBezTo>
                    <a:cubicBezTo>
                      <a:pt x="705" y="917"/>
                      <a:pt x="705" y="915"/>
                      <a:pt x="704" y="913"/>
                    </a:cubicBezTo>
                    <a:cubicBezTo>
                      <a:pt x="704" y="913"/>
                      <a:pt x="704" y="913"/>
                      <a:pt x="704" y="912"/>
                    </a:cubicBezTo>
                    <a:cubicBezTo>
                      <a:pt x="704" y="912"/>
                      <a:pt x="703" y="912"/>
                      <a:pt x="703" y="912"/>
                    </a:cubicBezTo>
                    <a:cubicBezTo>
                      <a:pt x="701" y="913"/>
                      <a:pt x="701" y="913"/>
                      <a:pt x="700" y="915"/>
                    </a:cubicBezTo>
                    <a:cubicBezTo>
                      <a:pt x="699" y="916"/>
                      <a:pt x="699" y="916"/>
                      <a:pt x="698" y="917"/>
                    </a:cubicBezTo>
                    <a:cubicBezTo>
                      <a:pt x="697" y="916"/>
                      <a:pt x="697" y="915"/>
                      <a:pt x="696" y="915"/>
                    </a:cubicBezTo>
                    <a:cubicBezTo>
                      <a:pt x="695" y="915"/>
                      <a:pt x="695" y="915"/>
                      <a:pt x="694" y="915"/>
                    </a:cubicBezTo>
                    <a:cubicBezTo>
                      <a:pt x="694" y="915"/>
                      <a:pt x="694" y="915"/>
                      <a:pt x="694" y="915"/>
                    </a:cubicBezTo>
                    <a:cubicBezTo>
                      <a:pt x="693" y="915"/>
                      <a:pt x="692" y="915"/>
                      <a:pt x="690" y="915"/>
                    </a:cubicBezTo>
                    <a:cubicBezTo>
                      <a:pt x="690" y="915"/>
                      <a:pt x="690" y="915"/>
                      <a:pt x="690" y="915"/>
                    </a:cubicBezTo>
                    <a:cubicBezTo>
                      <a:pt x="689" y="915"/>
                      <a:pt x="688" y="914"/>
                      <a:pt x="687" y="915"/>
                    </a:cubicBezTo>
                    <a:cubicBezTo>
                      <a:pt x="687" y="915"/>
                      <a:pt x="686" y="915"/>
                      <a:pt x="685" y="914"/>
                    </a:cubicBezTo>
                    <a:cubicBezTo>
                      <a:pt x="685" y="914"/>
                      <a:pt x="684" y="914"/>
                      <a:pt x="684" y="914"/>
                    </a:cubicBezTo>
                    <a:cubicBezTo>
                      <a:pt x="684" y="914"/>
                      <a:pt x="683" y="914"/>
                      <a:pt x="683" y="915"/>
                    </a:cubicBezTo>
                    <a:cubicBezTo>
                      <a:pt x="683" y="914"/>
                      <a:pt x="683" y="914"/>
                      <a:pt x="682" y="914"/>
                    </a:cubicBezTo>
                    <a:cubicBezTo>
                      <a:pt x="682" y="914"/>
                      <a:pt x="681" y="914"/>
                      <a:pt x="681" y="915"/>
                    </a:cubicBezTo>
                    <a:cubicBezTo>
                      <a:pt x="681" y="915"/>
                      <a:pt x="680" y="915"/>
                      <a:pt x="679" y="916"/>
                    </a:cubicBezTo>
                    <a:cubicBezTo>
                      <a:pt x="679" y="916"/>
                      <a:pt x="678" y="916"/>
                      <a:pt x="678" y="916"/>
                    </a:cubicBezTo>
                    <a:cubicBezTo>
                      <a:pt x="677" y="916"/>
                      <a:pt x="677" y="917"/>
                      <a:pt x="676" y="917"/>
                    </a:cubicBezTo>
                    <a:cubicBezTo>
                      <a:pt x="676" y="917"/>
                      <a:pt x="675" y="917"/>
                      <a:pt x="675" y="917"/>
                    </a:cubicBezTo>
                    <a:cubicBezTo>
                      <a:pt x="674" y="918"/>
                      <a:pt x="673" y="917"/>
                      <a:pt x="672" y="918"/>
                    </a:cubicBezTo>
                    <a:cubicBezTo>
                      <a:pt x="672" y="918"/>
                      <a:pt x="671" y="918"/>
                      <a:pt x="670" y="918"/>
                    </a:cubicBezTo>
                    <a:cubicBezTo>
                      <a:pt x="670" y="918"/>
                      <a:pt x="670" y="918"/>
                      <a:pt x="669" y="917"/>
                    </a:cubicBezTo>
                    <a:cubicBezTo>
                      <a:pt x="669" y="917"/>
                      <a:pt x="668" y="916"/>
                      <a:pt x="667" y="916"/>
                    </a:cubicBezTo>
                    <a:cubicBezTo>
                      <a:pt x="667" y="916"/>
                      <a:pt x="667" y="915"/>
                      <a:pt x="666" y="915"/>
                    </a:cubicBezTo>
                    <a:cubicBezTo>
                      <a:pt x="665" y="915"/>
                      <a:pt x="664" y="915"/>
                      <a:pt x="663" y="915"/>
                    </a:cubicBezTo>
                    <a:cubicBezTo>
                      <a:pt x="663" y="914"/>
                      <a:pt x="663" y="914"/>
                      <a:pt x="663" y="914"/>
                    </a:cubicBezTo>
                    <a:cubicBezTo>
                      <a:pt x="662" y="914"/>
                      <a:pt x="661" y="914"/>
                      <a:pt x="660" y="914"/>
                    </a:cubicBezTo>
                    <a:cubicBezTo>
                      <a:pt x="660" y="914"/>
                      <a:pt x="660" y="914"/>
                      <a:pt x="659" y="915"/>
                    </a:cubicBezTo>
                    <a:cubicBezTo>
                      <a:pt x="659" y="915"/>
                      <a:pt x="659" y="914"/>
                      <a:pt x="658" y="914"/>
                    </a:cubicBezTo>
                    <a:cubicBezTo>
                      <a:pt x="658" y="914"/>
                      <a:pt x="658" y="914"/>
                      <a:pt x="657" y="915"/>
                    </a:cubicBezTo>
                    <a:cubicBezTo>
                      <a:pt x="657" y="915"/>
                      <a:pt x="656" y="915"/>
                      <a:pt x="655" y="915"/>
                    </a:cubicBezTo>
                    <a:cubicBezTo>
                      <a:pt x="655" y="914"/>
                      <a:pt x="655" y="914"/>
                      <a:pt x="655" y="914"/>
                    </a:cubicBezTo>
                    <a:cubicBezTo>
                      <a:pt x="654" y="914"/>
                      <a:pt x="654" y="914"/>
                      <a:pt x="653" y="914"/>
                    </a:cubicBezTo>
                    <a:cubicBezTo>
                      <a:pt x="653" y="914"/>
                      <a:pt x="653" y="914"/>
                      <a:pt x="653" y="914"/>
                    </a:cubicBezTo>
                    <a:cubicBezTo>
                      <a:pt x="652" y="915"/>
                      <a:pt x="652" y="914"/>
                      <a:pt x="652" y="914"/>
                    </a:cubicBezTo>
                    <a:cubicBezTo>
                      <a:pt x="651" y="914"/>
                      <a:pt x="651" y="914"/>
                      <a:pt x="651" y="915"/>
                    </a:cubicBezTo>
                    <a:cubicBezTo>
                      <a:pt x="649" y="915"/>
                      <a:pt x="648" y="915"/>
                      <a:pt x="647" y="915"/>
                    </a:cubicBezTo>
                    <a:cubicBezTo>
                      <a:pt x="647" y="914"/>
                      <a:pt x="646" y="914"/>
                      <a:pt x="646" y="914"/>
                    </a:cubicBezTo>
                    <a:cubicBezTo>
                      <a:pt x="645" y="914"/>
                      <a:pt x="643" y="914"/>
                      <a:pt x="642" y="914"/>
                    </a:cubicBezTo>
                    <a:cubicBezTo>
                      <a:pt x="642" y="914"/>
                      <a:pt x="641" y="913"/>
                      <a:pt x="641" y="913"/>
                    </a:cubicBezTo>
                    <a:cubicBezTo>
                      <a:pt x="641" y="912"/>
                      <a:pt x="641" y="912"/>
                      <a:pt x="641" y="911"/>
                    </a:cubicBezTo>
                    <a:cubicBezTo>
                      <a:pt x="640" y="911"/>
                      <a:pt x="640" y="911"/>
                      <a:pt x="640" y="911"/>
                    </a:cubicBezTo>
                    <a:cubicBezTo>
                      <a:pt x="639" y="911"/>
                      <a:pt x="639" y="911"/>
                      <a:pt x="639" y="911"/>
                    </a:cubicBezTo>
                    <a:cubicBezTo>
                      <a:pt x="639" y="910"/>
                      <a:pt x="639" y="909"/>
                      <a:pt x="639" y="908"/>
                    </a:cubicBezTo>
                    <a:cubicBezTo>
                      <a:pt x="639" y="908"/>
                      <a:pt x="639" y="907"/>
                      <a:pt x="639" y="907"/>
                    </a:cubicBezTo>
                    <a:cubicBezTo>
                      <a:pt x="639" y="907"/>
                      <a:pt x="639" y="906"/>
                      <a:pt x="639" y="906"/>
                    </a:cubicBezTo>
                    <a:cubicBezTo>
                      <a:pt x="640" y="905"/>
                      <a:pt x="640" y="904"/>
                      <a:pt x="641" y="903"/>
                    </a:cubicBezTo>
                    <a:cubicBezTo>
                      <a:pt x="642" y="902"/>
                      <a:pt x="643" y="901"/>
                      <a:pt x="644" y="900"/>
                    </a:cubicBezTo>
                    <a:cubicBezTo>
                      <a:pt x="645" y="899"/>
                      <a:pt x="645" y="898"/>
                      <a:pt x="646" y="897"/>
                    </a:cubicBezTo>
                    <a:cubicBezTo>
                      <a:pt x="646" y="896"/>
                      <a:pt x="646" y="895"/>
                      <a:pt x="646" y="894"/>
                    </a:cubicBezTo>
                    <a:cubicBezTo>
                      <a:pt x="646" y="893"/>
                      <a:pt x="645" y="892"/>
                      <a:pt x="644" y="891"/>
                    </a:cubicBezTo>
                    <a:cubicBezTo>
                      <a:pt x="643" y="891"/>
                      <a:pt x="642" y="891"/>
                      <a:pt x="640" y="891"/>
                    </a:cubicBezTo>
                    <a:cubicBezTo>
                      <a:pt x="640" y="892"/>
                      <a:pt x="639" y="893"/>
                      <a:pt x="638" y="893"/>
                    </a:cubicBezTo>
                    <a:cubicBezTo>
                      <a:pt x="638" y="894"/>
                      <a:pt x="637" y="895"/>
                      <a:pt x="636" y="896"/>
                    </a:cubicBezTo>
                    <a:cubicBezTo>
                      <a:pt x="636" y="897"/>
                      <a:pt x="635" y="897"/>
                      <a:pt x="634" y="898"/>
                    </a:cubicBezTo>
                    <a:cubicBezTo>
                      <a:pt x="634" y="899"/>
                      <a:pt x="633" y="899"/>
                      <a:pt x="633" y="900"/>
                    </a:cubicBezTo>
                    <a:cubicBezTo>
                      <a:pt x="632" y="900"/>
                      <a:pt x="632" y="900"/>
                      <a:pt x="632" y="900"/>
                    </a:cubicBezTo>
                    <a:cubicBezTo>
                      <a:pt x="631" y="900"/>
                      <a:pt x="632" y="901"/>
                      <a:pt x="631" y="901"/>
                    </a:cubicBezTo>
                    <a:cubicBezTo>
                      <a:pt x="631" y="902"/>
                      <a:pt x="630" y="903"/>
                      <a:pt x="629" y="904"/>
                    </a:cubicBezTo>
                    <a:cubicBezTo>
                      <a:pt x="629" y="904"/>
                      <a:pt x="628" y="904"/>
                      <a:pt x="628" y="904"/>
                    </a:cubicBezTo>
                    <a:cubicBezTo>
                      <a:pt x="628" y="904"/>
                      <a:pt x="628" y="905"/>
                      <a:pt x="627" y="906"/>
                    </a:cubicBezTo>
                    <a:cubicBezTo>
                      <a:pt x="627" y="906"/>
                      <a:pt x="626" y="906"/>
                      <a:pt x="626" y="906"/>
                    </a:cubicBezTo>
                    <a:cubicBezTo>
                      <a:pt x="626" y="907"/>
                      <a:pt x="626" y="907"/>
                      <a:pt x="626" y="907"/>
                    </a:cubicBezTo>
                    <a:cubicBezTo>
                      <a:pt x="625" y="907"/>
                      <a:pt x="625" y="907"/>
                      <a:pt x="624" y="907"/>
                    </a:cubicBezTo>
                    <a:cubicBezTo>
                      <a:pt x="624" y="907"/>
                      <a:pt x="624" y="908"/>
                      <a:pt x="624" y="908"/>
                    </a:cubicBezTo>
                    <a:cubicBezTo>
                      <a:pt x="623" y="908"/>
                      <a:pt x="623" y="908"/>
                      <a:pt x="623" y="908"/>
                    </a:cubicBezTo>
                    <a:cubicBezTo>
                      <a:pt x="622" y="909"/>
                      <a:pt x="622" y="909"/>
                      <a:pt x="622" y="909"/>
                    </a:cubicBezTo>
                    <a:cubicBezTo>
                      <a:pt x="622" y="910"/>
                      <a:pt x="622" y="910"/>
                      <a:pt x="621" y="910"/>
                    </a:cubicBezTo>
                    <a:cubicBezTo>
                      <a:pt x="621" y="910"/>
                      <a:pt x="621" y="910"/>
                      <a:pt x="621" y="911"/>
                    </a:cubicBezTo>
                    <a:cubicBezTo>
                      <a:pt x="621" y="911"/>
                      <a:pt x="620" y="911"/>
                      <a:pt x="620" y="911"/>
                    </a:cubicBezTo>
                    <a:cubicBezTo>
                      <a:pt x="620" y="912"/>
                      <a:pt x="620" y="912"/>
                      <a:pt x="620" y="913"/>
                    </a:cubicBezTo>
                    <a:cubicBezTo>
                      <a:pt x="620" y="913"/>
                      <a:pt x="621" y="913"/>
                      <a:pt x="621" y="914"/>
                    </a:cubicBezTo>
                    <a:cubicBezTo>
                      <a:pt x="621" y="914"/>
                      <a:pt x="621" y="915"/>
                      <a:pt x="621" y="916"/>
                    </a:cubicBezTo>
                    <a:cubicBezTo>
                      <a:pt x="621" y="916"/>
                      <a:pt x="621" y="916"/>
                      <a:pt x="622" y="916"/>
                    </a:cubicBezTo>
                    <a:cubicBezTo>
                      <a:pt x="622" y="918"/>
                      <a:pt x="622" y="919"/>
                      <a:pt x="622" y="921"/>
                    </a:cubicBezTo>
                    <a:cubicBezTo>
                      <a:pt x="621" y="921"/>
                      <a:pt x="621" y="922"/>
                      <a:pt x="620" y="922"/>
                    </a:cubicBezTo>
                    <a:cubicBezTo>
                      <a:pt x="621" y="923"/>
                      <a:pt x="620" y="924"/>
                      <a:pt x="619" y="925"/>
                    </a:cubicBezTo>
                    <a:cubicBezTo>
                      <a:pt x="620" y="925"/>
                      <a:pt x="620" y="926"/>
                      <a:pt x="620" y="926"/>
                    </a:cubicBezTo>
                    <a:cubicBezTo>
                      <a:pt x="620" y="927"/>
                      <a:pt x="620" y="927"/>
                      <a:pt x="620" y="928"/>
                    </a:cubicBezTo>
                    <a:cubicBezTo>
                      <a:pt x="620" y="928"/>
                      <a:pt x="621" y="929"/>
                      <a:pt x="621" y="929"/>
                    </a:cubicBezTo>
                    <a:cubicBezTo>
                      <a:pt x="621" y="929"/>
                      <a:pt x="621" y="930"/>
                      <a:pt x="621" y="931"/>
                    </a:cubicBezTo>
                    <a:cubicBezTo>
                      <a:pt x="621" y="931"/>
                      <a:pt x="622" y="932"/>
                      <a:pt x="622" y="933"/>
                    </a:cubicBezTo>
                    <a:cubicBezTo>
                      <a:pt x="621" y="933"/>
                      <a:pt x="621" y="934"/>
                      <a:pt x="621" y="934"/>
                    </a:cubicBezTo>
                    <a:cubicBezTo>
                      <a:pt x="621" y="935"/>
                      <a:pt x="621" y="936"/>
                      <a:pt x="621" y="937"/>
                    </a:cubicBezTo>
                    <a:cubicBezTo>
                      <a:pt x="621" y="937"/>
                      <a:pt x="621" y="937"/>
                      <a:pt x="622" y="937"/>
                    </a:cubicBezTo>
                    <a:cubicBezTo>
                      <a:pt x="621" y="938"/>
                      <a:pt x="621" y="938"/>
                      <a:pt x="621" y="938"/>
                    </a:cubicBezTo>
                    <a:cubicBezTo>
                      <a:pt x="621" y="938"/>
                      <a:pt x="621" y="939"/>
                      <a:pt x="622" y="939"/>
                    </a:cubicBezTo>
                    <a:cubicBezTo>
                      <a:pt x="621" y="940"/>
                      <a:pt x="620" y="939"/>
                      <a:pt x="619" y="940"/>
                    </a:cubicBezTo>
                    <a:cubicBezTo>
                      <a:pt x="619" y="940"/>
                      <a:pt x="618" y="940"/>
                      <a:pt x="618" y="940"/>
                    </a:cubicBezTo>
                    <a:cubicBezTo>
                      <a:pt x="617" y="941"/>
                      <a:pt x="618" y="942"/>
                      <a:pt x="618" y="943"/>
                    </a:cubicBezTo>
                    <a:cubicBezTo>
                      <a:pt x="619" y="945"/>
                      <a:pt x="621" y="945"/>
                      <a:pt x="622" y="946"/>
                    </a:cubicBezTo>
                    <a:cubicBezTo>
                      <a:pt x="622" y="947"/>
                      <a:pt x="622" y="947"/>
                      <a:pt x="623" y="948"/>
                    </a:cubicBezTo>
                    <a:cubicBezTo>
                      <a:pt x="623" y="948"/>
                      <a:pt x="623" y="948"/>
                      <a:pt x="622" y="948"/>
                    </a:cubicBezTo>
                    <a:cubicBezTo>
                      <a:pt x="622" y="948"/>
                      <a:pt x="621" y="947"/>
                      <a:pt x="621" y="947"/>
                    </a:cubicBezTo>
                    <a:cubicBezTo>
                      <a:pt x="620" y="947"/>
                      <a:pt x="619" y="946"/>
                      <a:pt x="618" y="945"/>
                    </a:cubicBezTo>
                    <a:cubicBezTo>
                      <a:pt x="617" y="945"/>
                      <a:pt x="617" y="944"/>
                      <a:pt x="616" y="944"/>
                    </a:cubicBezTo>
                    <a:cubicBezTo>
                      <a:pt x="616" y="944"/>
                      <a:pt x="615" y="944"/>
                      <a:pt x="615" y="944"/>
                    </a:cubicBezTo>
                    <a:cubicBezTo>
                      <a:pt x="615" y="943"/>
                      <a:pt x="614" y="943"/>
                      <a:pt x="614" y="943"/>
                    </a:cubicBezTo>
                    <a:cubicBezTo>
                      <a:pt x="614" y="943"/>
                      <a:pt x="613" y="943"/>
                      <a:pt x="613" y="943"/>
                    </a:cubicBezTo>
                    <a:cubicBezTo>
                      <a:pt x="612" y="944"/>
                      <a:pt x="612" y="944"/>
                      <a:pt x="611" y="944"/>
                    </a:cubicBezTo>
                    <a:cubicBezTo>
                      <a:pt x="610" y="944"/>
                      <a:pt x="610" y="944"/>
                      <a:pt x="610" y="945"/>
                    </a:cubicBezTo>
                    <a:cubicBezTo>
                      <a:pt x="609" y="946"/>
                      <a:pt x="610" y="946"/>
                      <a:pt x="610" y="946"/>
                    </a:cubicBezTo>
                    <a:cubicBezTo>
                      <a:pt x="610" y="947"/>
                      <a:pt x="610" y="947"/>
                      <a:pt x="610" y="948"/>
                    </a:cubicBezTo>
                    <a:cubicBezTo>
                      <a:pt x="610" y="948"/>
                      <a:pt x="611" y="949"/>
                      <a:pt x="611" y="949"/>
                    </a:cubicBezTo>
                    <a:cubicBezTo>
                      <a:pt x="611" y="950"/>
                      <a:pt x="611" y="951"/>
                      <a:pt x="611" y="951"/>
                    </a:cubicBezTo>
                    <a:cubicBezTo>
                      <a:pt x="610" y="952"/>
                      <a:pt x="610" y="951"/>
                      <a:pt x="609" y="952"/>
                    </a:cubicBezTo>
                    <a:cubicBezTo>
                      <a:pt x="608" y="951"/>
                      <a:pt x="608" y="950"/>
                      <a:pt x="608" y="949"/>
                    </a:cubicBezTo>
                    <a:cubicBezTo>
                      <a:pt x="607" y="949"/>
                      <a:pt x="607" y="950"/>
                      <a:pt x="606" y="950"/>
                    </a:cubicBezTo>
                    <a:cubicBezTo>
                      <a:pt x="606" y="951"/>
                      <a:pt x="606" y="952"/>
                      <a:pt x="606" y="952"/>
                    </a:cubicBezTo>
                    <a:cubicBezTo>
                      <a:pt x="606" y="952"/>
                      <a:pt x="606" y="952"/>
                      <a:pt x="605" y="953"/>
                    </a:cubicBezTo>
                    <a:cubicBezTo>
                      <a:pt x="605" y="954"/>
                      <a:pt x="606" y="955"/>
                      <a:pt x="607" y="956"/>
                    </a:cubicBezTo>
                    <a:cubicBezTo>
                      <a:pt x="606" y="957"/>
                      <a:pt x="606" y="957"/>
                      <a:pt x="606" y="958"/>
                    </a:cubicBezTo>
                    <a:cubicBezTo>
                      <a:pt x="606" y="958"/>
                      <a:pt x="606" y="958"/>
                      <a:pt x="607" y="958"/>
                    </a:cubicBezTo>
                    <a:cubicBezTo>
                      <a:pt x="607" y="959"/>
                      <a:pt x="607" y="959"/>
                      <a:pt x="607" y="960"/>
                    </a:cubicBezTo>
                    <a:cubicBezTo>
                      <a:pt x="606" y="960"/>
                      <a:pt x="606" y="960"/>
                      <a:pt x="604" y="960"/>
                    </a:cubicBezTo>
                    <a:cubicBezTo>
                      <a:pt x="604" y="959"/>
                      <a:pt x="604" y="958"/>
                      <a:pt x="603" y="958"/>
                    </a:cubicBezTo>
                    <a:cubicBezTo>
                      <a:pt x="603" y="957"/>
                      <a:pt x="604" y="957"/>
                      <a:pt x="604" y="957"/>
                    </a:cubicBezTo>
                    <a:cubicBezTo>
                      <a:pt x="604" y="956"/>
                      <a:pt x="603" y="955"/>
                      <a:pt x="603" y="954"/>
                    </a:cubicBezTo>
                    <a:cubicBezTo>
                      <a:pt x="603" y="953"/>
                      <a:pt x="602" y="953"/>
                      <a:pt x="602" y="952"/>
                    </a:cubicBezTo>
                    <a:cubicBezTo>
                      <a:pt x="602" y="952"/>
                      <a:pt x="601" y="952"/>
                      <a:pt x="600" y="952"/>
                    </a:cubicBezTo>
                    <a:cubicBezTo>
                      <a:pt x="600" y="952"/>
                      <a:pt x="599" y="953"/>
                      <a:pt x="599" y="953"/>
                    </a:cubicBezTo>
                    <a:cubicBezTo>
                      <a:pt x="598" y="953"/>
                      <a:pt x="598" y="953"/>
                      <a:pt x="598" y="953"/>
                    </a:cubicBezTo>
                    <a:cubicBezTo>
                      <a:pt x="598" y="951"/>
                      <a:pt x="598" y="949"/>
                      <a:pt x="598" y="948"/>
                    </a:cubicBezTo>
                    <a:cubicBezTo>
                      <a:pt x="598" y="947"/>
                      <a:pt x="597" y="947"/>
                      <a:pt x="597" y="946"/>
                    </a:cubicBezTo>
                    <a:cubicBezTo>
                      <a:pt x="597" y="946"/>
                      <a:pt x="597" y="945"/>
                      <a:pt x="596" y="945"/>
                    </a:cubicBezTo>
                    <a:cubicBezTo>
                      <a:pt x="596" y="943"/>
                      <a:pt x="596" y="941"/>
                      <a:pt x="596" y="940"/>
                    </a:cubicBezTo>
                    <a:cubicBezTo>
                      <a:pt x="595" y="939"/>
                      <a:pt x="595" y="938"/>
                      <a:pt x="594" y="938"/>
                    </a:cubicBezTo>
                    <a:cubicBezTo>
                      <a:pt x="594" y="938"/>
                      <a:pt x="593" y="938"/>
                      <a:pt x="593" y="938"/>
                    </a:cubicBezTo>
                    <a:cubicBezTo>
                      <a:pt x="594" y="939"/>
                      <a:pt x="593" y="940"/>
                      <a:pt x="592" y="941"/>
                    </a:cubicBezTo>
                    <a:cubicBezTo>
                      <a:pt x="592" y="942"/>
                      <a:pt x="592" y="943"/>
                      <a:pt x="592" y="943"/>
                    </a:cubicBezTo>
                    <a:cubicBezTo>
                      <a:pt x="592" y="944"/>
                      <a:pt x="592" y="944"/>
                      <a:pt x="592" y="944"/>
                    </a:cubicBezTo>
                    <a:cubicBezTo>
                      <a:pt x="592" y="945"/>
                      <a:pt x="592" y="946"/>
                      <a:pt x="592" y="948"/>
                    </a:cubicBezTo>
                    <a:cubicBezTo>
                      <a:pt x="592" y="948"/>
                      <a:pt x="591" y="948"/>
                      <a:pt x="591" y="948"/>
                    </a:cubicBezTo>
                    <a:cubicBezTo>
                      <a:pt x="591" y="950"/>
                      <a:pt x="591" y="951"/>
                      <a:pt x="591" y="953"/>
                    </a:cubicBezTo>
                    <a:cubicBezTo>
                      <a:pt x="591" y="953"/>
                      <a:pt x="591" y="953"/>
                      <a:pt x="591" y="953"/>
                    </a:cubicBezTo>
                    <a:cubicBezTo>
                      <a:pt x="591" y="953"/>
                      <a:pt x="590" y="953"/>
                      <a:pt x="590" y="953"/>
                    </a:cubicBezTo>
                    <a:cubicBezTo>
                      <a:pt x="590" y="953"/>
                      <a:pt x="590" y="953"/>
                      <a:pt x="590" y="953"/>
                    </a:cubicBezTo>
                    <a:cubicBezTo>
                      <a:pt x="590" y="952"/>
                      <a:pt x="590" y="952"/>
                      <a:pt x="590" y="952"/>
                    </a:cubicBezTo>
                    <a:cubicBezTo>
                      <a:pt x="590" y="951"/>
                      <a:pt x="590" y="950"/>
                      <a:pt x="589" y="950"/>
                    </a:cubicBezTo>
                    <a:cubicBezTo>
                      <a:pt x="589" y="949"/>
                      <a:pt x="589" y="948"/>
                      <a:pt x="589" y="946"/>
                    </a:cubicBezTo>
                    <a:cubicBezTo>
                      <a:pt x="589" y="946"/>
                      <a:pt x="588" y="946"/>
                      <a:pt x="588" y="945"/>
                    </a:cubicBezTo>
                    <a:cubicBezTo>
                      <a:pt x="588" y="945"/>
                      <a:pt x="588" y="944"/>
                      <a:pt x="588" y="944"/>
                    </a:cubicBezTo>
                    <a:cubicBezTo>
                      <a:pt x="588" y="944"/>
                      <a:pt x="588" y="943"/>
                      <a:pt x="587" y="943"/>
                    </a:cubicBezTo>
                    <a:cubicBezTo>
                      <a:pt x="587" y="943"/>
                      <a:pt x="587" y="942"/>
                      <a:pt x="587" y="942"/>
                    </a:cubicBezTo>
                    <a:cubicBezTo>
                      <a:pt x="587" y="941"/>
                      <a:pt x="587" y="942"/>
                      <a:pt x="586" y="942"/>
                    </a:cubicBezTo>
                    <a:cubicBezTo>
                      <a:pt x="586" y="942"/>
                      <a:pt x="586" y="942"/>
                      <a:pt x="585" y="942"/>
                    </a:cubicBezTo>
                    <a:cubicBezTo>
                      <a:pt x="585" y="942"/>
                      <a:pt x="584" y="941"/>
                      <a:pt x="584" y="941"/>
                    </a:cubicBezTo>
                    <a:cubicBezTo>
                      <a:pt x="583" y="942"/>
                      <a:pt x="583" y="942"/>
                      <a:pt x="583" y="942"/>
                    </a:cubicBezTo>
                    <a:cubicBezTo>
                      <a:pt x="583" y="942"/>
                      <a:pt x="582" y="941"/>
                      <a:pt x="582" y="941"/>
                    </a:cubicBezTo>
                    <a:cubicBezTo>
                      <a:pt x="581" y="940"/>
                      <a:pt x="582" y="940"/>
                      <a:pt x="582" y="940"/>
                    </a:cubicBezTo>
                    <a:cubicBezTo>
                      <a:pt x="583" y="939"/>
                      <a:pt x="582" y="939"/>
                      <a:pt x="582" y="938"/>
                    </a:cubicBezTo>
                    <a:cubicBezTo>
                      <a:pt x="582" y="938"/>
                      <a:pt x="582" y="937"/>
                      <a:pt x="582" y="937"/>
                    </a:cubicBezTo>
                    <a:cubicBezTo>
                      <a:pt x="582" y="937"/>
                      <a:pt x="583" y="937"/>
                      <a:pt x="584" y="937"/>
                    </a:cubicBezTo>
                    <a:cubicBezTo>
                      <a:pt x="584" y="936"/>
                      <a:pt x="584" y="936"/>
                      <a:pt x="584" y="935"/>
                    </a:cubicBezTo>
                    <a:cubicBezTo>
                      <a:pt x="584" y="935"/>
                      <a:pt x="583" y="935"/>
                      <a:pt x="583" y="934"/>
                    </a:cubicBezTo>
                    <a:cubicBezTo>
                      <a:pt x="582" y="935"/>
                      <a:pt x="583" y="935"/>
                      <a:pt x="582" y="937"/>
                    </a:cubicBezTo>
                    <a:cubicBezTo>
                      <a:pt x="582" y="936"/>
                      <a:pt x="582" y="936"/>
                      <a:pt x="582" y="937"/>
                    </a:cubicBezTo>
                    <a:cubicBezTo>
                      <a:pt x="582" y="937"/>
                      <a:pt x="581" y="937"/>
                      <a:pt x="581" y="937"/>
                    </a:cubicBezTo>
                    <a:cubicBezTo>
                      <a:pt x="581" y="936"/>
                      <a:pt x="581" y="934"/>
                      <a:pt x="581" y="933"/>
                    </a:cubicBezTo>
                    <a:cubicBezTo>
                      <a:pt x="580" y="932"/>
                      <a:pt x="580" y="932"/>
                      <a:pt x="579" y="931"/>
                    </a:cubicBezTo>
                    <a:cubicBezTo>
                      <a:pt x="579" y="931"/>
                      <a:pt x="580" y="931"/>
                      <a:pt x="580" y="930"/>
                    </a:cubicBezTo>
                    <a:cubicBezTo>
                      <a:pt x="581" y="930"/>
                      <a:pt x="580" y="929"/>
                      <a:pt x="580" y="928"/>
                    </a:cubicBezTo>
                    <a:cubicBezTo>
                      <a:pt x="580" y="928"/>
                      <a:pt x="580" y="928"/>
                      <a:pt x="580" y="927"/>
                    </a:cubicBezTo>
                    <a:cubicBezTo>
                      <a:pt x="579" y="927"/>
                      <a:pt x="580" y="926"/>
                      <a:pt x="579" y="925"/>
                    </a:cubicBezTo>
                    <a:cubicBezTo>
                      <a:pt x="579" y="925"/>
                      <a:pt x="578" y="926"/>
                      <a:pt x="578" y="927"/>
                    </a:cubicBezTo>
                    <a:cubicBezTo>
                      <a:pt x="578" y="927"/>
                      <a:pt x="577" y="927"/>
                      <a:pt x="577" y="927"/>
                    </a:cubicBezTo>
                    <a:cubicBezTo>
                      <a:pt x="577" y="926"/>
                      <a:pt x="577" y="926"/>
                      <a:pt x="577" y="925"/>
                    </a:cubicBezTo>
                    <a:cubicBezTo>
                      <a:pt x="576" y="925"/>
                      <a:pt x="576" y="923"/>
                      <a:pt x="575" y="922"/>
                    </a:cubicBezTo>
                    <a:cubicBezTo>
                      <a:pt x="574" y="921"/>
                      <a:pt x="574" y="920"/>
                      <a:pt x="573" y="920"/>
                    </a:cubicBezTo>
                    <a:cubicBezTo>
                      <a:pt x="573" y="919"/>
                      <a:pt x="572" y="919"/>
                      <a:pt x="573" y="918"/>
                    </a:cubicBezTo>
                    <a:cubicBezTo>
                      <a:pt x="574" y="919"/>
                      <a:pt x="574" y="920"/>
                      <a:pt x="575" y="920"/>
                    </a:cubicBezTo>
                    <a:cubicBezTo>
                      <a:pt x="576" y="920"/>
                      <a:pt x="576" y="920"/>
                      <a:pt x="577" y="920"/>
                    </a:cubicBezTo>
                    <a:cubicBezTo>
                      <a:pt x="578" y="920"/>
                      <a:pt x="577" y="919"/>
                      <a:pt x="577" y="919"/>
                    </a:cubicBezTo>
                    <a:cubicBezTo>
                      <a:pt x="577" y="918"/>
                      <a:pt x="577" y="917"/>
                      <a:pt x="577" y="917"/>
                    </a:cubicBezTo>
                    <a:cubicBezTo>
                      <a:pt x="577" y="916"/>
                      <a:pt x="576" y="916"/>
                      <a:pt x="576" y="916"/>
                    </a:cubicBezTo>
                    <a:cubicBezTo>
                      <a:pt x="576" y="915"/>
                      <a:pt x="576" y="913"/>
                      <a:pt x="576" y="912"/>
                    </a:cubicBezTo>
                    <a:cubicBezTo>
                      <a:pt x="575" y="912"/>
                      <a:pt x="576" y="911"/>
                      <a:pt x="575" y="910"/>
                    </a:cubicBezTo>
                    <a:cubicBezTo>
                      <a:pt x="575" y="909"/>
                      <a:pt x="575" y="908"/>
                      <a:pt x="575" y="907"/>
                    </a:cubicBezTo>
                    <a:cubicBezTo>
                      <a:pt x="574" y="906"/>
                      <a:pt x="573" y="907"/>
                      <a:pt x="572" y="907"/>
                    </a:cubicBezTo>
                    <a:cubicBezTo>
                      <a:pt x="572" y="907"/>
                      <a:pt x="572" y="907"/>
                      <a:pt x="572" y="907"/>
                    </a:cubicBezTo>
                    <a:cubicBezTo>
                      <a:pt x="571" y="907"/>
                      <a:pt x="571" y="907"/>
                      <a:pt x="570" y="907"/>
                    </a:cubicBezTo>
                    <a:cubicBezTo>
                      <a:pt x="570" y="908"/>
                      <a:pt x="570" y="908"/>
                      <a:pt x="570" y="909"/>
                    </a:cubicBezTo>
                    <a:cubicBezTo>
                      <a:pt x="569" y="909"/>
                      <a:pt x="568" y="909"/>
                      <a:pt x="568" y="909"/>
                    </a:cubicBezTo>
                    <a:cubicBezTo>
                      <a:pt x="568" y="909"/>
                      <a:pt x="568" y="908"/>
                      <a:pt x="567" y="908"/>
                    </a:cubicBezTo>
                    <a:cubicBezTo>
                      <a:pt x="566" y="908"/>
                      <a:pt x="565" y="908"/>
                      <a:pt x="564" y="908"/>
                    </a:cubicBezTo>
                    <a:cubicBezTo>
                      <a:pt x="563" y="908"/>
                      <a:pt x="563" y="909"/>
                      <a:pt x="562" y="909"/>
                    </a:cubicBezTo>
                    <a:cubicBezTo>
                      <a:pt x="562" y="909"/>
                      <a:pt x="562" y="910"/>
                      <a:pt x="562" y="910"/>
                    </a:cubicBezTo>
                    <a:cubicBezTo>
                      <a:pt x="562" y="911"/>
                      <a:pt x="563" y="911"/>
                      <a:pt x="564" y="911"/>
                    </a:cubicBezTo>
                    <a:cubicBezTo>
                      <a:pt x="564" y="912"/>
                      <a:pt x="564" y="912"/>
                      <a:pt x="563" y="912"/>
                    </a:cubicBezTo>
                    <a:cubicBezTo>
                      <a:pt x="563" y="913"/>
                      <a:pt x="563" y="913"/>
                      <a:pt x="563" y="914"/>
                    </a:cubicBezTo>
                    <a:cubicBezTo>
                      <a:pt x="563" y="915"/>
                      <a:pt x="562" y="915"/>
                      <a:pt x="562" y="915"/>
                    </a:cubicBezTo>
                    <a:cubicBezTo>
                      <a:pt x="562" y="917"/>
                      <a:pt x="562" y="919"/>
                      <a:pt x="562" y="920"/>
                    </a:cubicBezTo>
                    <a:cubicBezTo>
                      <a:pt x="562" y="920"/>
                      <a:pt x="561" y="921"/>
                      <a:pt x="561" y="921"/>
                    </a:cubicBezTo>
                    <a:cubicBezTo>
                      <a:pt x="561" y="922"/>
                      <a:pt x="561" y="922"/>
                      <a:pt x="561" y="923"/>
                    </a:cubicBezTo>
                    <a:cubicBezTo>
                      <a:pt x="561" y="923"/>
                      <a:pt x="561" y="923"/>
                      <a:pt x="561" y="924"/>
                    </a:cubicBezTo>
                    <a:cubicBezTo>
                      <a:pt x="560" y="925"/>
                      <a:pt x="561" y="926"/>
                      <a:pt x="560" y="927"/>
                    </a:cubicBezTo>
                    <a:cubicBezTo>
                      <a:pt x="560" y="928"/>
                      <a:pt x="560" y="928"/>
                      <a:pt x="559" y="928"/>
                    </a:cubicBezTo>
                    <a:cubicBezTo>
                      <a:pt x="559" y="928"/>
                      <a:pt x="559" y="927"/>
                      <a:pt x="559" y="927"/>
                    </a:cubicBezTo>
                    <a:cubicBezTo>
                      <a:pt x="558" y="928"/>
                      <a:pt x="558" y="928"/>
                      <a:pt x="559" y="928"/>
                    </a:cubicBezTo>
                    <a:cubicBezTo>
                      <a:pt x="559" y="929"/>
                      <a:pt x="558" y="929"/>
                      <a:pt x="558" y="930"/>
                    </a:cubicBezTo>
                    <a:cubicBezTo>
                      <a:pt x="558" y="930"/>
                      <a:pt x="558" y="931"/>
                      <a:pt x="558" y="931"/>
                    </a:cubicBezTo>
                    <a:cubicBezTo>
                      <a:pt x="558" y="932"/>
                      <a:pt x="557" y="931"/>
                      <a:pt x="556" y="931"/>
                    </a:cubicBezTo>
                    <a:cubicBezTo>
                      <a:pt x="556" y="932"/>
                      <a:pt x="555" y="932"/>
                      <a:pt x="555" y="932"/>
                    </a:cubicBezTo>
                    <a:cubicBezTo>
                      <a:pt x="555" y="932"/>
                      <a:pt x="555" y="933"/>
                      <a:pt x="555" y="933"/>
                    </a:cubicBezTo>
                    <a:cubicBezTo>
                      <a:pt x="555" y="934"/>
                      <a:pt x="556" y="936"/>
                      <a:pt x="556" y="937"/>
                    </a:cubicBezTo>
                    <a:cubicBezTo>
                      <a:pt x="556" y="937"/>
                      <a:pt x="556" y="937"/>
                      <a:pt x="556" y="937"/>
                    </a:cubicBezTo>
                    <a:cubicBezTo>
                      <a:pt x="556" y="937"/>
                      <a:pt x="556" y="938"/>
                      <a:pt x="556" y="938"/>
                    </a:cubicBezTo>
                    <a:cubicBezTo>
                      <a:pt x="556" y="939"/>
                      <a:pt x="557" y="938"/>
                      <a:pt x="557" y="939"/>
                    </a:cubicBezTo>
                    <a:cubicBezTo>
                      <a:pt x="558" y="939"/>
                      <a:pt x="558" y="939"/>
                      <a:pt x="558" y="940"/>
                    </a:cubicBezTo>
                    <a:cubicBezTo>
                      <a:pt x="557" y="940"/>
                      <a:pt x="557" y="940"/>
                      <a:pt x="557" y="940"/>
                    </a:cubicBezTo>
                    <a:cubicBezTo>
                      <a:pt x="557" y="942"/>
                      <a:pt x="556" y="943"/>
                      <a:pt x="555" y="945"/>
                    </a:cubicBezTo>
                    <a:cubicBezTo>
                      <a:pt x="555" y="945"/>
                      <a:pt x="555" y="945"/>
                      <a:pt x="556" y="946"/>
                    </a:cubicBezTo>
                    <a:cubicBezTo>
                      <a:pt x="556" y="946"/>
                      <a:pt x="556" y="947"/>
                      <a:pt x="556" y="947"/>
                    </a:cubicBezTo>
                    <a:cubicBezTo>
                      <a:pt x="556" y="948"/>
                      <a:pt x="556" y="950"/>
                      <a:pt x="556" y="951"/>
                    </a:cubicBezTo>
                    <a:cubicBezTo>
                      <a:pt x="557" y="952"/>
                      <a:pt x="557" y="952"/>
                      <a:pt x="557" y="952"/>
                    </a:cubicBezTo>
                    <a:cubicBezTo>
                      <a:pt x="557" y="954"/>
                      <a:pt x="557" y="957"/>
                      <a:pt x="557" y="959"/>
                    </a:cubicBezTo>
                    <a:cubicBezTo>
                      <a:pt x="557" y="959"/>
                      <a:pt x="557" y="960"/>
                      <a:pt x="558" y="960"/>
                    </a:cubicBezTo>
                    <a:cubicBezTo>
                      <a:pt x="558" y="961"/>
                      <a:pt x="558" y="961"/>
                      <a:pt x="558" y="962"/>
                    </a:cubicBezTo>
                    <a:cubicBezTo>
                      <a:pt x="558" y="962"/>
                      <a:pt x="558" y="963"/>
                      <a:pt x="558" y="963"/>
                    </a:cubicBezTo>
                    <a:cubicBezTo>
                      <a:pt x="558" y="963"/>
                      <a:pt x="558" y="963"/>
                      <a:pt x="558" y="963"/>
                    </a:cubicBezTo>
                    <a:cubicBezTo>
                      <a:pt x="558" y="964"/>
                      <a:pt x="558" y="965"/>
                      <a:pt x="559" y="966"/>
                    </a:cubicBezTo>
                    <a:cubicBezTo>
                      <a:pt x="559" y="966"/>
                      <a:pt x="559" y="967"/>
                      <a:pt x="559" y="968"/>
                    </a:cubicBezTo>
                    <a:cubicBezTo>
                      <a:pt x="559" y="968"/>
                      <a:pt x="560" y="968"/>
                      <a:pt x="560" y="969"/>
                    </a:cubicBezTo>
                    <a:cubicBezTo>
                      <a:pt x="560" y="969"/>
                      <a:pt x="560" y="970"/>
                      <a:pt x="560" y="970"/>
                    </a:cubicBezTo>
                    <a:cubicBezTo>
                      <a:pt x="560" y="970"/>
                      <a:pt x="559" y="971"/>
                      <a:pt x="559" y="971"/>
                    </a:cubicBezTo>
                    <a:cubicBezTo>
                      <a:pt x="559" y="972"/>
                      <a:pt x="560" y="972"/>
                      <a:pt x="560" y="972"/>
                    </a:cubicBezTo>
                    <a:cubicBezTo>
                      <a:pt x="560" y="974"/>
                      <a:pt x="561" y="975"/>
                      <a:pt x="561" y="976"/>
                    </a:cubicBezTo>
                    <a:cubicBezTo>
                      <a:pt x="560" y="976"/>
                      <a:pt x="560" y="977"/>
                      <a:pt x="559" y="977"/>
                    </a:cubicBezTo>
                    <a:cubicBezTo>
                      <a:pt x="559" y="977"/>
                      <a:pt x="558" y="976"/>
                      <a:pt x="558" y="976"/>
                    </a:cubicBezTo>
                    <a:cubicBezTo>
                      <a:pt x="557" y="977"/>
                      <a:pt x="556" y="977"/>
                      <a:pt x="555" y="978"/>
                    </a:cubicBezTo>
                    <a:cubicBezTo>
                      <a:pt x="555" y="977"/>
                      <a:pt x="555" y="977"/>
                      <a:pt x="554" y="977"/>
                    </a:cubicBezTo>
                    <a:cubicBezTo>
                      <a:pt x="554" y="978"/>
                      <a:pt x="553" y="979"/>
                      <a:pt x="553" y="980"/>
                    </a:cubicBezTo>
                    <a:cubicBezTo>
                      <a:pt x="552" y="981"/>
                      <a:pt x="552" y="981"/>
                      <a:pt x="551" y="981"/>
                    </a:cubicBezTo>
                    <a:cubicBezTo>
                      <a:pt x="550" y="981"/>
                      <a:pt x="551" y="982"/>
                      <a:pt x="551" y="982"/>
                    </a:cubicBezTo>
                    <a:cubicBezTo>
                      <a:pt x="550" y="983"/>
                      <a:pt x="550" y="983"/>
                      <a:pt x="550" y="983"/>
                    </a:cubicBezTo>
                    <a:cubicBezTo>
                      <a:pt x="550" y="985"/>
                      <a:pt x="550" y="986"/>
                      <a:pt x="550" y="988"/>
                    </a:cubicBezTo>
                    <a:cubicBezTo>
                      <a:pt x="550" y="988"/>
                      <a:pt x="549" y="989"/>
                      <a:pt x="549" y="989"/>
                    </a:cubicBezTo>
                    <a:cubicBezTo>
                      <a:pt x="549" y="989"/>
                      <a:pt x="549" y="989"/>
                      <a:pt x="549" y="989"/>
                    </a:cubicBezTo>
                    <a:cubicBezTo>
                      <a:pt x="549" y="990"/>
                      <a:pt x="549" y="991"/>
                      <a:pt x="549" y="992"/>
                    </a:cubicBezTo>
                    <a:cubicBezTo>
                      <a:pt x="550" y="992"/>
                      <a:pt x="550" y="993"/>
                      <a:pt x="550" y="994"/>
                    </a:cubicBezTo>
                    <a:cubicBezTo>
                      <a:pt x="550" y="994"/>
                      <a:pt x="551" y="994"/>
                      <a:pt x="551" y="994"/>
                    </a:cubicBezTo>
                    <a:cubicBezTo>
                      <a:pt x="551" y="995"/>
                      <a:pt x="552" y="996"/>
                      <a:pt x="552" y="997"/>
                    </a:cubicBezTo>
                    <a:cubicBezTo>
                      <a:pt x="553" y="997"/>
                      <a:pt x="553" y="998"/>
                      <a:pt x="554" y="999"/>
                    </a:cubicBezTo>
                    <a:cubicBezTo>
                      <a:pt x="554" y="999"/>
                      <a:pt x="553" y="1000"/>
                      <a:pt x="553" y="1000"/>
                    </a:cubicBezTo>
                    <a:cubicBezTo>
                      <a:pt x="552" y="1000"/>
                      <a:pt x="552" y="1000"/>
                      <a:pt x="551" y="1000"/>
                    </a:cubicBezTo>
                    <a:cubicBezTo>
                      <a:pt x="551" y="1000"/>
                      <a:pt x="551" y="999"/>
                      <a:pt x="551" y="999"/>
                    </a:cubicBezTo>
                    <a:cubicBezTo>
                      <a:pt x="551" y="999"/>
                      <a:pt x="550" y="999"/>
                      <a:pt x="550" y="999"/>
                    </a:cubicBezTo>
                    <a:cubicBezTo>
                      <a:pt x="550" y="998"/>
                      <a:pt x="550" y="998"/>
                      <a:pt x="550" y="997"/>
                    </a:cubicBezTo>
                    <a:cubicBezTo>
                      <a:pt x="549" y="998"/>
                      <a:pt x="549" y="998"/>
                      <a:pt x="548" y="999"/>
                    </a:cubicBezTo>
                    <a:cubicBezTo>
                      <a:pt x="547" y="999"/>
                      <a:pt x="547" y="999"/>
                      <a:pt x="546" y="999"/>
                    </a:cubicBezTo>
                    <a:cubicBezTo>
                      <a:pt x="546" y="999"/>
                      <a:pt x="546" y="999"/>
                      <a:pt x="545" y="999"/>
                    </a:cubicBezTo>
                    <a:cubicBezTo>
                      <a:pt x="545" y="999"/>
                      <a:pt x="544" y="999"/>
                      <a:pt x="543" y="999"/>
                    </a:cubicBezTo>
                    <a:cubicBezTo>
                      <a:pt x="543" y="1000"/>
                      <a:pt x="542" y="1000"/>
                      <a:pt x="542" y="1000"/>
                    </a:cubicBezTo>
                    <a:cubicBezTo>
                      <a:pt x="542" y="1002"/>
                      <a:pt x="543" y="1002"/>
                      <a:pt x="543" y="1002"/>
                    </a:cubicBezTo>
                    <a:cubicBezTo>
                      <a:pt x="544" y="1003"/>
                      <a:pt x="543" y="1004"/>
                      <a:pt x="544" y="1004"/>
                    </a:cubicBezTo>
                    <a:cubicBezTo>
                      <a:pt x="544" y="1005"/>
                      <a:pt x="544" y="1005"/>
                      <a:pt x="543" y="1006"/>
                    </a:cubicBezTo>
                    <a:cubicBezTo>
                      <a:pt x="543" y="1006"/>
                      <a:pt x="543" y="1007"/>
                      <a:pt x="543" y="1008"/>
                    </a:cubicBezTo>
                    <a:cubicBezTo>
                      <a:pt x="543" y="1008"/>
                      <a:pt x="542" y="1008"/>
                      <a:pt x="541" y="1009"/>
                    </a:cubicBezTo>
                    <a:cubicBezTo>
                      <a:pt x="541" y="1009"/>
                      <a:pt x="541" y="1009"/>
                      <a:pt x="541" y="1009"/>
                    </a:cubicBezTo>
                    <a:cubicBezTo>
                      <a:pt x="540" y="1008"/>
                      <a:pt x="540" y="1007"/>
                      <a:pt x="540" y="1006"/>
                    </a:cubicBezTo>
                    <a:cubicBezTo>
                      <a:pt x="539" y="1005"/>
                      <a:pt x="538" y="1005"/>
                      <a:pt x="538" y="1004"/>
                    </a:cubicBezTo>
                    <a:cubicBezTo>
                      <a:pt x="537" y="1004"/>
                      <a:pt x="537" y="1004"/>
                      <a:pt x="537" y="1004"/>
                    </a:cubicBezTo>
                    <a:cubicBezTo>
                      <a:pt x="536" y="1003"/>
                      <a:pt x="536" y="1003"/>
                      <a:pt x="536" y="1003"/>
                    </a:cubicBezTo>
                    <a:cubicBezTo>
                      <a:pt x="536" y="1002"/>
                      <a:pt x="536" y="1002"/>
                      <a:pt x="535" y="1002"/>
                    </a:cubicBezTo>
                    <a:cubicBezTo>
                      <a:pt x="535" y="1003"/>
                      <a:pt x="535" y="1004"/>
                      <a:pt x="535" y="1004"/>
                    </a:cubicBezTo>
                    <a:cubicBezTo>
                      <a:pt x="536" y="1004"/>
                      <a:pt x="535" y="1006"/>
                      <a:pt x="536" y="1006"/>
                    </a:cubicBezTo>
                    <a:cubicBezTo>
                      <a:pt x="536" y="1008"/>
                      <a:pt x="537" y="1009"/>
                      <a:pt x="538" y="1011"/>
                    </a:cubicBezTo>
                    <a:cubicBezTo>
                      <a:pt x="538" y="1011"/>
                      <a:pt x="538" y="1011"/>
                      <a:pt x="538" y="1011"/>
                    </a:cubicBezTo>
                    <a:cubicBezTo>
                      <a:pt x="537" y="1011"/>
                      <a:pt x="537" y="1010"/>
                      <a:pt x="536" y="1010"/>
                    </a:cubicBezTo>
                    <a:cubicBezTo>
                      <a:pt x="535" y="1010"/>
                      <a:pt x="535" y="1009"/>
                      <a:pt x="534" y="1009"/>
                    </a:cubicBezTo>
                    <a:cubicBezTo>
                      <a:pt x="534" y="1009"/>
                      <a:pt x="534" y="1009"/>
                      <a:pt x="534" y="1009"/>
                    </a:cubicBezTo>
                    <a:cubicBezTo>
                      <a:pt x="534" y="1009"/>
                      <a:pt x="533" y="1009"/>
                      <a:pt x="533" y="1009"/>
                    </a:cubicBezTo>
                    <a:cubicBezTo>
                      <a:pt x="532" y="1008"/>
                      <a:pt x="532" y="1005"/>
                      <a:pt x="530" y="1004"/>
                    </a:cubicBezTo>
                    <a:cubicBezTo>
                      <a:pt x="530" y="1004"/>
                      <a:pt x="530" y="1003"/>
                      <a:pt x="530" y="1003"/>
                    </a:cubicBezTo>
                    <a:cubicBezTo>
                      <a:pt x="529" y="1002"/>
                      <a:pt x="528" y="1002"/>
                      <a:pt x="528" y="1000"/>
                    </a:cubicBezTo>
                    <a:cubicBezTo>
                      <a:pt x="527" y="999"/>
                      <a:pt x="527" y="997"/>
                      <a:pt x="525" y="996"/>
                    </a:cubicBezTo>
                    <a:cubicBezTo>
                      <a:pt x="525" y="996"/>
                      <a:pt x="524" y="995"/>
                      <a:pt x="524" y="994"/>
                    </a:cubicBezTo>
                    <a:cubicBezTo>
                      <a:pt x="524" y="993"/>
                      <a:pt x="523" y="992"/>
                      <a:pt x="523" y="991"/>
                    </a:cubicBezTo>
                    <a:cubicBezTo>
                      <a:pt x="523" y="990"/>
                      <a:pt x="523" y="990"/>
                      <a:pt x="523" y="989"/>
                    </a:cubicBezTo>
                    <a:cubicBezTo>
                      <a:pt x="522" y="988"/>
                      <a:pt x="522" y="987"/>
                      <a:pt x="521" y="987"/>
                    </a:cubicBezTo>
                    <a:cubicBezTo>
                      <a:pt x="521" y="986"/>
                      <a:pt x="521" y="986"/>
                      <a:pt x="521" y="985"/>
                    </a:cubicBezTo>
                    <a:cubicBezTo>
                      <a:pt x="521" y="985"/>
                      <a:pt x="521" y="985"/>
                      <a:pt x="521" y="984"/>
                    </a:cubicBezTo>
                    <a:cubicBezTo>
                      <a:pt x="521" y="984"/>
                      <a:pt x="521" y="983"/>
                      <a:pt x="521" y="982"/>
                    </a:cubicBezTo>
                    <a:cubicBezTo>
                      <a:pt x="521" y="982"/>
                      <a:pt x="520" y="982"/>
                      <a:pt x="520" y="982"/>
                    </a:cubicBezTo>
                    <a:cubicBezTo>
                      <a:pt x="520" y="982"/>
                      <a:pt x="520" y="982"/>
                      <a:pt x="520" y="982"/>
                    </a:cubicBezTo>
                    <a:cubicBezTo>
                      <a:pt x="520" y="980"/>
                      <a:pt x="519" y="979"/>
                      <a:pt x="519" y="978"/>
                    </a:cubicBezTo>
                    <a:cubicBezTo>
                      <a:pt x="519" y="978"/>
                      <a:pt x="518" y="977"/>
                      <a:pt x="518" y="977"/>
                    </a:cubicBezTo>
                    <a:cubicBezTo>
                      <a:pt x="518" y="976"/>
                      <a:pt x="518" y="975"/>
                      <a:pt x="518" y="974"/>
                    </a:cubicBezTo>
                    <a:cubicBezTo>
                      <a:pt x="518" y="973"/>
                      <a:pt x="517" y="973"/>
                      <a:pt x="517" y="973"/>
                    </a:cubicBezTo>
                    <a:cubicBezTo>
                      <a:pt x="517" y="972"/>
                      <a:pt x="517" y="972"/>
                      <a:pt x="517" y="971"/>
                    </a:cubicBezTo>
                    <a:cubicBezTo>
                      <a:pt x="517" y="971"/>
                      <a:pt x="517" y="971"/>
                      <a:pt x="517" y="971"/>
                    </a:cubicBezTo>
                    <a:cubicBezTo>
                      <a:pt x="517" y="970"/>
                      <a:pt x="517" y="969"/>
                      <a:pt x="517" y="969"/>
                    </a:cubicBezTo>
                    <a:cubicBezTo>
                      <a:pt x="516" y="968"/>
                      <a:pt x="516" y="968"/>
                      <a:pt x="516" y="968"/>
                    </a:cubicBezTo>
                    <a:cubicBezTo>
                      <a:pt x="516" y="967"/>
                      <a:pt x="516" y="965"/>
                      <a:pt x="516" y="964"/>
                    </a:cubicBezTo>
                    <a:cubicBezTo>
                      <a:pt x="515" y="964"/>
                      <a:pt x="515" y="964"/>
                      <a:pt x="515" y="964"/>
                    </a:cubicBezTo>
                    <a:cubicBezTo>
                      <a:pt x="514" y="963"/>
                      <a:pt x="514" y="963"/>
                      <a:pt x="514" y="962"/>
                    </a:cubicBezTo>
                    <a:cubicBezTo>
                      <a:pt x="514" y="962"/>
                      <a:pt x="513" y="961"/>
                      <a:pt x="514" y="961"/>
                    </a:cubicBezTo>
                    <a:cubicBezTo>
                      <a:pt x="514" y="960"/>
                      <a:pt x="514" y="960"/>
                      <a:pt x="514" y="960"/>
                    </a:cubicBezTo>
                    <a:cubicBezTo>
                      <a:pt x="514" y="959"/>
                      <a:pt x="514" y="959"/>
                      <a:pt x="514" y="958"/>
                    </a:cubicBezTo>
                    <a:cubicBezTo>
                      <a:pt x="514" y="958"/>
                      <a:pt x="514" y="958"/>
                      <a:pt x="514" y="958"/>
                    </a:cubicBezTo>
                    <a:cubicBezTo>
                      <a:pt x="514" y="957"/>
                      <a:pt x="514" y="957"/>
                      <a:pt x="514" y="956"/>
                    </a:cubicBezTo>
                    <a:cubicBezTo>
                      <a:pt x="513" y="956"/>
                      <a:pt x="513" y="956"/>
                      <a:pt x="513" y="956"/>
                    </a:cubicBezTo>
                    <a:cubicBezTo>
                      <a:pt x="513" y="955"/>
                      <a:pt x="513" y="954"/>
                      <a:pt x="513" y="953"/>
                    </a:cubicBezTo>
                    <a:cubicBezTo>
                      <a:pt x="512" y="952"/>
                      <a:pt x="512" y="951"/>
                      <a:pt x="511" y="951"/>
                    </a:cubicBezTo>
                    <a:cubicBezTo>
                      <a:pt x="511" y="949"/>
                      <a:pt x="511" y="947"/>
                      <a:pt x="511" y="945"/>
                    </a:cubicBezTo>
                    <a:cubicBezTo>
                      <a:pt x="511" y="944"/>
                      <a:pt x="511" y="944"/>
                      <a:pt x="511" y="944"/>
                    </a:cubicBezTo>
                    <a:cubicBezTo>
                      <a:pt x="511" y="942"/>
                      <a:pt x="511" y="941"/>
                      <a:pt x="511" y="939"/>
                    </a:cubicBezTo>
                    <a:cubicBezTo>
                      <a:pt x="511" y="939"/>
                      <a:pt x="510" y="938"/>
                      <a:pt x="510" y="938"/>
                    </a:cubicBezTo>
                    <a:cubicBezTo>
                      <a:pt x="510" y="937"/>
                      <a:pt x="510" y="937"/>
                      <a:pt x="510" y="936"/>
                    </a:cubicBezTo>
                    <a:cubicBezTo>
                      <a:pt x="509" y="936"/>
                      <a:pt x="509" y="936"/>
                      <a:pt x="509" y="936"/>
                    </a:cubicBezTo>
                    <a:cubicBezTo>
                      <a:pt x="507" y="936"/>
                      <a:pt x="507" y="939"/>
                      <a:pt x="505" y="940"/>
                    </a:cubicBezTo>
                    <a:cubicBezTo>
                      <a:pt x="505" y="939"/>
                      <a:pt x="505" y="938"/>
                      <a:pt x="505" y="937"/>
                    </a:cubicBezTo>
                    <a:cubicBezTo>
                      <a:pt x="506" y="937"/>
                      <a:pt x="506" y="937"/>
                      <a:pt x="506" y="936"/>
                    </a:cubicBezTo>
                    <a:cubicBezTo>
                      <a:pt x="506" y="936"/>
                      <a:pt x="506" y="935"/>
                      <a:pt x="506" y="935"/>
                    </a:cubicBezTo>
                    <a:cubicBezTo>
                      <a:pt x="508" y="933"/>
                      <a:pt x="508" y="932"/>
                      <a:pt x="508" y="929"/>
                    </a:cubicBezTo>
                    <a:cubicBezTo>
                      <a:pt x="508" y="929"/>
                      <a:pt x="508" y="929"/>
                      <a:pt x="509" y="929"/>
                    </a:cubicBezTo>
                    <a:cubicBezTo>
                      <a:pt x="509" y="928"/>
                      <a:pt x="509" y="927"/>
                      <a:pt x="508" y="926"/>
                    </a:cubicBezTo>
                    <a:cubicBezTo>
                      <a:pt x="507" y="926"/>
                      <a:pt x="507" y="927"/>
                      <a:pt x="506" y="928"/>
                    </a:cubicBezTo>
                    <a:cubicBezTo>
                      <a:pt x="506" y="927"/>
                      <a:pt x="506" y="927"/>
                      <a:pt x="506" y="927"/>
                    </a:cubicBezTo>
                    <a:cubicBezTo>
                      <a:pt x="506" y="927"/>
                      <a:pt x="506" y="927"/>
                      <a:pt x="506" y="926"/>
                    </a:cubicBezTo>
                    <a:cubicBezTo>
                      <a:pt x="507" y="924"/>
                      <a:pt x="507" y="924"/>
                      <a:pt x="507" y="922"/>
                    </a:cubicBezTo>
                    <a:cubicBezTo>
                      <a:pt x="507" y="922"/>
                      <a:pt x="508" y="922"/>
                      <a:pt x="508" y="922"/>
                    </a:cubicBezTo>
                    <a:cubicBezTo>
                      <a:pt x="508" y="922"/>
                      <a:pt x="508" y="921"/>
                      <a:pt x="508" y="921"/>
                    </a:cubicBezTo>
                    <a:cubicBezTo>
                      <a:pt x="508" y="918"/>
                      <a:pt x="508" y="914"/>
                      <a:pt x="508" y="910"/>
                    </a:cubicBezTo>
                    <a:cubicBezTo>
                      <a:pt x="507" y="910"/>
                      <a:pt x="507" y="911"/>
                      <a:pt x="507" y="911"/>
                    </a:cubicBezTo>
                    <a:cubicBezTo>
                      <a:pt x="506" y="911"/>
                      <a:pt x="507" y="912"/>
                      <a:pt x="506" y="912"/>
                    </a:cubicBezTo>
                    <a:cubicBezTo>
                      <a:pt x="506" y="913"/>
                      <a:pt x="505" y="915"/>
                      <a:pt x="504" y="916"/>
                    </a:cubicBezTo>
                    <a:cubicBezTo>
                      <a:pt x="504" y="917"/>
                      <a:pt x="504" y="917"/>
                      <a:pt x="504" y="918"/>
                    </a:cubicBezTo>
                    <a:cubicBezTo>
                      <a:pt x="504" y="919"/>
                      <a:pt x="503" y="920"/>
                      <a:pt x="503" y="920"/>
                    </a:cubicBezTo>
                    <a:cubicBezTo>
                      <a:pt x="502" y="921"/>
                      <a:pt x="502" y="922"/>
                      <a:pt x="502" y="922"/>
                    </a:cubicBezTo>
                    <a:cubicBezTo>
                      <a:pt x="502" y="922"/>
                      <a:pt x="502" y="922"/>
                      <a:pt x="502" y="922"/>
                    </a:cubicBezTo>
                    <a:cubicBezTo>
                      <a:pt x="501" y="924"/>
                      <a:pt x="500" y="926"/>
                      <a:pt x="499" y="928"/>
                    </a:cubicBezTo>
                    <a:cubicBezTo>
                      <a:pt x="499" y="929"/>
                      <a:pt x="499" y="929"/>
                      <a:pt x="498" y="930"/>
                    </a:cubicBezTo>
                    <a:cubicBezTo>
                      <a:pt x="498" y="930"/>
                      <a:pt x="498" y="931"/>
                      <a:pt x="497" y="931"/>
                    </a:cubicBezTo>
                    <a:cubicBezTo>
                      <a:pt x="497" y="931"/>
                      <a:pt x="497" y="932"/>
                      <a:pt x="497" y="933"/>
                    </a:cubicBezTo>
                    <a:cubicBezTo>
                      <a:pt x="496" y="933"/>
                      <a:pt x="496" y="934"/>
                      <a:pt x="495" y="935"/>
                    </a:cubicBezTo>
                    <a:cubicBezTo>
                      <a:pt x="495" y="936"/>
                      <a:pt x="494" y="937"/>
                      <a:pt x="494" y="938"/>
                    </a:cubicBezTo>
                    <a:cubicBezTo>
                      <a:pt x="494" y="939"/>
                      <a:pt x="493" y="939"/>
                      <a:pt x="492" y="940"/>
                    </a:cubicBezTo>
                    <a:cubicBezTo>
                      <a:pt x="492" y="941"/>
                      <a:pt x="492" y="942"/>
                      <a:pt x="492" y="942"/>
                    </a:cubicBezTo>
                    <a:cubicBezTo>
                      <a:pt x="491" y="943"/>
                      <a:pt x="491" y="943"/>
                      <a:pt x="491" y="943"/>
                    </a:cubicBezTo>
                    <a:cubicBezTo>
                      <a:pt x="489" y="944"/>
                      <a:pt x="488" y="945"/>
                      <a:pt x="487" y="946"/>
                    </a:cubicBezTo>
                    <a:cubicBezTo>
                      <a:pt x="487" y="947"/>
                      <a:pt x="487" y="947"/>
                      <a:pt x="487" y="947"/>
                    </a:cubicBezTo>
                    <a:cubicBezTo>
                      <a:pt x="487" y="947"/>
                      <a:pt x="487" y="947"/>
                      <a:pt x="487" y="947"/>
                    </a:cubicBezTo>
                    <a:cubicBezTo>
                      <a:pt x="486" y="946"/>
                      <a:pt x="487" y="945"/>
                      <a:pt x="488" y="944"/>
                    </a:cubicBezTo>
                    <a:cubicBezTo>
                      <a:pt x="488" y="943"/>
                      <a:pt x="488" y="943"/>
                      <a:pt x="488" y="943"/>
                    </a:cubicBezTo>
                    <a:cubicBezTo>
                      <a:pt x="488" y="942"/>
                      <a:pt x="489" y="942"/>
                      <a:pt x="490" y="942"/>
                    </a:cubicBezTo>
                    <a:cubicBezTo>
                      <a:pt x="491" y="939"/>
                      <a:pt x="491" y="939"/>
                      <a:pt x="491" y="939"/>
                    </a:cubicBezTo>
                    <a:cubicBezTo>
                      <a:pt x="491" y="939"/>
                      <a:pt x="491" y="938"/>
                      <a:pt x="491" y="938"/>
                    </a:cubicBezTo>
                    <a:cubicBezTo>
                      <a:pt x="492" y="937"/>
                      <a:pt x="492" y="936"/>
                      <a:pt x="492" y="936"/>
                    </a:cubicBezTo>
                    <a:cubicBezTo>
                      <a:pt x="492" y="935"/>
                      <a:pt x="493" y="935"/>
                      <a:pt x="493" y="934"/>
                    </a:cubicBezTo>
                    <a:cubicBezTo>
                      <a:pt x="493" y="933"/>
                      <a:pt x="494" y="933"/>
                      <a:pt x="494" y="932"/>
                    </a:cubicBezTo>
                    <a:cubicBezTo>
                      <a:pt x="494" y="931"/>
                      <a:pt x="494" y="931"/>
                      <a:pt x="494" y="931"/>
                    </a:cubicBezTo>
                    <a:cubicBezTo>
                      <a:pt x="494" y="930"/>
                      <a:pt x="494" y="929"/>
                      <a:pt x="494" y="928"/>
                    </a:cubicBezTo>
                    <a:cubicBezTo>
                      <a:pt x="494" y="928"/>
                      <a:pt x="494" y="927"/>
                      <a:pt x="493" y="927"/>
                    </a:cubicBezTo>
                    <a:cubicBezTo>
                      <a:pt x="493" y="927"/>
                      <a:pt x="492" y="928"/>
                      <a:pt x="492" y="928"/>
                    </a:cubicBezTo>
                    <a:cubicBezTo>
                      <a:pt x="491" y="928"/>
                      <a:pt x="490" y="930"/>
                      <a:pt x="489" y="930"/>
                    </a:cubicBezTo>
                    <a:cubicBezTo>
                      <a:pt x="489" y="931"/>
                      <a:pt x="489" y="931"/>
                      <a:pt x="489" y="932"/>
                    </a:cubicBezTo>
                    <a:cubicBezTo>
                      <a:pt x="487" y="933"/>
                      <a:pt x="486" y="933"/>
                      <a:pt x="484" y="934"/>
                    </a:cubicBezTo>
                    <a:cubicBezTo>
                      <a:pt x="484" y="935"/>
                      <a:pt x="483" y="936"/>
                      <a:pt x="483" y="937"/>
                    </a:cubicBezTo>
                    <a:cubicBezTo>
                      <a:pt x="482" y="937"/>
                      <a:pt x="482" y="938"/>
                      <a:pt x="482" y="939"/>
                    </a:cubicBezTo>
                    <a:cubicBezTo>
                      <a:pt x="481" y="940"/>
                      <a:pt x="480" y="941"/>
                      <a:pt x="479" y="942"/>
                    </a:cubicBezTo>
                    <a:cubicBezTo>
                      <a:pt x="478" y="943"/>
                      <a:pt x="478" y="945"/>
                      <a:pt x="476" y="946"/>
                    </a:cubicBezTo>
                    <a:cubicBezTo>
                      <a:pt x="475" y="946"/>
                      <a:pt x="475" y="945"/>
                      <a:pt x="475" y="945"/>
                    </a:cubicBezTo>
                    <a:cubicBezTo>
                      <a:pt x="474" y="944"/>
                      <a:pt x="474" y="944"/>
                      <a:pt x="473" y="944"/>
                    </a:cubicBezTo>
                    <a:cubicBezTo>
                      <a:pt x="473" y="945"/>
                      <a:pt x="473" y="945"/>
                      <a:pt x="473" y="945"/>
                    </a:cubicBezTo>
                    <a:cubicBezTo>
                      <a:pt x="472" y="947"/>
                      <a:pt x="471" y="947"/>
                      <a:pt x="470" y="948"/>
                    </a:cubicBezTo>
                    <a:cubicBezTo>
                      <a:pt x="469" y="945"/>
                      <a:pt x="469" y="945"/>
                      <a:pt x="466" y="944"/>
                    </a:cubicBezTo>
                    <a:cubicBezTo>
                      <a:pt x="465" y="944"/>
                      <a:pt x="464" y="944"/>
                      <a:pt x="463" y="944"/>
                    </a:cubicBezTo>
                    <a:cubicBezTo>
                      <a:pt x="463" y="943"/>
                      <a:pt x="463" y="942"/>
                      <a:pt x="464" y="942"/>
                    </a:cubicBezTo>
                    <a:cubicBezTo>
                      <a:pt x="464" y="941"/>
                      <a:pt x="464" y="941"/>
                      <a:pt x="464" y="940"/>
                    </a:cubicBezTo>
                    <a:cubicBezTo>
                      <a:pt x="464" y="940"/>
                      <a:pt x="465" y="940"/>
                      <a:pt x="465" y="939"/>
                    </a:cubicBezTo>
                    <a:cubicBezTo>
                      <a:pt x="464" y="938"/>
                      <a:pt x="465" y="938"/>
                      <a:pt x="465" y="937"/>
                    </a:cubicBezTo>
                    <a:cubicBezTo>
                      <a:pt x="465" y="937"/>
                      <a:pt x="465" y="936"/>
                      <a:pt x="466" y="936"/>
                    </a:cubicBezTo>
                    <a:cubicBezTo>
                      <a:pt x="466" y="935"/>
                      <a:pt x="466" y="933"/>
                      <a:pt x="466" y="932"/>
                    </a:cubicBezTo>
                    <a:cubicBezTo>
                      <a:pt x="466" y="931"/>
                      <a:pt x="466" y="931"/>
                      <a:pt x="467" y="931"/>
                    </a:cubicBezTo>
                    <a:cubicBezTo>
                      <a:pt x="467" y="930"/>
                      <a:pt x="467" y="930"/>
                      <a:pt x="467" y="929"/>
                    </a:cubicBezTo>
                    <a:cubicBezTo>
                      <a:pt x="467" y="929"/>
                      <a:pt x="467" y="929"/>
                      <a:pt x="467" y="929"/>
                    </a:cubicBezTo>
                    <a:cubicBezTo>
                      <a:pt x="467" y="928"/>
                      <a:pt x="467" y="927"/>
                      <a:pt x="467" y="927"/>
                    </a:cubicBezTo>
                    <a:cubicBezTo>
                      <a:pt x="468" y="927"/>
                      <a:pt x="468" y="926"/>
                      <a:pt x="468" y="926"/>
                    </a:cubicBezTo>
                    <a:cubicBezTo>
                      <a:pt x="468" y="924"/>
                      <a:pt x="468" y="922"/>
                      <a:pt x="468" y="920"/>
                    </a:cubicBezTo>
                    <a:cubicBezTo>
                      <a:pt x="467" y="919"/>
                      <a:pt x="467" y="920"/>
                      <a:pt x="466" y="920"/>
                    </a:cubicBezTo>
                    <a:cubicBezTo>
                      <a:pt x="466" y="919"/>
                      <a:pt x="466" y="919"/>
                      <a:pt x="465" y="919"/>
                    </a:cubicBezTo>
                    <a:cubicBezTo>
                      <a:pt x="465" y="918"/>
                      <a:pt x="466" y="918"/>
                      <a:pt x="466" y="917"/>
                    </a:cubicBezTo>
                    <a:cubicBezTo>
                      <a:pt x="466" y="916"/>
                      <a:pt x="466" y="915"/>
                      <a:pt x="466" y="914"/>
                    </a:cubicBezTo>
                    <a:cubicBezTo>
                      <a:pt x="465" y="914"/>
                      <a:pt x="465" y="913"/>
                      <a:pt x="464" y="912"/>
                    </a:cubicBezTo>
                    <a:cubicBezTo>
                      <a:pt x="463" y="912"/>
                      <a:pt x="463" y="911"/>
                      <a:pt x="462" y="911"/>
                    </a:cubicBezTo>
                    <a:cubicBezTo>
                      <a:pt x="462" y="911"/>
                      <a:pt x="461" y="911"/>
                      <a:pt x="461" y="911"/>
                    </a:cubicBezTo>
                    <a:cubicBezTo>
                      <a:pt x="460" y="911"/>
                      <a:pt x="460" y="912"/>
                      <a:pt x="459" y="913"/>
                    </a:cubicBezTo>
                    <a:cubicBezTo>
                      <a:pt x="459" y="913"/>
                      <a:pt x="459" y="913"/>
                      <a:pt x="459" y="914"/>
                    </a:cubicBezTo>
                    <a:cubicBezTo>
                      <a:pt x="458" y="914"/>
                      <a:pt x="458" y="914"/>
                      <a:pt x="458" y="914"/>
                    </a:cubicBezTo>
                    <a:cubicBezTo>
                      <a:pt x="458" y="913"/>
                      <a:pt x="458" y="912"/>
                      <a:pt x="458" y="911"/>
                    </a:cubicBezTo>
                    <a:cubicBezTo>
                      <a:pt x="458" y="911"/>
                      <a:pt x="458" y="911"/>
                      <a:pt x="458" y="911"/>
                    </a:cubicBezTo>
                    <a:cubicBezTo>
                      <a:pt x="458" y="910"/>
                      <a:pt x="458" y="909"/>
                      <a:pt x="458" y="908"/>
                    </a:cubicBezTo>
                    <a:cubicBezTo>
                      <a:pt x="458" y="907"/>
                      <a:pt x="459" y="907"/>
                      <a:pt x="459" y="907"/>
                    </a:cubicBezTo>
                    <a:cubicBezTo>
                      <a:pt x="459" y="906"/>
                      <a:pt x="459" y="906"/>
                      <a:pt x="459" y="905"/>
                    </a:cubicBezTo>
                    <a:cubicBezTo>
                      <a:pt x="458" y="904"/>
                      <a:pt x="458" y="904"/>
                      <a:pt x="458" y="903"/>
                    </a:cubicBezTo>
                    <a:cubicBezTo>
                      <a:pt x="458" y="903"/>
                      <a:pt x="457" y="903"/>
                      <a:pt x="457" y="903"/>
                    </a:cubicBezTo>
                    <a:cubicBezTo>
                      <a:pt x="456" y="902"/>
                      <a:pt x="457" y="902"/>
                      <a:pt x="457" y="901"/>
                    </a:cubicBezTo>
                    <a:cubicBezTo>
                      <a:pt x="456" y="901"/>
                      <a:pt x="456" y="901"/>
                      <a:pt x="456" y="900"/>
                    </a:cubicBezTo>
                    <a:cubicBezTo>
                      <a:pt x="455" y="900"/>
                      <a:pt x="455" y="900"/>
                      <a:pt x="454" y="900"/>
                    </a:cubicBezTo>
                    <a:cubicBezTo>
                      <a:pt x="453" y="901"/>
                      <a:pt x="452" y="903"/>
                      <a:pt x="451" y="904"/>
                    </a:cubicBezTo>
                    <a:cubicBezTo>
                      <a:pt x="451" y="905"/>
                      <a:pt x="451" y="905"/>
                      <a:pt x="451" y="905"/>
                    </a:cubicBezTo>
                    <a:cubicBezTo>
                      <a:pt x="450" y="907"/>
                      <a:pt x="449" y="908"/>
                      <a:pt x="449" y="909"/>
                    </a:cubicBezTo>
                    <a:cubicBezTo>
                      <a:pt x="448" y="910"/>
                      <a:pt x="447" y="910"/>
                      <a:pt x="447" y="912"/>
                    </a:cubicBezTo>
                    <a:cubicBezTo>
                      <a:pt x="447" y="912"/>
                      <a:pt x="446" y="913"/>
                      <a:pt x="446" y="914"/>
                    </a:cubicBezTo>
                    <a:cubicBezTo>
                      <a:pt x="446" y="915"/>
                      <a:pt x="445" y="915"/>
                      <a:pt x="445" y="916"/>
                    </a:cubicBezTo>
                    <a:cubicBezTo>
                      <a:pt x="444" y="917"/>
                      <a:pt x="444" y="919"/>
                      <a:pt x="442" y="920"/>
                    </a:cubicBezTo>
                    <a:cubicBezTo>
                      <a:pt x="441" y="921"/>
                      <a:pt x="441" y="923"/>
                      <a:pt x="440" y="924"/>
                    </a:cubicBezTo>
                    <a:cubicBezTo>
                      <a:pt x="440" y="925"/>
                      <a:pt x="440" y="926"/>
                      <a:pt x="440" y="927"/>
                    </a:cubicBezTo>
                    <a:cubicBezTo>
                      <a:pt x="439" y="927"/>
                      <a:pt x="439" y="928"/>
                      <a:pt x="438" y="929"/>
                    </a:cubicBezTo>
                    <a:cubicBezTo>
                      <a:pt x="438" y="929"/>
                      <a:pt x="438" y="930"/>
                      <a:pt x="438" y="930"/>
                    </a:cubicBezTo>
                    <a:cubicBezTo>
                      <a:pt x="438" y="931"/>
                      <a:pt x="438" y="931"/>
                      <a:pt x="437" y="931"/>
                    </a:cubicBezTo>
                    <a:cubicBezTo>
                      <a:pt x="436" y="931"/>
                      <a:pt x="435" y="933"/>
                      <a:pt x="434" y="933"/>
                    </a:cubicBezTo>
                    <a:cubicBezTo>
                      <a:pt x="434" y="934"/>
                      <a:pt x="433" y="933"/>
                      <a:pt x="433" y="933"/>
                    </a:cubicBezTo>
                    <a:cubicBezTo>
                      <a:pt x="432" y="933"/>
                      <a:pt x="431" y="934"/>
                      <a:pt x="430" y="935"/>
                    </a:cubicBezTo>
                    <a:cubicBezTo>
                      <a:pt x="429" y="936"/>
                      <a:pt x="429" y="938"/>
                      <a:pt x="428" y="938"/>
                    </a:cubicBezTo>
                    <a:cubicBezTo>
                      <a:pt x="428" y="939"/>
                      <a:pt x="428" y="940"/>
                      <a:pt x="428" y="941"/>
                    </a:cubicBezTo>
                    <a:cubicBezTo>
                      <a:pt x="427" y="942"/>
                      <a:pt x="426" y="942"/>
                      <a:pt x="426" y="943"/>
                    </a:cubicBezTo>
                    <a:cubicBezTo>
                      <a:pt x="425" y="942"/>
                      <a:pt x="424" y="940"/>
                      <a:pt x="423" y="939"/>
                    </a:cubicBezTo>
                    <a:cubicBezTo>
                      <a:pt x="423" y="939"/>
                      <a:pt x="422" y="939"/>
                      <a:pt x="422" y="939"/>
                    </a:cubicBezTo>
                    <a:cubicBezTo>
                      <a:pt x="421" y="939"/>
                      <a:pt x="421" y="939"/>
                      <a:pt x="421" y="938"/>
                    </a:cubicBezTo>
                    <a:cubicBezTo>
                      <a:pt x="421" y="938"/>
                      <a:pt x="420" y="937"/>
                      <a:pt x="420" y="937"/>
                    </a:cubicBezTo>
                    <a:cubicBezTo>
                      <a:pt x="420" y="936"/>
                      <a:pt x="419" y="936"/>
                      <a:pt x="419" y="936"/>
                    </a:cubicBezTo>
                    <a:cubicBezTo>
                      <a:pt x="419" y="935"/>
                      <a:pt x="419" y="935"/>
                      <a:pt x="419" y="934"/>
                    </a:cubicBezTo>
                    <a:cubicBezTo>
                      <a:pt x="418" y="934"/>
                      <a:pt x="418" y="934"/>
                      <a:pt x="417" y="934"/>
                    </a:cubicBezTo>
                    <a:cubicBezTo>
                      <a:pt x="417" y="934"/>
                      <a:pt x="417" y="934"/>
                      <a:pt x="417" y="935"/>
                    </a:cubicBezTo>
                    <a:cubicBezTo>
                      <a:pt x="417" y="936"/>
                      <a:pt x="417" y="937"/>
                      <a:pt x="417" y="939"/>
                    </a:cubicBezTo>
                    <a:cubicBezTo>
                      <a:pt x="417" y="939"/>
                      <a:pt x="416" y="939"/>
                      <a:pt x="416" y="939"/>
                    </a:cubicBezTo>
                    <a:cubicBezTo>
                      <a:pt x="415" y="939"/>
                      <a:pt x="415" y="938"/>
                      <a:pt x="415" y="937"/>
                    </a:cubicBezTo>
                    <a:cubicBezTo>
                      <a:pt x="415" y="937"/>
                      <a:pt x="415" y="937"/>
                      <a:pt x="415" y="937"/>
                    </a:cubicBezTo>
                    <a:cubicBezTo>
                      <a:pt x="415" y="936"/>
                      <a:pt x="415" y="936"/>
                      <a:pt x="415" y="936"/>
                    </a:cubicBezTo>
                    <a:cubicBezTo>
                      <a:pt x="415" y="935"/>
                      <a:pt x="415" y="935"/>
                      <a:pt x="416" y="935"/>
                    </a:cubicBezTo>
                    <a:cubicBezTo>
                      <a:pt x="416" y="933"/>
                      <a:pt x="416" y="932"/>
                      <a:pt x="416" y="931"/>
                    </a:cubicBezTo>
                    <a:cubicBezTo>
                      <a:pt x="415" y="930"/>
                      <a:pt x="414" y="930"/>
                      <a:pt x="413" y="929"/>
                    </a:cubicBezTo>
                    <a:cubicBezTo>
                      <a:pt x="412" y="929"/>
                      <a:pt x="412" y="929"/>
                      <a:pt x="411" y="929"/>
                    </a:cubicBezTo>
                    <a:cubicBezTo>
                      <a:pt x="411" y="929"/>
                      <a:pt x="410" y="930"/>
                      <a:pt x="410" y="930"/>
                    </a:cubicBezTo>
                    <a:cubicBezTo>
                      <a:pt x="410" y="931"/>
                      <a:pt x="410" y="932"/>
                      <a:pt x="410" y="932"/>
                    </a:cubicBezTo>
                    <a:cubicBezTo>
                      <a:pt x="409" y="933"/>
                      <a:pt x="409" y="934"/>
                      <a:pt x="409" y="935"/>
                    </a:cubicBezTo>
                    <a:cubicBezTo>
                      <a:pt x="408" y="935"/>
                      <a:pt x="409" y="936"/>
                      <a:pt x="408" y="937"/>
                    </a:cubicBezTo>
                    <a:cubicBezTo>
                      <a:pt x="408" y="938"/>
                      <a:pt x="408" y="939"/>
                      <a:pt x="408" y="940"/>
                    </a:cubicBezTo>
                    <a:cubicBezTo>
                      <a:pt x="407" y="941"/>
                      <a:pt x="407" y="941"/>
                      <a:pt x="406" y="941"/>
                    </a:cubicBezTo>
                    <a:cubicBezTo>
                      <a:pt x="406" y="940"/>
                      <a:pt x="406" y="939"/>
                      <a:pt x="406" y="938"/>
                    </a:cubicBezTo>
                    <a:cubicBezTo>
                      <a:pt x="406" y="938"/>
                      <a:pt x="405" y="937"/>
                      <a:pt x="405" y="936"/>
                    </a:cubicBezTo>
                    <a:cubicBezTo>
                      <a:pt x="405" y="936"/>
                      <a:pt x="405" y="936"/>
                      <a:pt x="406" y="935"/>
                    </a:cubicBezTo>
                    <a:cubicBezTo>
                      <a:pt x="406" y="935"/>
                      <a:pt x="406" y="934"/>
                      <a:pt x="406" y="933"/>
                    </a:cubicBezTo>
                    <a:cubicBezTo>
                      <a:pt x="405" y="933"/>
                      <a:pt x="405" y="932"/>
                      <a:pt x="405" y="932"/>
                    </a:cubicBezTo>
                    <a:cubicBezTo>
                      <a:pt x="405" y="931"/>
                      <a:pt x="404" y="931"/>
                      <a:pt x="404" y="931"/>
                    </a:cubicBezTo>
                    <a:cubicBezTo>
                      <a:pt x="402" y="932"/>
                      <a:pt x="401" y="934"/>
                      <a:pt x="399" y="936"/>
                    </a:cubicBezTo>
                    <a:cubicBezTo>
                      <a:pt x="399" y="936"/>
                      <a:pt x="399" y="937"/>
                      <a:pt x="398" y="938"/>
                    </a:cubicBezTo>
                    <a:cubicBezTo>
                      <a:pt x="398" y="938"/>
                      <a:pt x="398" y="938"/>
                      <a:pt x="398" y="938"/>
                    </a:cubicBezTo>
                    <a:cubicBezTo>
                      <a:pt x="398" y="936"/>
                      <a:pt x="398" y="934"/>
                      <a:pt x="398" y="933"/>
                    </a:cubicBezTo>
                    <a:cubicBezTo>
                      <a:pt x="398" y="933"/>
                      <a:pt x="398" y="933"/>
                      <a:pt x="398" y="932"/>
                    </a:cubicBezTo>
                    <a:cubicBezTo>
                      <a:pt x="398" y="931"/>
                      <a:pt x="398" y="931"/>
                      <a:pt x="398" y="930"/>
                    </a:cubicBezTo>
                    <a:cubicBezTo>
                      <a:pt x="399" y="929"/>
                      <a:pt x="399" y="929"/>
                      <a:pt x="399" y="929"/>
                    </a:cubicBezTo>
                    <a:cubicBezTo>
                      <a:pt x="399" y="928"/>
                      <a:pt x="399" y="926"/>
                      <a:pt x="399" y="925"/>
                    </a:cubicBezTo>
                    <a:cubicBezTo>
                      <a:pt x="399" y="925"/>
                      <a:pt x="399" y="925"/>
                      <a:pt x="398" y="924"/>
                    </a:cubicBezTo>
                    <a:cubicBezTo>
                      <a:pt x="398" y="924"/>
                      <a:pt x="398" y="923"/>
                      <a:pt x="398" y="922"/>
                    </a:cubicBezTo>
                    <a:cubicBezTo>
                      <a:pt x="398" y="922"/>
                      <a:pt x="398" y="921"/>
                      <a:pt x="397" y="920"/>
                    </a:cubicBezTo>
                    <a:cubicBezTo>
                      <a:pt x="397" y="921"/>
                      <a:pt x="397" y="921"/>
                      <a:pt x="396" y="922"/>
                    </a:cubicBezTo>
                    <a:cubicBezTo>
                      <a:pt x="396" y="922"/>
                      <a:pt x="396" y="922"/>
                      <a:pt x="396" y="923"/>
                    </a:cubicBezTo>
                    <a:cubicBezTo>
                      <a:pt x="395" y="924"/>
                      <a:pt x="395" y="925"/>
                      <a:pt x="394" y="927"/>
                    </a:cubicBezTo>
                    <a:cubicBezTo>
                      <a:pt x="394" y="927"/>
                      <a:pt x="394" y="927"/>
                      <a:pt x="393" y="928"/>
                    </a:cubicBezTo>
                    <a:cubicBezTo>
                      <a:pt x="393" y="928"/>
                      <a:pt x="393" y="929"/>
                      <a:pt x="392" y="929"/>
                    </a:cubicBezTo>
                    <a:cubicBezTo>
                      <a:pt x="392" y="929"/>
                      <a:pt x="392" y="929"/>
                      <a:pt x="392" y="929"/>
                    </a:cubicBezTo>
                    <a:cubicBezTo>
                      <a:pt x="392" y="928"/>
                      <a:pt x="392" y="927"/>
                      <a:pt x="392" y="926"/>
                    </a:cubicBezTo>
                    <a:cubicBezTo>
                      <a:pt x="392" y="926"/>
                      <a:pt x="393" y="925"/>
                      <a:pt x="393" y="925"/>
                    </a:cubicBezTo>
                    <a:cubicBezTo>
                      <a:pt x="393" y="924"/>
                      <a:pt x="393" y="923"/>
                      <a:pt x="393" y="922"/>
                    </a:cubicBezTo>
                    <a:cubicBezTo>
                      <a:pt x="393" y="922"/>
                      <a:pt x="393" y="922"/>
                      <a:pt x="393" y="922"/>
                    </a:cubicBezTo>
                    <a:cubicBezTo>
                      <a:pt x="393" y="921"/>
                      <a:pt x="393" y="920"/>
                      <a:pt x="393" y="919"/>
                    </a:cubicBezTo>
                    <a:cubicBezTo>
                      <a:pt x="394" y="919"/>
                      <a:pt x="395" y="918"/>
                      <a:pt x="396" y="917"/>
                    </a:cubicBezTo>
                    <a:cubicBezTo>
                      <a:pt x="396" y="917"/>
                      <a:pt x="396" y="917"/>
                      <a:pt x="396" y="917"/>
                    </a:cubicBezTo>
                    <a:cubicBezTo>
                      <a:pt x="396" y="916"/>
                      <a:pt x="396" y="916"/>
                      <a:pt x="396" y="915"/>
                    </a:cubicBezTo>
                    <a:cubicBezTo>
                      <a:pt x="395" y="915"/>
                      <a:pt x="395" y="915"/>
                      <a:pt x="394" y="915"/>
                    </a:cubicBezTo>
                    <a:cubicBezTo>
                      <a:pt x="394" y="916"/>
                      <a:pt x="394" y="916"/>
                      <a:pt x="394" y="917"/>
                    </a:cubicBezTo>
                    <a:cubicBezTo>
                      <a:pt x="394" y="917"/>
                      <a:pt x="393" y="917"/>
                      <a:pt x="393" y="918"/>
                    </a:cubicBezTo>
                    <a:cubicBezTo>
                      <a:pt x="393" y="918"/>
                      <a:pt x="394" y="918"/>
                      <a:pt x="393" y="919"/>
                    </a:cubicBezTo>
                    <a:cubicBezTo>
                      <a:pt x="393" y="919"/>
                      <a:pt x="393" y="919"/>
                      <a:pt x="392" y="919"/>
                    </a:cubicBezTo>
                    <a:cubicBezTo>
                      <a:pt x="392" y="920"/>
                      <a:pt x="392" y="921"/>
                      <a:pt x="391" y="921"/>
                    </a:cubicBezTo>
                    <a:cubicBezTo>
                      <a:pt x="391" y="920"/>
                      <a:pt x="391" y="919"/>
                      <a:pt x="391" y="918"/>
                    </a:cubicBezTo>
                    <a:cubicBezTo>
                      <a:pt x="391" y="917"/>
                      <a:pt x="392" y="917"/>
                      <a:pt x="392" y="916"/>
                    </a:cubicBezTo>
                    <a:cubicBezTo>
                      <a:pt x="392" y="916"/>
                      <a:pt x="392" y="916"/>
                      <a:pt x="392" y="915"/>
                    </a:cubicBezTo>
                    <a:cubicBezTo>
                      <a:pt x="393" y="914"/>
                      <a:pt x="394" y="914"/>
                      <a:pt x="394" y="913"/>
                    </a:cubicBezTo>
                    <a:cubicBezTo>
                      <a:pt x="394" y="912"/>
                      <a:pt x="394" y="912"/>
                      <a:pt x="395" y="911"/>
                    </a:cubicBezTo>
                    <a:cubicBezTo>
                      <a:pt x="395" y="910"/>
                      <a:pt x="395" y="910"/>
                      <a:pt x="395" y="909"/>
                    </a:cubicBezTo>
                    <a:cubicBezTo>
                      <a:pt x="395" y="908"/>
                      <a:pt x="395" y="908"/>
                      <a:pt x="396" y="908"/>
                    </a:cubicBezTo>
                    <a:cubicBezTo>
                      <a:pt x="396" y="907"/>
                      <a:pt x="396" y="906"/>
                      <a:pt x="396" y="905"/>
                    </a:cubicBezTo>
                    <a:cubicBezTo>
                      <a:pt x="396" y="904"/>
                      <a:pt x="397" y="903"/>
                      <a:pt x="397" y="902"/>
                    </a:cubicBezTo>
                    <a:cubicBezTo>
                      <a:pt x="397" y="901"/>
                      <a:pt x="398" y="901"/>
                      <a:pt x="398" y="900"/>
                    </a:cubicBezTo>
                    <a:cubicBezTo>
                      <a:pt x="398" y="899"/>
                      <a:pt x="399" y="899"/>
                      <a:pt x="399" y="898"/>
                    </a:cubicBezTo>
                    <a:cubicBezTo>
                      <a:pt x="399" y="898"/>
                      <a:pt x="399" y="897"/>
                      <a:pt x="400" y="896"/>
                    </a:cubicBezTo>
                    <a:cubicBezTo>
                      <a:pt x="400" y="895"/>
                      <a:pt x="401" y="895"/>
                      <a:pt x="401" y="894"/>
                    </a:cubicBezTo>
                    <a:cubicBezTo>
                      <a:pt x="401" y="894"/>
                      <a:pt x="401" y="893"/>
                      <a:pt x="401" y="893"/>
                    </a:cubicBezTo>
                    <a:cubicBezTo>
                      <a:pt x="401" y="892"/>
                      <a:pt x="403" y="891"/>
                      <a:pt x="403" y="891"/>
                    </a:cubicBezTo>
                    <a:cubicBezTo>
                      <a:pt x="403" y="890"/>
                      <a:pt x="403" y="890"/>
                      <a:pt x="404" y="889"/>
                    </a:cubicBezTo>
                    <a:cubicBezTo>
                      <a:pt x="404" y="889"/>
                      <a:pt x="404" y="888"/>
                      <a:pt x="404" y="888"/>
                    </a:cubicBezTo>
                    <a:cubicBezTo>
                      <a:pt x="405" y="888"/>
                      <a:pt x="405" y="886"/>
                      <a:pt x="406" y="886"/>
                    </a:cubicBezTo>
                    <a:cubicBezTo>
                      <a:pt x="407" y="885"/>
                      <a:pt x="406" y="884"/>
                      <a:pt x="407" y="884"/>
                    </a:cubicBezTo>
                    <a:cubicBezTo>
                      <a:pt x="407" y="882"/>
                      <a:pt x="407" y="881"/>
                      <a:pt x="407" y="879"/>
                    </a:cubicBezTo>
                    <a:cubicBezTo>
                      <a:pt x="407" y="879"/>
                      <a:pt x="407" y="879"/>
                      <a:pt x="407" y="879"/>
                    </a:cubicBezTo>
                    <a:cubicBezTo>
                      <a:pt x="406" y="879"/>
                      <a:pt x="406" y="879"/>
                      <a:pt x="406" y="879"/>
                    </a:cubicBezTo>
                    <a:cubicBezTo>
                      <a:pt x="405" y="878"/>
                      <a:pt x="405" y="877"/>
                      <a:pt x="404" y="877"/>
                    </a:cubicBezTo>
                    <a:cubicBezTo>
                      <a:pt x="403" y="877"/>
                      <a:pt x="403" y="878"/>
                      <a:pt x="403" y="878"/>
                    </a:cubicBezTo>
                    <a:cubicBezTo>
                      <a:pt x="403" y="879"/>
                      <a:pt x="403" y="879"/>
                      <a:pt x="403" y="880"/>
                    </a:cubicBezTo>
                    <a:cubicBezTo>
                      <a:pt x="402" y="880"/>
                      <a:pt x="402" y="880"/>
                      <a:pt x="401" y="880"/>
                    </a:cubicBezTo>
                    <a:cubicBezTo>
                      <a:pt x="400" y="881"/>
                      <a:pt x="400" y="881"/>
                      <a:pt x="399" y="882"/>
                    </a:cubicBezTo>
                    <a:cubicBezTo>
                      <a:pt x="399" y="882"/>
                      <a:pt x="399" y="882"/>
                      <a:pt x="399" y="883"/>
                    </a:cubicBezTo>
                    <a:cubicBezTo>
                      <a:pt x="399" y="883"/>
                      <a:pt x="400" y="883"/>
                      <a:pt x="400" y="883"/>
                    </a:cubicBezTo>
                    <a:cubicBezTo>
                      <a:pt x="400" y="884"/>
                      <a:pt x="400" y="884"/>
                      <a:pt x="400" y="885"/>
                    </a:cubicBezTo>
                    <a:cubicBezTo>
                      <a:pt x="399" y="885"/>
                      <a:pt x="399" y="886"/>
                      <a:pt x="398" y="886"/>
                    </a:cubicBezTo>
                    <a:cubicBezTo>
                      <a:pt x="398" y="887"/>
                      <a:pt x="398" y="888"/>
                      <a:pt x="398" y="888"/>
                    </a:cubicBezTo>
                    <a:cubicBezTo>
                      <a:pt x="398" y="888"/>
                      <a:pt x="398" y="889"/>
                      <a:pt x="398" y="889"/>
                    </a:cubicBezTo>
                    <a:cubicBezTo>
                      <a:pt x="398" y="889"/>
                      <a:pt x="398" y="890"/>
                      <a:pt x="398" y="890"/>
                    </a:cubicBezTo>
                    <a:cubicBezTo>
                      <a:pt x="397" y="891"/>
                      <a:pt x="397" y="891"/>
                      <a:pt x="396" y="891"/>
                    </a:cubicBezTo>
                    <a:cubicBezTo>
                      <a:pt x="396" y="890"/>
                      <a:pt x="396" y="888"/>
                      <a:pt x="396" y="887"/>
                    </a:cubicBezTo>
                    <a:cubicBezTo>
                      <a:pt x="395" y="886"/>
                      <a:pt x="395" y="887"/>
                      <a:pt x="395" y="887"/>
                    </a:cubicBezTo>
                    <a:cubicBezTo>
                      <a:pt x="394" y="887"/>
                      <a:pt x="394" y="887"/>
                      <a:pt x="393" y="888"/>
                    </a:cubicBezTo>
                    <a:cubicBezTo>
                      <a:pt x="393" y="888"/>
                      <a:pt x="393" y="888"/>
                      <a:pt x="393" y="888"/>
                    </a:cubicBezTo>
                    <a:cubicBezTo>
                      <a:pt x="393" y="888"/>
                      <a:pt x="393" y="889"/>
                      <a:pt x="392" y="889"/>
                    </a:cubicBezTo>
                    <a:cubicBezTo>
                      <a:pt x="392" y="890"/>
                      <a:pt x="392" y="890"/>
                      <a:pt x="391" y="891"/>
                    </a:cubicBezTo>
                    <a:cubicBezTo>
                      <a:pt x="390" y="891"/>
                      <a:pt x="390" y="891"/>
                      <a:pt x="389" y="891"/>
                    </a:cubicBezTo>
                    <a:cubicBezTo>
                      <a:pt x="389" y="892"/>
                      <a:pt x="389" y="893"/>
                      <a:pt x="389" y="894"/>
                    </a:cubicBezTo>
                    <a:cubicBezTo>
                      <a:pt x="388" y="895"/>
                      <a:pt x="387" y="896"/>
                      <a:pt x="386" y="897"/>
                    </a:cubicBezTo>
                    <a:cubicBezTo>
                      <a:pt x="386" y="897"/>
                      <a:pt x="386" y="897"/>
                      <a:pt x="386" y="898"/>
                    </a:cubicBezTo>
                    <a:cubicBezTo>
                      <a:pt x="385" y="899"/>
                      <a:pt x="385" y="901"/>
                      <a:pt x="383" y="902"/>
                    </a:cubicBezTo>
                    <a:close/>
                    <a:moveTo>
                      <a:pt x="293" y="145"/>
                    </a:moveTo>
                    <a:cubicBezTo>
                      <a:pt x="293" y="144"/>
                      <a:pt x="293" y="143"/>
                      <a:pt x="293" y="142"/>
                    </a:cubicBezTo>
                    <a:cubicBezTo>
                      <a:pt x="293" y="142"/>
                      <a:pt x="292" y="141"/>
                      <a:pt x="291" y="141"/>
                    </a:cubicBezTo>
                    <a:cubicBezTo>
                      <a:pt x="291" y="142"/>
                      <a:pt x="291" y="143"/>
                      <a:pt x="291" y="144"/>
                    </a:cubicBezTo>
                    <a:cubicBezTo>
                      <a:pt x="292" y="143"/>
                      <a:pt x="292" y="145"/>
                      <a:pt x="293" y="145"/>
                    </a:cubicBezTo>
                    <a:cubicBezTo>
                      <a:pt x="293" y="145"/>
                      <a:pt x="292" y="146"/>
                      <a:pt x="293" y="147"/>
                    </a:cubicBezTo>
                    <a:cubicBezTo>
                      <a:pt x="293" y="147"/>
                      <a:pt x="294" y="147"/>
                      <a:pt x="294" y="148"/>
                    </a:cubicBezTo>
                    <a:cubicBezTo>
                      <a:pt x="294" y="148"/>
                      <a:pt x="295" y="148"/>
                      <a:pt x="295" y="148"/>
                    </a:cubicBezTo>
                    <a:cubicBezTo>
                      <a:pt x="295" y="147"/>
                      <a:pt x="295" y="146"/>
                      <a:pt x="295" y="146"/>
                    </a:cubicBezTo>
                    <a:cubicBezTo>
                      <a:pt x="295" y="145"/>
                      <a:pt x="295" y="145"/>
                      <a:pt x="294" y="145"/>
                    </a:cubicBezTo>
                    <a:cubicBezTo>
                      <a:pt x="294" y="145"/>
                      <a:pt x="294" y="145"/>
                      <a:pt x="293" y="145"/>
                    </a:cubicBezTo>
                    <a:close/>
                    <a:moveTo>
                      <a:pt x="860" y="193"/>
                    </a:moveTo>
                    <a:cubicBezTo>
                      <a:pt x="860" y="193"/>
                      <a:pt x="860" y="193"/>
                      <a:pt x="861" y="193"/>
                    </a:cubicBezTo>
                    <a:cubicBezTo>
                      <a:pt x="861" y="192"/>
                      <a:pt x="861" y="192"/>
                      <a:pt x="861" y="192"/>
                    </a:cubicBezTo>
                    <a:cubicBezTo>
                      <a:pt x="862" y="192"/>
                      <a:pt x="862" y="192"/>
                      <a:pt x="862" y="192"/>
                    </a:cubicBezTo>
                    <a:cubicBezTo>
                      <a:pt x="863" y="191"/>
                      <a:pt x="863" y="191"/>
                      <a:pt x="864" y="190"/>
                    </a:cubicBezTo>
                    <a:cubicBezTo>
                      <a:pt x="863" y="190"/>
                      <a:pt x="863" y="189"/>
                      <a:pt x="863" y="189"/>
                    </a:cubicBezTo>
                    <a:cubicBezTo>
                      <a:pt x="862" y="189"/>
                      <a:pt x="862" y="189"/>
                      <a:pt x="862" y="189"/>
                    </a:cubicBezTo>
                    <a:cubicBezTo>
                      <a:pt x="862" y="190"/>
                      <a:pt x="862" y="190"/>
                      <a:pt x="862" y="190"/>
                    </a:cubicBezTo>
                    <a:cubicBezTo>
                      <a:pt x="861" y="190"/>
                      <a:pt x="860" y="191"/>
                      <a:pt x="860" y="191"/>
                    </a:cubicBezTo>
                    <a:cubicBezTo>
                      <a:pt x="860" y="192"/>
                      <a:pt x="860" y="192"/>
                      <a:pt x="860" y="192"/>
                    </a:cubicBezTo>
                    <a:cubicBezTo>
                      <a:pt x="859" y="193"/>
                      <a:pt x="859" y="193"/>
                      <a:pt x="859" y="193"/>
                    </a:cubicBezTo>
                    <a:cubicBezTo>
                      <a:pt x="859" y="193"/>
                      <a:pt x="860" y="193"/>
                      <a:pt x="860" y="193"/>
                    </a:cubicBezTo>
                    <a:close/>
                    <a:moveTo>
                      <a:pt x="896" y="494"/>
                    </a:moveTo>
                    <a:cubicBezTo>
                      <a:pt x="897" y="495"/>
                      <a:pt x="898" y="495"/>
                      <a:pt x="899" y="496"/>
                    </a:cubicBezTo>
                    <a:cubicBezTo>
                      <a:pt x="899" y="496"/>
                      <a:pt x="900" y="496"/>
                      <a:pt x="900" y="496"/>
                    </a:cubicBezTo>
                    <a:cubicBezTo>
                      <a:pt x="900" y="495"/>
                      <a:pt x="900" y="494"/>
                      <a:pt x="900" y="493"/>
                    </a:cubicBezTo>
                    <a:cubicBezTo>
                      <a:pt x="900" y="493"/>
                      <a:pt x="899" y="493"/>
                      <a:pt x="900" y="492"/>
                    </a:cubicBezTo>
                    <a:cubicBezTo>
                      <a:pt x="901" y="492"/>
                      <a:pt x="901" y="492"/>
                      <a:pt x="902" y="492"/>
                    </a:cubicBezTo>
                    <a:cubicBezTo>
                      <a:pt x="902" y="493"/>
                      <a:pt x="901" y="492"/>
                      <a:pt x="901" y="493"/>
                    </a:cubicBezTo>
                    <a:cubicBezTo>
                      <a:pt x="901" y="493"/>
                      <a:pt x="901" y="493"/>
                      <a:pt x="901" y="493"/>
                    </a:cubicBezTo>
                    <a:cubicBezTo>
                      <a:pt x="901" y="494"/>
                      <a:pt x="902" y="494"/>
                      <a:pt x="902" y="494"/>
                    </a:cubicBezTo>
                    <a:cubicBezTo>
                      <a:pt x="902" y="494"/>
                      <a:pt x="903" y="495"/>
                      <a:pt x="903" y="495"/>
                    </a:cubicBezTo>
                    <a:cubicBezTo>
                      <a:pt x="904" y="494"/>
                      <a:pt x="905" y="493"/>
                      <a:pt x="905" y="493"/>
                    </a:cubicBezTo>
                    <a:cubicBezTo>
                      <a:pt x="905" y="492"/>
                      <a:pt x="905" y="492"/>
                      <a:pt x="905" y="491"/>
                    </a:cubicBezTo>
                    <a:cubicBezTo>
                      <a:pt x="906" y="491"/>
                      <a:pt x="906" y="491"/>
                      <a:pt x="907" y="491"/>
                    </a:cubicBezTo>
                    <a:cubicBezTo>
                      <a:pt x="908" y="490"/>
                      <a:pt x="908" y="490"/>
                      <a:pt x="908" y="490"/>
                    </a:cubicBezTo>
                    <a:cubicBezTo>
                      <a:pt x="910" y="489"/>
                      <a:pt x="911" y="490"/>
                      <a:pt x="911" y="489"/>
                    </a:cubicBezTo>
                    <a:cubicBezTo>
                      <a:pt x="911" y="488"/>
                      <a:pt x="910" y="487"/>
                      <a:pt x="909" y="486"/>
                    </a:cubicBezTo>
                    <a:cubicBezTo>
                      <a:pt x="908" y="486"/>
                      <a:pt x="908" y="485"/>
                      <a:pt x="907" y="485"/>
                    </a:cubicBezTo>
                    <a:cubicBezTo>
                      <a:pt x="907" y="485"/>
                      <a:pt x="906" y="485"/>
                      <a:pt x="905" y="485"/>
                    </a:cubicBezTo>
                    <a:cubicBezTo>
                      <a:pt x="904" y="484"/>
                      <a:pt x="903" y="484"/>
                      <a:pt x="902" y="483"/>
                    </a:cubicBezTo>
                    <a:cubicBezTo>
                      <a:pt x="901" y="483"/>
                      <a:pt x="900" y="483"/>
                      <a:pt x="899" y="483"/>
                    </a:cubicBezTo>
                    <a:cubicBezTo>
                      <a:pt x="899" y="483"/>
                      <a:pt x="898" y="484"/>
                      <a:pt x="898" y="484"/>
                    </a:cubicBezTo>
                    <a:cubicBezTo>
                      <a:pt x="897" y="484"/>
                      <a:pt x="897" y="484"/>
                      <a:pt x="897" y="484"/>
                    </a:cubicBezTo>
                    <a:cubicBezTo>
                      <a:pt x="897" y="485"/>
                      <a:pt x="897" y="485"/>
                      <a:pt x="897" y="485"/>
                    </a:cubicBezTo>
                    <a:cubicBezTo>
                      <a:pt x="895" y="486"/>
                      <a:pt x="895" y="488"/>
                      <a:pt x="894" y="489"/>
                    </a:cubicBezTo>
                    <a:cubicBezTo>
                      <a:pt x="892" y="491"/>
                      <a:pt x="890" y="493"/>
                      <a:pt x="888" y="495"/>
                    </a:cubicBezTo>
                    <a:cubicBezTo>
                      <a:pt x="888" y="495"/>
                      <a:pt x="888" y="495"/>
                      <a:pt x="888" y="495"/>
                    </a:cubicBezTo>
                    <a:cubicBezTo>
                      <a:pt x="888" y="496"/>
                      <a:pt x="888" y="496"/>
                      <a:pt x="889" y="497"/>
                    </a:cubicBezTo>
                    <a:cubicBezTo>
                      <a:pt x="890" y="496"/>
                      <a:pt x="891" y="496"/>
                      <a:pt x="892" y="495"/>
                    </a:cubicBezTo>
                    <a:cubicBezTo>
                      <a:pt x="893" y="495"/>
                      <a:pt x="893" y="495"/>
                      <a:pt x="894" y="495"/>
                    </a:cubicBezTo>
                    <a:cubicBezTo>
                      <a:pt x="894" y="494"/>
                      <a:pt x="895" y="494"/>
                      <a:pt x="895" y="494"/>
                    </a:cubicBezTo>
                    <a:cubicBezTo>
                      <a:pt x="895" y="494"/>
                      <a:pt x="896" y="494"/>
                      <a:pt x="896" y="494"/>
                    </a:cubicBezTo>
                    <a:close/>
                    <a:moveTo>
                      <a:pt x="925" y="610"/>
                    </a:moveTo>
                    <a:cubicBezTo>
                      <a:pt x="924" y="611"/>
                      <a:pt x="924" y="610"/>
                      <a:pt x="923" y="611"/>
                    </a:cubicBezTo>
                    <a:cubicBezTo>
                      <a:pt x="923" y="612"/>
                      <a:pt x="923" y="612"/>
                      <a:pt x="923" y="613"/>
                    </a:cubicBezTo>
                    <a:cubicBezTo>
                      <a:pt x="922" y="614"/>
                      <a:pt x="921" y="614"/>
                      <a:pt x="921" y="615"/>
                    </a:cubicBezTo>
                    <a:cubicBezTo>
                      <a:pt x="921" y="616"/>
                      <a:pt x="921" y="617"/>
                      <a:pt x="921" y="618"/>
                    </a:cubicBezTo>
                    <a:cubicBezTo>
                      <a:pt x="922" y="618"/>
                      <a:pt x="923" y="618"/>
                      <a:pt x="924" y="618"/>
                    </a:cubicBezTo>
                    <a:cubicBezTo>
                      <a:pt x="924" y="618"/>
                      <a:pt x="924" y="618"/>
                      <a:pt x="925" y="618"/>
                    </a:cubicBezTo>
                    <a:cubicBezTo>
                      <a:pt x="926" y="618"/>
                      <a:pt x="927" y="618"/>
                      <a:pt x="928" y="618"/>
                    </a:cubicBezTo>
                    <a:cubicBezTo>
                      <a:pt x="928" y="619"/>
                      <a:pt x="928" y="619"/>
                      <a:pt x="929" y="619"/>
                    </a:cubicBezTo>
                    <a:cubicBezTo>
                      <a:pt x="929" y="619"/>
                      <a:pt x="929" y="619"/>
                      <a:pt x="930" y="618"/>
                    </a:cubicBezTo>
                    <a:cubicBezTo>
                      <a:pt x="931" y="618"/>
                      <a:pt x="933" y="618"/>
                      <a:pt x="934" y="618"/>
                    </a:cubicBezTo>
                    <a:cubicBezTo>
                      <a:pt x="934" y="618"/>
                      <a:pt x="935" y="618"/>
                      <a:pt x="935" y="618"/>
                    </a:cubicBezTo>
                    <a:cubicBezTo>
                      <a:pt x="935" y="618"/>
                      <a:pt x="935" y="618"/>
                      <a:pt x="935" y="618"/>
                    </a:cubicBezTo>
                    <a:cubicBezTo>
                      <a:pt x="937" y="618"/>
                      <a:pt x="938" y="618"/>
                      <a:pt x="940" y="618"/>
                    </a:cubicBezTo>
                    <a:cubicBezTo>
                      <a:pt x="940" y="618"/>
                      <a:pt x="940" y="618"/>
                      <a:pt x="940" y="617"/>
                    </a:cubicBezTo>
                    <a:cubicBezTo>
                      <a:pt x="940" y="617"/>
                      <a:pt x="940" y="616"/>
                      <a:pt x="940" y="616"/>
                    </a:cubicBezTo>
                    <a:cubicBezTo>
                      <a:pt x="939" y="615"/>
                      <a:pt x="939" y="615"/>
                      <a:pt x="938" y="614"/>
                    </a:cubicBezTo>
                    <a:cubicBezTo>
                      <a:pt x="937" y="614"/>
                      <a:pt x="937" y="614"/>
                      <a:pt x="936" y="614"/>
                    </a:cubicBezTo>
                    <a:cubicBezTo>
                      <a:pt x="936" y="614"/>
                      <a:pt x="935" y="615"/>
                      <a:pt x="935" y="615"/>
                    </a:cubicBezTo>
                    <a:cubicBezTo>
                      <a:pt x="934" y="615"/>
                      <a:pt x="933" y="615"/>
                      <a:pt x="932" y="615"/>
                    </a:cubicBezTo>
                    <a:cubicBezTo>
                      <a:pt x="932" y="615"/>
                      <a:pt x="932" y="614"/>
                      <a:pt x="932" y="614"/>
                    </a:cubicBezTo>
                    <a:cubicBezTo>
                      <a:pt x="933" y="614"/>
                      <a:pt x="934" y="613"/>
                      <a:pt x="934" y="612"/>
                    </a:cubicBezTo>
                    <a:cubicBezTo>
                      <a:pt x="934" y="612"/>
                      <a:pt x="934" y="612"/>
                      <a:pt x="934" y="613"/>
                    </a:cubicBezTo>
                    <a:cubicBezTo>
                      <a:pt x="933" y="611"/>
                      <a:pt x="932" y="611"/>
                      <a:pt x="931" y="610"/>
                    </a:cubicBezTo>
                    <a:cubicBezTo>
                      <a:pt x="930" y="610"/>
                      <a:pt x="929" y="610"/>
                      <a:pt x="928" y="610"/>
                    </a:cubicBezTo>
                    <a:cubicBezTo>
                      <a:pt x="928" y="609"/>
                      <a:pt x="928" y="609"/>
                      <a:pt x="928" y="609"/>
                    </a:cubicBezTo>
                    <a:cubicBezTo>
                      <a:pt x="927" y="609"/>
                      <a:pt x="927" y="609"/>
                      <a:pt x="927" y="610"/>
                    </a:cubicBezTo>
                    <a:cubicBezTo>
                      <a:pt x="926" y="610"/>
                      <a:pt x="926" y="610"/>
                      <a:pt x="925" y="610"/>
                    </a:cubicBezTo>
                    <a:cubicBezTo>
                      <a:pt x="925" y="610"/>
                      <a:pt x="925" y="610"/>
                      <a:pt x="925" y="610"/>
                    </a:cubicBezTo>
                    <a:close/>
                    <a:moveTo>
                      <a:pt x="321" y="177"/>
                    </a:moveTo>
                    <a:cubicBezTo>
                      <a:pt x="322" y="178"/>
                      <a:pt x="323" y="179"/>
                      <a:pt x="323" y="181"/>
                    </a:cubicBezTo>
                    <a:cubicBezTo>
                      <a:pt x="324" y="181"/>
                      <a:pt x="324" y="181"/>
                      <a:pt x="325" y="181"/>
                    </a:cubicBezTo>
                    <a:cubicBezTo>
                      <a:pt x="325" y="181"/>
                      <a:pt x="325" y="181"/>
                      <a:pt x="325" y="181"/>
                    </a:cubicBezTo>
                    <a:cubicBezTo>
                      <a:pt x="325" y="177"/>
                      <a:pt x="325" y="173"/>
                      <a:pt x="325" y="169"/>
                    </a:cubicBezTo>
                    <a:cubicBezTo>
                      <a:pt x="325" y="169"/>
                      <a:pt x="325" y="168"/>
                      <a:pt x="325" y="168"/>
                    </a:cubicBezTo>
                    <a:cubicBezTo>
                      <a:pt x="326" y="168"/>
                      <a:pt x="325" y="166"/>
                      <a:pt x="326" y="165"/>
                    </a:cubicBezTo>
                    <a:cubicBezTo>
                      <a:pt x="326" y="164"/>
                      <a:pt x="326" y="162"/>
                      <a:pt x="326" y="160"/>
                    </a:cubicBezTo>
                    <a:cubicBezTo>
                      <a:pt x="326" y="160"/>
                      <a:pt x="325" y="159"/>
                      <a:pt x="325" y="159"/>
                    </a:cubicBezTo>
                    <a:cubicBezTo>
                      <a:pt x="324" y="159"/>
                      <a:pt x="324" y="159"/>
                      <a:pt x="323" y="159"/>
                    </a:cubicBezTo>
                    <a:cubicBezTo>
                      <a:pt x="323" y="159"/>
                      <a:pt x="322" y="159"/>
                      <a:pt x="321" y="159"/>
                    </a:cubicBezTo>
                    <a:cubicBezTo>
                      <a:pt x="321" y="159"/>
                      <a:pt x="321" y="159"/>
                      <a:pt x="320" y="160"/>
                    </a:cubicBezTo>
                    <a:cubicBezTo>
                      <a:pt x="320" y="160"/>
                      <a:pt x="320" y="161"/>
                      <a:pt x="320" y="161"/>
                    </a:cubicBezTo>
                    <a:cubicBezTo>
                      <a:pt x="321" y="161"/>
                      <a:pt x="321" y="162"/>
                      <a:pt x="321" y="162"/>
                    </a:cubicBezTo>
                    <a:cubicBezTo>
                      <a:pt x="321" y="164"/>
                      <a:pt x="321" y="167"/>
                      <a:pt x="321" y="170"/>
                    </a:cubicBezTo>
                    <a:cubicBezTo>
                      <a:pt x="321" y="170"/>
                      <a:pt x="322" y="170"/>
                      <a:pt x="322" y="170"/>
                    </a:cubicBezTo>
                    <a:cubicBezTo>
                      <a:pt x="322" y="172"/>
                      <a:pt x="322" y="173"/>
                      <a:pt x="322" y="174"/>
                    </a:cubicBezTo>
                    <a:cubicBezTo>
                      <a:pt x="321" y="174"/>
                      <a:pt x="321" y="175"/>
                      <a:pt x="321" y="175"/>
                    </a:cubicBezTo>
                    <a:cubicBezTo>
                      <a:pt x="321" y="176"/>
                      <a:pt x="321" y="176"/>
                      <a:pt x="321" y="177"/>
                    </a:cubicBezTo>
                    <a:close/>
                    <a:moveTo>
                      <a:pt x="846" y="188"/>
                    </a:moveTo>
                    <a:cubicBezTo>
                      <a:pt x="846" y="187"/>
                      <a:pt x="848" y="187"/>
                      <a:pt x="849" y="185"/>
                    </a:cubicBezTo>
                    <a:cubicBezTo>
                      <a:pt x="849" y="184"/>
                      <a:pt x="850" y="183"/>
                      <a:pt x="851" y="182"/>
                    </a:cubicBezTo>
                    <a:cubicBezTo>
                      <a:pt x="852" y="182"/>
                      <a:pt x="852" y="182"/>
                      <a:pt x="853" y="181"/>
                    </a:cubicBezTo>
                    <a:cubicBezTo>
                      <a:pt x="853" y="181"/>
                      <a:pt x="854" y="181"/>
                      <a:pt x="854" y="180"/>
                    </a:cubicBezTo>
                    <a:cubicBezTo>
                      <a:pt x="854" y="180"/>
                      <a:pt x="854" y="180"/>
                      <a:pt x="853" y="179"/>
                    </a:cubicBezTo>
                    <a:cubicBezTo>
                      <a:pt x="854" y="179"/>
                      <a:pt x="854" y="178"/>
                      <a:pt x="854" y="178"/>
                    </a:cubicBezTo>
                    <a:cubicBezTo>
                      <a:pt x="854" y="177"/>
                      <a:pt x="853" y="177"/>
                      <a:pt x="853" y="177"/>
                    </a:cubicBezTo>
                    <a:cubicBezTo>
                      <a:pt x="853" y="177"/>
                      <a:pt x="852" y="177"/>
                      <a:pt x="852" y="177"/>
                    </a:cubicBezTo>
                    <a:cubicBezTo>
                      <a:pt x="851" y="177"/>
                      <a:pt x="850" y="178"/>
                      <a:pt x="850" y="179"/>
                    </a:cubicBezTo>
                    <a:cubicBezTo>
                      <a:pt x="849" y="180"/>
                      <a:pt x="848" y="179"/>
                      <a:pt x="847" y="181"/>
                    </a:cubicBezTo>
                    <a:cubicBezTo>
                      <a:pt x="847" y="181"/>
                      <a:pt x="847" y="181"/>
                      <a:pt x="846" y="181"/>
                    </a:cubicBezTo>
                    <a:cubicBezTo>
                      <a:pt x="846" y="181"/>
                      <a:pt x="845" y="181"/>
                      <a:pt x="845" y="181"/>
                    </a:cubicBezTo>
                    <a:cubicBezTo>
                      <a:pt x="844" y="182"/>
                      <a:pt x="843" y="182"/>
                      <a:pt x="843" y="183"/>
                    </a:cubicBezTo>
                    <a:cubicBezTo>
                      <a:pt x="843" y="185"/>
                      <a:pt x="843" y="188"/>
                      <a:pt x="843" y="190"/>
                    </a:cubicBezTo>
                    <a:cubicBezTo>
                      <a:pt x="843" y="190"/>
                      <a:pt x="843" y="190"/>
                      <a:pt x="843" y="190"/>
                    </a:cubicBezTo>
                    <a:cubicBezTo>
                      <a:pt x="843" y="190"/>
                      <a:pt x="844" y="190"/>
                      <a:pt x="844" y="190"/>
                    </a:cubicBezTo>
                    <a:cubicBezTo>
                      <a:pt x="845" y="190"/>
                      <a:pt x="845" y="190"/>
                      <a:pt x="845" y="189"/>
                    </a:cubicBezTo>
                    <a:cubicBezTo>
                      <a:pt x="845" y="189"/>
                      <a:pt x="845" y="189"/>
                      <a:pt x="846" y="188"/>
                    </a:cubicBezTo>
                    <a:close/>
                    <a:moveTo>
                      <a:pt x="555" y="916"/>
                    </a:moveTo>
                    <a:cubicBezTo>
                      <a:pt x="555" y="917"/>
                      <a:pt x="555" y="918"/>
                      <a:pt x="555" y="919"/>
                    </a:cubicBezTo>
                    <a:cubicBezTo>
                      <a:pt x="555" y="920"/>
                      <a:pt x="554" y="920"/>
                      <a:pt x="554" y="920"/>
                    </a:cubicBezTo>
                    <a:cubicBezTo>
                      <a:pt x="554" y="922"/>
                      <a:pt x="554" y="923"/>
                      <a:pt x="554" y="925"/>
                    </a:cubicBezTo>
                    <a:cubicBezTo>
                      <a:pt x="554" y="925"/>
                      <a:pt x="554" y="925"/>
                      <a:pt x="554" y="925"/>
                    </a:cubicBezTo>
                    <a:cubicBezTo>
                      <a:pt x="555" y="925"/>
                      <a:pt x="555" y="925"/>
                      <a:pt x="556" y="925"/>
                    </a:cubicBezTo>
                    <a:cubicBezTo>
                      <a:pt x="556" y="925"/>
                      <a:pt x="557" y="925"/>
                      <a:pt x="557" y="924"/>
                    </a:cubicBezTo>
                    <a:cubicBezTo>
                      <a:pt x="557" y="923"/>
                      <a:pt x="558" y="922"/>
                      <a:pt x="558" y="921"/>
                    </a:cubicBezTo>
                    <a:cubicBezTo>
                      <a:pt x="558" y="920"/>
                      <a:pt x="558" y="919"/>
                      <a:pt x="558" y="918"/>
                    </a:cubicBezTo>
                    <a:cubicBezTo>
                      <a:pt x="560" y="917"/>
                      <a:pt x="561" y="916"/>
                      <a:pt x="562" y="914"/>
                    </a:cubicBezTo>
                    <a:cubicBezTo>
                      <a:pt x="562" y="914"/>
                      <a:pt x="562" y="914"/>
                      <a:pt x="562" y="914"/>
                    </a:cubicBezTo>
                    <a:cubicBezTo>
                      <a:pt x="562" y="913"/>
                      <a:pt x="561" y="912"/>
                      <a:pt x="560" y="912"/>
                    </a:cubicBezTo>
                    <a:cubicBezTo>
                      <a:pt x="559" y="912"/>
                      <a:pt x="558" y="912"/>
                      <a:pt x="557" y="912"/>
                    </a:cubicBezTo>
                    <a:cubicBezTo>
                      <a:pt x="557" y="912"/>
                      <a:pt x="556" y="913"/>
                      <a:pt x="556" y="914"/>
                    </a:cubicBezTo>
                    <a:cubicBezTo>
                      <a:pt x="556" y="914"/>
                      <a:pt x="556" y="914"/>
                      <a:pt x="556" y="915"/>
                    </a:cubicBezTo>
                    <a:cubicBezTo>
                      <a:pt x="555" y="915"/>
                      <a:pt x="555" y="915"/>
                      <a:pt x="555" y="916"/>
                    </a:cubicBezTo>
                    <a:close/>
                    <a:moveTo>
                      <a:pt x="861" y="156"/>
                    </a:moveTo>
                    <a:cubicBezTo>
                      <a:pt x="861" y="156"/>
                      <a:pt x="861" y="156"/>
                      <a:pt x="861" y="156"/>
                    </a:cubicBezTo>
                    <a:cubicBezTo>
                      <a:pt x="862" y="155"/>
                      <a:pt x="862" y="155"/>
                      <a:pt x="862" y="154"/>
                    </a:cubicBezTo>
                    <a:cubicBezTo>
                      <a:pt x="863" y="154"/>
                      <a:pt x="863" y="153"/>
                      <a:pt x="863" y="153"/>
                    </a:cubicBezTo>
                    <a:cubicBezTo>
                      <a:pt x="864" y="153"/>
                      <a:pt x="865" y="153"/>
                      <a:pt x="865" y="152"/>
                    </a:cubicBezTo>
                    <a:cubicBezTo>
                      <a:pt x="865" y="152"/>
                      <a:pt x="865" y="151"/>
                      <a:pt x="865" y="151"/>
                    </a:cubicBezTo>
                    <a:cubicBezTo>
                      <a:pt x="865" y="151"/>
                      <a:pt x="866" y="150"/>
                      <a:pt x="865" y="150"/>
                    </a:cubicBezTo>
                    <a:cubicBezTo>
                      <a:pt x="864" y="150"/>
                      <a:pt x="864" y="150"/>
                      <a:pt x="863" y="150"/>
                    </a:cubicBezTo>
                    <a:cubicBezTo>
                      <a:pt x="862" y="151"/>
                      <a:pt x="862" y="150"/>
                      <a:pt x="861" y="151"/>
                    </a:cubicBezTo>
                    <a:cubicBezTo>
                      <a:pt x="861" y="151"/>
                      <a:pt x="860" y="152"/>
                      <a:pt x="859" y="153"/>
                    </a:cubicBezTo>
                    <a:cubicBezTo>
                      <a:pt x="859" y="153"/>
                      <a:pt x="858" y="154"/>
                      <a:pt x="857" y="154"/>
                    </a:cubicBezTo>
                    <a:cubicBezTo>
                      <a:pt x="857" y="154"/>
                      <a:pt x="856" y="155"/>
                      <a:pt x="855" y="156"/>
                    </a:cubicBezTo>
                    <a:cubicBezTo>
                      <a:pt x="856" y="156"/>
                      <a:pt x="856" y="157"/>
                      <a:pt x="857" y="158"/>
                    </a:cubicBezTo>
                    <a:cubicBezTo>
                      <a:pt x="857" y="158"/>
                      <a:pt x="858" y="158"/>
                      <a:pt x="859" y="158"/>
                    </a:cubicBezTo>
                    <a:cubicBezTo>
                      <a:pt x="859" y="158"/>
                      <a:pt x="859" y="158"/>
                      <a:pt x="860" y="158"/>
                    </a:cubicBezTo>
                    <a:cubicBezTo>
                      <a:pt x="860" y="157"/>
                      <a:pt x="860" y="157"/>
                      <a:pt x="860" y="157"/>
                    </a:cubicBezTo>
                    <a:cubicBezTo>
                      <a:pt x="860" y="156"/>
                      <a:pt x="860" y="156"/>
                      <a:pt x="861" y="156"/>
                    </a:cubicBezTo>
                    <a:close/>
                    <a:moveTo>
                      <a:pt x="854" y="208"/>
                    </a:moveTo>
                    <a:cubicBezTo>
                      <a:pt x="854" y="208"/>
                      <a:pt x="854" y="208"/>
                      <a:pt x="853" y="208"/>
                    </a:cubicBezTo>
                    <a:cubicBezTo>
                      <a:pt x="853" y="211"/>
                      <a:pt x="851" y="211"/>
                      <a:pt x="850" y="213"/>
                    </a:cubicBezTo>
                    <a:cubicBezTo>
                      <a:pt x="850" y="214"/>
                      <a:pt x="851" y="213"/>
                      <a:pt x="852" y="214"/>
                    </a:cubicBezTo>
                    <a:cubicBezTo>
                      <a:pt x="852" y="213"/>
                      <a:pt x="853" y="213"/>
                      <a:pt x="854" y="212"/>
                    </a:cubicBezTo>
                    <a:cubicBezTo>
                      <a:pt x="855" y="212"/>
                      <a:pt x="855" y="211"/>
                      <a:pt x="856" y="211"/>
                    </a:cubicBezTo>
                    <a:cubicBezTo>
                      <a:pt x="857" y="211"/>
                      <a:pt x="857" y="210"/>
                      <a:pt x="858" y="209"/>
                    </a:cubicBezTo>
                    <a:cubicBezTo>
                      <a:pt x="859" y="209"/>
                      <a:pt x="859" y="208"/>
                      <a:pt x="860" y="207"/>
                    </a:cubicBezTo>
                    <a:cubicBezTo>
                      <a:pt x="861" y="207"/>
                      <a:pt x="861" y="206"/>
                      <a:pt x="862" y="205"/>
                    </a:cubicBezTo>
                    <a:cubicBezTo>
                      <a:pt x="861" y="205"/>
                      <a:pt x="861" y="204"/>
                      <a:pt x="861" y="204"/>
                    </a:cubicBezTo>
                    <a:cubicBezTo>
                      <a:pt x="860" y="205"/>
                      <a:pt x="858" y="205"/>
                      <a:pt x="857" y="206"/>
                    </a:cubicBezTo>
                    <a:cubicBezTo>
                      <a:pt x="856" y="206"/>
                      <a:pt x="855" y="207"/>
                      <a:pt x="854" y="208"/>
                    </a:cubicBezTo>
                    <a:close/>
                    <a:moveTo>
                      <a:pt x="885" y="171"/>
                    </a:moveTo>
                    <a:cubicBezTo>
                      <a:pt x="884" y="171"/>
                      <a:pt x="884" y="171"/>
                      <a:pt x="884" y="171"/>
                    </a:cubicBezTo>
                    <a:cubicBezTo>
                      <a:pt x="883" y="171"/>
                      <a:pt x="882" y="171"/>
                      <a:pt x="881" y="171"/>
                    </a:cubicBezTo>
                    <a:cubicBezTo>
                      <a:pt x="881" y="171"/>
                      <a:pt x="881" y="171"/>
                      <a:pt x="881" y="172"/>
                    </a:cubicBezTo>
                    <a:cubicBezTo>
                      <a:pt x="880" y="172"/>
                      <a:pt x="880" y="172"/>
                      <a:pt x="880" y="172"/>
                    </a:cubicBezTo>
                    <a:cubicBezTo>
                      <a:pt x="879" y="172"/>
                      <a:pt x="878" y="173"/>
                      <a:pt x="877" y="174"/>
                    </a:cubicBezTo>
                    <a:cubicBezTo>
                      <a:pt x="877" y="175"/>
                      <a:pt x="876" y="174"/>
                      <a:pt x="876" y="175"/>
                    </a:cubicBezTo>
                    <a:cubicBezTo>
                      <a:pt x="876" y="175"/>
                      <a:pt x="877" y="176"/>
                      <a:pt x="877" y="176"/>
                    </a:cubicBezTo>
                    <a:cubicBezTo>
                      <a:pt x="878" y="176"/>
                      <a:pt x="879" y="176"/>
                      <a:pt x="879" y="176"/>
                    </a:cubicBezTo>
                    <a:cubicBezTo>
                      <a:pt x="880" y="176"/>
                      <a:pt x="880" y="177"/>
                      <a:pt x="881" y="177"/>
                    </a:cubicBezTo>
                    <a:cubicBezTo>
                      <a:pt x="881" y="176"/>
                      <a:pt x="882" y="176"/>
                      <a:pt x="882" y="175"/>
                    </a:cubicBezTo>
                    <a:cubicBezTo>
                      <a:pt x="882" y="175"/>
                      <a:pt x="884" y="173"/>
                      <a:pt x="884" y="173"/>
                    </a:cubicBezTo>
                    <a:cubicBezTo>
                      <a:pt x="884" y="172"/>
                      <a:pt x="885" y="172"/>
                      <a:pt x="885" y="171"/>
                    </a:cubicBezTo>
                    <a:close/>
                    <a:moveTo>
                      <a:pt x="926" y="313"/>
                    </a:moveTo>
                    <a:cubicBezTo>
                      <a:pt x="927" y="313"/>
                      <a:pt x="928" y="313"/>
                      <a:pt x="928" y="313"/>
                    </a:cubicBezTo>
                    <a:cubicBezTo>
                      <a:pt x="929" y="313"/>
                      <a:pt x="929" y="312"/>
                      <a:pt x="929" y="312"/>
                    </a:cubicBezTo>
                    <a:cubicBezTo>
                      <a:pt x="930" y="312"/>
                      <a:pt x="930" y="312"/>
                      <a:pt x="931" y="312"/>
                    </a:cubicBezTo>
                    <a:cubicBezTo>
                      <a:pt x="930" y="311"/>
                      <a:pt x="931" y="311"/>
                      <a:pt x="931" y="310"/>
                    </a:cubicBezTo>
                    <a:cubicBezTo>
                      <a:pt x="931" y="310"/>
                      <a:pt x="931" y="310"/>
                      <a:pt x="931" y="310"/>
                    </a:cubicBezTo>
                    <a:cubicBezTo>
                      <a:pt x="931" y="309"/>
                      <a:pt x="931" y="308"/>
                      <a:pt x="930" y="308"/>
                    </a:cubicBezTo>
                    <a:cubicBezTo>
                      <a:pt x="930" y="309"/>
                      <a:pt x="929" y="309"/>
                      <a:pt x="929" y="309"/>
                    </a:cubicBezTo>
                    <a:cubicBezTo>
                      <a:pt x="929" y="309"/>
                      <a:pt x="929" y="308"/>
                      <a:pt x="928" y="308"/>
                    </a:cubicBezTo>
                    <a:cubicBezTo>
                      <a:pt x="927" y="308"/>
                      <a:pt x="927" y="309"/>
                      <a:pt x="927" y="309"/>
                    </a:cubicBezTo>
                    <a:cubicBezTo>
                      <a:pt x="926" y="309"/>
                      <a:pt x="926" y="309"/>
                      <a:pt x="925" y="309"/>
                    </a:cubicBezTo>
                    <a:cubicBezTo>
                      <a:pt x="925" y="310"/>
                      <a:pt x="924" y="310"/>
                      <a:pt x="924" y="311"/>
                    </a:cubicBezTo>
                    <a:cubicBezTo>
                      <a:pt x="924" y="311"/>
                      <a:pt x="924" y="312"/>
                      <a:pt x="924" y="312"/>
                    </a:cubicBezTo>
                    <a:cubicBezTo>
                      <a:pt x="924" y="313"/>
                      <a:pt x="924" y="313"/>
                      <a:pt x="925" y="313"/>
                    </a:cubicBezTo>
                    <a:cubicBezTo>
                      <a:pt x="926" y="314"/>
                      <a:pt x="926" y="313"/>
                      <a:pt x="926" y="313"/>
                    </a:cubicBezTo>
                    <a:close/>
                    <a:moveTo>
                      <a:pt x="865" y="199"/>
                    </a:moveTo>
                    <a:cubicBezTo>
                      <a:pt x="865" y="200"/>
                      <a:pt x="865" y="201"/>
                      <a:pt x="865" y="201"/>
                    </a:cubicBezTo>
                    <a:cubicBezTo>
                      <a:pt x="865" y="201"/>
                      <a:pt x="865" y="202"/>
                      <a:pt x="865" y="202"/>
                    </a:cubicBezTo>
                    <a:cubicBezTo>
                      <a:pt x="866" y="202"/>
                      <a:pt x="866" y="202"/>
                      <a:pt x="866" y="201"/>
                    </a:cubicBezTo>
                    <a:cubicBezTo>
                      <a:pt x="867" y="201"/>
                      <a:pt x="867" y="201"/>
                      <a:pt x="868" y="201"/>
                    </a:cubicBezTo>
                    <a:cubicBezTo>
                      <a:pt x="869" y="200"/>
                      <a:pt x="870" y="198"/>
                      <a:pt x="871" y="198"/>
                    </a:cubicBezTo>
                    <a:cubicBezTo>
                      <a:pt x="871" y="198"/>
                      <a:pt x="871" y="198"/>
                      <a:pt x="871" y="198"/>
                    </a:cubicBezTo>
                    <a:cubicBezTo>
                      <a:pt x="872" y="197"/>
                      <a:pt x="872" y="195"/>
                      <a:pt x="872" y="195"/>
                    </a:cubicBezTo>
                    <a:cubicBezTo>
                      <a:pt x="871" y="195"/>
                      <a:pt x="871" y="195"/>
                      <a:pt x="870" y="195"/>
                    </a:cubicBezTo>
                    <a:cubicBezTo>
                      <a:pt x="869" y="195"/>
                      <a:pt x="869" y="196"/>
                      <a:pt x="868" y="197"/>
                    </a:cubicBezTo>
                    <a:cubicBezTo>
                      <a:pt x="868" y="197"/>
                      <a:pt x="867" y="197"/>
                      <a:pt x="867" y="197"/>
                    </a:cubicBezTo>
                    <a:cubicBezTo>
                      <a:pt x="866" y="198"/>
                      <a:pt x="866" y="199"/>
                      <a:pt x="865" y="199"/>
                    </a:cubicBezTo>
                    <a:close/>
                    <a:moveTo>
                      <a:pt x="843" y="176"/>
                    </a:moveTo>
                    <a:cubicBezTo>
                      <a:pt x="842" y="176"/>
                      <a:pt x="840" y="177"/>
                      <a:pt x="839" y="178"/>
                    </a:cubicBezTo>
                    <a:cubicBezTo>
                      <a:pt x="839" y="178"/>
                      <a:pt x="839" y="179"/>
                      <a:pt x="839" y="180"/>
                    </a:cubicBezTo>
                    <a:cubicBezTo>
                      <a:pt x="840" y="180"/>
                      <a:pt x="840" y="181"/>
                      <a:pt x="840" y="181"/>
                    </a:cubicBezTo>
                    <a:cubicBezTo>
                      <a:pt x="841" y="181"/>
                      <a:pt x="842" y="181"/>
                      <a:pt x="842" y="181"/>
                    </a:cubicBezTo>
                    <a:cubicBezTo>
                      <a:pt x="843" y="180"/>
                      <a:pt x="845" y="180"/>
                      <a:pt x="846" y="178"/>
                    </a:cubicBezTo>
                    <a:cubicBezTo>
                      <a:pt x="846" y="178"/>
                      <a:pt x="846" y="177"/>
                      <a:pt x="846" y="176"/>
                    </a:cubicBezTo>
                    <a:cubicBezTo>
                      <a:pt x="845" y="176"/>
                      <a:pt x="845" y="177"/>
                      <a:pt x="844" y="177"/>
                    </a:cubicBezTo>
                    <a:cubicBezTo>
                      <a:pt x="844" y="176"/>
                      <a:pt x="843" y="176"/>
                      <a:pt x="843" y="176"/>
                    </a:cubicBezTo>
                    <a:cubicBezTo>
                      <a:pt x="843" y="176"/>
                      <a:pt x="843" y="176"/>
                      <a:pt x="843" y="176"/>
                    </a:cubicBezTo>
                    <a:close/>
                    <a:moveTo>
                      <a:pt x="930" y="623"/>
                    </a:moveTo>
                    <a:cubicBezTo>
                      <a:pt x="932" y="623"/>
                      <a:pt x="933" y="623"/>
                      <a:pt x="934" y="623"/>
                    </a:cubicBezTo>
                    <a:cubicBezTo>
                      <a:pt x="934" y="623"/>
                      <a:pt x="934" y="623"/>
                      <a:pt x="935" y="623"/>
                    </a:cubicBezTo>
                    <a:cubicBezTo>
                      <a:pt x="936" y="623"/>
                      <a:pt x="937" y="623"/>
                      <a:pt x="938" y="623"/>
                    </a:cubicBezTo>
                    <a:cubicBezTo>
                      <a:pt x="938" y="622"/>
                      <a:pt x="938" y="622"/>
                      <a:pt x="939" y="622"/>
                    </a:cubicBezTo>
                    <a:cubicBezTo>
                      <a:pt x="938" y="621"/>
                      <a:pt x="938" y="621"/>
                      <a:pt x="938" y="621"/>
                    </a:cubicBezTo>
                    <a:cubicBezTo>
                      <a:pt x="935" y="621"/>
                      <a:pt x="933" y="621"/>
                      <a:pt x="931" y="621"/>
                    </a:cubicBezTo>
                    <a:cubicBezTo>
                      <a:pt x="930" y="622"/>
                      <a:pt x="929" y="621"/>
                      <a:pt x="929" y="623"/>
                    </a:cubicBezTo>
                    <a:cubicBezTo>
                      <a:pt x="930" y="622"/>
                      <a:pt x="930" y="623"/>
                      <a:pt x="930" y="623"/>
                    </a:cubicBezTo>
                    <a:close/>
                    <a:moveTo>
                      <a:pt x="756" y="97"/>
                    </a:moveTo>
                    <a:cubicBezTo>
                      <a:pt x="754" y="97"/>
                      <a:pt x="755" y="96"/>
                      <a:pt x="754" y="95"/>
                    </a:cubicBezTo>
                    <a:cubicBezTo>
                      <a:pt x="754" y="95"/>
                      <a:pt x="753" y="95"/>
                      <a:pt x="753" y="95"/>
                    </a:cubicBezTo>
                    <a:cubicBezTo>
                      <a:pt x="752" y="96"/>
                      <a:pt x="752" y="96"/>
                      <a:pt x="752" y="96"/>
                    </a:cubicBezTo>
                    <a:cubicBezTo>
                      <a:pt x="751" y="96"/>
                      <a:pt x="751" y="96"/>
                      <a:pt x="751" y="96"/>
                    </a:cubicBezTo>
                    <a:cubicBezTo>
                      <a:pt x="750" y="96"/>
                      <a:pt x="750" y="97"/>
                      <a:pt x="750" y="97"/>
                    </a:cubicBezTo>
                    <a:cubicBezTo>
                      <a:pt x="749" y="97"/>
                      <a:pt x="749" y="97"/>
                      <a:pt x="748" y="97"/>
                    </a:cubicBezTo>
                    <a:cubicBezTo>
                      <a:pt x="748" y="97"/>
                      <a:pt x="747" y="98"/>
                      <a:pt x="747" y="98"/>
                    </a:cubicBezTo>
                    <a:cubicBezTo>
                      <a:pt x="747" y="99"/>
                      <a:pt x="748" y="99"/>
                      <a:pt x="748" y="100"/>
                    </a:cubicBezTo>
                    <a:cubicBezTo>
                      <a:pt x="750" y="101"/>
                      <a:pt x="751" y="99"/>
                      <a:pt x="753" y="99"/>
                    </a:cubicBezTo>
                    <a:cubicBezTo>
                      <a:pt x="753" y="99"/>
                      <a:pt x="754" y="98"/>
                      <a:pt x="756" y="97"/>
                    </a:cubicBezTo>
                    <a:close/>
                    <a:moveTo>
                      <a:pt x="847" y="217"/>
                    </a:moveTo>
                    <a:cubicBezTo>
                      <a:pt x="846" y="217"/>
                      <a:pt x="845" y="217"/>
                      <a:pt x="844" y="217"/>
                    </a:cubicBezTo>
                    <a:cubicBezTo>
                      <a:pt x="843" y="218"/>
                      <a:pt x="843" y="218"/>
                      <a:pt x="842" y="219"/>
                    </a:cubicBezTo>
                    <a:cubicBezTo>
                      <a:pt x="842" y="219"/>
                      <a:pt x="842" y="219"/>
                      <a:pt x="841" y="219"/>
                    </a:cubicBezTo>
                    <a:cubicBezTo>
                      <a:pt x="841" y="219"/>
                      <a:pt x="841" y="219"/>
                      <a:pt x="841" y="220"/>
                    </a:cubicBezTo>
                    <a:cubicBezTo>
                      <a:pt x="841" y="220"/>
                      <a:pt x="840" y="220"/>
                      <a:pt x="840" y="220"/>
                    </a:cubicBezTo>
                    <a:cubicBezTo>
                      <a:pt x="841" y="221"/>
                      <a:pt x="841" y="222"/>
                      <a:pt x="842" y="222"/>
                    </a:cubicBezTo>
                    <a:cubicBezTo>
                      <a:pt x="842" y="222"/>
                      <a:pt x="843" y="221"/>
                      <a:pt x="843" y="221"/>
                    </a:cubicBezTo>
                    <a:cubicBezTo>
                      <a:pt x="843" y="221"/>
                      <a:pt x="844" y="221"/>
                      <a:pt x="845" y="221"/>
                    </a:cubicBezTo>
                    <a:cubicBezTo>
                      <a:pt x="845" y="220"/>
                      <a:pt x="845" y="220"/>
                      <a:pt x="846" y="219"/>
                    </a:cubicBezTo>
                    <a:cubicBezTo>
                      <a:pt x="846" y="219"/>
                      <a:pt x="847" y="219"/>
                      <a:pt x="847" y="219"/>
                    </a:cubicBezTo>
                    <a:cubicBezTo>
                      <a:pt x="848" y="219"/>
                      <a:pt x="848" y="218"/>
                      <a:pt x="848" y="218"/>
                    </a:cubicBezTo>
                    <a:cubicBezTo>
                      <a:pt x="847" y="218"/>
                      <a:pt x="847" y="217"/>
                      <a:pt x="847" y="217"/>
                    </a:cubicBezTo>
                    <a:close/>
                    <a:moveTo>
                      <a:pt x="300" y="152"/>
                    </a:moveTo>
                    <a:cubicBezTo>
                      <a:pt x="300" y="153"/>
                      <a:pt x="300" y="153"/>
                      <a:pt x="301" y="153"/>
                    </a:cubicBezTo>
                    <a:cubicBezTo>
                      <a:pt x="301" y="153"/>
                      <a:pt x="301" y="152"/>
                      <a:pt x="302" y="152"/>
                    </a:cubicBezTo>
                    <a:cubicBezTo>
                      <a:pt x="303" y="152"/>
                      <a:pt x="302" y="151"/>
                      <a:pt x="303" y="151"/>
                    </a:cubicBezTo>
                    <a:cubicBezTo>
                      <a:pt x="303" y="150"/>
                      <a:pt x="304" y="151"/>
                      <a:pt x="304" y="150"/>
                    </a:cubicBezTo>
                    <a:cubicBezTo>
                      <a:pt x="304" y="150"/>
                      <a:pt x="304" y="150"/>
                      <a:pt x="304" y="149"/>
                    </a:cubicBezTo>
                    <a:cubicBezTo>
                      <a:pt x="303" y="149"/>
                      <a:pt x="303" y="149"/>
                      <a:pt x="302" y="149"/>
                    </a:cubicBezTo>
                    <a:cubicBezTo>
                      <a:pt x="301" y="149"/>
                      <a:pt x="301" y="148"/>
                      <a:pt x="301" y="148"/>
                    </a:cubicBezTo>
                    <a:cubicBezTo>
                      <a:pt x="300" y="148"/>
                      <a:pt x="299" y="147"/>
                      <a:pt x="299" y="148"/>
                    </a:cubicBezTo>
                    <a:cubicBezTo>
                      <a:pt x="299" y="149"/>
                      <a:pt x="299" y="150"/>
                      <a:pt x="299" y="151"/>
                    </a:cubicBezTo>
                    <a:cubicBezTo>
                      <a:pt x="299" y="151"/>
                      <a:pt x="300" y="152"/>
                      <a:pt x="300" y="152"/>
                    </a:cubicBezTo>
                    <a:close/>
                    <a:moveTo>
                      <a:pt x="334" y="146"/>
                    </a:moveTo>
                    <a:cubicBezTo>
                      <a:pt x="335" y="145"/>
                      <a:pt x="333" y="145"/>
                      <a:pt x="334" y="144"/>
                    </a:cubicBezTo>
                    <a:cubicBezTo>
                      <a:pt x="333" y="143"/>
                      <a:pt x="333" y="142"/>
                      <a:pt x="332" y="143"/>
                    </a:cubicBezTo>
                    <a:cubicBezTo>
                      <a:pt x="331" y="143"/>
                      <a:pt x="331" y="145"/>
                      <a:pt x="330" y="146"/>
                    </a:cubicBezTo>
                    <a:cubicBezTo>
                      <a:pt x="331" y="146"/>
                      <a:pt x="331" y="146"/>
                      <a:pt x="331" y="147"/>
                    </a:cubicBezTo>
                    <a:cubicBezTo>
                      <a:pt x="332" y="147"/>
                      <a:pt x="333" y="147"/>
                      <a:pt x="333" y="147"/>
                    </a:cubicBezTo>
                    <a:cubicBezTo>
                      <a:pt x="334" y="147"/>
                      <a:pt x="334" y="146"/>
                      <a:pt x="334" y="146"/>
                    </a:cubicBezTo>
                    <a:close/>
                    <a:moveTo>
                      <a:pt x="322" y="148"/>
                    </a:moveTo>
                    <a:cubicBezTo>
                      <a:pt x="321" y="146"/>
                      <a:pt x="321" y="145"/>
                      <a:pt x="320" y="144"/>
                    </a:cubicBezTo>
                    <a:cubicBezTo>
                      <a:pt x="319" y="144"/>
                      <a:pt x="319" y="144"/>
                      <a:pt x="318" y="144"/>
                    </a:cubicBezTo>
                    <a:cubicBezTo>
                      <a:pt x="318" y="145"/>
                      <a:pt x="318" y="147"/>
                      <a:pt x="318" y="148"/>
                    </a:cubicBezTo>
                    <a:cubicBezTo>
                      <a:pt x="319" y="147"/>
                      <a:pt x="320" y="150"/>
                      <a:pt x="321" y="149"/>
                    </a:cubicBezTo>
                    <a:cubicBezTo>
                      <a:pt x="321" y="149"/>
                      <a:pt x="321" y="148"/>
                      <a:pt x="322" y="148"/>
                    </a:cubicBezTo>
                    <a:close/>
                    <a:moveTo>
                      <a:pt x="932" y="467"/>
                    </a:moveTo>
                    <a:cubicBezTo>
                      <a:pt x="932" y="466"/>
                      <a:pt x="931" y="465"/>
                      <a:pt x="931" y="466"/>
                    </a:cubicBezTo>
                    <a:cubicBezTo>
                      <a:pt x="930" y="466"/>
                      <a:pt x="930" y="466"/>
                      <a:pt x="930" y="466"/>
                    </a:cubicBezTo>
                    <a:cubicBezTo>
                      <a:pt x="929" y="466"/>
                      <a:pt x="929" y="466"/>
                      <a:pt x="928" y="466"/>
                    </a:cubicBezTo>
                    <a:cubicBezTo>
                      <a:pt x="928" y="466"/>
                      <a:pt x="927" y="466"/>
                      <a:pt x="926" y="466"/>
                    </a:cubicBezTo>
                    <a:cubicBezTo>
                      <a:pt x="926" y="466"/>
                      <a:pt x="925" y="466"/>
                      <a:pt x="925" y="468"/>
                    </a:cubicBezTo>
                    <a:cubicBezTo>
                      <a:pt x="925" y="468"/>
                      <a:pt x="925" y="468"/>
                      <a:pt x="925" y="468"/>
                    </a:cubicBezTo>
                    <a:cubicBezTo>
                      <a:pt x="927" y="468"/>
                      <a:pt x="929" y="468"/>
                      <a:pt x="931" y="468"/>
                    </a:cubicBezTo>
                    <a:cubicBezTo>
                      <a:pt x="931" y="467"/>
                      <a:pt x="932" y="467"/>
                      <a:pt x="932" y="467"/>
                    </a:cubicBezTo>
                    <a:close/>
                    <a:moveTo>
                      <a:pt x="824" y="286"/>
                    </a:moveTo>
                    <a:cubicBezTo>
                      <a:pt x="824" y="287"/>
                      <a:pt x="824" y="287"/>
                      <a:pt x="824" y="288"/>
                    </a:cubicBezTo>
                    <a:cubicBezTo>
                      <a:pt x="824" y="288"/>
                      <a:pt x="825" y="288"/>
                      <a:pt x="825" y="289"/>
                    </a:cubicBezTo>
                    <a:cubicBezTo>
                      <a:pt x="827" y="289"/>
                      <a:pt x="827" y="288"/>
                      <a:pt x="829" y="288"/>
                    </a:cubicBezTo>
                    <a:cubicBezTo>
                      <a:pt x="829" y="288"/>
                      <a:pt x="829" y="287"/>
                      <a:pt x="829" y="287"/>
                    </a:cubicBezTo>
                    <a:cubicBezTo>
                      <a:pt x="828" y="286"/>
                      <a:pt x="828" y="286"/>
                      <a:pt x="827" y="285"/>
                    </a:cubicBezTo>
                    <a:cubicBezTo>
                      <a:pt x="826" y="285"/>
                      <a:pt x="825" y="286"/>
                      <a:pt x="824" y="286"/>
                    </a:cubicBezTo>
                    <a:close/>
                    <a:moveTo>
                      <a:pt x="834" y="209"/>
                    </a:moveTo>
                    <a:cubicBezTo>
                      <a:pt x="834" y="209"/>
                      <a:pt x="834" y="210"/>
                      <a:pt x="834" y="211"/>
                    </a:cubicBezTo>
                    <a:cubicBezTo>
                      <a:pt x="835" y="211"/>
                      <a:pt x="835" y="211"/>
                      <a:pt x="836" y="211"/>
                    </a:cubicBezTo>
                    <a:cubicBezTo>
                      <a:pt x="836" y="210"/>
                      <a:pt x="837" y="209"/>
                      <a:pt x="838" y="208"/>
                    </a:cubicBezTo>
                    <a:cubicBezTo>
                      <a:pt x="837" y="208"/>
                      <a:pt x="837" y="207"/>
                      <a:pt x="837" y="207"/>
                    </a:cubicBezTo>
                    <a:cubicBezTo>
                      <a:pt x="836" y="207"/>
                      <a:pt x="836" y="207"/>
                      <a:pt x="835" y="207"/>
                    </a:cubicBezTo>
                    <a:cubicBezTo>
                      <a:pt x="835" y="208"/>
                      <a:pt x="835" y="208"/>
                      <a:pt x="834" y="209"/>
                    </a:cubicBezTo>
                    <a:close/>
                    <a:moveTo>
                      <a:pt x="396" y="878"/>
                    </a:moveTo>
                    <a:cubicBezTo>
                      <a:pt x="396" y="878"/>
                      <a:pt x="397" y="877"/>
                      <a:pt x="396" y="876"/>
                    </a:cubicBezTo>
                    <a:cubicBezTo>
                      <a:pt x="396" y="876"/>
                      <a:pt x="395" y="876"/>
                      <a:pt x="395" y="876"/>
                    </a:cubicBezTo>
                    <a:cubicBezTo>
                      <a:pt x="395" y="878"/>
                      <a:pt x="394" y="879"/>
                      <a:pt x="393" y="880"/>
                    </a:cubicBezTo>
                    <a:cubicBezTo>
                      <a:pt x="394" y="881"/>
                      <a:pt x="394" y="881"/>
                      <a:pt x="395" y="881"/>
                    </a:cubicBezTo>
                    <a:cubicBezTo>
                      <a:pt x="395" y="881"/>
                      <a:pt x="395" y="881"/>
                      <a:pt x="396" y="880"/>
                    </a:cubicBezTo>
                    <a:cubicBezTo>
                      <a:pt x="396" y="880"/>
                      <a:pt x="396" y="879"/>
                      <a:pt x="396" y="879"/>
                    </a:cubicBezTo>
                    <a:cubicBezTo>
                      <a:pt x="396" y="879"/>
                      <a:pt x="396" y="878"/>
                      <a:pt x="396" y="878"/>
                    </a:cubicBezTo>
                    <a:close/>
                    <a:moveTo>
                      <a:pt x="930" y="521"/>
                    </a:moveTo>
                    <a:cubicBezTo>
                      <a:pt x="931" y="521"/>
                      <a:pt x="932" y="521"/>
                      <a:pt x="932" y="520"/>
                    </a:cubicBezTo>
                    <a:cubicBezTo>
                      <a:pt x="932" y="520"/>
                      <a:pt x="932" y="519"/>
                      <a:pt x="933" y="519"/>
                    </a:cubicBezTo>
                    <a:cubicBezTo>
                      <a:pt x="933" y="519"/>
                      <a:pt x="934" y="519"/>
                      <a:pt x="934" y="519"/>
                    </a:cubicBezTo>
                    <a:cubicBezTo>
                      <a:pt x="934" y="518"/>
                      <a:pt x="934" y="518"/>
                      <a:pt x="933" y="518"/>
                    </a:cubicBezTo>
                    <a:cubicBezTo>
                      <a:pt x="933" y="518"/>
                      <a:pt x="932" y="518"/>
                      <a:pt x="932" y="518"/>
                    </a:cubicBezTo>
                    <a:cubicBezTo>
                      <a:pt x="931" y="519"/>
                      <a:pt x="930" y="518"/>
                      <a:pt x="929" y="520"/>
                    </a:cubicBezTo>
                    <a:cubicBezTo>
                      <a:pt x="930" y="520"/>
                      <a:pt x="930" y="520"/>
                      <a:pt x="930" y="521"/>
                    </a:cubicBezTo>
                    <a:close/>
                    <a:moveTo>
                      <a:pt x="938" y="308"/>
                    </a:moveTo>
                    <a:cubicBezTo>
                      <a:pt x="938" y="307"/>
                      <a:pt x="938" y="307"/>
                      <a:pt x="938" y="307"/>
                    </a:cubicBezTo>
                    <a:cubicBezTo>
                      <a:pt x="938" y="306"/>
                      <a:pt x="937" y="306"/>
                      <a:pt x="937" y="306"/>
                    </a:cubicBezTo>
                    <a:cubicBezTo>
                      <a:pt x="936" y="306"/>
                      <a:pt x="935" y="306"/>
                      <a:pt x="935" y="306"/>
                    </a:cubicBezTo>
                    <a:cubicBezTo>
                      <a:pt x="934" y="306"/>
                      <a:pt x="934" y="306"/>
                      <a:pt x="934" y="307"/>
                    </a:cubicBezTo>
                    <a:cubicBezTo>
                      <a:pt x="934" y="307"/>
                      <a:pt x="934" y="307"/>
                      <a:pt x="935" y="308"/>
                    </a:cubicBezTo>
                    <a:cubicBezTo>
                      <a:pt x="936" y="308"/>
                      <a:pt x="937" y="308"/>
                      <a:pt x="938" y="308"/>
                    </a:cubicBezTo>
                    <a:close/>
                    <a:moveTo>
                      <a:pt x="866" y="877"/>
                    </a:moveTo>
                    <a:cubicBezTo>
                      <a:pt x="865" y="877"/>
                      <a:pt x="865" y="878"/>
                      <a:pt x="865" y="878"/>
                    </a:cubicBezTo>
                    <a:cubicBezTo>
                      <a:pt x="865" y="879"/>
                      <a:pt x="864" y="879"/>
                      <a:pt x="865" y="880"/>
                    </a:cubicBezTo>
                    <a:cubicBezTo>
                      <a:pt x="866" y="880"/>
                      <a:pt x="867" y="880"/>
                      <a:pt x="867" y="880"/>
                    </a:cubicBezTo>
                    <a:cubicBezTo>
                      <a:pt x="867" y="879"/>
                      <a:pt x="867" y="879"/>
                      <a:pt x="867" y="878"/>
                    </a:cubicBezTo>
                    <a:cubicBezTo>
                      <a:pt x="867" y="878"/>
                      <a:pt x="867" y="877"/>
                      <a:pt x="866" y="877"/>
                    </a:cubicBezTo>
                    <a:close/>
                    <a:moveTo>
                      <a:pt x="681" y="57"/>
                    </a:moveTo>
                    <a:cubicBezTo>
                      <a:pt x="681" y="58"/>
                      <a:pt x="681" y="58"/>
                      <a:pt x="681" y="59"/>
                    </a:cubicBezTo>
                    <a:cubicBezTo>
                      <a:pt x="681" y="59"/>
                      <a:pt x="682" y="59"/>
                      <a:pt x="682" y="59"/>
                    </a:cubicBezTo>
                    <a:cubicBezTo>
                      <a:pt x="683" y="58"/>
                      <a:pt x="683" y="58"/>
                      <a:pt x="684" y="57"/>
                    </a:cubicBezTo>
                    <a:cubicBezTo>
                      <a:pt x="683" y="57"/>
                      <a:pt x="683" y="57"/>
                      <a:pt x="683" y="57"/>
                    </a:cubicBezTo>
                    <a:cubicBezTo>
                      <a:pt x="682" y="56"/>
                      <a:pt x="682" y="55"/>
                      <a:pt x="682" y="55"/>
                    </a:cubicBezTo>
                    <a:cubicBezTo>
                      <a:pt x="681" y="55"/>
                      <a:pt x="681" y="56"/>
                      <a:pt x="681" y="56"/>
                    </a:cubicBezTo>
                    <a:cubicBezTo>
                      <a:pt x="681" y="56"/>
                      <a:pt x="681" y="56"/>
                      <a:pt x="681" y="57"/>
                    </a:cubicBezTo>
                    <a:close/>
                    <a:moveTo>
                      <a:pt x="598" y="64"/>
                    </a:moveTo>
                    <a:cubicBezTo>
                      <a:pt x="598" y="64"/>
                      <a:pt x="598" y="65"/>
                      <a:pt x="598" y="65"/>
                    </a:cubicBezTo>
                    <a:cubicBezTo>
                      <a:pt x="599" y="66"/>
                      <a:pt x="599" y="66"/>
                      <a:pt x="599" y="66"/>
                    </a:cubicBezTo>
                    <a:cubicBezTo>
                      <a:pt x="600" y="67"/>
                      <a:pt x="600" y="66"/>
                      <a:pt x="600" y="65"/>
                    </a:cubicBezTo>
                    <a:cubicBezTo>
                      <a:pt x="601" y="65"/>
                      <a:pt x="601" y="65"/>
                      <a:pt x="601" y="65"/>
                    </a:cubicBezTo>
                    <a:cubicBezTo>
                      <a:pt x="601" y="64"/>
                      <a:pt x="600" y="64"/>
                      <a:pt x="600" y="64"/>
                    </a:cubicBezTo>
                    <a:cubicBezTo>
                      <a:pt x="599" y="64"/>
                      <a:pt x="599" y="64"/>
                      <a:pt x="598" y="64"/>
                    </a:cubicBezTo>
                    <a:close/>
                    <a:moveTo>
                      <a:pt x="867" y="185"/>
                    </a:moveTo>
                    <a:cubicBezTo>
                      <a:pt x="867" y="185"/>
                      <a:pt x="866" y="185"/>
                      <a:pt x="866" y="186"/>
                    </a:cubicBezTo>
                    <a:cubicBezTo>
                      <a:pt x="866" y="186"/>
                      <a:pt x="866" y="187"/>
                      <a:pt x="866" y="187"/>
                    </a:cubicBezTo>
                    <a:cubicBezTo>
                      <a:pt x="866" y="187"/>
                      <a:pt x="867" y="187"/>
                      <a:pt x="867" y="188"/>
                    </a:cubicBezTo>
                    <a:cubicBezTo>
                      <a:pt x="868" y="187"/>
                      <a:pt x="868" y="186"/>
                      <a:pt x="869" y="186"/>
                    </a:cubicBezTo>
                    <a:cubicBezTo>
                      <a:pt x="868" y="185"/>
                      <a:pt x="868" y="185"/>
                      <a:pt x="867" y="185"/>
                    </a:cubicBezTo>
                    <a:close/>
                    <a:moveTo>
                      <a:pt x="950" y="490"/>
                    </a:moveTo>
                    <a:cubicBezTo>
                      <a:pt x="949" y="490"/>
                      <a:pt x="949" y="489"/>
                      <a:pt x="948" y="489"/>
                    </a:cubicBezTo>
                    <a:cubicBezTo>
                      <a:pt x="948" y="489"/>
                      <a:pt x="947" y="490"/>
                      <a:pt x="947" y="490"/>
                    </a:cubicBezTo>
                    <a:cubicBezTo>
                      <a:pt x="947" y="491"/>
                      <a:pt x="949" y="491"/>
                      <a:pt x="949" y="492"/>
                    </a:cubicBezTo>
                    <a:cubicBezTo>
                      <a:pt x="949" y="491"/>
                      <a:pt x="950" y="491"/>
                      <a:pt x="950" y="491"/>
                    </a:cubicBezTo>
                    <a:cubicBezTo>
                      <a:pt x="950" y="490"/>
                      <a:pt x="950" y="490"/>
                      <a:pt x="950" y="490"/>
                    </a:cubicBezTo>
                    <a:close/>
                    <a:moveTo>
                      <a:pt x="678" y="60"/>
                    </a:moveTo>
                    <a:cubicBezTo>
                      <a:pt x="678" y="60"/>
                      <a:pt x="679" y="60"/>
                      <a:pt x="678" y="60"/>
                    </a:cubicBezTo>
                    <a:cubicBezTo>
                      <a:pt x="679" y="59"/>
                      <a:pt x="680" y="59"/>
                      <a:pt x="680" y="59"/>
                    </a:cubicBezTo>
                    <a:cubicBezTo>
                      <a:pt x="680" y="58"/>
                      <a:pt x="680" y="58"/>
                      <a:pt x="679" y="57"/>
                    </a:cubicBezTo>
                    <a:cubicBezTo>
                      <a:pt x="679" y="58"/>
                      <a:pt x="678" y="57"/>
                      <a:pt x="678" y="58"/>
                    </a:cubicBezTo>
                    <a:cubicBezTo>
                      <a:pt x="678" y="59"/>
                      <a:pt x="678" y="59"/>
                      <a:pt x="678" y="60"/>
                    </a:cubicBezTo>
                    <a:close/>
                    <a:moveTo>
                      <a:pt x="894" y="289"/>
                    </a:moveTo>
                    <a:cubicBezTo>
                      <a:pt x="894" y="290"/>
                      <a:pt x="894" y="290"/>
                      <a:pt x="895" y="290"/>
                    </a:cubicBezTo>
                    <a:cubicBezTo>
                      <a:pt x="895" y="290"/>
                      <a:pt x="896" y="289"/>
                      <a:pt x="896" y="290"/>
                    </a:cubicBezTo>
                    <a:cubicBezTo>
                      <a:pt x="897" y="290"/>
                      <a:pt x="897" y="290"/>
                      <a:pt x="897" y="290"/>
                    </a:cubicBezTo>
                    <a:cubicBezTo>
                      <a:pt x="897" y="290"/>
                      <a:pt x="897" y="289"/>
                      <a:pt x="897" y="289"/>
                    </a:cubicBezTo>
                    <a:cubicBezTo>
                      <a:pt x="897" y="288"/>
                      <a:pt x="897" y="288"/>
                      <a:pt x="897" y="288"/>
                    </a:cubicBezTo>
                    <a:cubicBezTo>
                      <a:pt x="897" y="288"/>
                      <a:pt x="896" y="289"/>
                      <a:pt x="896" y="289"/>
                    </a:cubicBezTo>
                    <a:cubicBezTo>
                      <a:pt x="895" y="289"/>
                      <a:pt x="894" y="288"/>
                      <a:pt x="894" y="289"/>
                    </a:cubicBezTo>
                    <a:close/>
                    <a:moveTo>
                      <a:pt x="306" y="150"/>
                    </a:moveTo>
                    <a:cubicBezTo>
                      <a:pt x="305" y="151"/>
                      <a:pt x="305" y="151"/>
                      <a:pt x="305" y="152"/>
                    </a:cubicBezTo>
                    <a:cubicBezTo>
                      <a:pt x="305" y="153"/>
                      <a:pt x="306" y="153"/>
                      <a:pt x="307" y="152"/>
                    </a:cubicBezTo>
                    <a:cubicBezTo>
                      <a:pt x="307" y="152"/>
                      <a:pt x="306" y="152"/>
                      <a:pt x="306" y="152"/>
                    </a:cubicBezTo>
                    <a:cubicBezTo>
                      <a:pt x="306" y="151"/>
                      <a:pt x="307" y="151"/>
                      <a:pt x="307" y="151"/>
                    </a:cubicBezTo>
                    <a:cubicBezTo>
                      <a:pt x="307" y="150"/>
                      <a:pt x="307" y="150"/>
                      <a:pt x="306" y="150"/>
                    </a:cubicBezTo>
                    <a:cubicBezTo>
                      <a:pt x="306" y="150"/>
                      <a:pt x="306" y="150"/>
                      <a:pt x="306" y="150"/>
                    </a:cubicBezTo>
                    <a:close/>
                    <a:moveTo>
                      <a:pt x="851" y="198"/>
                    </a:moveTo>
                    <a:cubicBezTo>
                      <a:pt x="851" y="198"/>
                      <a:pt x="852" y="198"/>
                      <a:pt x="852" y="198"/>
                    </a:cubicBezTo>
                    <a:cubicBezTo>
                      <a:pt x="853" y="198"/>
                      <a:pt x="853" y="198"/>
                      <a:pt x="854" y="197"/>
                    </a:cubicBezTo>
                    <a:cubicBezTo>
                      <a:pt x="854" y="197"/>
                      <a:pt x="854" y="196"/>
                      <a:pt x="854" y="196"/>
                    </a:cubicBezTo>
                    <a:cubicBezTo>
                      <a:pt x="853" y="196"/>
                      <a:pt x="853" y="196"/>
                      <a:pt x="853" y="196"/>
                    </a:cubicBezTo>
                    <a:cubicBezTo>
                      <a:pt x="852" y="197"/>
                      <a:pt x="852" y="197"/>
                      <a:pt x="851" y="198"/>
                    </a:cubicBezTo>
                    <a:close/>
                    <a:moveTo>
                      <a:pt x="833" y="214"/>
                    </a:moveTo>
                    <a:cubicBezTo>
                      <a:pt x="833" y="214"/>
                      <a:pt x="833" y="215"/>
                      <a:pt x="834" y="215"/>
                    </a:cubicBezTo>
                    <a:cubicBezTo>
                      <a:pt x="834" y="215"/>
                      <a:pt x="835" y="215"/>
                      <a:pt x="836" y="215"/>
                    </a:cubicBezTo>
                    <a:cubicBezTo>
                      <a:pt x="835" y="214"/>
                      <a:pt x="836" y="214"/>
                      <a:pt x="835" y="214"/>
                    </a:cubicBezTo>
                    <a:cubicBezTo>
                      <a:pt x="835" y="214"/>
                      <a:pt x="834" y="214"/>
                      <a:pt x="833" y="214"/>
                    </a:cubicBezTo>
                    <a:close/>
                    <a:moveTo>
                      <a:pt x="847" y="203"/>
                    </a:moveTo>
                    <a:cubicBezTo>
                      <a:pt x="847" y="202"/>
                      <a:pt x="847" y="202"/>
                      <a:pt x="846" y="202"/>
                    </a:cubicBezTo>
                    <a:cubicBezTo>
                      <a:pt x="846" y="202"/>
                      <a:pt x="845" y="203"/>
                      <a:pt x="845" y="203"/>
                    </a:cubicBezTo>
                    <a:cubicBezTo>
                      <a:pt x="845" y="204"/>
                      <a:pt x="846" y="203"/>
                      <a:pt x="847" y="203"/>
                    </a:cubicBezTo>
                    <a:close/>
                    <a:moveTo>
                      <a:pt x="610" y="839"/>
                    </a:moveTo>
                    <a:cubicBezTo>
                      <a:pt x="609" y="838"/>
                      <a:pt x="610" y="838"/>
                      <a:pt x="609" y="837"/>
                    </a:cubicBezTo>
                    <a:cubicBezTo>
                      <a:pt x="609" y="837"/>
                      <a:pt x="608" y="837"/>
                      <a:pt x="608" y="838"/>
                    </a:cubicBezTo>
                    <a:cubicBezTo>
                      <a:pt x="608" y="838"/>
                      <a:pt x="608" y="838"/>
                      <a:pt x="608" y="839"/>
                    </a:cubicBezTo>
                    <a:cubicBezTo>
                      <a:pt x="609" y="839"/>
                      <a:pt x="609" y="839"/>
                      <a:pt x="610" y="839"/>
                    </a:cubicBezTo>
                    <a:close/>
                    <a:moveTo>
                      <a:pt x="843" y="205"/>
                    </a:moveTo>
                    <a:cubicBezTo>
                      <a:pt x="843" y="205"/>
                      <a:pt x="844" y="205"/>
                      <a:pt x="844" y="205"/>
                    </a:cubicBezTo>
                    <a:cubicBezTo>
                      <a:pt x="844" y="204"/>
                      <a:pt x="844" y="204"/>
                      <a:pt x="844" y="203"/>
                    </a:cubicBezTo>
                    <a:cubicBezTo>
                      <a:pt x="843" y="203"/>
                      <a:pt x="843" y="203"/>
                      <a:pt x="843" y="204"/>
                    </a:cubicBezTo>
                    <a:cubicBezTo>
                      <a:pt x="843" y="204"/>
                      <a:pt x="843" y="204"/>
                      <a:pt x="843" y="205"/>
                    </a:cubicBezTo>
                    <a:close/>
                    <a:moveTo>
                      <a:pt x="941" y="622"/>
                    </a:moveTo>
                    <a:cubicBezTo>
                      <a:pt x="941" y="621"/>
                      <a:pt x="941" y="621"/>
                      <a:pt x="940" y="621"/>
                    </a:cubicBezTo>
                    <a:cubicBezTo>
                      <a:pt x="940" y="621"/>
                      <a:pt x="940" y="622"/>
                      <a:pt x="940" y="622"/>
                    </a:cubicBezTo>
                    <a:cubicBezTo>
                      <a:pt x="941" y="622"/>
                      <a:pt x="941" y="622"/>
                      <a:pt x="941" y="622"/>
                    </a:cubicBezTo>
                    <a:close/>
                    <a:moveTo>
                      <a:pt x="390" y="165"/>
                    </a:moveTo>
                    <a:cubicBezTo>
                      <a:pt x="390" y="164"/>
                      <a:pt x="391" y="164"/>
                      <a:pt x="391" y="164"/>
                    </a:cubicBezTo>
                    <a:cubicBezTo>
                      <a:pt x="390" y="163"/>
                      <a:pt x="390" y="163"/>
                      <a:pt x="389" y="164"/>
                    </a:cubicBezTo>
                    <a:cubicBezTo>
                      <a:pt x="389" y="164"/>
                      <a:pt x="389" y="165"/>
                      <a:pt x="390" y="165"/>
                    </a:cubicBezTo>
                    <a:close/>
                    <a:moveTo>
                      <a:pt x="577" y="922"/>
                    </a:moveTo>
                    <a:cubicBezTo>
                      <a:pt x="577" y="922"/>
                      <a:pt x="577" y="922"/>
                      <a:pt x="578" y="923"/>
                    </a:cubicBezTo>
                    <a:cubicBezTo>
                      <a:pt x="578" y="922"/>
                      <a:pt x="578" y="922"/>
                      <a:pt x="578" y="921"/>
                    </a:cubicBezTo>
                    <a:cubicBezTo>
                      <a:pt x="578" y="921"/>
                      <a:pt x="577" y="921"/>
                      <a:pt x="577" y="922"/>
                    </a:cubicBezTo>
                    <a:close/>
                    <a:moveTo>
                      <a:pt x="417" y="5"/>
                    </a:moveTo>
                    <a:cubicBezTo>
                      <a:pt x="418" y="4"/>
                      <a:pt x="418" y="4"/>
                      <a:pt x="417" y="3"/>
                    </a:cubicBezTo>
                    <a:cubicBezTo>
                      <a:pt x="417" y="4"/>
                      <a:pt x="417" y="4"/>
                      <a:pt x="417" y="5"/>
                    </a:cubicBezTo>
                    <a:close/>
                    <a:moveTo>
                      <a:pt x="530" y="117"/>
                    </a:moveTo>
                    <a:cubicBezTo>
                      <a:pt x="530" y="117"/>
                      <a:pt x="531" y="117"/>
                      <a:pt x="531" y="117"/>
                    </a:cubicBezTo>
                    <a:cubicBezTo>
                      <a:pt x="530" y="117"/>
                      <a:pt x="530" y="117"/>
                      <a:pt x="530" y="117"/>
                    </a:cubicBezTo>
                    <a:cubicBezTo>
                      <a:pt x="530" y="117"/>
                      <a:pt x="530" y="117"/>
                      <a:pt x="530" y="117"/>
                    </a:cubicBezTo>
                    <a:cubicBezTo>
                      <a:pt x="530" y="117"/>
                      <a:pt x="530" y="117"/>
                      <a:pt x="530" y="117"/>
                    </a:cubicBezTo>
                    <a:close/>
                    <a:moveTo>
                      <a:pt x="275" y="118"/>
                    </a:moveTo>
                    <a:cubicBezTo>
                      <a:pt x="275" y="118"/>
                      <a:pt x="275" y="118"/>
                      <a:pt x="276" y="118"/>
                    </a:cubicBezTo>
                    <a:cubicBezTo>
                      <a:pt x="275" y="117"/>
                      <a:pt x="275" y="117"/>
                      <a:pt x="275" y="117"/>
                    </a:cubicBezTo>
                    <a:cubicBezTo>
                      <a:pt x="275" y="117"/>
                      <a:pt x="275" y="117"/>
                      <a:pt x="275" y="118"/>
                    </a:cubicBezTo>
                    <a:cubicBezTo>
                      <a:pt x="275" y="118"/>
                      <a:pt x="275" y="118"/>
                      <a:pt x="275" y="118"/>
                    </a:cubicBezTo>
                    <a:close/>
                    <a:moveTo>
                      <a:pt x="711" y="195"/>
                    </a:moveTo>
                    <a:cubicBezTo>
                      <a:pt x="711" y="195"/>
                      <a:pt x="711" y="195"/>
                      <a:pt x="710" y="195"/>
                    </a:cubicBezTo>
                    <a:cubicBezTo>
                      <a:pt x="711" y="195"/>
                      <a:pt x="711" y="195"/>
                      <a:pt x="711" y="195"/>
                    </a:cubicBezTo>
                    <a:cubicBezTo>
                      <a:pt x="711" y="195"/>
                      <a:pt x="711" y="195"/>
                      <a:pt x="711" y="195"/>
                    </a:cubicBezTo>
                    <a:cubicBezTo>
                      <a:pt x="711" y="195"/>
                      <a:pt x="711" y="195"/>
                      <a:pt x="711" y="195"/>
                    </a:cubicBezTo>
                    <a:close/>
                    <a:moveTo>
                      <a:pt x="908" y="493"/>
                    </a:moveTo>
                    <a:cubicBezTo>
                      <a:pt x="908" y="493"/>
                      <a:pt x="908" y="493"/>
                      <a:pt x="908" y="492"/>
                    </a:cubicBezTo>
                    <a:cubicBezTo>
                      <a:pt x="908" y="492"/>
                      <a:pt x="907" y="493"/>
                      <a:pt x="907" y="493"/>
                    </a:cubicBezTo>
                    <a:cubicBezTo>
                      <a:pt x="907" y="493"/>
                      <a:pt x="908" y="493"/>
                      <a:pt x="908" y="493"/>
                    </a:cubicBezTo>
                    <a:cubicBezTo>
                      <a:pt x="908" y="493"/>
                      <a:pt x="908" y="493"/>
                      <a:pt x="908" y="493"/>
                    </a:cubicBezTo>
                    <a:close/>
                    <a:moveTo>
                      <a:pt x="526" y="840"/>
                    </a:moveTo>
                    <a:cubicBezTo>
                      <a:pt x="526" y="839"/>
                      <a:pt x="526" y="839"/>
                      <a:pt x="526" y="839"/>
                    </a:cubicBezTo>
                    <a:cubicBezTo>
                      <a:pt x="526" y="839"/>
                      <a:pt x="526" y="840"/>
                      <a:pt x="526" y="840"/>
                    </a:cubicBezTo>
                    <a:cubicBezTo>
                      <a:pt x="526" y="840"/>
                      <a:pt x="526" y="840"/>
                      <a:pt x="526" y="840"/>
                    </a:cubicBezTo>
                    <a:cubicBezTo>
                      <a:pt x="526" y="840"/>
                      <a:pt x="526" y="840"/>
                      <a:pt x="526" y="840"/>
                    </a:cubicBezTo>
                    <a:close/>
                    <a:moveTo>
                      <a:pt x="609" y="841"/>
                    </a:moveTo>
                    <a:cubicBezTo>
                      <a:pt x="609" y="841"/>
                      <a:pt x="609" y="840"/>
                      <a:pt x="610" y="840"/>
                    </a:cubicBezTo>
                    <a:cubicBezTo>
                      <a:pt x="609" y="840"/>
                      <a:pt x="609" y="840"/>
                      <a:pt x="609" y="840"/>
                    </a:cubicBezTo>
                    <a:cubicBezTo>
                      <a:pt x="609" y="840"/>
                      <a:pt x="609" y="840"/>
                      <a:pt x="609" y="840"/>
                    </a:cubicBezTo>
                    <a:cubicBezTo>
                      <a:pt x="609" y="840"/>
                      <a:pt x="609" y="841"/>
                      <a:pt x="609" y="841"/>
                    </a:cubicBezTo>
                    <a:close/>
                    <a:moveTo>
                      <a:pt x="374" y="852"/>
                    </a:moveTo>
                    <a:cubicBezTo>
                      <a:pt x="374" y="852"/>
                      <a:pt x="374" y="852"/>
                      <a:pt x="374" y="852"/>
                    </a:cubicBezTo>
                    <a:cubicBezTo>
                      <a:pt x="374" y="852"/>
                      <a:pt x="374" y="852"/>
                      <a:pt x="374" y="852"/>
                    </a:cubicBezTo>
                    <a:cubicBezTo>
                      <a:pt x="374" y="852"/>
                      <a:pt x="374" y="852"/>
                      <a:pt x="374" y="852"/>
                    </a:cubicBezTo>
                    <a:cubicBezTo>
                      <a:pt x="374" y="852"/>
                      <a:pt x="374" y="852"/>
                      <a:pt x="374" y="852"/>
                    </a:cubicBezTo>
                    <a:close/>
                    <a:moveTo>
                      <a:pt x="398" y="911"/>
                    </a:moveTo>
                    <a:cubicBezTo>
                      <a:pt x="398" y="911"/>
                      <a:pt x="398" y="910"/>
                      <a:pt x="398" y="910"/>
                    </a:cubicBezTo>
                    <a:cubicBezTo>
                      <a:pt x="398" y="910"/>
                      <a:pt x="398" y="910"/>
                      <a:pt x="398" y="911"/>
                    </a:cubicBezTo>
                    <a:cubicBezTo>
                      <a:pt x="398" y="911"/>
                      <a:pt x="398" y="911"/>
                      <a:pt x="398" y="911"/>
                    </a:cubicBezTo>
                    <a:cubicBezTo>
                      <a:pt x="398" y="911"/>
                      <a:pt x="398" y="911"/>
                      <a:pt x="398" y="911"/>
                    </a:cubicBezTo>
                    <a:close/>
                    <a:moveTo>
                      <a:pt x="583" y="933"/>
                    </a:moveTo>
                    <a:cubicBezTo>
                      <a:pt x="583" y="933"/>
                      <a:pt x="583" y="933"/>
                      <a:pt x="583" y="933"/>
                    </a:cubicBezTo>
                    <a:cubicBezTo>
                      <a:pt x="583" y="933"/>
                      <a:pt x="583" y="933"/>
                      <a:pt x="583" y="933"/>
                    </a:cubicBezTo>
                    <a:cubicBezTo>
                      <a:pt x="583" y="933"/>
                      <a:pt x="583" y="933"/>
                      <a:pt x="583" y="933"/>
                    </a:cubicBezTo>
                    <a:cubicBezTo>
                      <a:pt x="583" y="933"/>
                      <a:pt x="583" y="933"/>
                      <a:pt x="583" y="933"/>
                    </a:cubicBezTo>
                    <a:close/>
                    <a:moveTo>
                      <a:pt x="556" y="940"/>
                    </a:moveTo>
                    <a:cubicBezTo>
                      <a:pt x="556" y="940"/>
                      <a:pt x="556" y="940"/>
                      <a:pt x="556" y="940"/>
                    </a:cubicBezTo>
                    <a:cubicBezTo>
                      <a:pt x="556" y="940"/>
                      <a:pt x="556" y="939"/>
                      <a:pt x="556" y="939"/>
                    </a:cubicBezTo>
                    <a:cubicBezTo>
                      <a:pt x="556" y="939"/>
                      <a:pt x="556" y="940"/>
                      <a:pt x="556" y="940"/>
                    </a:cubicBezTo>
                    <a:cubicBezTo>
                      <a:pt x="556" y="940"/>
                      <a:pt x="556" y="940"/>
                      <a:pt x="556" y="940"/>
                    </a:cubicBezTo>
                    <a:close/>
                    <a:moveTo>
                      <a:pt x="826" y="307"/>
                    </a:moveTo>
                    <a:cubicBezTo>
                      <a:pt x="826" y="307"/>
                      <a:pt x="826" y="307"/>
                      <a:pt x="826" y="307"/>
                    </a:cubicBezTo>
                    <a:cubicBezTo>
                      <a:pt x="826" y="307"/>
                      <a:pt x="826" y="306"/>
                      <a:pt x="826" y="306"/>
                    </a:cubicBezTo>
                    <a:cubicBezTo>
                      <a:pt x="826" y="306"/>
                      <a:pt x="826" y="307"/>
                      <a:pt x="826" y="307"/>
                    </a:cubicBezTo>
                    <a:cubicBezTo>
                      <a:pt x="826" y="307"/>
                      <a:pt x="826" y="307"/>
                      <a:pt x="826" y="307"/>
                    </a:cubicBezTo>
                    <a:close/>
                    <a:moveTo>
                      <a:pt x="584" y="63"/>
                    </a:moveTo>
                    <a:cubicBezTo>
                      <a:pt x="584" y="63"/>
                      <a:pt x="584" y="63"/>
                      <a:pt x="584" y="63"/>
                    </a:cubicBezTo>
                    <a:cubicBezTo>
                      <a:pt x="584" y="63"/>
                      <a:pt x="584" y="63"/>
                      <a:pt x="584" y="63"/>
                    </a:cubicBezTo>
                    <a:cubicBezTo>
                      <a:pt x="584" y="63"/>
                      <a:pt x="585" y="63"/>
                      <a:pt x="585" y="63"/>
                    </a:cubicBezTo>
                    <a:cubicBezTo>
                      <a:pt x="585" y="63"/>
                      <a:pt x="584" y="63"/>
                      <a:pt x="584" y="63"/>
                    </a:cubicBezTo>
                    <a:close/>
                    <a:moveTo>
                      <a:pt x="536" y="113"/>
                    </a:moveTo>
                    <a:cubicBezTo>
                      <a:pt x="536" y="113"/>
                      <a:pt x="536" y="113"/>
                      <a:pt x="536" y="113"/>
                    </a:cubicBezTo>
                    <a:cubicBezTo>
                      <a:pt x="536" y="113"/>
                      <a:pt x="536" y="113"/>
                      <a:pt x="536" y="113"/>
                    </a:cubicBezTo>
                    <a:cubicBezTo>
                      <a:pt x="536" y="113"/>
                      <a:pt x="536" y="113"/>
                      <a:pt x="536" y="113"/>
                    </a:cubicBezTo>
                    <a:cubicBezTo>
                      <a:pt x="536" y="113"/>
                      <a:pt x="536" y="113"/>
                      <a:pt x="536" y="113"/>
                    </a:cubicBezTo>
                    <a:close/>
                    <a:moveTo>
                      <a:pt x="163" y="235"/>
                    </a:moveTo>
                    <a:cubicBezTo>
                      <a:pt x="163" y="235"/>
                      <a:pt x="164" y="235"/>
                      <a:pt x="165" y="236"/>
                    </a:cubicBezTo>
                    <a:cubicBezTo>
                      <a:pt x="165" y="236"/>
                      <a:pt x="165" y="236"/>
                      <a:pt x="165" y="237"/>
                    </a:cubicBezTo>
                    <a:cubicBezTo>
                      <a:pt x="165" y="237"/>
                      <a:pt x="165" y="238"/>
                      <a:pt x="165" y="238"/>
                    </a:cubicBezTo>
                    <a:cubicBezTo>
                      <a:pt x="167" y="238"/>
                      <a:pt x="167" y="237"/>
                      <a:pt x="168" y="238"/>
                    </a:cubicBezTo>
                    <a:cubicBezTo>
                      <a:pt x="168" y="238"/>
                      <a:pt x="167" y="239"/>
                      <a:pt x="167" y="239"/>
                    </a:cubicBezTo>
                    <a:cubicBezTo>
                      <a:pt x="167" y="240"/>
                      <a:pt x="168" y="240"/>
                      <a:pt x="168" y="240"/>
                    </a:cubicBezTo>
                    <a:cubicBezTo>
                      <a:pt x="168" y="241"/>
                      <a:pt x="168" y="241"/>
                      <a:pt x="168" y="241"/>
                    </a:cubicBezTo>
                    <a:cubicBezTo>
                      <a:pt x="171" y="243"/>
                      <a:pt x="171" y="243"/>
                      <a:pt x="174" y="246"/>
                    </a:cubicBezTo>
                    <a:cubicBezTo>
                      <a:pt x="174" y="246"/>
                      <a:pt x="174" y="246"/>
                      <a:pt x="174" y="246"/>
                    </a:cubicBezTo>
                    <a:cubicBezTo>
                      <a:pt x="174" y="247"/>
                      <a:pt x="174" y="247"/>
                      <a:pt x="174" y="247"/>
                    </a:cubicBezTo>
                    <a:cubicBezTo>
                      <a:pt x="175" y="248"/>
                      <a:pt x="177" y="249"/>
                      <a:pt x="178" y="251"/>
                    </a:cubicBezTo>
                    <a:cubicBezTo>
                      <a:pt x="178" y="251"/>
                      <a:pt x="178" y="251"/>
                      <a:pt x="178" y="252"/>
                    </a:cubicBezTo>
                    <a:cubicBezTo>
                      <a:pt x="179" y="252"/>
                      <a:pt x="179" y="253"/>
                      <a:pt x="180" y="253"/>
                    </a:cubicBezTo>
                    <a:cubicBezTo>
                      <a:pt x="181" y="254"/>
                      <a:pt x="181" y="254"/>
                      <a:pt x="182" y="255"/>
                    </a:cubicBezTo>
                    <a:cubicBezTo>
                      <a:pt x="183" y="255"/>
                      <a:pt x="183" y="254"/>
                      <a:pt x="184" y="254"/>
                    </a:cubicBezTo>
                    <a:cubicBezTo>
                      <a:pt x="184" y="253"/>
                      <a:pt x="184" y="253"/>
                      <a:pt x="184" y="252"/>
                    </a:cubicBezTo>
                    <a:cubicBezTo>
                      <a:pt x="185" y="252"/>
                      <a:pt x="185" y="253"/>
                      <a:pt x="186" y="254"/>
                    </a:cubicBezTo>
                    <a:cubicBezTo>
                      <a:pt x="186" y="255"/>
                      <a:pt x="187" y="255"/>
                      <a:pt x="188" y="256"/>
                    </a:cubicBezTo>
                    <a:cubicBezTo>
                      <a:pt x="189" y="255"/>
                      <a:pt x="190" y="256"/>
                      <a:pt x="191" y="256"/>
                    </a:cubicBezTo>
                    <a:cubicBezTo>
                      <a:pt x="191" y="256"/>
                      <a:pt x="192" y="255"/>
                      <a:pt x="192" y="254"/>
                    </a:cubicBezTo>
                    <a:cubicBezTo>
                      <a:pt x="192" y="254"/>
                      <a:pt x="193" y="253"/>
                      <a:pt x="192" y="252"/>
                    </a:cubicBezTo>
                    <a:cubicBezTo>
                      <a:pt x="191" y="250"/>
                      <a:pt x="191" y="248"/>
                      <a:pt x="189" y="247"/>
                    </a:cubicBezTo>
                    <a:cubicBezTo>
                      <a:pt x="190" y="247"/>
                      <a:pt x="190" y="247"/>
                      <a:pt x="190" y="246"/>
                    </a:cubicBezTo>
                    <a:cubicBezTo>
                      <a:pt x="189" y="246"/>
                      <a:pt x="190" y="244"/>
                      <a:pt x="189" y="244"/>
                    </a:cubicBezTo>
                    <a:cubicBezTo>
                      <a:pt x="189" y="243"/>
                      <a:pt x="188" y="242"/>
                      <a:pt x="188" y="241"/>
                    </a:cubicBezTo>
                    <a:cubicBezTo>
                      <a:pt x="188" y="240"/>
                      <a:pt x="187" y="239"/>
                      <a:pt x="187" y="239"/>
                    </a:cubicBezTo>
                    <a:cubicBezTo>
                      <a:pt x="187" y="238"/>
                      <a:pt x="187" y="237"/>
                      <a:pt x="187" y="236"/>
                    </a:cubicBezTo>
                    <a:cubicBezTo>
                      <a:pt x="186" y="235"/>
                      <a:pt x="186" y="234"/>
                      <a:pt x="185" y="234"/>
                    </a:cubicBezTo>
                    <a:cubicBezTo>
                      <a:pt x="185" y="232"/>
                      <a:pt x="185" y="231"/>
                      <a:pt x="185" y="229"/>
                    </a:cubicBezTo>
                    <a:cubicBezTo>
                      <a:pt x="185" y="229"/>
                      <a:pt x="184" y="228"/>
                      <a:pt x="184" y="227"/>
                    </a:cubicBezTo>
                    <a:cubicBezTo>
                      <a:pt x="184" y="226"/>
                      <a:pt x="184" y="226"/>
                      <a:pt x="184" y="225"/>
                    </a:cubicBezTo>
                    <a:cubicBezTo>
                      <a:pt x="184" y="225"/>
                      <a:pt x="183" y="224"/>
                      <a:pt x="183" y="224"/>
                    </a:cubicBezTo>
                    <a:cubicBezTo>
                      <a:pt x="183" y="223"/>
                      <a:pt x="183" y="222"/>
                      <a:pt x="183" y="220"/>
                    </a:cubicBezTo>
                    <a:cubicBezTo>
                      <a:pt x="183" y="220"/>
                      <a:pt x="182" y="219"/>
                      <a:pt x="182" y="219"/>
                    </a:cubicBezTo>
                    <a:cubicBezTo>
                      <a:pt x="182" y="218"/>
                      <a:pt x="182" y="217"/>
                      <a:pt x="182" y="217"/>
                    </a:cubicBezTo>
                    <a:cubicBezTo>
                      <a:pt x="181" y="216"/>
                      <a:pt x="181" y="215"/>
                      <a:pt x="181" y="214"/>
                    </a:cubicBezTo>
                    <a:cubicBezTo>
                      <a:pt x="180" y="214"/>
                      <a:pt x="181" y="212"/>
                      <a:pt x="180" y="212"/>
                    </a:cubicBezTo>
                    <a:cubicBezTo>
                      <a:pt x="180" y="211"/>
                      <a:pt x="180" y="210"/>
                      <a:pt x="180" y="209"/>
                    </a:cubicBezTo>
                    <a:cubicBezTo>
                      <a:pt x="179" y="208"/>
                      <a:pt x="179" y="208"/>
                      <a:pt x="179" y="208"/>
                    </a:cubicBezTo>
                    <a:cubicBezTo>
                      <a:pt x="179" y="205"/>
                      <a:pt x="179" y="202"/>
                      <a:pt x="179" y="199"/>
                    </a:cubicBezTo>
                    <a:cubicBezTo>
                      <a:pt x="179" y="199"/>
                      <a:pt x="178" y="199"/>
                      <a:pt x="178" y="199"/>
                    </a:cubicBezTo>
                    <a:cubicBezTo>
                      <a:pt x="178" y="198"/>
                      <a:pt x="178" y="197"/>
                      <a:pt x="178" y="197"/>
                    </a:cubicBezTo>
                    <a:cubicBezTo>
                      <a:pt x="178" y="196"/>
                      <a:pt x="178" y="196"/>
                      <a:pt x="177" y="196"/>
                    </a:cubicBezTo>
                    <a:cubicBezTo>
                      <a:pt x="178" y="196"/>
                      <a:pt x="178" y="195"/>
                      <a:pt x="178" y="195"/>
                    </a:cubicBezTo>
                    <a:cubicBezTo>
                      <a:pt x="178" y="195"/>
                      <a:pt x="178" y="194"/>
                      <a:pt x="178" y="194"/>
                    </a:cubicBezTo>
                    <a:cubicBezTo>
                      <a:pt x="178" y="193"/>
                      <a:pt x="178" y="193"/>
                      <a:pt x="177" y="193"/>
                    </a:cubicBezTo>
                    <a:cubicBezTo>
                      <a:pt x="177" y="191"/>
                      <a:pt x="177" y="189"/>
                      <a:pt x="177" y="188"/>
                    </a:cubicBezTo>
                    <a:cubicBezTo>
                      <a:pt x="177" y="188"/>
                      <a:pt x="177" y="187"/>
                      <a:pt x="177" y="187"/>
                    </a:cubicBezTo>
                    <a:cubicBezTo>
                      <a:pt x="177" y="187"/>
                      <a:pt x="178" y="186"/>
                      <a:pt x="178" y="186"/>
                    </a:cubicBezTo>
                    <a:cubicBezTo>
                      <a:pt x="178" y="185"/>
                      <a:pt x="178" y="185"/>
                      <a:pt x="178" y="184"/>
                    </a:cubicBezTo>
                    <a:cubicBezTo>
                      <a:pt x="180" y="183"/>
                      <a:pt x="181" y="179"/>
                      <a:pt x="184" y="179"/>
                    </a:cubicBezTo>
                    <a:cubicBezTo>
                      <a:pt x="184" y="177"/>
                      <a:pt x="184" y="176"/>
                      <a:pt x="185" y="175"/>
                    </a:cubicBezTo>
                    <a:cubicBezTo>
                      <a:pt x="185" y="174"/>
                      <a:pt x="186" y="173"/>
                      <a:pt x="186" y="172"/>
                    </a:cubicBezTo>
                    <a:cubicBezTo>
                      <a:pt x="186" y="172"/>
                      <a:pt x="186" y="171"/>
                      <a:pt x="187" y="171"/>
                    </a:cubicBezTo>
                    <a:cubicBezTo>
                      <a:pt x="186" y="171"/>
                      <a:pt x="186" y="171"/>
                      <a:pt x="186" y="170"/>
                    </a:cubicBezTo>
                    <a:cubicBezTo>
                      <a:pt x="186" y="170"/>
                      <a:pt x="186" y="170"/>
                      <a:pt x="187" y="170"/>
                    </a:cubicBezTo>
                    <a:cubicBezTo>
                      <a:pt x="187" y="169"/>
                      <a:pt x="187" y="168"/>
                      <a:pt x="187" y="168"/>
                    </a:cubicBezTo>
                    <a:cubicBezTo>
                      <a:pt x="188" y="167"/>
                      <a:pt x="187" y="166"/>
                      <a:pt x="188" y="165"/>
                    </a:cubicBezTo>
                    <a:cubicBezTo>
                      <a:pt x="188" y="165"/>
                      <a:pt x="188" y="164"/>
                      <a:pt x="188" y="163"/>
                    </a:cubicBezTo>
                    <a:cubicBezTo>
                      <a:pt x="189" y="163"/>
                      <a:pt x="190" y="163"/>
                      <a:pt x="191" y="163"/>
                    </a:cubicBezTo>
                    <a:cubicBezTo>
                      <a:pt x="192" y="163"/>
                      <a:pt x="193" y="163"/>
                      <a:pt x="193" y="163"/>
                    </a:cubicBezTo>
                    <a:cubicBezTo>
                      <a:pt x="194" y="164"/>
                      <a:pt x="195" y="166"/>
                      <a:pt x="197" y="166"/>
                    </a:cubicBezTo>
                    <a:cubicBezTo>
                      <a:pt x="197" y="167"/>
                      <a:pt x="197" y="167"/>
                      <a:pt x="197" y="168"/>
                    </a:cubicBezTo>
                    <a:cubicBezTo>
                      <a:pt x="197" y="169"/>
                      <a:pt x="198" y="169"/>
                      <a:pt x="198" y="170"/>
                    </a:cubicBezTo>
                    <a:cubicBezTo>
                      <a:pt x="198" y="171"/>
                      <a:pt x="199" y="172"/>
                      <a:pt x="201" y="172"/>
                    </a:cubicBezTo>
                    <a:cubicBezTo>
                      <a:pt x="201" y="172"/>
                      <a:pt x="201" y="173"/>
                      <a:pt x="201" y="173"/>
                    </a:cubicBezTo>
                    <a:cubicBezTo>
                      <a:pt x="201" y="173"/>
                      <a:pt x="200" y="173"/>
                      <a:pt x="201" y="174"/>
                    </a:cubicBezTo>
                    <a:cubicBezTo>
                      <a:pt x="201" y="174"/>
                      <a:pt x="201" y="173"/>
                      <a:pt x="201" y="173"/>
                    </a:cubicBezTo>
                    <a:cubicBezTo>
                      <a:pt x="201" y="173"/>
                      <a:pt x="202" y="173"/>
                      <a:pt x="202" y="172"/>
                    </a:cubicBezTo>
                    <a:cubicBezTo>
                      <a:pt x="202" y="172"/>
                      <a:pt x="202" y="171"/>
                      <a:pt x="202" y="171"/>
                    </a:cubicBezTo>
                    <a:cubicBezTo>
                      <a:pt x="202" y="171"/>
                      <a:pt x="202" y="171"/>
                      <a:pt x="202" y="170"/>
                    </a:cubicBezTo>
                    <a:cubicBezTo>
                      <a:pt x="202" y="170"/>
                      <a:pt x="202" y="170"/>
                      <a:pt x="202" y="170"/>
                    </a:cubicBezTo>
                    <a:cubicBezTo>
                      <a:pt x="202" y="169"/>
                      <a:pt x="202" y="168"/>
                      <a:pt x="202" y="168"/>
                    </a:cubicBezTo>
                    <a:cubicBezTo>
                      <a:pt x="201" y="167"/>
                      <a:pt x="201" y="167"/>
                      <a:pt x="201" y="167"/>
                    </a:cubicBezTo>
                    <a:cubicBezTo>
                      <a:pt x="201" y="166"/>
                      <a:pt x="201" y="165"/>
                      <a:pt x="201" y="165"/>
                    </a:cubicBezTo>
                    <a:cubicBezTo>
                      <a:pt x="201" y="164"/>
                      <a:pt x="201" y="164"/>
                      <a:pt x="200" y="164"/>
                    </a:cubicBezTo>
                    <a:cubicBezTo>
                      <a:pt x="200" y="162"/>
                      <a:pt x="200" y="160"/>
                      <a:pt x="200" y="158"/>
                    </a:cubicBezTo>
                    <a:cubicBezTo>
                      <a:pt x="199" y="157"/>
                      <a:pt x="199" y="157"/>
                      <a:pt x="200" y="156"/>
                    </a:cubicBezTo>
                    <a:cubicBezTo>
                      <a:pt x="200" y="155"/>
                      <a:pt x="199" y="156"/>
                      <a:pt x="200" y="156"/>
                    </a:cubicBezTo>
                    <a:cubicBezTo>
                      <a:pt x="201" y="156"/>
                      <a:pt x="202" y="156"/>
                      <a:pt x="203" y="156"/>
                    </a:cubicBezTo>
                    <a:cubicBezTo>
                      <a:pt x="203" y="155"/>
                      <a:pt x="204" y="154"/>
                      <a:pt x="205" y="153"/>
                    </a:cubicBezTo>
                    <a:cubicBezTo>
                      <a:pt x="205" y="153"/>
                      <a:pt x="205" y="152"/>
                      <a:pt x="205" y="152"/>
                    </a:cubicBezTo>
                    <a:cubicBezTo>
                      <a:pt x="206" y="151"/>
                      <a:pt x="206" y="150"/>
                      <a:pt x="206" y="150"/>
                    </a:cubicBezTo>
                    <a:cubicBezTo>
                      <a:pt x="207" y="150"/>
                      <a:pt x="208" y="151"/>
                      <a:pt x="208" y="152"/>
                    </a:cubicBezTo>
                    <a:cubicBezTo>
                      <a:pt x="209" y="152"/>
                      <a:pt x="209" y="153"/>
                      <a:pt x="209" y="154"/>
                    </a:cubicBezTo>
                    <a:cubicBezTo>
                      <a:pt x="209" y="155"/>
                      <a:pt x="210" y="155"/>
                      <a:pt x="210" y="156"/>
                    </a:cubicBezTo>
                    <a:cubicBezTo>
                      <a:pt x="210" y="157"/>
                      <a:pt x="210" y="158"/>
                      <a:pt x="211" y="158"/>
                    </a:cubicBezTo>
                    <a:cubicBezTo>
                      <a:pt x="211" y="159"/>
                      <a:pt x="211" y="159"/>
                      <a:pt x="211" y="160"/>
                    </a:cubicBezTo>
                    <a:cubicBezTo>
                      <a:pt x="211" y="161"/>
                      <a:pt x="212" y="162"/>
                      <a:pt x="212" y="163"/>
                    </a:cubicBezTo>
                    <a:cubicBezTo>
                      <a:pt x="212" y="164"/>
                      <a:pt x="213" y="165"/>
                      <a:pt x="213" y="166"/>
                    </a:cubicBezTo>
                    <a:cubicBezTo>
                      <a:pt x="213" y="166"/>
                      <a:pt x="214" y="167"/>
                      <a:pt x="214" y="168"/>
                    </a:cubicBezTo>
                    <a:cubicBezTo>
                      <a:pt x="214" y="168"/>
                      <a:pt x="215" y="169"/>
                      <a:pt x="215" y="170"/>
                    </a:cubicBezTo>
                    <a:cubicBezTo>
                      <a:pt x="215" y="171"/>
                      <a:pt x="215" y="171"/>
                      <a:pt x="216" y="172"/>
                    </a:cubicBezTo>
                    <a:cubicBezTo>
                      <a:pt x="216" y="172"/>
                      <a:pt x="216" y="173"/>
                      <a:pt x="216" y="173"/>
                    </a:cubicBezTo>
                    <a:cubicBezTo>
                      <a:pt x="217" y="174"/>
                      <a:pt x="218" y="176"/>
                      <a:pt x="219" y="178"/>
                    </a:cubicBezTo>
                    <a:cubicBezTo>
                      <a:pt x="219" y="179"/>
                      <a:pt x="219" y="180"/>
                      <a:pt x="220" y="181"/>
                    </a:cubicBezTo>
                    <a:cubicBezTo>
                      <a:pt x="220" y="181"/>
                      <a:pt x="220" y="181"/>
                      <a:pt x="219" y="181"/>
                    </a:cubicBezTo>
                    <a:cubicBezTo>
                      <a:pt x="220" y="182"/>
                      <a:pt x="220" y="182"/>
                      <a:pt x="220" y="182"/>
                    </a:cubicBezTo>
                    <a:cubicBezTo>
                      <a:pt x="220" y="183"/>
                      <a:pt x="221" y="183"/>
                      <a:pt x="221" y="184"/>
                    </a:cubicBezTo>
                    <a:cubicBezTo>
                      <a:pt x="222" y="185"/>
                      <a:pt x="222" y="186"/>
                      <a:pt x="223" y="186"/>
                    </a:cubicBezTo>
                    <a:cubicBezTo>
                      <a:pt x="223" y="187"/>
                      <a:pt x="223" y="187"/>
                      <a:pt x="223" y="188"/>
                    </a:cubicBezTo>
                    <a:cubicBezTo>
                      <a:pt x="224" y="189"/>
                      <a:pt x="224" y="189"/>
                      <a:pt x="225" y="190"/>
                    </a:cubicBezTo>
                    <a:cubicBezTo>
                      <a:pt x="225" y="191"/>
                      <a:pt x="226" y="192"/>
                      <a:pt x="227" y="193"/>
                    </a:cubicBezTo>
                    <a:cubicBezTo>
                      <a:pt x="227" y="193"/>
                      <a:pt x="228" y="193"/>
                      <a:pt x="229" y="193"/>
                    </a:cubicBezTo>
                    <a:cubicBezTo>
                      <a:pt x="229" y="193"/>
                      <a:pt x="230" y="193"/>
                      <a:pt x="230" y="193"/>
                    </a:cubicBezTo>
                    <a:cubicBezTo>
                      <a:pt x="231" y="193"/>
                      <a:pt x="231" y="193"/>
                      <a:pt x="231" y="193"/>
                    </a:cubicBezTo>
                    <a:cubicBezTo>
                      <a:pt x="232" y="193"/>
                      <a:pt x="233" y="193"/>
                      <a:pt x="234" y="193"/>
                    </a:cubicBezTo>
                    <a:cubicBezTo>
                      <a:pt x="234" y="193"/>
                      <a:pt x="234" y="193"/>
                      <a:pt x="235" y="193"/>
                    </a:cubicBezTo>
                    <a:cubicBezTo>
                      <a:pt x="236" y="193"/>
                      <a:pt x="237" y="193"/>
                      <a:pt x="239" y="193"/>
                    </a:cubicBezTo>
                    <a:cubicBezTo>
                      <a:pt x="239" y="193"/>
                      <a:pt x="240" y="192"/>
                      <a:pt x="240" y="191"/>
                    </a:cubicBezTo>
                    <a:cubicBezTo>
                      <a:pt x="240" y="191"/>
                      <a:pt x="240" y="191"/>
                      <a:pt x="241" y="192"/>
                    </a:cubicBezTo>
                    <a:cubicBezTo>
                      <a:pt x="241" y="191"/>
                      <a:pt x="241" y="191"/>
                      <a:pt x="241" y="191"/>
                    </a:cubicBezTo>
                    <a:cubicBezTo>
                      <a:pt x="241" y="190"/>
                      <a:pt x="242" y="191"/>
                      <a:pt x="242" y="190"/>
                    </a:cubicBezTo>
                    <a:cubicBezTo>
                      <a:pt x="243" y="190"/>
                      <a:pt x="244" y="190"/>
                      <a:pt x="245" y="190"/>
                    </a:cubicBezTo>
                    <a:cubicBezTo>
                      <a:pt x="245" y="189"/>
                      <a:pt x="245" y="189"/>
                      <a:pt x="245" y="189"/>
                    </a:cubicBezTo>
                    <a:cubicBezTo>
                      <a:pt x="245" y="188"/>
                      <a:pt x="244" y="186"/>
                      <a:pt x="244" y="186"/>
                    </a:cubicBezTo>
                    <a:cubicBezTo>
                      <a:pt x="243" y="185"/>
                      <a:pt x="243" y="185"/>
                      <a:pt x="243" y="184"/>
                    </a:cubicBezTo>
                    <a:cubicBezTo>
                      <a:pt x="242" y="182"/>
                      <a:pt x="241" y="180"/>
                      <a:pt x="239" y="178"/>
                    </a:cubicBezTo>
                    <a:cubicBezTo>
                      <a:pt x="239" y="178"/>
                      <a:pt x="239" y="178"/>
                      <a:pt x="239" y="177"/>
                    </a:cubicBezTo>
                    <a:cubicBezTo>
                      <a:pt x="238" y="177"/>
                      <a:pt x="238" y="176"/>
                      <a:pt x="237" y="176"/>
                    </a:cubicBezTo>
                    <a:cubicBezTo>
                      <a:pt x="237" y="175"/>
                      <a:pt x="237" y="175"/>
                      <a:pt x="236" y="175"/>
                    </a:cubicBezTo>
                    <a:cubicBezTo>
                      <a:pt x="236" y="174"/>
                      <a:pt x="236" y="173"/>
                      <a:pt x="235" y="173"/>
                    </a:cubicBezTo>
                    <a:cubicBezTo>
                      <a:pt x="235" y="172"/>
                      <a:pt x="235" y="172"/>
                      <a:pt x="235" y="171"/>
                    </a:cubicBezTo>
                    <a:cubicBezTo>
                      <a:pt x="234" y="170"/>
                      <a:pt x="233" y="168"/>
                      <a:pt x="232" y="168"/>
                    </a:cubicBezTo>
                    <a:cubicBezTo>
                      <a:pt x="232" y="167"/>
                      <a:pt x="232" y="167"/>
                      <a:pt x="232" y="166"/>
                    </a:cubicBezTo>
                    <a:cubicBezTo>
                      <a:pt x="231" y="165"/>
                      <a:pt x="231" y="165"/>
                      <a:pt x="230" y="162"/>
                    </a:cubicBezTo>
                    <a:cubicBezTo>
                      <a:pt x="230" y="161"/>
                      <a:pt x="229" y="161"/>
                      <a:pt x="229" y="160"/>
                    </a:cubicBezTo>
                    <a:cubicBezTo>
                      <a:pt x="229" y="160"/>
                      <a:pt x="228" y="159"/>
                      <a:pt x="228" y="159"/>
                    </a:cubicBezTo>
                    <a:cubicBezTo>
                      <a:pt x="228" y="158"/>
                      <a:pt x="228" y="158"/>
                      <a:pt x="227" y="157"/>
                    </a:cubicBezTo>
                    <a:cubicBezTo>
                      <a:pt x="227" y="157"/>
                      <a:pt x="227" y="156"/>
                      <a:pt x="227" y="156"/>
                    </a:cubicBezTo>
                    <a:cubicBezTo>
                      <a:pt x="227" y="156"/>
                      <a:pt x="226" y="155"/>
                      <a:pt x="226" y="155"/>
                    </a:cubicBezTo>
                    <a:cubicBezTo>
                      <a:pt x="226" y="153"/>
                      <a:pt x="225" y="151"/>
                      <a:pt x="224" y="150"/>
                    </a:cubicBezTo>
                    <a:cubicBezTo>
                      <a:pt x="224" y="149"/>
                      <a:pt x="224" y="148"/>
                      <a:pt x="224" y="147"/>
                    </a:cubicBezTo>
                    <a:cubicBezTo>
                      <a:pt x="223" y="147"/>
                      <a:pt x="223" y="146"/>
                      <a:pt x="222" y="146"/>
                    </a:cubicBezTo>
                    <a:cubicBezTo>
                      <a:pt x="222" y="146"/>
                      <a:pt x="222" y="146"/>
                      <a:pt x="222" y="146"/>
                    </a:cubicBezTo>
                    <a:cubicBezTo>
                      <a:pt x="222" y="144"/>
                      <a:pt x="220" y="143"/>
                      <a:pt x="220" y="142"/>
                    </a:cubicBezTo>
                    <a:cubicBezTo>
                      <a:pt x="220" y="141"/>
                      <a:pt x="220" y="141"/>
                      <a:pt x="220" y="141"/>
                    </a:cubicBezTo>
                    <a:cubicBezTo>
                      <a:pt x="220" y="140"/>
                      <a:pt x="219" y="140"/>
                      <a:pt x="219" y="140"/>
                    </a:cubicBezTo>
                    <a:cubicBezTo>
                      <a:pt x="219" y="138"/>
                      <a:pt x="219" y="137"/>
                      <a:pt x="219" y="136"/>
                    </a:cubicBezTo>
                    <a:cubicBezTo>
                      <a:pt x="219" y="136"/>
                      <a:pt x="220" y="136"/>
                      <a:pt x="220" y="135"/>
                    </a:cubicBezTo>
                    <a:cubicBezTo>
                      <a:pt x="220" y="134"/>
                      <a:pt x="220" y="132"/>
                      <a:pt x="220" y="131"/>
                    </a:cubicBezTo>
                    <a:cubicBezTo>
                      <a:pt x="220" y="130"/>
                      <a:pt x="220" y="130"/>
                      <a:pt x="221" y="130"/>
                    </a:cubicBezTo>
                    <a:cubicBezTo>
                      <a:pt x="220" y="129"/>
                      <a:pt x="220" y="128"/>
                      <a:pt x="219" y="128"/>
                    </a:cubicBezTo>
                    <a:cubicBezTo>
                      <a:pt x="219" y="127"/>
                      <a:pt x="219" y="126"/>
                      <a:pt x="219" y="125"/>
                    </a:cubicBezTo>
                    <a:cubicBezTo>
                      <a:pt x="220" y="125"/>
                      <a:pt x="220" y="124"/>
                      <a:pt x="220" y="124"/>
                    </a:cubicBezTo>
                    <a:cubicBezTo>
                      <a:pt x="220" y="124"/>
                      <a:pt x="219" y="124"/>
                      <a:pt x="219" y="123"/>
                    </a:cubicBezTo>
                    <a:cubicBezTo>
                      <a:pt x="219" y="122"/>
                      <a:pt x="220" y="122"/>
                      <a:pt x="220" y="122"/>
                    </a:cubicBezTo>
                    <a:cubicBezTo>
                      <a:pt x="220" y="122"/>
                      <a:pt x="220" y="121"/>
                      <a:pt x="220" y="121"/>
                    </a:cubicBezTo>
                    <a:cubicBezTo>
                      <a:pt x="220" y="121"/>
                      <a:pt x="219" y="121"/>
                      <a:pt x="219" y="120"/>
                    </a:cubicBezTo>
                    <a:cubicBezTo>
                      <a:pt x="220" y="119"/>
                      <a:pt x="218" y="118"/>
                      <a:pt x="219" y="117"/>
                    </a:cubicBezTo>
                    <a:cubicBezTo>
                      <a:pt x="219" y="116"/>
                      <a:pt x="220" y="116"/>
                      <a:pt x="220" y="117"/>
                    </a:cubicBezTo>
                    <a:cubicBezTo>
                      <a:pt x="220" y="117"/>
                      <a:pt x="221" y="117"/>
                      <a:pt x="222" y="117"/>
                    </a:cubicBezTo>
                    <a:cubicBezTo>
                      <a:pt x="222" y="117"/>
                      <a:pt x="222" y="118"/>
                      <a:pt x="223" y="118"/>
                    </a:cubicBezTo>
                    <a:cubicBezTo>
                      <a:pt x="223" y="118"/>
                      <a:pt x="223" y="117"/>
                      <a:pt x="223" y="117"/>
                    </a:cubicBezTo>
                    <a:cubicBezTo>
                      <a:pt x="224" y="117"/>
                      <a:pt x="225" y="117"/>
                      <a:pt x="226" y="117"/>
                    </a:cubicBezTo>
                    <a:cubicBezTo>
                      <a:pt x="226" y="118"/>
                      <a:pt x="227" y="118"/>
                      <a:pt x="227" y="118"/>
                    </a:cubicBezTo>
                    <a:cubicBezTo>
                      <a:pt x="227" y="118"/>
                      <a:pt x="228" y="118"/>
                      <a:pt x="229" y="118"/>
                    </a:cubicBezTo>
                    <a:cubicBezTo>
                      <a:pt x="229" y="118"/>
                      <a:pt x="229" y="118"/>
                      <a:pt x="230" y="119"/>
                    </a:cubicBezTo>
                    <a:cubicBezTo>
                      <a:pt x="230" y="119"/>
                      <a:pt x="231" y="119"/>
                      <a:pt x="231" y="119"/>
                    </a:cubicBezTo>
                    <a:cubicBezTo>
                      <a:pt x="232" y="119"/>
                      <a:pt x="232" y="120"/>
                      <a:pt x="233" y="120"/>
                    </a:cubicBezTo>
                    <a:cubicBezTo>
                      <a:pt x="234" y="121"/>
                      <a:pt x="234" y="121"/>
                      <a:pt x="235" y="121"/>
                    </a:cubicBezTo>
                    <a:cubicBezTo>
                      <a:pt x="235" y="121"/>
                      <a:pt x="236" y="122"/>
                      <a:pt x="236" y="122"/>
                    </a:cubicBezTo>
                    <a:cubicBezTo>
                      <a:pt x="236" y="123"/>
                      <a:pt x="237" y="123"/>
                      <a:pt x="237" y="123"/>
                    </a:cubicBezTo>
                    <a:cubicBezTo>
                      <a:pt x="238" y="123"/>
                      <a:pt x="239" y="124"/>
                      <a:pt x="239" y="125"/>
                    </a:cubicBezTo>
                    <a:cubicBezTo>
                      <a:pt x="239" y="125"/>
                      <a:pt x="239" y="125"/>
                      <a:pt x="240" y="125"/>
                    </a:cubicBezTo>
                    <a:cubicBezTo>
                      <a:pt x="240" y="127"/>
                      <a:pt x="241" y="128"/>
                      <a:pt x="242" y="129"/>
                    </a:cubicBezTo>
                    <a:cubicBezTo>
                      <a:pt x="243" y="130"/>
                      <a:pt x="244" y="132"/>
                      <a:pt x="245" y="133"/>
                    </a:cubicBezTo>
                    <a:cubicBezTo>
                      <a:pt x="245" y="133"/>
                      <a:pt x="245" y="134"/>
                      <a:pt x="245" y="134"/>
                    </a:cubicBezTo>
                    <a:cubicBezTo>
                      <a:pt x="246" y="135"/>
                      <a:pt x="246" y="135"/>
                      <a:pt x="247" y="136"/>
                    </a:cubicBezTo>
                    <a:cubicBezTo>
                      <a:pt x="248" y="136"/>
                      <a:pt x="248" y="137"/>
                      <a:pt x="249" y="137"/>
                    </a:cubicBezTo>
                    <a:cubicBezTo>
                      <a:pt x="249" y="138"/>
                      <a:pt x="250" y="137"/>
                      <a:pt x="251" y="137"/>
                    </a:cubicBezTo>
                    <a:cubicBezTo>
                      <a:pt x="251" y="138"/>
                      <a:pt x="252" y="138"/>
                      <a:pt x="252" y="139"/>
                    </a:cubicBezTo>
                    <a:cubicBezTo>
                      <a:pt x="253" y="140"/>
                      <a:pt x="254" y="140"/>
                      <a:pt x="255" y="141"/>
                    </a:cubicBezTo>
                    <a:cubicBezTo>
                      <a:pt x="255" y="142"/>
                      <a:pt x="256" y="142"/>
                      <a:pt x="257" y="143"/>
                    </a:cubicBezTo>
                    <a:cubicBezTo>
                      <a:pt x="257" y="143"/>
                      <a:pt x="258" y="144"/>
                      <a:pt x="258" y="144"/>
                    </a:cubicBezTo>
                    <a:cubicBezTo>
                      <a:pt x="259" y="145"/>
                      <a:pt x="259" y="146"/>
                      <a:pt x="260" y="146"/>
                    </a:cubicBezTo>
                    <a:cubicBezTo>
                      <a:pt x="260" y="147"/>
                      <a:pt x="261" y="147"/>
                      <a:pt x="261" y="148"/>
                    </a:cubicBezTo>
                    <a:cubicBezTo>
                      <a:pt x="262" y="148"/>
                      <a:pt x="262" y="149"/>
                      <a:pt x="262" y="150"/>
                    </a:cubicBezTo>
                    <a:cubicBezTo>
                      <a:pt x="262" y="150"/>
                      <a:pt x="262" y="150"/>
                      <a:pt x="262" y="150"/>
                    </a:cubicBezTo>
                    <a:cubicBezTo>
                      <a:pt x="263" y="151"/>
                      <a:pt x="264" y="151"/>
                      <a:pt x="265" y="152"/>
                    </a:cubicBezTo>
                    <a:cubicBezTo>
                      <a:pt x="265" y="153"/>
                      <a:pt x="266" y="153"/>
                      <a:pt x="266" y="154"/>
                    </a:cubicBezTo>
                    <a:cubicBezTo>
                      <a:pt x="267" y="155"/>
                      <a:pt x="268" y="156"/>
                      <a:pt x="268" y="157"/>
                    </a:cubicBezTo>
                    <a:cubicBezTo>
                      <a:pt x="268" y="157"/>
                      <a:pt x="268" y="157"/>
                      <a:pt x="268" y="157"/>
                    </a:cubicBezTo>
                    <a:cubicBezTo>
                      <a:pt x="269" y="158"/>
                      <a:pt x="269" y="158"/>
                      <a:pt x="270" y="158"/>
                    </a:cubicBezTo>
                    <a:cubicBezTo>
                      <a:pt x="270" y="158"/>
                      <a:pt x="270" y="159"/>
                      <a:pt x="270" y="159"/>
                    </a:cubicBezTo>
                    <a:cubicBezTo>
                      <a:pt x="270" y="159"/>
                      <a:pt x="271" y="160"/>
                      <a:pt x="272" y="160"/>
                    </a:cubicBezTo>
                    <a:cubicBezTo>
                      <a:pt x="273" y="161"/>
                      <a:pt x="274" y="162"/>
                      <a:pt x="275" y="163"/>
                    </a:cubicBezTo>
                    <a:cubicBezTo>
                      <a:pt x="275" y="163"/>
                      <a:pt x="275" y="164"/>
                      <a:pt x="275" y="164"/>
                    </a:cubicBezTo>
                    <a:cubicBezTo>
                      <a:pt x="275" y="164"/>
                      <a:pt x="276" y="164"/>
                      <a:pt x="276" y="165"/>
                    </a:cubicBezTo>
                    <a:cubicBezTo>
                      <a:pt x="277" y="165"/>
                      <a:pt x="277" y="166"/>
                      <a:pt x="278" y="166"/>
                    </a:cubicBezTo>
                    <a:cubicBezTo>
                      <a:pt x="278" y="166"/>
                      <a:pt x="278" y="167"/>
                      <a:pt x="279" y="166"/>
                    </a:cubicBezTo>
                    <a:cubicBezTo>
                      <a:pt x="280" y="166"/>
                      <a:pt x="280" y="166"/>
                      <a:pt x="280" y="166"/>
                    </a:cubicBezTo>
                    <a:cubicBezTo>
                      <a:pt x="281" y="166"/>
                      <a:pt x="282" y="165"/>
                      <a:pt x="283" y="165"/>
                    </a:cubicBezTo>
                    <a:cubicBezTo>
                      <a:pt x="283" y="165"/>
                      <a:pt x="284" y="165"/>
                      <a:pt x="285" y="165"/>
                    </a:cubicBezTo>
                    <a:cubicBezTo>
                      <a:pt x="285" y="166"/>
                      <a:pt x="286" y="167"/>
                      <a:pt x="286" y="167"/>
                    </a:cubicBezTo>
                    <a:cubicBezTo>
                      <a:pt x="286" y="168"/>
                      <a:pt x="287" y="169"/>
                      <a:pt x="287" y="170"/>
                    </a:cubicBezTo>
                    <a:cubicBezTo>
                      <a:pt x="288" y="171"/>
                      <a:pt x="289" y="172"/>
                      <a:pt x="290" y="173"/>
                    </a:cubicBezTo>
                    <a:cubicBezTo>
                      <a:pt x="290" y="173"/>
                      <a:pt x="290" y="173"/>
                      <a:pt x="290" y="174"/>
                    </a:cubicBezTo>
                    <a:cubicBezTo>
                      <a:pt x="290" y="174"/>
                      <a:pt x="290" y="175"/>
                      <a:pt x="291" y="175"/>
                    </a:cubicBezTo>
                    <a:cubicBezTo>
                      <a:pt x="291" y="175"/>
                      <a:pt x="292" y="175"/>
                      <a:pt x="292" y="176"/>
                    </a:cubicBezTo>
                    <a:cubicBezTo>
                      <a:pt x="293" y="176"/>
                      <a:pt x="293" y="177"/>
                      <a:pt x="293" y="177"/>
                    </a:cubicBezTo>
                    <a:cubicBezTo>
                      <a:pt x="294" y="178"/>
                      <a:pt x="294" y="179"/>
                      <a:pt x="294" y="181"/>
                    </a:cubicBezTo>
                    <a:cubicBezTo>
                      <a:pt x="294" y="180"/>
                      <a:pt x="295" y="180"/>
                      <a:pt x="295" y="180"/>
                    </a:cubicBezTo>
                    <a:cubicBezTo>
                      <a:pt x="295" y="181"/>
                      <a:pt x="296" y="182"/>
                      <a:pt x="297" y="183"/>
                    </a:cubicBezTo>
                    <a:cubicBezTo>
                      <a:pt x="298" y="183"/>
                      <a:pt x="298" y="183"/>
                      <a:pt x="298" y="184"/>
                    </a:cubicBezTo>
                    <a:cubicBezTo>
                      <a:pt x="298" y="184"/>
                      <a:pt x="298" y="184"/>
                      <a:pt x="298" y="185"/>
                    </a:cubicBezTo>
                    <a:cubicBezTo>
                      <a:pt x="299" y="185"/>
                      <a:pt x="299" y="185"/>
                      <a:pt x="300" y="186"/>
                    </a:cubicBezTo>
                    <a:cubicBezTo>
                      <a:pt x="300" y="186"/>
                      <a:pt x="300" y="186"/>
                      <a:pt x="300" y="186"/>
                    </a:cubicBezTo>
                    <a:cubicBezTo>
                      <a:pt x="301" y="187"/>
                      <a:pt x="301" y="188"/>
                      <a:pt x="302" y="189"/>
                    </a:cubicBezTo>
                    <a:cubicBezTo>
                      <a:pt x="303" y="189"/>
                      <a:pt x="303" y="190"/>
                      <a:pt x="304" y="190"/>
                    </a:cubicBezTo>
                    <a:cubicBezTo>
                      <a:pt x="304" y="190"/>
                      <a:pt x="305" y="190"/>
                      <a:pt x="305" y="190"/>
                    </a:cubicBezTo>
                    <a:cubicBezTo>
                      <a:pt x="304" y="191"/>
                      <a:pt x="306" y="191"/>
                      <a:pt x="306" y="193"/>
                    </a:cubicBezTo>
                    <a:cubicBezTo>
                      <a:pt x="306" y="194"/>
                      <a:pt x="307" y="195"/>
                      <a:pt x="308" y="196"/>
                    </a:cubicBezTo>
                    <a:cubicBezTo>
                      <a:pt x="308" y="197"/>
                      <a:pt x="309" y="198"/>
                      <a:pt x="309" y="199"/>
                    </a:cubicBezTo>
                    <a:cubicBezTo>
                      <a:pt x="309" y="199"/>
                      <a:pt x="309" y="199"/>
                      <a:pt x="310" y="199"/>
                    </a:cubicBezTo>
                    <a:cubicBezTo>
                      <a:pt x="310" y="201"/>
                      <a:pt x="310" y="202"/>
                      <a:pt x="310" y="204"/>
                    </a:cubicBezTo>
                    <a:cubicBezTo>
                      <a:pt x="310" y="204"/>
                      <a:pt x="310" y="205"/>
                      <a:pt x="310" y="205"/>
                    </a:cubicBezTo>
                    <a:cubicBezTo>
                      <a:pt x="311" y="206"/>
                      <a:pt x="311" y="207"/>
                      <a:pt x="311" y="207"/>
                    </a:cubicBezTo>
                    <a:cubicBezTo>
                      <a:pt x="312" y="207"/>
                      <a:pt x="312" y="208"/>
                      <a:pt x="312" y="209"/>
                    </a:cubicBezTo>
                    <a:cubicBezTo>
                      <a:pt x="313" y="209"/>
                      <a:pt x="313" y="210"/>
                      <a:pt x="313" y="210"/>
                    </a:cubicBezTo>
                    <a:cubicBezTo>
                      <a:pt x="314" y="211"/>
                      <a:pt x="314" y="211"/>
                      <a:pt x="314" y="212"/>
                    </a:cubicBezTo>
                    <a:cubicBezTo>
                      <a:pt x="314" y="213"/>
                      <a:pt x="315" y="213"/>
                      <a:pt x="315" y="214"/>
                    </a:cubicBezTo>
                    <a:cubicBezTo>
                      <a:pt x="315" y="215"/>
                      <a:pt x="315" y="216"/>
                      <a:pt x="315" y="217"/>
                    </a:cubicBezTo>
                    <a:cubicBezTo>
                      <a:pt x="315" y="218"/>
                      <a:pt x="315" y="218"/>
                      <a:pt x="315" y="218"/>
                    </a:cubicBezTo>
                    <a:cubicBezTo>
                      <a:pt x="315" y="219"/>
                      <a:pt x="315" y="220"/>
                      <a:pt x="314" y="221"/>
                    </a:cubicBezTo>
                    <a:cubicBezTo>
                      <a:pt x="314" y="221"/>
                      <a:pt x="314" y="222"/>
                      <a:pt x="313" y="222"/>
                    </a:cubicBezTo>
                    <a:cubicBezTo>
                      <a:pt x="313" y="222"/>
                      <a:pt x="312" y="222"/>
                      <a:pt x="312" y="221"/>
                    </a:cubicBezTo>
                    <a:cubicBezTo>
                      <a:pt x="311" y="222"/>
                      <a:pt x="310" y="222"/>
                      <a:pt x="309" y="223"/>
                    </a:cubicBezTo>
                    <a:cubicBezTo>
                      <a:pt x="309" y="224"/>
                      <a:pt x="308" y="224"/>
                      <a:pt x="307" y="225"/>
                    </a:cubicBezTo>
                    <a:cubicBezTo>
                      <a:pt x="307" y="225"/>
                      <a:pt x="306" y="225"/>
                      <a:pt x="306" y="225"/>
                    </a:cubicBezTo>
                    <a:cubicBezTo>
                      <a:pt x="306" y="226"/>
                      <a:pt x="306" y="226"/>
                      <a:pt x="306" y="226"/>
                    </a:cubicBezTo>
                    <a:cubicBezTo>
                      <a:pt x="305" y="227"/>
                      <a:pt x="305" y="229"/>
                      <a:pt x="303" y="230"/>
                    </a:cubicBezTo>
                    <a:cubicBezTo>
                      <a:pt x="302" y="231"/>
                      <a:pt x="301" y="232"/>
                      <a:pt x="300" y="233"/>
                    </a:cubicBezTo>
                    <a:cubicBezTo>
                      <a:pt x="300" y="233"/>
                      <a:pt x="299" y="232"/>
                      <a:pt x="299" y="232"/>
                    </a:cubicBezTo>
                    <a:cubicBezTo>
                      <a:pt x="298" y="232"/>
                      <a:pt x="298" y="232"/>
                      <a:pt x="297" y="232"/>
                    </a:cubicBezTo>
                    <a:cubicBezTo>
                      <a:pt x="297" y="232"/>
                      <a:pt x="296" y="233"/>
                      <a:pt x="295" y="233"/>
                    </a:cubicBezTo>
                    <a:cubicBezTo>
                      <a:pt x="295" y="234"/>
                      <a:pt x="295" y="234"/>
                      <a:pt x="295" y="234"/>
                    </a:cubicBezTo>
                    <a:cubicBezTo>
                      <a:pt x="295" y="234"/>
                      <a:pt x="295" y="234"/>
                      <a:pt x="294" y="235"/>
                    </a:cubicBezTo>
                    <a:cubicBezTo>
                      <a:pt x="294" y="235"/>
                      <a:pt x="293" y="235"/>
                      <a:pt x="293" y="235"/>
                    </a:cubicBezTo>
                    <a:cubicBezTo>
                      <a:pt x="292" y="236"/>
                      <a:pt x="291" y="237"/>
                      <a:pt x="290" y="238"/>
                    </a:cubicBezTo>
                    <a:cubicBezTo>
                      <a:pt x="290" y="239"/>
                      <a:pt x="290" y="239"/>
                      <a:pt x="290" y="240"/>
                    </a:cubicBezTo>
                    <a:cubicBezTo>
                      <a:pt x="290" y="240"/>
                      <a:pt x="289" y="240"/>
                      <a:pt x="289" y="240"/>
                    </a:cubicBezTo>
                    <a:cubicBezTo>
                      <a:pt x="289" y="239"/>
                      <a:pt x="288" y="240"/>
                      <a:pt x="288" y="240"/>
                    </a:cubicBezTo>
                    <a:cubicBezTo>
                      <a:pt x="288" y="240"/>
                      <a:pt x="287" y="240"/>
                      <a:pt x="287" y="240"/>
                    </a:cubicBezTo>
                    <a:cubicBezTo>
                      <a:pt x="287" y="240"/>
                      <a:pt x="286" y="240"/>
                      <a:pt x="286" y="240"/>
                    </a:cubicBezTo>
                    <a:cubicBezTo>
                      <a:pt x="285" y="240"/>
                      <a:pt x="284" y="240"/>
                      <a:pt x="283" y="240"/>
                    </a:cubicBezTo>
                    <a:cubicBezTo>
                      <a:pt x="281" y="240"/>
                      <a:pt x="280" y="240"/>
                      <a:pt x="279" y="240"/>
                    </a:cubicBezTo>
                    <a:cubicBezTo>
                      <a:pt x="279" y="240"/>
                      <a:pt x="279" y="240"/>
                      <a:pt x="279" y="240"/>
                    </a:cubicBezTo>
                    <a:cubicBezTo>
                      <a:pt x="278" y="239"/>
                      <a:pt x="277" y="240"/>
                      <a:pt x="276" y="239"/>
                    </a:cubicBezTo>
                    <a:cubicBezTo>
                      <a:pt x="276" y="238"/>
                      <a:pt x="275" y="239"/>
                      <a:pt x="274" y="239"/>
                    </a:cubicBezTo>
                    <a:cubicBezTo>
                      <a:pt x="273" y="239"/>
                      <a:pt x="273" y="238"/>
                      <a:pt x="272" y="237"/>
                    </a:cubicBezTo>
                    <a:cubicBezTo>
                      <a:pt x="271" y="237"/>
                      <a:pt x="271" y="236"/>
                      <a:pt x="270" y="237"/>
                    </a:cubicBezTo>
                    <a:cubicBezTo>
                      <a:pt x="269" y="236"/>
                      <a:pt x="267" y="236"/>
                      <a:pt x="266" y="235"/>
                    </a:cubicBezTo>
                    <a:cubicBezTo>
                      <a:pt x="264" y="233"/>
                      <a:pt x="262" y="233"/>
                      <a:pt x="261" y="232"/>
                    </a:cubicBezTo>
                    <a:cubicBezTo>
                      <a:pt x="261" y="231"/>
                      <a:pt x="260" y="232"/>
                      <a:pt x="260" y="232"/>
                    </a:cubicBezTo>
                    <a:cubicBezTo>
                      <a:pt x="259" y="232"/>
                      <a:pt x="259" y="233"/>
                      <a:pt x="259" y="233"/>
                    </a:cubicBezTo>
                    <a:cubicBezTo>
                      <a:pt x="260" y="234"/>
                      <a:pt x="261" y="235"/>
                      <a:pt x="261" y="236"/>
                    </a:cubicBezTo>
                    <a:cubicBezTo>
                      <a:pt x="263" y="236"/>
                      <a:pt x="264" y="237"/>
                      <a:pt x="265" y="238"/>
                    </a:cubicBezTo>
                    <a:cubicBezTo>
                      <a:pt x="265" y="238"/>
                      <a:pt x="266" y="239"/>
                      <a:pt x="267" y="239"/>
                    </a:cubicBezTo>
                    <a:cubicBezTo>
                      <a:pt x="267" y="239"/>
                      <a:pt x="267" y="240"/>
                      <a:pt x="267" y="240"/>
                    </a:cubicBezTo>
                    <a:cubicBezTo>
                      <a:pt x="268" y="241"/>
                      <a:pt x="268" y="242"/>
                      <a:pt x="270" y="242"/>
                    </a:cubicBezTo>
                    <a:cubicBezTo>
                      <a:pt x="270" y="243"/>
                      <a:pt x="271" y="243"/>
                      <a:pt x="272" y="244"/>
                    </a:cubicBezTo>
                    <a:cubicBezTo>
                      <a:pt x="272" y="244"/>
                      <a:pt x="272" y="244"/>
                      <a:pt x="272" y="244"/>
                    </a:cubicBezTo>
                    <a:cubicBezTo>
                      <a:pt x="273" y="245"/>
                      <a:pt x="273" y="246"/>
                      <a:pt x="274" y="246"/>
                    </a:cubicBezTo>
                    <a:cubicBezTo>
                      <a:pt x="274" y="248"/>
                      <a:pt x="275" y="248"/>
                      <a:pt x="276" y="249"/>
                    </a:cubicBezTo>
                    <a:cubicBezTo>
                      <a:pt x="276" y="250"/>
                      <a:pt x="276" y="251"/>
                      <a:pt x="277" y="252"/>
                    </a:cubicBezTo>
                    <a:cubicBezTo>
                      <a:pt x="277" y="252"/>
                      <a:pt x="277" y="253"/>
                      <a:pt x="277" y="255"/>
                    </a:cubicBezTo>
                    <a:cubicBezTo>
                      <a:pt x="275" y="256"/>
                      <a:pt x="275" y="258"/>
                      <a:pt x="273" y="259"/>
                    </a:cubicBezTo>
                    <a:cubicBezTo>
                      <a:pt x="274" y="260"/>
                      <a:pt x="273" y="260"/>
                      <a:pt x="273" y="260"/>
                    </a:cubicBezTo>
                    <a:cubicBezTo>
                      <a:pt x="273" y="261"/>
                      <a:pt x="272" y="261"/>
                      <a:pt x="272" y="262"/>
                    </a:cubicBezTo>
                    <a:cubicBezTo>
                      <a:pt x="272" y="263"/>
                      <a:pt x="272" y="263"/>
                      <a:pt x="271" y="264"/>
                    </a:cubicBezTo>
                    <a:cubicBezTo>
                      <a:pt x="271" y="265"/>
                      <a:pt x="271" y="267"/>
                      <a:pt x="271" y="268"/>
                    </a:cubicBezTo>
                    <a:cubicBezTo>
                      <a:pt x="269" y="269"/>
                      <a:pt x="268" y="269"/>
                      <a:pt x="267" y="271"/>
                    </a:cubicBezTo>
                    <a:cubicBezTo>
                      <a:pt x="266" y="272"/>
                      <a:pt x="265" y="272"/>
                      <a:pt x="264" y="273"/>
                    </a:cubicBezTo>
                    <a:cubicBezTo>
                      <a:pt x="264" y="274"/>
                      <a:pt x="264" y="274"/>
                      <a:pt x="264" y="275"/>
                    </a:cubicBezTo>
                    <a:cubicBezTo>
                      <a:pt x="263" y="276"/>
                      <a:pt x="262" y="277"/>
                      <a:pt x="261" y="277"/>
                    </a:cubicBezTo>
                    <a:cubicBezTo>
                      <a:pt x="261" y="278"/>
                      <a:pt x="261" y="279"/>
                      <a:pt x="261" y="281"/>
                    </a:cubicBezTo>
                    <a:cubicBezTo>
                      <a:pt x="261" y="281"/>
                      <a:pt x="260" y="281"/>
                      <a:pt x="260" y="281"/>
                    </a:cubicBezTo>
                    <a:cubicBezTo>
                      <a:pt x="260" y="282"/>
                      <a:pt x="260" y="283"/>
                      <a:pt x="260" y="283"/>
                    </a:cubicBezTo>
                    <a:cubicBezTo>
                      <a:pt x="260" y="284"/>
                      <a:pt x="258" y="284"/>
                      <a:pt x="258" y="285"/>
                    </a:cubicBezTo>
                    <a:cubicBezTo>
                      <a:pt x="257" y="285"/>
                      <a:pt x="256" y="285"/>
                      <a:pt x="255" y="285"/>
                    </a:cubicBezTo>
                    <a:cubicBezTo>
                      <a:pt x="254" y="285"/>
                      <a:pt x="254" y="285"/>
                      <a:pt x="254" y="285"/>
                    </a:cubicBezTo>
                    <a:cubicBezTo>
                      <a:pt x="253" y="285"/>
                      <a:pt x="252" y="285"/>
                      <a:pt x="251" y="285"/>
                    </a:cubicBezTo>
                    <a:cubicBezTo>
                      <a:pt x="251" y="285"/>
                      <a:pt x="251" y="286"/>
                      <a:pt x="250" y="286"/>
                    </a:cubicBezTo>
                    <a:cubicBezTo>
                      <a:pt x="250" y="286"/>
                      <a:pt x="249" y="286"/>
                      <a:pt x="249" y="286"/>
                    </a:cubicBezTo>
                    <a:cubicBezTo>
                      <a:pt x="249" y="286"/>
                      <a:pt x="248" y="287"/>
                      <a:pt x="249" y="287"/>
                    </a:cubicBezTo>
                    <a:cubicBezTo>
                      <a:pt x="249" y="288"/>
                      <a:pt x="249" y="289"/>
                      <a:pt x="250" y="290"/>
                    </a:cubicBezTo>
                    <a:cubicBezTo>
                      <a:pt x="249" y="290"/>
                      <a:pt x="248" y="291"/>
                      <a:pt x="247" y="291"/>
                    </a:cubicBezTo>
                    <a:cubicBezTo>
                      <a:pt x="247" y="292"/>
                      <a:pt x="247" y="293"/>
                      <a:pt x="247" y="294"/>
                    </a:cubicBezTo>
                    <a:cubicBezTo>
                      <a:pt x="247" y="294"/>
                      <a:pt x="246" y="294"/>
                      <a:pt x="246" y="295"/>
                    </a:cubicBezTo>
                    <a:cubicBezTo>
                      <a:pt x="246" y="296"/>
                      <a:pt x="246" y="296"/>
                      <a:pt x="246" y="297"/>
                    </a:cubicBezTo>
                    <a:cubicBezTo>
                      <a:pt x="245" y="298"/>
                      <a:pt x="245" y="298"/>
                      <a:pt x="245" y="299"/>
                    </a:cubicBezTo>
                    <a:cubicBezTo>
                      <a:pt x="243" y="299"/>
                      <a:pt x="242" y="300"/>
                      <a:pt x="241" y="301"/>
                    </a:cubicBezTo>
                    <a:cubicBezTo>
                      <a:pt x="240" y="302"/>
                      <a:pt x="240" y="303"/>
                      <a:pt x="239" y="305"/>
                    </a:cubicBezTo>
                    <a:cubicBezTo>
                      <a:pt x="239" y="305"/>
                      <a:pt x="238" y="306"/>
                      <a:pt x="237" y="306"/>
                    </a:cubicBezTo>
                    <a:cubicBezTo>
                      <a:pt x="237" y="307"/>
                      <a:pt x="237" y="308"/>
                      <a:pt x="236" y="309"/>
                    </a:cubicBezTo>
                    <a:cubicBezTo>
                      <a:pt x="236" y="309"/>
                      <a:pt x="236" y="310"/>
                      <a:pt x="235" y="310"/>
                    </a:cubicBezTo>
                    <a:cubicBezTo>
                      <a:pt x="234" y="310"/>
                      <a:pt x="234" y="311"/>
                      <a:pt x="233" y="312"/>
                    </a:cubicBezTo>
                    <a:cubicBezTo>
                      <a:pt x="233" y="312"/>
                      <a:pt x="233" y="312"/>
                      <a:pt x="233" y="313"/>
                    </a:cubicBezTo>
                    <a:cubicBezTo>
                      <a:pt x="232" y="315"/>
                      <a:pt x="230" y="317"/>
                      <a:pt x="228" y="318"/>
                    </a:cubicBezTo>
                    <a:cubicBezTo>
                      <a:pt x="228" y="318"/>
                      <a:pt x="227" y="319"/>
                      <a:pt x="227" y="319"/>
                    </a:cubicBezTo>
                    <a:cubicBezTo>
                      <a:pt x="224" y="320"/>
                      <a:pt x="224" y="320"/>
                      <a:pt x="223" y="321"/>
                    </a:cubicBezTo>
                    <a:cubicBezTo>
                      <a:pt x="223" y="321"/>
                      <a:pt x="222" y="322"/>
                      <a:pt x="222" y="322"/>
                    </a:cubicBezTo>
                    <a:cubicBezTo>
                      <a:pt x="222" y="322"/>
                      <a:pt x="222" y="322"/>
                      <a:pt x="222" y="323"/>
                    </a:cubicBezTo>
                    <a:cubicBezTo>
                      <a:pt x="222" y="323"/>
                      <a:pt x="222" y="323"/>
                      <a:pt x="221" y="323"/>
                    </a:cubicBezTo>
                    <a:cubicBezTo>
                      <a:pt x="221" y="324"/>
                      <a:pt x="221" y="325"/>
                      <a:pt x="221" y="326"/>
                    </a:cubicBezTo>
                    <a:cubicBezTo>
                      <a:pt x="220" y="326"/>
                      <a:pt x="220" y="327"/>
                      <a:pt x="219" y="328"/>
                    </a:cubicBezTo>
                    <a:cubicBezTo>
                      <a:pt x="219" y="329"/>
                      <a:pt x="219" y="329"/>
                      <a:pt x="219" y="330"/>
                    </a:cubicBezTo>
                    <a:cubicBezTo>
                      <a:pt x="219" y="330"/>
                      <a:pt x="218" y="331"/>
                      <a:pt x="217" y="332"/>
                    </a:cubicBezTo>
                    <a:cubicBezTo>
                      <a:pt x="217" y="332"/>
                      <a:pt x="217" y="333"/>
                      <a:pt x="216" y="334"/>
                    </a:cubicBezTo>
                    <a:cubicBezTo>
                      <a:pt x="216" y="334"/>
                      <a:pt x="215" y="334"/>
                      <a:pt x="215" y="334"/>
                    </a:cubicBezTo>
                    <a:cubicBezTo>
                      <a:pt x="214" y="334"/>
                      <a:pt x="215" y="335"/>
                      <a:pt x="214" y="335"/>
                    </a:cubicBezTo>
                    <a:cubicBezTo>
                      <a:pt x="214" y="336"/>
                      <a:pt x="214" y="336"/>
                      <a:pt x="214" y="336"/>
                    </a:cubicBezTo>
                    <a:cubicBezTo>
                      <a:pt x="214" y="337"/>
                      <a:pt x="214" y="337"/>
                      <a:pt x="214" y="337"/>
                    </a:cubicBezTo>
                    <a:cubicBezTo>
                      <a:pt x="214" y="338"/>
                      <a:pt x="214" y="338"/>
                      <a:pt x="214" y="338"/>
                    </a:cubicBezTo>
                    <a:cubicBezTo>
                      <a:pt x="214" y="339"/>
                      <a:pt x="214" y="339"/>
                      <a:pt x="215" y="340"/>
                    </a:cubicBezTo>
                    <a:cubicBezTo>
                      <a:pt x="215" y="340"/>
                      <a:pt x="216" y="340"/>
                      <a:pt x="216" y="340"/>
                    </a:cubicBezTo>
                    <a:cubicBezTo>
                      <a:pt x="217" y="340"/>
                      <a:pt x="217" y="341"/>
                      <a:pt x="218" y="342"/>
                    </a:cubicBezTo>
                    <a:cubicBezTo>
                      <a:pt x="218" y="342"/>
                      <a:pt x="218" y="343"/>
                      <a:pt x="219" y="344"/>
                    </a:cubicBezTo>
                    <a:cubicBezTo>
                      <a:pt x="218" y="345"/>
                      <a:pt x="217" y="345"/>
                      <a:pt x="217" y="346"/>
                    </a:cubicBezTo>
                    <a:cubicBezTo>
                      <a:pt x="217" y="346"/>
                      <a:pt x="216" y="346"/>
                      <a:pt x="216" y="346"/>
                    </a:cubicBezTo>
                    <a:cubicBezTo>
                      <a:pt x="216" y="346"/>
                      <a:pt x="216" y="347"/>
                      <a:pt x="215" y="348"/>
                    </a:cubicBezTo>
                    <a:cubicBezTo>
                      <a:pt x="215" y="348"/>
                      <a:pt x="215" y="349"/>
                      <a:pt x="215" y="349"/>
                    </a:cubicBezTo>
                    <a:cubicBezTo>
                      <a:pt x="215" y="350"/>
                      <a:pt x="214" y="350"/>
                      <a:pt x="214" y="351"/>
                    </a:cubicBezTo>
                    <a:cubicBezTo>
                      <a:pt x="213" y="352"/>
                      <a:pt x="212" y="353"/>
                      <a:pt x="211" y="354"/>
                    </a:cubicBezTo>
                    <a:cubicBezTo>
                      <a:pt x="211" y="355"/>
                      <a:pt x="211" y="355"/>
                      <a:pt x="210" y="356"/>
                    </a:cubicBezTo>
                    <a:cubicBezTo>
                      <a:pt x="210" y="356"/>
                      <a:pt x="210" y="357"/>
                      <a:pt x="209" y="358"/>
                    </a:cubicBezTo>
                    <a:cubicBezTo>
                      <a:pt x="209" y="358"/>
                      <a:pt x="208" y="358"/>
                      <a:pt x="208" y="359"/>
                    </a:cubicBezTo>
                    <a:cubicBezTo>
                      <a:pt x="208" y="360"/>
                      <a:pt x="207" y="360"/>
                      <a:pt x="207" y="360"/>
                    </a:cubicBezTo>
                    <a:cubicBezTo>
                      <a:pt x="207" y="361"/>
                      <a:pt x="207" y="362"/>
                      <a:pt x="207" y="362"/>
                    </a:cubicBezTo>
                    <a:cubicBezTo>
                      <a:pt x="207" y="363"/>
                      <a:pt x="206" y="364"/>
                      <a:pt x="206" y="365"/>
                    </a:cubicBezTo>
                    <a:cubicBezTo>
                      <a:pt x="206" y="365"/>
                      <a:pt x="206" y="366"/>
                      <a:pt x="206" y="367"/>
                    </a:cubicBezTo>
                    <a:cubicBezTo>
                      <a:pt x="205" y="367"/>
                      <a:pt x="205" y="368"/>
                      <a:pt x="204" y="369"/>
                    </a:cubicBezTo>
                    <a:cubicBezTo>
                      <a:pt x="204" y="370"/>
                      <a:pt x="204" y="370"/>
                      <a:pt x="204" y="371"/>
                    </a:cubicBezTo>
                    <a:cubicBezTo>
                      <a:pt x="204" y="371"/>
                      <a:pt x="204" y="371"/>
                      <a:pt x="204" y="372"/>
                    </a:cubicBezTo>
                    <a:cubicBezTo>
                      <a:pt x="204" y="373"/>
                      <a:pt x="204" y="375"/>
                      <a:pt x="204" y="376"/>
                    </a:cubicBezTo>
                    <a:cubicBezTo>
                      <a:pt x="203" y="376"/>
                      <a:pt x="203" y="377"/>
                      <a:pt x="203" y="377"/>
                    </a:cubicBezTo>
                    <a:cubicBezTo>
                      <a:pt x="203" y="378"/>
                      <a:pt x="203" y="379"/>
                      <a:pt x="203" y="380"/>
                    </a:cubicBezTo>
                    <a:cubicBezTo>
                      <a:pt x="202" y="380"/>
                      <a:pt x="203" y="382"/>
                      <a:pt x="202" y="382"/>
                    </a:cubicBezTo>
                    <a:cubicBezTo>
                      <a:pt x="201" y="383"/>
                      <a:pt x="202" y="384"/>
                      <a:pt x="201" y="384"/>
                    </a:cubicBezTo>
                    <a:cubicBezTo>
                      <a:pt x="201" y="385"/>
                      <a:pt x="201" y="386"/>
                      <a:pt x="201" y="386"/>
                    </a:cubicBezTo>
                    <a:cubicBezTo>
                      <a:pt x="201" y="387"/>
                      <a:pt x="200" y="387"/>
                      <a:pt x="200" y="387"/>
                    </a:cubicBezTo>
                    <a:cubicBezTo>
                      <a:pt x="200" y="388"/>
                      <a:pt x="200" y="388"/>
                      <a:pt x="200" y="388"/>
                    </a:cubicBezTo>
                    <a:cubicBezTo>
                      <a:pt x="200" y="389"/>
                      <a:pt x="201" y="389"/>
                      <a:pt x="201" y="389"/>
                    </a:cubicBezTo>
                    <a:cubicBezTo>
                      <a:pt x="201" y="390"/>
                      <a:pt x="201" y="390"/>
                      <a:pt x="201" y="391"/>
                    </a:cubicBezTo>
                    <a:cubicBezTo>
                      <a:pt x="200" y="393"/>
                      <a:pt x="199" y="395"/>
                      <a:pt x="198" y="397"/>
                    </a:cubicBezTo>
                    <a:cubicBezTo>
                      <a:pt x="198" y="397"/>
                      <a:pt x="198" y="398"/>
                      <a:pt x="198" y="399"/>
                    </a:cubicBezTo>
                    <a:cubicBezTo>
                      <a:pt x="198" y="399"/>
                      <a:pt x="198" y="399"/>
                      <a:pt x="197" y="399"/>
                    </a:cubicBezTo>
                    <a:cubicBezTo>
                      <a:pt x="197" y="400"/>
                      <a:pt x="197" y="400"/>
                      <a:pt x="197" y="401"/>
                    </a:cubicBezTo>
                    <a:cubicBezTo>
                      <a:pt x="197" y="401"/>
                      <a:pt x="197" y="401"/>
                      <a:pt x="197" y="402"/>
                    </a:cubicBezTo>
                    <a:cubicBezTo>
                      <a:pt x="197" y="402"/>
                      <a:pt x="197" y="402"/>
                      <a:pt x="197" y="402"/>
                    </a:cubicBezTo>
                    <a:cubicBezTo>
                      <a:pt x="197" y="402"/>
                      <a:pt x="197" y="403"/>
                      <a:pt x="197" y="403"/>
                    </a:cubicBezTo>
                    <a:cubicBezTo>
                      <a:pt x="197" y="404"/>
                      <a:pt x="197" y="404"/>
                      <a:pt x="197" y="405"/>
                    </a:cubicBezTo>
                    <a:cubicBezTo>
                      <a:pt x="197" y="405"/>
                      <a:pt x="197" y="406"/>
                      <a:pt x="197" y="406"/>
                    </a:cubicBezTo>
                    <a:cubicBezTo>
                      <a:pt x="197" y="407"/>
                      <a:pt x="197" y="408"/>
                      <a:pt x="197" y="409"/>
                    </a:cubicBezTo>
                    <a:cubicBezTo>
                      <a:pt x="197" y="409"/>
                      <a:pt x="197" y="409"/>
                      <a:pt x="197" y="409"/>
                    </a:cubicBezTo>
                    <a:cubicBezTo>
                      <a:pt x="197" y="410"/>
                      <a:pt x="197" y="411"/>
                      <a:pt x="197" y="412"/>
                    </a:cubicBezTo>
                    <a:cubicBezTo>
                      <a:pt x="196" y="412"/>
                      <a:pt x="196" y="412"/>
                      <a:pt x="196" y="412"/>
                    </a:cubicBezTo>
                    <a:cubicBezTo>
                      <a:pt x="196" y="413"/>
                      <a:pt x="196" y="413"/>
                      <a:pt x="196" y="414"/>
                    </a:cubicBezTo>
                    <a:cubicBezTo>
                      <a:pt x="196" y="414"/>
                      <a:pt x="195" y="414"/>
                      <a:pt x="195" y="414"/>
                    </a:cubicBezTo>
                    <a:cubicBezTo>
                      <a:pt x="194" y="415"/>
                      <a:pt x="194" y="417"/>
                      <a:pt x="193" y="418"/>
                    </a:cubicBezTo>
                    <a:cubicBezTo>
                      <a:pt x="194" y="419"/>
                      <a:pt x="192" y="420"/>
                      <a:pt x="192" y="421"/>
                    </a:cubicBezTo>
                    <a:cubicBezTo>
                      <a:pt x="192" y="421"/>
                      <a:pt x="192" y="422"/>
                      <a:pt x="192" y="423"/>
                    </a:cubicBezTo>
                    <a:cubicBezTo>
                      <a:pt x="192" y="424"/>
                      <a:pt x="191" y="424"/>
                      <a:pt x="191" y="424"/>
                    </a:cubicBezTo>
                    <a:cubicBezTo>
                      <a:pt x="191" y="425"/>
                      <a:pt x="191" y="425"/>
                      <a:pt x="191" y="425"/>
                    </a:cubicBezTo>
                    <a:cubicBezTo>
                      <a:pt x="190" y="426"/>
                      <a:pt x="191" y="427"/>
                      <a:pt x="190" y="427"/>
                    </a:cubicBezTo>
                    <a:cubicBezTo>
                      <a:pt x="190" y="428"/>
                      <a:pt x="190" y="430"/>
                      <a:pt x="190" y="430"/>
                    </a:cubicBezTo>
                    <a:cubicBezTo>
                      <a:pt x="189" y="431"/>
                      <a:pt x="189" y="431"/>
                      <a:pt x="189" y="431"/>
                    </a:cubicBezTo>
                    <a:cubicBezTo>
                      <a:pt x="189" y="432"/>
                      <a:pt x="189" y="434"/>
                      <a:pt x="189" y="435"/>
                    </a:cubicBezTo>
                    <a:cubicBezTo>
                      <a:pt x="188" y="435"/>
                      <a:pt x="188" y="437"/>
                      <a:pt x="187" y="437"/>
                    </a:cubicBezTo>
                    <a:cubicBezTo>
                      <a:pt x="188" y="437"/>
                      <a:pt x="188" y="438"/>
                      <a:pt x="188" y="438"/>
                    </a:cubicBezTo>
                    <a:cubicBezTo>
                      <a:pt x="187" y="439"/>
                      <a:pt x="187" y="441"/>
                      <a:pt x="185" y="442"/>
                    </a:cubicBezTo>
                    <a:cubicBezTo>
                      <a:pt x="185" y="442"/>
                      <a:pt x="184" y="443"/>
                      <a:pt x="184" y="443"/>
                    </a:cubicBezTo>
                    <a:cubicBezTo>
                      <a:pt x="183" y="444"/>
                      <a:pt x="183" y="445"/>
                      <a:pt x="182" y="445"/>
                    </a:cubicBezTo>
                    <a:cubicBezTo>
                      <a:pt x="182" y="445"/>
                      <a:pt x="181" y="446"/>
                      <a:pt x="181" y="447"/>
                    </a:cubicBezTo>
                    <a:cubicBezTo>
                      <a:pt x="181" y="447"/>
                      <a:pt x="181" y="447"/>
                      <a:pt x="181" y="447"/>
                    </a:cubicBezTo>
                    <a:cubicBezTo>
                      <a:pt x="182" y="447"/>
                      <a:pt x="183" y="447"/>
                      <a:pt x="184" y="447"/>
                    </a:cubicBezTo>
                    <a:cubicBezTo>
                      <a:pt x="185" y="448"/>
                      <a:pt x="185" y="450"/>
                      <a:pt x="186" y="450"/>
                    </a:cubicBezTo>
                    <a:cubicBezTo>
                      <a:pt x="186" y="451"/>
                      <a:pt x="186" y="452"/>
                      <a:pt x="186" y="452"/>
                    </a:cubicBezTo>
                    <a:cubicBezTo>
                      <a:pt x="186" y="452"/>
                      <a:pt x="186" y="453"/>
                      <a:pt x="187" y="453"/>
                    </a:cubicBezTo>
                    <a:cubicBezTo>
                      <a:pt x="186" y="453"/>
                      <a:pt x="186" y="453"/>
                      <a:pt x="186" y="454"/>
                    </a:cubicBezTo>
                    <a:cubicBezTo>
                      <a:pt x="186" y="455"/>
                      <a:pt x="186" y="456"/>
                      <a:pt x="186" y="457"/>
                    </a:cubicBezTo>
                    <a:cubicBezTo>
                      <a:pt x="186" y="458"/>
                      <a:pt x="185" y="458"/>
                      <a:pt x="185" y="458"/>
                    </a:cubicBezTo>
                    <a:cubicBezTo>
                      <a:pt x="185" y="459"/>
                      <a:pt x="185" y="459"/>
                      <a:pt x="185" y="460"/>
                    </a:cubicBezTo>
                    <a:cubicBezTo>
                      <a:pt x="185" y="460"/>
                      <a:pt x="185" y="461"/>
                      <a:pt x="185" y="461"/>
                    </a:cubicBezTo>
                    <a:cubicBezTo>
                      <a:pt x="185" y="461"/>
                      <a:pt x="185" y="462"/>
                      <a:pt x="185" y="462"/>
                    </a:cubicBezTo>
                    <a:cubicBezTo>
                      <a:pt x="184" y="463"/>
                      <a:pt x="184" y="463"/>
                      <a:pt x="183" y="463"/>
                    </a:cubicBezTo>
                    <a:cubicBezTo>
                      <a:pt x="182" y="463"/>
                      <a:pt x="182" y="464"/>
                      <a:pt x="181" y="464"/>
                    </a:cubicBezTo>
                    <a:cubicBezTo>
                      <a:pt x="180" y="464"/>
                      <a:pt x="180" y="464"/>
                      <a:pt x="180" y="463"/>
                    </a:cubicBezTo>
                    <a:cubicBezTo>
                      <a:pt x="180" y="464"/>
                      <a:pt x="179" y="464"/>
                      <a:pt x="179" y="464"/>
                    </a:cubicBezTo>
                    <a:cubicBezTo>
                      <a:pt x="179" y="465"/>
                      <a:pt x="179" y="466"/>
                      <a:pt x="180" y="466"/>
                    </a:cubicBezTo>
                    <a:cubicBezTo>
                      <a:pt x="180" y="467"/>
                      <a:pt x="180" y="468"/>
                      <a:pt x="180" y="470"/>
                    </a:cubicBezTo>
                    <a:cubicBezTo>
                      <a:pt x="179" y="470"/>
                      <a:pt x="179" y="470"/>
                      <a:pt x="179" y="470"/>
                    </a:cubicBezTo>
                    <a:cubicBezTo>
                      <a:pt x="179" y="471"/>
                      <a:pt x="179" y="472"/>
                      <a:pt x="179" y="472"/>
                    </a:cubicBezTo>
                    <a:cubicBezTo>
                      <a:pt x="180" y="473"/>
                      <a:pt x="181" y="474"/>
                      <a:pt x="182" y="475"/>
                    </a:cubicBezTo>
                    <a:cubicBezTo>
                      <a:pt x="182" y="476"/>
                      <a:pt x="182" y="476"/>
                      <a:pt x="182" y="477"/>
                    </a:cubicBezTo>
                    <a:cubicBezTo>
                      <a:pt x="182" y="477"/>
                      <a:pt x="182" y="478"/>
                      <a:pt x="183" y="479"/>
                    </a:cubicBezTo>
                    <a:cubicBezTo>
                      <a:pt x="183" y="484"/>
                      <a:pt x="183" y="489"/>
                      <a:pt x="183" y="494"/>
                    </a:cubicBezTo>
                    <a:cubicBezTo>
                      <a:pt x="183" y="494"/>
                      <a:pt x="184" y="495"/>
                      <a:pt x="184" y="495"/>
                    </a:cubicBezTo>
                    <a:cubicBezTo>
                      <a:pt x="184" y="495"/>
                      <a:pt x="183" y="495"/>
                      <a:pt x="183" y="496"/>
                    </a:cubicBezTo>
                    <a:cubicBezTo>
                      <a:pt x="183" y="497"/>
                      <a:pt x="183" y="498"/>
                      <a:pt x="183" y="499"/>
                    </a:cubicBezTo>
                    <a:cubicBezTo>
                      <a:pt x="184" y="500"/>
                      <a:pt x="184" y="500"/>
                      <a:pt x="185" y="501"/>
                    </a:cubicBezTo>
                    <a:cubicBezTo>
                      <a:pt x="185" y="501"/>
                      <a:pt x="185" y="503"/>
                      <a:pt x="186" y="503"/>
                    </a:cubicBezTo>
                    <a:cubicBezTo>
                      <a:pt x="186" y="504"/>
                      <a:pt x="186" y="505"/>
                      <a:pt x="186" y="506"/>
                    </a:cubicBezTo>
                    <a:cubicBezTo>
                      <a:pt x="185" y="507"/>
                      <a:pt x="184" y="508"/>
                      <a:pt x="183" y="509"/>
                    </a:cubicBezTo>
                    <a:cubicBezTo>
                      <a:pt x="183" y="509"/>
                      <a:pt x="183" y="509"/>
                      <a:pt x="183" y="509"/>
                    </a:cubicBezTo>
                    <a:cubicBezTo>
                      <a:pt x="183" y="510"/>
                      <a:pt x="183" y="510"/>
                      <a:pt x="182" y="510"/>
                    </a:cubicBezTo>
                    <a:cubicBezTo>
                      <a:pt x="182" y="511"/>
                      <a:pt x="182" y="513"/>
                      <a:pt x="182" y="514"/>
                    </a:cubicBezTo>
                    <a:cubicBezTo>
                      <a:pt x="184" y="514"/>
                      <a:pt x="184" y="516"/>
                      <a:pt x="184" y="517"/>
                    </a:cubicBezTo>
                    <a:cubicBezTo>
                      <a:pt x="185" y="517"/>
                      <a:pt x="185" y="517"/>
                      <a:pt x="185" y="518"/>
                    </a:cubicBezTo>
                    <a:cubicBezTo>
                      <a:pt x="185" y="519"/>
                      <a:pt x="186" y="519"/>
                      <a:pt x="186" y="519"/>
                    </a:cubicBezTo>
                    <a:cubicBezTo>
                      <a:pt x="186" y="520"/>
                      <a:pt x="186" y="520"/>
                      <a:pt x="186" y="520"/>
                    </a:cubicBezTo>
                    <a:cubicBezTo>
                      <a:pt x="187" y="521"/>
                      <a:pt x="187" y="521"/>
                      <a:pt x="187" y="521"/>
                    </a:cubicBezTo>
                    <a:cubicBezTo>
                      <a:pt x="188" y="522"/>
                      <a:pt x="187" y="522"/>
                      <a:pt x="187" y="523"/>
                    </a:cubicBezTo>
                    <a:cubicBezTo>
                      <a:pt x="187" y="525"/>
                      <a:pt x="187" y="527"/>
                      <a:pt x="187" y="530"/>
                    </a:cubicBezTo>
                    <a:cubicBezTo>
                      <a:pt x="186" y="530"/>
                      <a:pt x="186" y="531"/>
                      <a:pt x="186" y="532"/>
                    </a:cubicBezTo>
                    <a:cubicBezTo>
                      <a:pt x="186" y="532"/>
                      <a:pt x="185" y="533"/>
                      <a:pt x="185" y="533"/>
                    </a:cubicBezTo>
                    <a:cubicBezTo>
                      <a:pt x="185" y="534"/>
                      <a:pt x="185" y="534"/>
                      <a:pt x="185" y="535"/>
                    </a:cubicBezTo>
                    <a:cubicBezTo>
                      <a:pt x="184" y="535"/>
                      <a:pt x="184" y="535"/>
                      <a:pt x="184" y="535"/>
                    </a:cubicBezTo>
                    <a:cubicBezTo>
                      <a:pt x="184" y="536"/>
                      <a:pt x="184" y="537"/>
                      <a:pt x="184" y="538"/>
                    </a:cubicBezTo>
                    <a:cubicBezTo>
                      <a:pt x="185" y="539"/>
                      <a:pt x="185" y="540"/>
                      <a:pt x="185" y="540"/>
                    </a:cubicBezTo>
                    <a:cubicBezTo>
                      <a:pt x="185" y="542"/>
                      <a:pt x="186" y="542"/>
                      <a:pt x="187" y="543"/>
                    </a:cubicBezTo>
                    <a:cubicBezTo>
                      <a:pt x="188" y="543"/>
                      <a:pt x="189" y="545"/>
                      <a:pt x="190" y="545"/>
                    </a:cubicBezTo>
                    <a:cubicBezTo>
                      <a:pt x="190" y="545"/>
                      <a:pt x="190" y="546"/>
                      <a:pt x="190" y="546"/>
                    </a:cubicBezTo>
                    <a:cubicBezTo>
                      <a:pt x="190" y="547"/>
                      <a:pt x="191" y="546"/>
                      <a:pt x="191" y="547"/>
                    </a:cubicBezTo>
                    <a:cubicBezTo>
                      <a:pt x="192" y="548"/>
                      <a:pt x="191" y="548"/>
                      <a:pt x="192" y="549"/>
                    </a:cubicBezTo>
                    <a:cubicBezTo>
                      <a:pt x="192" y="550"/>
                      <a:pt x="193" y="551"/>
                      <a:pt x="193" y="552"/>
                    </a:cubicBezTo>
                    <a:cubicBezTo>
                      <a:pt x="193" y="552"/>
                      <a:pt x="193" y="553"/>
                      <a:pt x="192" y="553"/>
                    </a:cubicBezTo>
                    <a:cubicBezTo>
                      <a:pt x="193" y="553"/>
                      <a:pt x="193" y="553"/>
                      <a:pt x="193" y="554"/>
                    </a:cubicBezTo>
                    <a:cubicBezTo>
                      <a:pt x="193" y="554"/>
                      <a:pt x="193" y="554"/>
                      <a:pt x="192" y="554"/>
                    </a:cubicBezTo>
                    <a:cubicBezTo>
                      <a:pt x="192" y="555"/>
                      <a:pt x="192" y="556"/>
                      <a:pt x="192" y="557"/>
                    </a:cubicBezTo>
                    <a:cubicBezTo>
                      <a:pt x="192" y="557"/>
                      <a:pt x="192" y="558"/>
                      <a:pt x="192" y="558"/>
                    </a:cubicBezTo>
                    <a:cubicBezTo>
                      <a:pt x="192" y="558"/>
                      <a:pt x="192" y="558"/>
                      <a:pt x="192" y="559"/>
                    </a:cubicBezTo>
                    <a:cubicBezTo>
                      <a:pt x="192" y="559"/>
                      <a:pt x="192" y="560"/>
                      <a:pt x="192" y="560"/>
                    </a:cubicBezTo>
                    <a:cubicBezTo>
                      <a:pt x="192" y="560"/>
                      <a:pt x="192" y="561"/>
                      <a:pt x="192" y="561"/>
                    </a:cubicBezTo>
                    <a:cubicBezTo>
                      <a:pt x="192" y="562"/>
                      <a:pt x="192" y="563"/>
                      <a:pt x="192" y="565"/>
                    </a:cubicBezTo>
                    <a:cubicBezTo>
                      <a:pt x="192" y="565"/>
                      <a:pt x="192" y="565"/>
                      <a:pt x="192" y="565"/>
                    </a:cubicBezTo>
                    <a:cubicBezTo>
                      <a:pt x="192" y="566"/>
                      <a:pt x="192" y="567"/>
                      <a:pt x="192" y="567"/>
                    </a:cubicBezTo>
                    <a:cubicBezTo>
                      <a:pt x="193" y="568"/>
                      <a:pt x="193" y="568"/>
                      <a:pt x="193" y="568"/>
                    </a:cubicBezTo>
                    <a:cubicBezTo>
                      <a:pt x="193" y="569"/>
                      <a:pt x="193" y="569"/>
                      <a:pt x="193" y="570"/>
                    </a:cubicBezTo>
                    <a:cubicBezTo>
                      <a:pt x="193" y="570"/>
                      <a:pt x="194" y="571"/>
                      <a:pt x="194" y="571"/>
                    </a:cubicBezTo>
                    <a:cubicBezTo>
                      <a:pt x="194" y="571"/>
                      <a:pt x="194" y="572"/>
                      <a:pt x="194" y="572"/>
                    </a:cubicBezTo>
                    <a:cubicBezTo>
                      <a:pt x="194" y="573"/>
                      <a:pt x="194" y="573"/>
                      <a:pt x="194" y="573"/>
                    </a:cubicBezTo>
                    <a:cubicBezTo>
                      <a:pt x="194" y="574"/>
                      <a:pt x="194" y="576"/>
                      <a:pt x="194" y="577"/>
                    </a:cubicBezTo>
                    <a:cubicBezTo>
                      <a:pt x="194" y="577"/>
                      <a:pt x="193" y="578"/>
                      <a:pt x="193" y="579"/>
                    </a:cubicBezTo>
                    <a:cubicBezTo>
                      <a:pt x="192" y="579"/>
                      <a:pt x="192" y="579"/>
                      <a:pt x="191" y="579"/>
                    </a:cubicBezTo>
                    <a:cubicBezTo>
                      <a:pt x="190" y="579"/>
                      <a:pt x="189" y="579"/>
                      <a:pt x="188" y="579"/>
                    </a:cubicBezTo>
                    <a:cubicBezTo>
                      <a:pt x="187" y="580"/>
                      <a:pt x="187" y="580"/>
                      <a:pt x="187" y="580"/>
                    </a:cubicBezTo>
                    <a:cubicBezTo>
                      <a:pt x="186" y="581"/>
                      <a:pt x="187" y="582"/>
                      <a:pt x="187" y="583"/>
                    </a:cubicBezTo>
                    <a:cubicBezTo>
                      <a:pt x="188" y="583"/>
                      <a:pt x="187" y="585"/>
                      <a:pt x="188" y="585"/>
                    </a:cubicBezTo>
                    <a:cubicBezTo>
                      <a:pt x="189" y="585"/>
                      <a:pt x="189" y="585"/>
                      <a:pt x="190" y="585"/>
                    </a:cubicBezTo>
                    <a:cubicBezTo>
                      <a:pt x="190" y="585"/>
                      <a:pt x="191" y="586"/>
                      <a:pt x="191" y="586"/>
                    </a:cubicBezTo>
                    <a:cubicBezTo>
                      <a:pt x="191" y="586"/>
                      <a:pt x="191" y="587"/>
                      <a:pt x="191" y="587"/>
                    </a:cubicBezTo>
                    <a:cubicBezTo>
                      <a:pt x="191" y="587"/>
                      <a:pt x="191" y="587"/>
                      <a:pt x="189" y="587"/>
                    </a:cubicBezTo>
                    <a:cubicBezTo>
                      <a:pt x="189" y="588"/>
                      <a:pt x="189" y="589"/>
                      <a:pt x="189" y="589"/>
                    </a:cubicBezTo>
                    <a:cubicBezTo>
                      <a:pt x="189" y="589"/>
                      <a:pt x="189" y="590"/>
                      <a:pt x="190" y="590"/>
                    </a:cubicBezTo>
                    <a:cubicBezTo>
                      <a:pt x="190" y="590"/>
                      <a:pt x="190" y="591"/>
                      <a:pt x="190" y="591"/>
                    </a:cubicBezTo>
                    <a:cubicBezTo>
                      <a:pt x="189" y="592"/>
                      <a:pt x="189" y="592"/>
                      <a:pt x="189" y="592"/>
                    </a:cubicBezTo>
                    <a:cubicBezTo>
                      <a:pt x="189" y="593"/>
                      <a:pt x="189" y="593"/>
                      <a:pt x="189" y="594"/>
                    </a:cubicBezTo>
                    <a:cubicBezTo>
                      <a:pt x="189" y="594"/>
                      <a:pt x="189" y="594"/>
                      <a:pt x="189" y="594"/>
                    </a:cubicBezTo>
                    <a:cubicBezTo>
                      <a:pt x="189" y="594"/>
                      <a:pt x="189" y="594"/>
                      <a:pt x="191" y="595"/>
                    </a:cubicBezTo>
                    <a:cubicBezTo>
                      <a:pt x="192" y="595"/>
                      <a:pt x="193" y="595"/>
                      <a:pt x="194" y="596"/>
                    </a:cubicBezTo>
                    <a:cubicBezTo>
                      <a:pt x="194" y="597"/>
                      <a:pt x="194" y="598"/>
                      <a:pt x="194" y="599"/>
                    </a:cubicBezTo>
                    <a:cubicBezTo>
                      <a:pt x="194" y="599"/>
                      <a:pt x="193" y="599"/>
                      <a:pt x="193" y="599"/>
                    </a:cubicBezTo>
                    <a:cubicBezTo>
                      <a:pt x="193" y="600"/>
                      <a:pt x="194" y="600"/>
                      <a:pt x="194" y="600"/>
                    </a:cubicBezTo>
                    <a:cubicBezTo>
                      <a:pt x="194" y="601"/>
                      <a:pt x="194" y="601"/>
                      <a:pt x="194" y="602"/>
                    </a:cubicBezTo>
                    <a:cubicBezTo>
                      <a:pt x="194" y="602"/>
                      <a:pt x="194" y="603"/>
                      <a:pt x="194" y="603"/>
                    </a:cubicBezTo>
                    <a:cubicBezTo>
                      <a:pt x="195" y="603"/>
                      <a:pt x="196" y="604"/>
                      <a:pt x="197" y="604"/>
                    </a:cubicBezTo>
                    <a:cubicBezTo>
                      <a:pt x="197" y="605"/>
                      <a:pt x="197" y="606"/>
                      <a:pt x="197" y="606"/>
                    </a:cubicBezTo>
                    <a:cubicBezTo>
                      <a:pt x="198" y="607"/>
                      <a:pt x="198" y="607"/>
                      <a:pt x="198" y="607"/>
                    </a:cubicBezTo>
                    <a:cubicBezTo>
                      <a:pt x="198" y="608"/>
                      <a:pt x="198" y="608"/>
                      <a:pt x="198" y="609"/>
                    </a:cubicBezTo>
                    <a:cubicBezTo>
                      <a:pt x="199" y="609"/>
                      <a:pt x="199" y="610"/>
                      <a:pt x="199" y="611"/>
                    </a:cubicBezTo>
                    <a:cubicBezTo>
                      <a:pt x="199" y="611"/>
                      <a:pt x="200" y="611"/>
                      <a:pt x="199" y="612"/>
                    </a:cubicBezTo>
                    <a:cubicBezTo>
                      <a:pt x="200" y="613"/>
                      <a:pt x="201" y="614"/>
                      <a:pt x="202" y="615"/>
                    </a:cubicBezTo>
                    <a:cubicBezTo>
                      <a:pt x="203" y="615"/>
                      <a:pt x="204" y="617"/>
                      <a:pt x="205" y="617"/>
                    </a:cubicBezTo>
                    <a:cubicBezTo>
                      <a:pt x="205" y="618"/>
                      <a:pt x="205" y="618"/>
                      <a:pt x="206" y="619"/>
                    </a:cubicBezTo>
                    <a:cubicBezTo>
                      <a:pt x="206" y="619"/>
                      <a:pt x="205" y="619"/>
                      <a:pt x="205" y="620"/>
                    </a:cubicBezTo>
                    <a:cubicBezTo>
                      <a:pt x="206" y="620"/>
                      <a:pt x="206" y="621"/>
                      <a:pt x="207" y="622"/>
                    </a:cubicBezTo>
                    <a:cubicBezTo>
                      <a:pt x="207" y="622"/>
                      <a:pt x="207" y="623"/>
                      <a:pt x="207" y="624"/>
                    </a:cubicBezTo>
                    <a:cubicBezTo>
                      <a:pt x="207" y="624"/>
                      <a:pt x="207" y="624"/>
                      <a:pt x="207" y="625"/>
                    </a:cubicBezTo>
                    <a:cubicBezTo>
                      <a:pt x="208" y="626"/>
                      <a:pt x="208" y="627"/>
                      <a:pt x="209" y="627"/>
                    </a:cubicBezTo>
                    <a:cubicBezTo>
                      <a:pt x="208" y="628"/>
                      <a:pt x="209" y="629"/>
                      <a:pt x="209" y="630"/>
                    </a:cubicBezTo>
                    <a:cubicBezTo>
                      <a:pt x="210" y="630"/>
                      <a:pt x="210" y="631"/>
                      <a:pt x="210" y="631"/>
                    </a:cubicBezTo>
                    <a:cubicBezTo>
                      <a:pt x="210" y="632"/>
                      <a:pt x="210" y="632"/>
                      <a:pt x="210" y="633"/>
                    </a:cubicBezTo>
                    <a:cubicBezTo>
                      <a:pt x="211" y="636"/>
                      <a:pt x="213" y="637"/>
                      <a:pt x="215" y="639"/>
                    </a:cubicBezTo>
                    <a:cubicBezTo>
                      <a:pt x="215" y="639"/>
                      <a:pt x="215" y="640"/>
                      <a:pt x="216" y="640"/>
                    </a:cubicBezTo>
                    <a:cubicBezTo>
                      <a:pt x="216" y="641"/>
                      <a:pt x="216" y="642"/>
                      <a:pt x="216" y="643"/>
                    </a:cubicBezTo>
                    <a:cubicBezTo>
                      <a:pt x="217" y="644"/>
                      <a:pt x="218" y="645"/>
                      <a:pt x="219" y="646"/>
                    </a:cubicBezTo>
                    <a:cubicBezTo>
                      <a:pt x="219" y="647"/>
                      <a:pt x="219" y="648"/>
                      <a:pt x="219" y="649"/>
                    </a:cubicBezTo>
                    <a:cubicBezTo>
                      <a:pt x="219" y="649"/>
                      <a:pt x="219" y="650"/>
                      <a:pt x="219" y="650"/>
                    </a:cubicBezTo>
                    <a:cubicBezTo>
                      <a:pt x="219" y="652"/>
                      <a:pt x="219" y="654"/>
                      <a:pt x="219" y="656"/>
                    </a:cubicBezTo>
                    <a:cubicBezTo>
                      <a:pt x="219" y="656"/>
                      <a:pt x="219" y="657"/>
                      <a:pt x="219" y="657"/>
                    </a:cubicBezTo>
                    <a:cubicBezTo>
                      <a:pt x="218" y="658"/>
                      <a:pt x="217" y="658"/>
                      <a:pt x="217" y="659"/>
                    </a:cubicBezTo>
                    <a:cubicBezTo>
                      <a:pt x="217" y="659"/>
                      <a:pt x="217" y="660"/>
                      <a:pt x="217" y="660"/>
                    </a:cubicBezTo>
                    <a:cubicBezTo>
                      <a:pt x="217" y="660"/>
                      <a:pt x="217" y="661"/>
                      <a:pt x="217" y="661"/>
                    </a:cubicBezTo>
                    <a:cubicBezTo>
                      <a:pt x="217" y="662"/>
                      <a:pt x="217" y="663"/>
                      <a:pt x="217" y="664"/>
                    </a:cubicBezTo>
                    <a:cubicBezTo>
                      <a:pt x="217" y="665"/>
                      <a:pt x="218" y="665"/>
                      <a:pt x="218" y="665"/>
                    </a:cubicBezTo>
                    <a:cubicBezTo>
                      <a:pt x="218" y="666"/>
                      <a:pt x="218" y="667"/>
                      <a:pt x="218" y="667"/>
                    </a:cubicBezTo>
                    <a:cubicBezTo>
                      <a:pt x="219" y="668"/>
                      <a:pt x="220" y="668"/>
                      <a:pt x="221" y="669"/>
                    </a:cubicBezTo>
                    <a:cubicBezTo>
                      <a:pt x="221" y="670"/>
                      <a:pt x="221" y="670"/>
                      <a:pt x="221" y="671"/>
                    </a:cubicBezTo>
                    <a:cubicBezTo>
                      <a:pt x="221" y="671"/>
                      <a:pt x="222" y="672"/>
                      <a:pt x="222" y="672"/>
                    </a:cubicBezTo>
                    <a:cubicBezTo>
                      <a:pt x="222" y="673"/>
                      <a:pt x="222" y="673"/>
                      <a:pt x="222" y="674"/>
                    </a:cubicBezTo>
                    <a:cubicBezTo>
                      <a:pt x="222" y="674"/>
                      <a:pt x="223" y="674"/>
                      <a:pt x="223" y="674"/>
                    </a:cubicBezTo>
                    <a:cubicBezTo>
                      <a:pt x="223" y="675"/>
                      <a:pt x="223" y="676"/>
                      <a:pt x="223" y="676"/>
                    </a:cubicBezTo>
                    <a:cubicBezTo>
                      <a:pt x="222" y="677"/>
                      <a:pt x="222" y="678"/>
                      <a:pt x="222" y="679"/>
                    </a:cubicBezTo>
                    <a:cubicBezTo>
                      <a:pt x="223" y="679"/>
                      <a:pt x="223" y="679"/>
                      <a:pt x="224" y="679"/>
                    </a:cubicBezTo>
                    <a:cubicBezTo>
                      <a:pt x="224" y="679"/>
                      <a:pt x="224" y="680"/>
                      <a:pt x="225" y="680"/>
                    </a:cubicBezTo>
                    <a:cubicBezTo>
                      <a:pt x="226" y="680"/>
                      <a:pt x="226" y="681"/>
                      <a:pt x="227" y="681"/>
                    </a:cubicBezTo>
                    <a:cubicBezTo>
                      <a:pt x="227" y="681"/>
                      <a:pt x="228" y="681"/>
                      <a:pt x="228" y="681"/>
                    </a:cubicBezTo>
                    <a:cubicBezTo>
                      <a:pt x="229" y="681"/>
                      <a:pt x="228" y="682"/>
                      <a:pt x="229" y="683"/>
                    </a:cubicBezTo>
                    <a:cubicBezTo>
                      <a:pt x="229" y="683"/>
                      <a:pt x="229" y="683"/>
                      <a:pt x="230" y="684"/>
                    </a:cubicBezTo>
                    <a:cubicBezTo>
                      <a:pt x="231" y="684"/>
                      <a:pt x="231" y="682"/>
                      <a:pt x="232" y="682"/>
                    </a:cubicBezTo>
                    <a:cubicBezTo>
                      <a:pt x="232" y="682"/>
                      <a:pt x="233" y="682"/>
                      <a:pt x="233" y="683"/>
                    </a:cubicBezTo>
                    <a:cubicBezTo>
                      <a:pt x="232" y="683"/>
                      <a:pt x="232" y="683"/>
                      <a:pt x="231" y="684"/>
                    </a:cubicBezTo>
                    <a:cubicBezTo>
                      <a:pt x="231" y="684"/>
                      <a:pt x="231" y="685"/>
                      <a:pt x="231" y="685"/>
                    </a:cubicBezTo>
                    <a:cubicBezTo>
                      <a:pt x="232" y="686"/>
                      <a:pt x="233" y="687"/>
                      <a:pt x="234" y="687"/>
                    </a:cubicBezTo>
                    <a:cubicBezTo>
                      <a:pt x="235" y="688"/>
                      <a:pt x="236" y="688"/>
                      <a:pt x="237" y="689"/>
                    </a:cubicBezTo>
                    <a:cubicBezTo>
                      <a:pt x="238" y="688"/>
                      <a:pt x="239" y="688"/>
                      <a:pt x="240" y="687"/>
                    </a:cubicBezTo>
                    <a:cubicBezTo>
                      <a:pt x="241" y="688"/>
                      <a:pt x="241" y="688"/>
                      <a:pt x="241" y="688"/>
                    </a:cubicBezTo>
                    <a:cubicBezTo>
                      <a:pt x="241" y="689"/>
                      <a:pt x="241" y="689"/>
                      <a:pt x="241" y="690"/>
                    </a:cubicBezTo>
                    <a:cubicBezTo>
                      <a:pt x="241" y="690"/>
                      <a:pt x="240" y="691"/>
                      <a:pt x="240" y="691"/>
                    </a:cubicBezTo>
                    <a:cubicBezTo>
                      <a:pt x="240" y="692"/>
                      <a:pt x="240" y="692"/>
                      <a:pt x="240" y="693"/>
                    </a:cubicBezTo>
                    <a:cubicBezTo>
                      <a:pt x="240" y="693"/>
                      <a:pt x="240" y="693"/>
                      <a:pt x="239" y="693"/>
                    </a:cubicBezTo>
                    <a:cubicBezTo>
                      <a:pt x="239" y="694"/>
                      <a:pt x="239" y="694"/>
                      <a:pt x="239" y="695"/>
                    </a:cubicBezTo>
                    <a:cubicBezTo>
                      <a:pt x="240" y="696"/>
                      <a:pt x="242" y="696"/>
                      <a:pt x="243" y="697"/>
                    </a:cubicBezTo>
                    <a:cubicBezTo>
                      <a:pt x="243" y="698"/>
                      <a:pt x="243" y="698"/>
                      <a:pt x="243" y="699"/>
                    </a:cubicBezTo>
                    <a:cubicBezTo>
                      <a:pt x="243" y="700"/>
                      <a:pt x="244" y="701"/>
                      <a:pt x="246" y="701"/>
                    </a:cubicBezTo>
                    <a:cubicBezTo>
                      <a:pt x="246" y="702"/>
                      <a:pt x="246" y="703"/>
                      <a:pt x="246" y="704"/>
                    </a:cubicBezTo>
                    <a:cubicBezTo>
                      <a:pt x="247" y="704"/>
                      <a:pt x="247" y="704"/>
                      <a:pt x="248" y="705"/>
                    </a:cubicBezTo>
                    <a:cubicBezTo>
                      <a:pt x="248" y="705"/>
                      <a:pt x="249" y="706"/>
                      <a:pt x="249" y="706"/>
                    </a:cubicBezTo>
                    <a:cubicBezTo>
                      <a:pt x="249" y="707"/>
                      <a:pt x="250" y="708"/>
                      <a:pt x="250" y="708"/>
                    </a:cubicBezTo>
                    <a:cubicBezTo>
                      <a:pt x="251" y="708"/>
                      <a:pt x="251" y="708"/>
                      <a:pt x="252" y="708"/>
                    </a:cubicBezTo>
                    <a:cubicBezTo>
                      <a:pt x="252" y="709"/>
                      <a:pt x="252" y="709"/>
                      <a:pt x="253" y="709"/>
                    </a:cubicBezTo>
                    <a:cubicBezTo>
                      <a:pt x="253" y="710"/>
                      <a:pt x="253" y="710"/>
                      <a:pt x="253" y="711"/>
                    </a:cubicBezTo>
                    <a:cubicBezTo>
                      <a:pt x="253" y="712"/>
                      <a:pt x="254" y="711"/>
                      <a:pt x="255" y="711"/>
                    </a:cubicBezTo>
                    <a:cubicBezTo>
                      <a:pt x="256" y="711"/>
                      <a:pt x="256" y="710"/>
                      <a:pt x="257" y="709"/>
                    </a:cubicBezTo>
                    <a:cubicBezTo>
                      <a:pt x="257" y="711"/>
                      <a:pt x="258" y="712"/>
                      <a:pt x="258" y="713"/>
                    </a:cubicBezTo>
                    <a:cubicBezTo>
                      <a:pt x="258" y="714"/>
                      <a:pt x="259" y="714"/>
                      <a:pt x="260" y="715"/>
                    </a:cubicBezTo>
                    <a:cubicBezTo>
                      <a:pt x="260" y="716"/>
                      <a:pt x="261" y="717"/>
                      <a:pt x="262" y="718"/>
                    </a:cubicBezTo>
                    <a:cubicBezTo>
                      <a:pt x="263" y="717"/>
                      <a:pt x="263" y="719"/>
                      <a:pt x="264" y="718"/>
                    </a:cubicBezTo>
                    <a:cubicBezTo>
                      <a:pt x="265" y="718"/>
                      <a:pt x="265" y="719"/>
                      <a:pt x="266" y="719"/>
                    </a:cubicBezTo>
                    <a:cubicBezTo>
                      <a:pt x="267" y="720"/>
                      <a:pt x="267" y="720"/>
                      <a:pt x="268" y="721"/>
                    </a:cubicBezTo>
                    <a:cubicBezTo>
                      <a:pt x="269" y="721"/>
                      <a:pt x="270" y="722"/>
                      <a:pt x="270" y="723"/>
                    </a:cubicBezTo>
                    <a:cubicBezTo>
                      <a:pt x="270" y="724"/>
                      <a:pt x="271" y="724"/>
                      <a:pt x="271" y="725"/>
                    </a:cubicBezTo>
                    <a:cubicBezTo>
                      <a:pt x="271" y="725"/>
                      <a:pt x="271" y="725"/>
                      <a:pt x="271" y="726"/>
                    </a:cubicBezTo>
                    <a:cubicBezTo>
                      <a:pt x="271" y="726"/>
                      <a:pt x="272" y="726"/>
                      <a:pt x="272" y="727"/>
                    </a:cubicBezTo>
                    <a:cubicBezTo>
                      <a:pt x="272" y="728"/>
                      <a:pt x="272" y="729"/>
                      <a:pt x="272" y="730"/>
                    </a:cubicBezTo>
                    <a:cubicBezTo>
                      <a:pt x="275" y="732"/>
                      <a:pt x="275" y="732"/>
                      <a:pt x="276" y="734"/>
                    </a:cubicBezTo>
                    <a:cubicBezTo>
                      <a:pt x="276" y="735"/>
                      <a:pt x="277" y="736"/>
                      <a:pt x="278" y="737"/>
                    </a:cubicBezTo>
                    <a:cubicBezTo>
                      <a:pt x="278" y="738"/>
                      <a:pt x="278" y="738"/>
                      <a:pt x="278" y="739"/>
                    </a:cubicBezTo>
                    <a:cubicBezTo>
                      <a:pt x="279" y="739"/>
                      <a:pt x="279" y="739"/>
                      <a:pt x="280" y="739"/>
                    </a:cubicBezTo>
                    <a:cubicBezTo>
                      <a:pt x="280" y="740"/>
                      <a:pt x="280" y="741"/>
                      <a:pt x="280" y="741"/>
                    </a:cubicBezTo>
                    <a:cubicBezTo>
                      <a:pt x="280" y="741"/>
                      <a:pt x="279" y="742"/>
                      <a:pt x="279" y="742"/>
                    </a:cubicBezTo>
                    <a:cubicBezTo>
                      <a:pt x="279" y="742"/>
                      <a:pt x="279" y="742"/>
                      <a:pt x="279" y="742"/>
                    </a:cubicBezTo>
                    <a:cubicBezTo>
                      <a:pt x="280" y="742"/>
                      <a:pt x="282" y="742"/>
                      <a:pt x="283" y="742"/>
                    </a:cubicBezTo>
                    <a:cubicBezTo>
                      <a:pt x="283" y="742"/>
                      <a:pt x="283" y="742"/>
                      <a:pt x="284" y="742"/>
                    </a:cubicBezTo>
                    <a:cubicBezTo>
                      <a:pt x="284" y="742"/>
                      <a:pt x="284" y="742"/>
                      <a:pt x="284" y="742"/>
                    </a:cubicBezTo>
                    <a:cubicBezTo>
                      <a:pt x="284" y="743"/>
                      <a:pt x="284" y="743"/>
                      <a:pt x="284" y="743"/>
                    </a:cubicBezTo>
                    <a:cubicBezTo>
                      <a:pt x="283" y="744"/>
                      <a:pt x="283" y="744"/>
                      <a:pt x="282" y="745"/>
                    </a:cubicBezTo>
                    <a:cubicBezTo>
                      <a:pt x="282" y="745"/>
                      <a:pt x="282" y="745"/>
                      <a:pt x="282" y="745"/>
                    </a:cubicBezTo>
                    <a:cubicBezTo>
                      <a:pt x="282" y="747"/>
                      <a:pt x="282" y="748"/>
                      <a:pt x="282" y="749"/>
                    </a:cubicBezTo>
                    <a:cubicBezTo>
                      <a:pt x="283" y="749"/>
                      <a:pt x="284" y="749"/>
                      <a:pt x="285" y="749"/>
                    </a:cubicBezTo>
                    <a:cubicBezTo>
                      <a:pt x="285" y="749"/>
                      <a:pt x="286" y="749"/>
                      <a:pt x="286" y="749"/>
                    </a:cubicBezTo>
                    <a:cubicBezTo>
                      <a:pt x="286" y="749"/>
                      <a:pt x="286" y="750"/>
                      <a:pt x="286" y="750"/>
                    </a:cubicBezTo>
                    <a:cubicBezTo>
                      <a:pt x="287" y="750"/>
                      <a:pt x="288" y="750"/>
                      <a:pt x="288" y="751"/>
                    </a:cubicBezTo>
                    <a:cubicBezTo>
                      <a:pt x="288" y="751"/>
                      <a:pt x="288" y="750"/>
                      <a:pt x="289" y="750"/>
                    </a:cubicBezTo>
                    <a:cubicBezTo>
                      <a:pt x="289" y="750"/>
                      <a:pt x="290" y="750"/>
                      <a:pt x="290" y="751"/>
                    </a:cubicBezTo>
                    <a:cubicBezTo>
                      <a:pt x="290" y="751"/>
                      <a:pt x="291" y="751"/>
                      <a:pt x="291" y="751"/>
                    </a:cubicBezTo>
                    <a:cubicBezTo>
                      <a:pt x="291" y="752"/>
                      <a:pt x="291" y="752"/>
                      <a:pt x="290" y="752"/>
                    </a:cubicBezTo>
                    <a:cubicBezTo>
                      <a:pt x="290" y="753"/>
                      <a:pt x="290" y="753"/>
                      <a:pt x="290" y="753"/>
                    </a:cubicBezTo>
                    <a:cubicBezTo>
                      <a:pt x="291" y="754"/>
                      <a:pt x="291" y="754"/>
                      <a:pt x="291" y="754"/>
                    </a:cubicBezTo>
                    <a:cubicBezTo>
                      <a:pt x="291" y="755"/>
                      <a:pt x="291" y="755"/>
                      <a:pt x="291" y="755"/>
                    </a:cubicBezTo>
                    <a:cubicBezTo>
                      <a:pt x="292" y="757"/>
                      <a:pt x="292" y="758"/>
                      <a:pt x="293" y="760"/>
                    </a:cubicBezTo>
                    <a:cubicBezTo>
                      <a:pt x="293" y="760"/>
                      <a:pt x="293" y="761"/>
                      <a:pt x="293" y="761"/>
                    </a:cubicBezTo>
                    <a:cubicBezTo>
                      <a:pt x="293" y="762"/>
                      <a:pt x="294" y="762"/>
                      <a:pt x="294" y="762"/>
                    </a:cubicBezTo>
                    <a:cubicBezTo>
                      <a:pt x="295" y="763"/>
                      <a:pt x="296" y="764"/>
                      <a:pt x="297" y="766"/>
                    </a:cubicBezTo>
                    <a:cubicBezTo>
                      <a:pt x="297" y="766"/>
                      <a:pt x="297" y="766"/>
                      <a:pt x="297" y="766"/>
                    </a:cubicBezTo>
                    <a:cubicBezTo>
                      <a:pt x="298" y="766"/>
                      <a:pt x="298" y="766"/>
                      <a:pt x="299" y="766"/>
                    </a:cubicBezTo>
                    <a:cubicBezTo>
                      <a:pt x="299" y="766"/>
                      <a:pt x="299" y="766"/>
                      <a:pt x="299" y="765"/>
                    </a:cubicBezTo>
                    <a:cubicBezTo>
                      <a:pt x="301" y="765"/>
                      <a:pt x="303" y="765"/>
                      <a:pt x="305" y="765"/>
                    </a:cubicBezTo>
                    <a:cubicBezTo>
                      <a:pt x="305" y="766"/>
                      <a:pt x="305" y="766"/>
                      <a:pt x="306" y="767"/>
                    </a:cubicBezTo>
                    <a:cubicBezTo>
                      <a:pt x="306" y="767"/>
                      <a:pt x="306" y="766"/>
                      <a:pt x="306" y="766"/>
                    </a:cubicBezTo>
                    <a:cubicBezTo>
                      <a:pt x="308" y="766"/>
                      <a:pt x="309" y="766"/>
                      <a:pt x="310" y="766"/>
                    </a:cubicBezTo>
                    <a:cubicBezTo>
                      <a:pt x="310" y="766"/>
                      <a:pt x="311" y="767"/>
                      <a:pt x="311" y="767"/>
                    </a:cubicBezTo>
                    <a:cubicBezTo>
                      <a:pt x="311" y="768"/>
                      <a:pt x="311" y="769"/>
                      <a:pt x="311" y="769"/>
                    </a:cubicBezTo>
                    <a:cubicBezTo>
                      <a:pt x="312" y="770"/>
                      <a:pt x="312" y="771"/>
                      <a:pt x="313" y="771"/>
                    </a:cubicBezTo>
                    <a:cubicBezTo>
                      <a:pt x="313" y="771"/>
                      <a:pt x="313" y="771"/>
                      <a:pt x="313" y="772"/>
                    </a:cubicBezTo>
                    <a:cubicBezTo>
                      <a:pt x="313" y="772"/>
                      <a:pt x="314" y="772"/>
                      <a:pt x="314" y="772"/>
                    </a:cubicBezTo>
                    <a:cubicBezTo>
                      <a:pt x="314" y="774"/>
                      <a:pt x="314" y="775"/>
                      <a:pt x="314" y="775"/>
                    </a:cubicBezTo>
                    <a:cubicBezTo>
                      <a:pt x="313" y="778"/>
                      <a:pt x="312" y="779"/>
                      <a:pt x="312" y="781"/>
                    </a:cubicBezTo>
                    <a:cubicBezTo>
                      <a:pt x="312" y="781"/>
                      <a:pt x="312" y="781"/>
                      <a:pt x="313" y="781"/>
                    </a:cubicBezTo>
                    <a:cubicBezTo>
                      <a:pt x="313" y="781"/>
                      <a:pt x="313" y="782"/>
                      <a:pt x="313" y="782"/>
                    </a:cubicBezTo>
                    <a:cubicBezTo>
                      <a:pt x="314" y="782"/>
                      <a:pt x="315" y="781"/>
                      <a:pt x="315" y="781"/>
                    </a:cubicBezTo>
                    <a:cubicBezTo>
                      <a:pt x="316" y="780"/>
                      <a:pt x="316" y="780"/>
                      <a:pt x="317" y="779"/>
                    </a:cubicBezTo>
                    <a:cubicBezTo>
                      <a:pt x="318" y="780"/>
                      <a:pt x="318" y="781"/>
                      <a:pt x="319" y="783"/>
                    </a:cubicBezTo>
                    <a:cubicBezTo>
                      <a:pt x="319" y="783"/>
                      <a:pt x="319" y="784"/>
                      <a:pt x="319" y="785"/>
                    </a:cubicBezTo>
                    <a:cubicBezTo>
                      <a:pt x="319" y="785"/>
                      <a:pt x="319" y="785"/>
                      <a:pt x="318" y="785"/>
                    </a:cubicBezTo>
                    <a:cubicBezTo>
                      <a:pt x="318" y="787"/>
                      <a:pt x="319" y="787"/>
                      <a:pt x="319" y="789"/>
                    </a:cubicBezTo>
                    <a:cubicBezTo>
                      <a:pt x="320" y="788"/>
                      <a:pt x="320" y="788"/>
                      <a:pt x="321" y="788"/>
                    </a:cubicBezTo>
                    <a:cubicBezTo>
                      <a:pt x="321" y="787"/>
                      <a:pt x="321" y="787"/>
                      <a:pt x="321" y="787"/>
                    </a:cubicBezTo>
                    <a:cubicBezTo>
                      <a:pt x="322" y="786"/>
                      <a:pt x="322" y="786"/>
                      <a:pt x="323" y="787"/>
                    </a:cubicBezTo>
                    <a:cubicBezTo>
                      <a:pt x="323" y="787"/>
                      <a:pt x="324" y="787"/>
                      <a:pt x="324" y="788"/>
                    </a:cubicBezTo>
                    <a:cubicBezTo>
                      <a:pt x="324" y="788"/>
                      <a:pt x="325" y="787"/>
                      <a:pt x="325" y="787"/>
                    </a:cubicBezTo>
                    <a:cubicBezTo>
                      <a:pt x="326" y="787"/>
                      <a:pt x="326" y="788"/>
                      <a:pt x="326" y="788"/>
                    </a:cubicBezTo>
                    <a:cubicBezTo>
                      <a:pt x="327" y="788"/>
                      <a:pt x="327" y="788"/>
                      <a:pt x="328" y="788"/>
                    </a:cubicBezTo>
                    <a:cubicBezTo>
                      <a:pt x="328" y="787"/>
                      <a:pt x="328" y="786"/>
                      <a:pt x="329" y="786"/>
                    </a:cubicBezTo>
                    <a:cubicBezTo>
                      <a:pt x="329" y="785"/>
                      <a:pt x="329" y="785"/>
                      <a:pt x="329" y="784"/>
                    </a:cubicBezTo>
                    <a:cubicBezTo>
                      <a:pt x="329" y="784"/>
                      <a:pt x="329" y="783"/>
                      <a:pt x="330" y="782"/>
                    </a:cubicBezTo>
                    <a:cubicBezTo>
                      <a:pt x="330" y="782"/>
                      <a:pt x="330" y="782"/>
                      <a:pt x="331" y="783"/>
                    </a:cubicBezTo>
                    <a:cubicBezTo>
                      <a:pt x="332" y="783"/>
                      <a:pt x="333" y="783"/>
                      <a:pt x="333" y="783"/>
                    </a:cubicBezTo>
                    <a:cubicBezTo>
                      <a:pt x="334" y="783"/>
                      <a:pt x="334" y="784"/>
                      <a:pt x="335" y="784"/>
                    </a:cubicBezTo>
                    <a:cubicBezTo>
                      <a:pt x="335" y="784"/>
                      <a:pt x="335" y="784"/>
                      <a:pt x="336" y="784"/>
                    </a:cubicBezTo>
                    <a:cubicBezTo>
                      <a:pt x="336" y="785"/>
                      <a:pt x="336" y="786"/>
                      <a:pt x="335" y="786"/>
                    </a:cubicBezTo>
                    <a:cubicBezTo>
                      <a:pt x="336" y="787"/>
                      <a:pt x="336" y="787"/>
                      <a:pt x="337" y="788"/>
                    </a:cubicBezTo>
                    <a:cubicBezTo>
                      <a:pt x="337" y="788"/>
                      <a:pt x="337" y="788"/>
                      <a:pt x="337" y="788"/>
                    </a:cubicBezTo>
                    <a:cubicBezTo>
                      <a:pt x="337" y="789"/>
                      <a:pt x="338" y="788"/>
                      <a:pt x="338" y="788"/>
                    </a:cubicBezTo>
                    <a:cubicBezTo>
                      <a:pt x="339" y="788"/>
                      <a:pt x="339" y="788"/>
                      <a:pt x="340" y="788"/>
                    </a:cubicBezTo>
                    <a:cubicBezTo>
                      <a:pt x="340" y="787"/>
                      <a:pt x="341" y="787"/>
                      <a:pt x="341" y="787"/>
                    </a:cubicBezTo>
                    <a:cubicBezTo>
                      <a:pt x="343" y="786"/>
                      <a:pt x="344" y="787"/>
                      <a:pt x="346" y="786"/>
                    </a:cubicBezTo>
                    <a:cubicBezTo>
                      <a:pt x="346" y="786"/>
                      <a:pt x="346" y="786"/>
                      <a:pt x="346" y="786"/>
                    </a:cubicBezTo>
                    <a:cubicBezTo>
                      <a:pt x="347" y="786"/>
                      <a:pt x="347" y="786"/>
                      <a:pt x="347" y="786"/>
                    </a:cubicBezTo>
                    <a:cubicBezTo>
                      <a:pt x="348" y="786"/>
                      <a:pt x="349" y="787"/>
                      <a:pt x="349" y="788"/>
                    </a:cubicBezTo>
                    <a:cubicBezTo>
                      <a:pt x="349" y="788"/>
                      <a:pt x="350" y="788"/>
                      <a:pt x="351" y="788"/>
                    </a:cubicBezTo>
                    <a:cubicBezTo>
                      <a:pt x="351" y="789"/>
                      <a:pt x="353" y="789"/>
                      <a:pt x="354" y="790"/>
                    </a:cubicBezTo>
                    <a:cubicBezTo>
                      <a:pt x="355" y="791"/>
                      <a:pt x="356" y="792"/>
                      <a:pt x="357" y="793"/>
                    </a:cubicBezTo>
                    <a:cubicBezTo>
                      <a:pt x="357" y="793"/>
                      <a:pt x="358" y="793"/>
                      <a:pt x="358" y="793"/>
                    </a:cubicBezTo>
                    <a:cubicBezTo>
                      <a:pt x="359" y="793"/>
                      <a:pt x="359" y="794"/>
                      <a:pt x="360" y="794"/>
                    </a:cubicBezTo>
                    <a:cubicBezTo>
                      <a:pt x="361" y="794"/>
                      <a:pt x="361" y="795"/>
                      <a:pt x="362" y="795"/>
                    </a:cubicBezTo>
                    <a:cubicBezTo>
                      <a:pt x="363" y="796"/>
                      <a:pt x="364" y="797"/>
                      <a:pt x="365" y="798"/>
                    </a:cubicBezTo>
                    <a:cubicBezTo>
                      <a:pt x="366" y="798"/>
                      <a:pt x="366" y="799"/>
                      <a:pt x="366" y="799"/>
                    </a:cubicBezTo>
                    <a:cubicBezTo>
                      <a:pt x="367" y="799"/>
                      <a:pt x="368" y="800"/>
                      <a:pt x="369" y="800"/>
                    </a:cubicBezTo>
                    <a:cubicBezTo>
                      <a:pt x="370" y="800"/>
                      <a:pt x="371" y="800"/>
                      <a:pt x="371" y="801"/>
                    </a:cubicBezTo>
                    <a:cubicBezTo>
                      <a:pt x="372" y="801"/>
                      <a:pt x="372" y="802"/>
                      <a:pt x="373" y="802"/>
                    </a:cubicBezTo>
                    <a:cubicBezTo>
                      <a:pt x="374" y="803"/>
                      <a:pt x="376" y="804"/>
                      <a:pt x="378" y="805"/>
                    </a:cubicBezTo>
                    <a:cubicBezTo>
                      <a:pt x="379" y="805"/>
                      <a:pt x="379" y="805"/>
                      <a:pt x="380" y="806"/>
                    </a:cubicBezTo>
                    <a:cubicBezTo>
                      <a:pt x="380" y="807"/>
                      <a:pt x="381" y="807"/>
                      <a:pt x="382" y="807"/>
                    </a:cubicBezTo>
                    <a:cubicBezTo>
                      <a:pt x="383" y="807"/>
                      <a:pt x="383" y="808"/>
                      <a:pt x="384" y="809"/>
                    </a:cubicBezTo>
                    <a:cubicBezTo>
                      <a:pt x="384" y="809"/>
                      <a:pt x="384" y="810"/>
                      <a:pt x="384" y="811"/>
                    </a:cubicBezTo>
                    <a:cubicBezTo>
                      <a:pt x="383" y="811"/>
                      <a:pt x="382" y="812"/>
                      <a:pt x="383" y="812"/>
                    </a:cubicBezTo>
                    <a:cubicBezTo>
                      <a:pt x="382" y="812"/>
                      <a:pt x="382" y="812"/>
                      <a:pt x="382" y="813"/>
                    </a:cubicBezTo>
                    <a:cubicBezTo>
                      <a:pt x="381" y="813"/>
                      <a:pt x="381" y="814"/>
                      <a:pt x="380" y="815"/>
                    </a:cubicBezTo>
                    <a:cubicBezTo>
                      <a:pt x="380" y="815"/>
                      <a:pt x="380" y="816"/>
                      <a:pt x="380" y="816"/>
                    </a:cubicBezTo>
                    <a:cubicBezTo>
                      <a:pt x="379" y="817"/>
                      <a:pt x="379" y="818"/>
                      <a:pt x="378" y="820"/>
                    </a:cubicBezTo>
                    <a:cubicBezTo>
                      <a:pt x="377" y="820"/>
                      <a:pt x="376" y="822"/>
                      <a:pt x="375" y="823"/>
                    </a:cubicBezTo>
                    <a:cubicBezTo>
                      <a:pt x="375" y="823"/>
                      <a:pt x="375" y="823"/>
                      <a:pt x="375" y="823"/>
                    </a:cubicBezTo>
                    <a:cubicBezTo>
                      <a:pt x="374" y="823"/>
                      <a:pt x="374" y="823"/>
                      <a:pt x="374" y="824"/>
                    </a:cubicBezTo>
                    <a:cubicBezTo>
                      <a:pt x="374" y="825"/>
                      <a:pt x="373" y="826"/>
                      <a:pt x="373" y="827"/>
                    </a:cubicBezTo>
                    <a:cubicBezTo>
                      <a:pt x="372" y="827"/>
                      <a:pt x="372" y="828"/>
                      <a:pt x="372" y="829"/>
                    </a:cubicBezTo>
                    <a:cubicBezTo>
                      <a:pt x="372" y="829"/>
                      <a:pt x="371" y="829"/>
                      <a:pt x="371" y="829"/>
                    </a:cubicBezTo>
                    <a:cubicBezTo>
                      <a:pt x="371" y="830"/>
                      <a:pt x="370" y="830"/>
                      <a:pt x="369" y="831"/>
                    </a:cubicBezTo>
                    <a:cubicBezTo>
                      <a:pt x="369" y="832"/>
                      <a:pt x="369" y="832"/>
                      <a:pt x="369" y="833"/>
                    </a:cubicBezTo>
                    <a:cubicBezTo>
                      <a:pt x="369" y="833"/>
                      <a:pt x="369" y="834"/>
                      <a:pt x="369" y="834"/>
                    </a:cubicBezTo>
                    <a:cubicBezTo>
                      <a:pt x="369" y="835"/>
                      <a:pt x="369" y="837"/>
                      <a:pt x="369" y="838"/>
                    </a:cubicBezTo>
                    <a:cubicBezTo>
                      <a:pt x="368" y="839"/>
                      <a:pt x="368" y="840"/>
                      <a:pt x="367" y="840"/>
                    </a:cubicBezTo>
                    <a:cubicBezTo>
                      <a:pt x="367" y="841"/>
                      <a:pt x="368" y="841"/>
                      <a:pt x="368" y="841"/>
                    </a:cubicBezTo>
                    <a:cubicBezTo>
                      <a:pt x="368" y="842"/>
                      <a:pt x="367" y="841"/>
                      <a:pt x="367" y="841"/>
                    </a:cubicBezTo>
                    <a:cubicBezTo>
                      <a:pt x="366" y="841"/>
                      <a:pt x="366" y="841"/>
                      <a:pt x="366" y="840"/>
                    </a:cubicBezTo>
                    <a:cubicBezTo>
                      <a:pt x="366" y="840"/>
                      <a:pt x="366" y="840"/>
                      <a:pt x="366" y="839"/>
                    </a:cubicBezTo>
                    <a:cubicBezTo>
                      <a:pt x="366" y="839"/>
                      <a:pt x="366" y="838"/>
                      <a:pt x="366" y="838"/>
                    </a:cubicBezTo>
                    <a:cubicBezTo>
                      <a:pt x="366" y="838"/>
                      <a:pt x="366" y="837"/>
                      <a:pt x="366" y="837"/>
                    </a:cubicBezTo>
                    <a:cubicBezTo>
                      <a:pt x="366" y="836"/>
                      <a:pt x="366" y="836"/>
                      <a:pt x="365" y="836"/>
                    </a:cubicBezTo>
                    <a:cubicBezTo>
                      <a:pt x="365" y="836"/>
                      <a:pt x="364" y="836"/>
                      <a:pt x="363" y="836"/>
                    </a:cubicBezTo>
                    <a:cubicBezTo>
                      <a:pt x="363" y="836"/>
                      <a:pt x="362" y="837"/>
                      <a:pt x="361" y="837"/>
                    </a:cubicBezTo>
                    <a:cubicBezTo>
                      <a:pt x="361" y="838"/>
                      <a:pt x="360" y="838"/>
                      <a:pt x="359" y="839"/>
                    </a:cubicBezTo>
                    <a:cubicBezTo>
                      <a:pt x="359" y="839"/>
                      <a:pt x="359" y="840"/>
                      <a:pt x="359" y="840"/>
                    </a:cubicBezTo>
                    <a:cubicBezTo>
                      <a:pt x="359" y="841"/>
                      <a:pt x="359" y="842"/>
                      <a:pt x="358" y="842"/>
                    </a:cubicBezTo>
                    <a:cubicBezTo>
                      <a:pt x="358" y="843"/>
                      <a:pt x="357" y="843"/>
                      <a:pt x="357" y="844"/>
                    </a:cubicBezTo>
                    <a:cubicBezTo>
                      <a:pt x="357" y="844"/>
                      <a:pt x="357" y="844"/>
                      <a:pt x="357" y="844"/>
                    </a:cubicBezTo>
                    <a:cubicBezTo>
                      <a:pt x="356" y="846"/>
                      <a:pt x="354" y="848"/>
                      <a:pt x="354" y="850"/>
                    </a:cubicBezTo>
                    <a:cubicBezTo>
                      <a:pt x="353" y="851"/>
                      <a:pt x="352" y="852"/>
                      <a:pt x="352" y="854"/>
                    </a:cubicBezTo>
                    <a:cubicBezTo>
                      <a:pt x="352" y="854"/>
                      <a:pt x="352" y="854"/>
                      <a:pt x="352" y="855"/>
                    </a:cubicBezTo>
                    <a:cubicBezTo>
                      <a:pt x="351" y="856"/>
                      <a:pt x="350" y="857"/>
                      <a:pt x="349" y="858"/>
                    </a:cubicBezTo>
                    <a:cubicBezTo>
                      <a:pt x="349" y="858"/>
                      <a:pt x="349" y="859"/>
                      <a:pt x="348" y="859"/>
                    </a:cubicBezTo>
                    <a:cubicBezTo>
                      <a:pt x="348" y="860"/>
                      <a:pt x="348" y="861"/>
                      <a:pt x="348" y="862"/>
                    </a:cubicBezTo>
                    <a:cubicBezTo>
                      <a:pt x="348" y="862"/>
                      <a:pt x="348" y="863"/>
                      <a:pt x="347" y="863"/>
                    </a:cubicBezTo>
                    <a:cubicBezTo>
                      <a:pt x="347" y="863"/>
                      <a:pt x="347" y="864"/>
                      <a:pt x="347" y="865"/>
                    </a:cubicBezTo>
                    <a:cubicBezTo>
                      <a:pt x="346" y="865"/>
                      <a:pt x="346" y="866"/>
                      <a:pt x="346" y="867"/>
                    </a:cubicBezTo>
                    <a:cubicBezTo>
                      <a:pt x="346" y="868"/>
                      <a:pt x="345" y="869"/>
                      <a:pt x="345" y="870"/>
                    </a:cubicBezTo>
                    <a:cubicBezTo>
                      <a:pt x="345" y="871"/>
                      <a:pt x="344" y="871"/>
                      <a:pt x="344" y="872"/>
                    </a:cubicBezTo>
                    <a:cubicBezTo>
                      <a:pt x="343" y="873"/>
                      <a:pt x="343" y="874"/>
                      <a:pt x="342" y="875"/>
                    </a:cubicBezTo>
                    <a:cubicBezTo>
                      <a:pt x="341" y="875"/>
                      <a:pt x="341" y="876"/>
                      <a:pt x="341" y="877"/>
                    </a:cubicBezTo>
                    <a:cubicBezTo>
                      <a:pt x="341" y="878"/>
                      <a:pt x="340" y="879"/>
                      <a:pt x="340" y="880"/>
                    </a:cubicBezTo>
                    <a:cubicBezTo>
                      <a:pt x="340" y="880"/>
                      <a:pt x="339" y="881"/>
                      <a:pt x="339" y="882"/>
                    </a:cubicBezTo>
                    <a:cubicBezTo>
                      <a:pt x="338" y="882"/>
                      <a:pt x="338" y="883"/>
                      <a:pt x="338" y="883"/>
                    </a:cubicBezTo>
                    <a:cubicBezTo>
                      <a:pt x="338" y="884"/>
                      <a:pt x="337" y="884"/>
                      <a:pt x="337" y="884"/>
                    </a:cubicBezTo>
                    <a:cubicBezTo>
                      <a:pt x="337" y="885"/>
                      <a:pt x="337" y="885"/>
                      <a:pt x="337" y="886"/>
                    </a:cubicBezTo>
                    <a:cubicBezTo>
                      <a:pt x="337" y="886"/>
                      <a:pt x="337" y="887"/>
                      <a:pt x="336" y="888"/>
                    </a:cubicBezTo>
                    <a:cubicBezTo>
                      <a:pt x="336" y="888"/>
                      <a:pt x="336" y="889"/>
                      <a:pt x="335" y="889"/>
                    </a:cubicBezTo>
                    <a:cubicBezTo>
                      <a:pt x="334" y="890"/>
                      <a:pt x="335" y="891"/>
                      <a:pt x="334" y="891"/>
                    </a:cubicBezTo>
                    <a:cubicBezTo>
                      <a:pt x="333" y="891"/>
                      <a:pt x="333" y="892"/>
                      <a:pt x="333" y="893"/>
                    </a:cubicBezTo>
                    <a:cubicBezTo>
                      <a:pt x="332" y="894"/>
                      <a:pt x="331" y="895"/>
                      <a:pt x="330" y="895"/>
                    </a:cubicBezTo>
                    <a:cubicBezTo>
                      <a:pt x="330" y="896"/>
                      <a:pt x="330" y="896"/>
                      <a:pt x="330" y="896"/>
                    </a:cubicBezTo>
                    <a:cubicBezTo>
                      <a:pt x="329" y="898"/>
                      <a:pt x="327" y="899"/>
                      <a:pt x="326" y="901"/>
                    </a:cubicBezTo>
                    <a:cubicBezTo>
                      <a:pt x="325" y="901"/>
                      <a:pt x="325" y="901"/>
                      <a:pt x="324" y="901"/>
                    </a:cubicBezTo>
                    <a:cubicBezTo>
                      <a:pt x="324" y="901"/>
                      <a:pt x="323" y="902"/>
                      <a:pt x="323" y="902"/>
                    </a:cubicBezTo>
                    <a:cubicBezTo>
                      <a:pt x="322" y="902"/>
                      <a:pt x="322" y="902"/>
                      <a:pt x="322" y="903"/>
                    </a:cubicBezTo>
                    <a:cubicBezTo>
                      <a:pt x="322" y="903"/>
                      <a:pt x="322" y="904"/>
                      <a:pt x="322" y="904"/>
                    </a:cubicBezTo>
                    <a:cubicBezTo>
                      <a:pt x="321" y="905"/>
                      <a:pt x="321" y="905"/>
                      <a:pt x="321" y="905"/>
                    </a:cubicBezTo>
                    <a:cubicBezTo>
                      <a:pt x="320" y="905"/>
                      <a:pt x="320" y="905"/>
                      <a:pt x="320" y="905"/>
                    </a:cubicBezTo>
                    <a:cubicBezTo>
                      <a:pt x="319" y="905"/>
                      <a:pt x="318" y="904"/>
                      <a:pt x="317" y="905"/>
                    </a:cubicBezTo>
                    <a:cubicBezTo>
                      <a:pt x="317" y="905"/>
                      <a:pt x="316" y="905"/>
                      <a:pt x="315" y="905"/>
                    </a:cubicBezTo>
                    <a:cubicBezTo>
                      <a:pt x="315" y="905"/>
                      <a:pt x="315" y="906"/>
                      <a:pt x="314" y="906"/>
                    </a:cubicBezTo>
                    <a:cubicBezTo>
                      <a:pt x="314" y="906"/>
                      <a:pt x="313" y="906"/>
                      <a:pt x="313" y="906"/>
                    </a:cubicBezTo>
                    <a:cubicBezTo>
                      <a:pt x="312" y="905"/>
                      <a:pt x="312" y="904"/>
                      <a:pt x="311" y="903"/>
                    </a:cubicBezTo>
                    <a:cubicBezTo>
                      <a:pt x="310" y="903"/>
                      <a:pt x="310" y="903"/>
                      <a:pt x="310" y="904"/>
                    </a:cubicBezTo>
                    <a:cubicBezTo>
                      <a:pt x="310" y="904"/>
                      <a:pt x="309" y="904"/>
                      <a:pt x="308" y="904"/>
                    </a:cubicBezTo>
                    <a:cubicBezTo>
                      <a:pt x="308" y="903"/>
                      <a:pt x="308" y="903"/>
                      <a:pt x="307" y="902"/>
                    </a:cubicBezTo>
                    <a:cubicBezTo>
                      <a:pt x="307" y="902"/>
                      <a:pt x="306" y="902"/>
                      <a:pt x="306" y="902"/>
                    </a:cubicBezTo>
                    <a:cubicBezTo>
                      <a:pt x="306" y="902"/>
                      <a:pt x="305" y="902"/>
                      <a:pt x="305" y="902"/>
                    </a:cubicBezTo>
                    <a:cubicBezTo>
                      <a:pt x="304" y="902"/>
                      <a:pt x="303" y="902"/>
                      <a:pt x="301" y="902"/>
                    </a:cubicBezTo>
                    <a:cubicBezTo>
                      <a:pt x="301" y="901"/>
                      <a:pt x="300" y="900"/>
                      <a:pt x="300" y="898"/>
                    </a:cubicBezTo>
                    <a:cubicBezTo>
                      <a:pt x="300" y="898"/>
                      <a:pt x="300" y="898"/>
                      <a:pt x="299" y="897"/>
                    </a:cubicBezTo>
                    <a:cubicBezTo>
                      <a:pt x="299" y="897"/>
                      <a:pt x="298" y="897"/>
                      <a:pt x="298" y="897"/>
                    </a:cubicBezTo>
                    <a:cubicBezTo>
                      <a:pt x="297" y="899"/>
                      <a:pt x="297" y="900"/>
                      <a:pt x="296" y="901"/>
                    </a:cubicBezTo>
                    <a:cubicBezTo>
                      <a:pt x="295" y="902"/>
                      <a:pt x="295" y="903"/>
                      <a:pt x="294" y="903"/>
                    </a:cubicBezTo>
                    <a:cubicBezTo>
                      <a:pt x="293" y="904"/>
                      <a:pt x="293" y="905"/>
                      <a:pt x="292" y="906"/>
                    </a:cubicBezTo>
                    <a:cubicBezTo>
                      <a:pt x="292" y="906"/>
                      <a:pt x="291" y="907"/>
                      <a:pt x="291" y="908"/>
                    </a:cubicBezTo>
                    <a:cubicBezTo>
                      <a:pt x="291" y="909"/>
                      <a:pt x="290" y="909"/>
                      <a:pt x="290" y="910"/>
                    </a:cubicBezTo>
                    <a:cubicBezTo>
                      <a:pt x="290" y="911"/>
                      <a:pt x="289" y="911"/>
                      <a:pt x="288" y="912"/>
                    </a:cubicBezTo>
                    <a:cubicBezTo>
                      <a:pt x="288" y="913"/>
                      <a:pt x="287" y="913"/>
                      <a:pt x="287" y="914"/>
                    </a:cubicBezTo>
                    <a:cubicBezTo>
                      <a:pt x="286" y="914"/>
                      <a:pt x="286" y="915"/>
                      <a:pt x="286" y="915"/>
                    </a:cubicBezTo>
                    <a:cubicBezTo>
                      <a:pt x="285" y="916"/>
                      <a:pt x="285" y="917"/>
                      <a:pt x="284" y="918"/>
                    </a:cubicBezTo>
                    <a:cubicBezTo>
                      <a:pt x="284" y="919"/>
                      <a:pt x="283" y="919"/>
                      <a:pt x="283" y="920"/>
                    </a:cubicBezTo>
                    <a:cubicBezTo>
                      <a:pt x="282" y="920"/>
                      <a:pt x="282" y="921"/>
                      <a:pt x="282" y="921"/>
                    </a:cubicBezTo>
                    <a:cubicBezTo>
                      <a:pt x="282" y="922"/>
                      <a:pt x="281" y="922"/>
                      <a:pt x="280" y="923"/>
                    </a:cubicBezTo>
                    <a:cubicBezTo>
                      <a:pt x="280" y="924"/>
                      <a:pt x="280" y="924"/>
                      <a:pt x="280" y="925"/>
                    </a:cubicBezTo>
                    <a:cubicBezTo>
                      <a:pt x="280" y="926"/>
                      <a:pt x="279" y="927"/>
                      <a:pt x="279" y="929"/>
                    </a:cubicBezTo>
                    <a:cubicBezTo>
                      <a:pt x="279" y="929"/>
                      <a:pt x="279" y="929"/>
                      <a:pt x="279" y="930"/>
                    </a:cubicBezTo>
                    <a:cubicBezTo>
                      <a:pt x="278" y="930"/>
                      <a:pt x="277" y="930"/>
                      <a:pt x="276" y="930"/>
                    </a:cubicBezTo>
                    <a:cubicBezTo>
                      <a:pt x="276" y="930"/>
                      <a:pt x="276" y="930"/>
                      <a:pt x="275" y="931"/>
                    </a:cubicBezTo>
                    <a:cubicBezTo>
                      <a:pt x="275" y="931"/>
                      <a:pt x="274" y="931"/>
                      <a:pt x="273" y="931"/>
                    </a:cubicBezTo>
                    <a:cubicBezTo>
                      <a:pt x="272" y="932"/>
                      <a:pt x="271" y="933"/>
                      <a:pt x="270" y="933"/>
                    </a:cubicBezTo>
                    <a:cubicBezTo>
                      <a:pt x="269" y="933"/>
                      <a:pt x="267" y="933"/>
                      <a:pt x="266" y="933"/>
                    </a:cubicBezTo>
                    <a:cubicBezTo>
                      <a:pt x="265" y="934"/>
                      <a:pt x="265" y="935"/>
                      <a:pt x="264" y="935"/>
                    </a:cubicBezTo>
                    <a:cubicBezTo>
                      <a:pt x="264" y="936"/>
                      <a:pt x="263" y="937"/>
                      <a:pt x="263" y="938"/>
                    </a:cubicBezTo>
                    <a:cubicBezTo>
                      <a:pt x="262" y="938"/>
                      <a:pt x="262" y="939"/>
                      <a:pt x="261" y="939"/>
                    </a:cubicBezTo>
                    <a:cubicBezTo>
                      <a:pt x="260" y="939"/>
                      <a:pt x="260" y="940"/>
                      <a:pt x="259" y="940"/>
                    </a:cubicBezTo>
                    <a:cubicBezTo>
                      <a:pt x="259" y="940"/>
                      <a:pt x="259" y="941"/>
                      <a:pt x="259" y="942"/>
                    </a:cubicBezTo>
                    <a:cubicBezTo>
                      <a:pt x="258" y="942"/>
                      <a:pt x="258" y="942"/>
                      <a:pt x="257" y="943"/>
                    </a:cubicBezTo>
                    <a:cubicBezTo>
                      <a:pt x="257" y="943"/>
                      <a:pt x="256" y="943"/>
                      <a:pt x="255" y="943"/>
                    </a:cubicBezTo>
                    <a:cubicBezTo>
                      <a:pt x="255" y="944"/>
                      <a:pt x="254" y="944"/>
                      <a:pt x="253" y="944"/>
                    </a:cubicBezTo>
                    <a:cubicBezTo>
                      <a:pt x="250" y="946"/>
                      <a:pt x="250" y="946"/>
                      <a:pt x="249" y="949"/>
                    </a:cubicBezTo>
                    <a:cubicBezTo>
                      <a:pt x="248" y="949"/>
                      <a:pt x="248" y="949"/>
                      <a:pt x="248" y="949"/>
                    </a:cubicBezTo>
                    <a:cubicBezTo>
                      <a:pt x="247" y="949"/>
                      <a:pt x="247" y="950"/>
                      <a:pt x="247" y="950"/>
                    </a:cubicBezTo>
                    <a:cubicBezTo>
                      <a:pt x="246" y="950"/>
                      <a:pt x="246" y="949"/>
                      <a:pt x="246" y="949"/>
                    </a:cubicBezTo>
                    <a:cubicBezTo>
                      <a:pt x="246" y="948"/>
                      <a:pt x="245" y="948"/>
                      <a:pt x="245" y="948"/>
                    </a:cubicBezTo>
                    <a:cubicBezTo>
                      <a:pt x="245" y="947"/>
                      <a:pt x="246" y="946"/>
                      <a:pt x="246" y="946"/>
                    </a:cubicBezTo>
                    <a:cubicBezTo>
                      <a:pt x="247" y="946"/>
                      <a:pt x="247" y="946"/>
                      <a:pt x="248" y="946"/>
                    </a:cubicBezTo>
                    <a:cubicBezTo>
                      <a:pt x="248" y="945"/>
                      <a:pt x="248" y="944"/>
                      <a:pt x="248" y="943"/>
                    </a:cubicBezTo>
                    <a:cubicBezTo>
                      <a:pt x="247" y="943"/>
                      <a:pt x="247" y="943"/>
                      <a:pt x="247" y="943"/>
                    </a:cubicBezTo>
                    <a:cubicBezTo>
                      <a:pt x="247" y="943"/>
                      <a:pt x="247" y="943"/>
                      <a:pt x="247" y="943"/>
                    </a:cubicBezTo>
                    <a:cubicBezTo>
                      <a:pt x="246" y="943"/>
                      <a:pt x="246" y="944"/>
                      <a:pt x="245" y="945"/>
                    </a:cubicBezTo>
                    <a:cubicBezTo>
                      <a:pt x="245" y="945"/>
                      <a:pt x="244" y="945"/>
                      <a:pt x="244" y="945"/>
                    </a:cubicBezTo>
                    <a:cubicBezTo>
                      <a:pt x="244" y="947"/>
                      <a:pt x="243" y="947"/>
                      <a:pt x="243" y="948"/>
                    </a:cubicBezTo>
                    <a:cubicBezTo>
                      <a:pt x="243" y="948"/>
                      <a:pt x="243" y="949"/>
                      <a:pt x="242" y="949"/>
                    </a:cubicBezTo>
                    <a:cubicBezTo>
                      <a:pt x="241" y="950"/>
                      <a:pt x="240" y="951"/>
                      <a:pt x="240" y="952"/>
                    </a:cubicBezTo>
                    <a:cubicBezTo>
                      <a:pt x="239" y="953"/>
                      <a:pt x="239" y="954"/>
                      <a:pt x="237" y="954"/>
                    </a:cubicBezTo>
                    <a:cubicBezTo>
                      <a:pt x="237" y="954"/>
                      <a:pt x="236" y="955"/>
                      <a:pt x="236" y="956"/>
                    </a:cubicBezTo>
                    <a:cubicBezTo>
                      <a:pt x="236" y="956"/>
                      <a:pt x="235" y="957"/>
                      <a:pt x="235" y="957"/>
                    </a:cubicBezTo>
                    <a:cubicBezTo>
                      <a:pt x="234" y="958"/>
                      <a:pt x="234" y="959"/>
                      <a:pt x="233" y="959"/>
                    </a:cubicBezTo>
                    <a:cubicBezTo>
                      <a:pt x="233" y="960"/>
                      <a:pt x="232" y="960"/>
                      <a:pt x="232" y="961"/>
                    </a:cubicBezTo>
                    <a:cubicBezTo>
                      <a:pt x="232" y="961"/>
                      <a:pt x="231" y="961"/>
                      <a:pt x="231" y="960"/>
                    </a:cubicBezTo>
                    <a:cubicBezTo>
                      <a:pt x="231" y="960"/>
                      <a:pt x="230" y="960"/>
                      <a:pt x="229" y="960"/>
                    </a:cubicBezTo>
                    <a:cubicBezTo>
                      <a:pt x="229" y="960"/>
                      <a:pt x="229" y="961"/>
                      <a:pt x="228" y="961"/>
                    </a:cubicBezTo>
                    <a:cubicBezTo>
                      <a:pt x="227" y="961"/>
                      <a:pt x="226" y="961"/>
                      <a:pt x="225" y="961"/>
                    </a:cubicBezTo>
                    <a:cubicBezTo>
                      <a:pt x="225" y="961"/>
                      <a:pt x="224" y="961"/>
                      <a:pt x="224" y="962"/>
                    </a:cubicBezTo>
                    <a:cubicBezTo>
                      <a:pt x="223" y="962"/>
                      <a:pt x="222" y="962"/>
                      <a:pt x="221" y="962"/>
                    </a:cubicBezTo>
                    <a:cubicBezTo>
                      <a:pt x="221" y="962"/>
                      <a:pt x="221" y="962"/>
                      <a:pt x="220" y="962"/>
                    </a:cubicBezTo>
                    <a:cubicBezTo>
                      <a:pt x="220" y="962"/>
                      <a:pt x="220" y="962"/>
                      <a:pt x="220" y="961"/>
                    </a:cubicBezTo>
                    <a:cubicBezTo>
                      <a:pt x="220" y="960"/>
                      <a:pt x="222" y="960"/>
                      <a:pt x="222" y="958"/>
                    </a:cubicBezTo>
                    <a:cubicBezTo>
                      <a:pt x="222" y="958"/>
                      <a:pt x="222" y="958"/>
                      <a:pt x="222" y="958"/>
                    </a:cubicBezTo>
                    <a:cubicBezTo>
                      <a:pt x="223" y="957"/>
                      <a:pt x="224" y="957"/>
                      <a:pt x="224" y="956"/>
                    </a:cubicBezTo>
                    <a:cubicBezTo>
                      <a:pt x="225" y="955"/>
                      <a:pt x="226" y="955"/>
                      <a:pt x="226" y="955"/>
                    </a:cubicBezTo>
                    <a:cubicBezTo>
                      <a:pt x="227" y="954"/>
                      <a:pt x="227" y="954"/>
                      <a:pt x="228" y="954"/>
                    </a:cubicBezTo>
                    <a:cubicBezTo>
                      <a:pt x="228" y="953"/>
                      <a:pt x="229" y="953"/>
                      <a:pt x="229" y="953"/>
                    </a:cubicBezTo>
                    <a:cubicBezTo>
                      <a:pt x="229" y="952"/>
                      <a:pt x="229" y="952"/>
                      <a:pt x="229" y="952"/>
                    </a:cubicBezTo>
                    <a:cubicBezTo>
                      <a:pt x="230" y="951"/>
                      <a:pt x="231" y="950"/>
                      <a:pt x="231" y="950"/>
                    </a:cubicBezTo>
                    <a:cubicBezTo>
                      <a:pt x="232" y="949"/>
                      <a:pt x="232" y="948"/>
                      <a:pt x="233" y="948"/>
                    </a:cubicBezTo>
                    <a:cubicBezTo>
                      <a:pt x="233" y="947"/>
                      <a:pt x="233" y="947"/>
                      <a:pt x="234" y="946"/>
                    </a:cubicBezTo>
                    <a:cubicBezTo>
                      <a:pt x="234" y="945"/>
                      <a:pt x="234" y="944"/>
                      <a:pt x="236" y="943"/>
                    </a:cubicBezTo>
                    <a:cubicBezTo>
                      <a:pt x="237" y="943"/>
                      <a:pt x="237" y="943"/>
                      <a:pt x="237" y="942"/>
                    </a:cubicBezTo>
                    <a:cubicBezTo>
                      <a:pt x="238" y="941"/>
                      <a:pt x="238" y="940"/>
                      <a:pt x="239" y="939"/>
                    </a:cubicBezTo>
                    <a:cubicBezTo>
                      <a:pt x="239" y="939"/>
                      <a:pt x="239" y="939"/>
                      <a:pt x="240" y="939"/>
                    </a:cubicBezTo>
                    <a:cubicBezTo>
                      <a:pt x="240" y="938"/>
                      <a:pt x="241" y="937"/>
                      <a:pt x="241" y="937"/>
                    </a:cubicBezTo>
                    <a:cubicBezTo>
                      <a:pt x="241" y="936"/>
                      <a:pt x="243" y="935"/>
                      <a:pt x="243" y="934"/>
                    </a:cubicBezTo>
                    <a:cubicBezTo>
                      <a:pt x="243" y="933"/>
                      <a:pt x="244" y="933"/>
                      <a:pt x="244" y="932"/>
                    </a:cubicBezTo>
                    <a:cubicBezTo>
                      <a:pt x="244" y="931"/>
                      <a:pt x="245" y="931"/>
                      <a:pt x="245" y="930"/>
                    </a:cubicBezTo>
                    <a:cubicBezTo>
                      <a:pt x="246" y="930"/>
                      <a:pt x="247" y="929"/>
                      <a:pt x="247" y="928"/>
                    </a:cubicBezTo>
                    <a:cubicBezTo>
                      <a:pt x="248" y="927"/>
                      <a:pt x="249" y="926"/>
                      <a:pt x="249" y="925"/>
                    </a:cubicBezTo>
                    <a:cubicBezTo>
                      <a:pt x="249" y="925"/>
                      <a:pt x="249" y="924"/>
                      <a:pt x="250" y="923"/>
                    </a:cubicBezTo>
                    <a:cubicBezTo>
                      <a:pt x="251" y="923"/>
                      <a:pt x="251" y="922"/>
                      <a:pt x="251" y="922"/>
                    </a:cubicBezTo>
                    <a:cubicBezTo>
                      <a:pt x="252" y="921"/>
                      <a:pt x="252" y="919"/>
                      <a:pt x="253" y="919"/>
                    </a:cubicBezTo>
                    <a:cubicBezTo>
                      <a:pt x="254" y="918"/>
                      <a:pt x="255" y="917"/>
                      <a:pt x="256" y="916"/>
                    </a:cubicBezTo>
                    <a:cubicBezTo>
                      <a:pt x="256" y="916"/>
                      <a:pt x="256" y="915"/>
                      <a:pt x="256" y="915"/>
                    </a:cubicBezTo>
                    <a:cubicBezTo>
                      <a:pt x="257" y="915"/>
                      <a:pt x="258" y="914"/>
                      <a:pt x="259" y="914"/>
                    </a:cubicBezTo>
                    <a:cubicBezTo>
                      <a:pt x="259" y="913"/>
                      <a:pt x="259" y="912"/>
                      <a:pt x="260" y="911"/>
                    </a:cubicBezTo>
                    <a:cubicBezTo>
                      <a:pt x="260" y="911"/>
                      <a:pt x="260" y="910"/>
                      <a:pt x="261" y="910"/>
                    </a:cubicBezTo>
                    <a:cubicBezTo>
                      <a:pt x="261" y="909"/>
                      <a:pt x="261" y="908"/>
                      <a:pt x="262" y="908"/>
                    </a:cubicBezTo>
                    <a:cubicBezTo>
                      <a:pt x="262" y="908"/>
                      <a:pt x="262" y="907"/>
                      <a:pt x="262" y="907"/>
                    </a:cubicBezTo>
                    <a:cubicBezTo>
                      <a:pt x="263" y="906"/>
                      <a:pt x="264" y="905"/>
                      <a:pt x="265" y="904"/>
                    </a:cubicBezTo>
                    <a:cubicBezTo>
                      <a:pt x="266" y="903"/>
                      <a:pt x="266" y="901"/>
                      <a:pt x="268" y="900"/>
                    </a:cubicBezTo>
                    <a:cubicBezTo>
                      <a:pt x="268" y="899"/>
                      <a:pt x="269" y="898"/>
                      <a:pt x="269" y="897"/>
                    </a:cubicBezTo>
                    <a:cubicBezTo>
                      <a:pt x="269" y="897"/>
                      <a:pt x="270" y="897"/>
                      <a:pt x="270" y="897"/>
                    </a:cubicBezTo>
                    <a:cubicBezTo>
                      <a:pt x="270" y="896"/>
                      <a:pt x="271" y="896"/>
                      <a:pt x="270" y="895"/>
                    </a:cubicBezTo>
                    <a:cubicBezTo>
                      <a:pt x="271" y="894"/>
                      <a:pt x="272" y="893"/>
                      <a:pt x="273" y="892"/>
                    </a:cubicBezTo>
                    <a:cubicBezTo>
                      <a:pt x="273" y="891"/>
                      <a:pt x="274" y="891"/>
                      <a:pt x="274" y="890"/>
                    </a:cubicBezTo>
                    <a:cubicBezTo>
                      <a:pt x="274" y="890"/>
                      <a:pt x="274" y="889"/>
                      <a:pt x="274" y="889"/>
                    </a:cubicBezTo>
                    <a:cubicBezTo>
                      <a:pt x="274" y="889"/>
                      <a:pt x="275" y="888"/>
                      <a:pt x="275" y="888"/>
                    </a:cubicBezTo>
                    <a:cubicBezTo>
                      <a:pt x="276" y="888"/>
                      <a:pt x="276" y="888"/>
                      <a:pt x="276" y="889"/>
                    </a:cubicBezTo>
                    <a:cubicBezTo>
                      <a:pt x="276" y="889"/>
                      <a:pt x="275" y="890"/>
                      <a:pt x="275" y="891"/>
                    </a:cubicBezTo>
                    <a:cubicBezTo>
                      <a:pt x="275" y="891"/>
                      <a:pt x="275" y="892"/>
                      <a:pt x="275" y="892"/>
                    </a:cubicBezTo>
                    <a:cubicBezTo>
                      <a:pt x="274" y="893"/>
                      <a:pt x="274" y="894"/>
                      <a:pt x="273" y="894"/>
                    </a:cubicBezTo>
                    <a:cubicBezTo>
                      <a:pt x="273" y="895"/>
                      <a:pt x="272" y="895"/>
                      <a:pt x="273" y="896"/>
                    </a:cubicBezTo>
                    <a:cubicBezTo>
                      <a:pt x="272" y="897"/>
                      <a:pt x="271" y="898"/>
                      <a:pt x="271" y="898"/>
                    </a:cubicBezTo>
                    <a:cubicBezTo>
                      <a:pt x="271" y="899"/>
                      <a:pt x="271" y="899"/>
                      <a:pt x="271" y="900"/>
                    </a:cubicBezTo>
                    <a:cubicBezTo>
                      <a:pt x="270" y="901"/>
                      <a:pt x="268" y="901"/>
                      <a:pt x="268" y="903"/>
                    </a:cubicBezTo>
                    <a:cubicBezTo>
                      <a:pt x="267" y="904"/>
                      <a:pt x="267" y="905"/>
                      <a:pt x="266" y="907"/>
                    </a:cubicBezTo>
                    <a:cubicBezTo>
                      <a:pt x="266" y="907"/>
                      <a:pt x="265" y="908"/>
                      <a:pt x="265" y="908"/>
                    </a:cubicBezTo>
                    <a:cubicBezTo>
                      <a:pt x="265" y="909"/>
                      <a:pt x="264" y="909"/>
                      <a:pt x="264" y="909"/>
                    </a:cubicBezTo>
                    <a:cubicBezTo>
                      <a:pt x="264" y="910"/>
                      <a:pt x="264" y="910"/>
                      <a:pt x="264" y="911"/>
                    </a:cubicBezTo>
                    <a:cubicBezTo>
                      <a:pt x="264" y="911"/>
                      <a:pt x="264" y="912"/>
                      <a:pt x="263" y="912"/>
                    </a:cubicBezTo>
                    <a:cubicBezTo>
                      <a:pt x="263" y="913"/>
                      <a:pt x="263" y="913"/>
                      <a:pt x="263" y="914"/>
                    </a:cubicBezTo>
                    <a:cubicBezTo>
                      <a:pt x="262" y="914"/>
                      <a:pt x="262" y="914"/>
                      <a:pt x="261" y="915"/>
                    </a:cubicBezTo>
                    <a:cubicBezTo>
                      <a:pt x="261" y="915"/>
                      <a:pt x="261" y="916"/>
                      <a:pt x="261" y="916"/>
                    </a:cubicBezTo>
                    <a:cubicBezTo>
                      <a:pt x="261" y="917"/>
                      <a:pt x="260" y="918"/>
                      <a:pt x="261" y="918"/>
                    </a:cubicBezTo>
                    <a:cubicBezTo>
                      <a:pt x="262" y="918"/>
                      <a:pt x="262" y="917"/>
                      <a:pt x="263" y="917"/>
                    </a:cubicBezTo>
                    <a:cubicBezTo>
                      <a:pt x="263" y="916"/>
                      <a:pt x="263" y="915"/>
                      <a:pt x="264" y="915"/>
                    </a:cubicBezTo>
                    <a:cubicBezTo>
                      <a:pt x="264" y="914"/>
                      <a:pt x="265" y="913"/>
                      <a:pt x="265" y="913"/>
                    </a:cubicBezTo>
                    <a:cubicBezTo>
                      <a:pt x="266" y="912"/>
                      <a:pt x="266" y="911"/>
                      <a:pt x="267" y="911"/>
                    </a:cubicBezTo>
                    <a:cubicBezTo>
                      <a:pt x="267" y="910"/>
                      <a:pt x="267" y="909"/>
                      <a:pt x="267" y="909"/>
                    </a:cubicBezTo>
                    <a:cubicBezTo>
                      <a:pt x="267" y="909"/>
                      <a:pt x="267" y="908"/>
                      <a:pt x="267" y="908"/>
                    </a:cubicBezTo>
                    <a:cubicBezTo>
                      <a:pt x="268" y="907"/>
                      <a:pt x="269" y="906"/>
                      <a:pt x="270" y="906"/>
                    </a:cubicBezTo>
                    <a:cubicBezTo>
                      <a:pt x="270" y="904"/>
                      <a:pt x="271" y="904"/>
                      <a:pt x="272" y="903"/>
                    </a:cubicBezTo>
                    <a:cubicBezTo>
                      <a:pt x="272" y="903"/>
                      <a:pt x="272" y="902"/>
                      <a:pt x="272" y="902"/>
                    </a:cubicBezTo>
                    <a:cubicBezTo>
                      <a:pt x="273" y="901"/>
                      <a:pt x="273" y="901"/>
                      <a:pt x="273" y="901"/>
                    </a:cubicBezTo>
                    <a:cubicBezTo>
                      <a:pt x="273" y="900"/>
                      <a:pt x="273" y="900"/>
                      <a:pt x="273" y="900"/>
                    </a:cubicBezTo>
                    <a:cubicBezTo>
                      <a:pt x="274" y="899"/>
                      <a:pt x="276" y="898"/>
                      <a:pt x="277" y="896"/>
                    </a:cubicBezTo>
                    <a:cubicBezTo>
                      <a:pt x="277" y="896"/>
                      <a:pt x="278" y="895"/>
                      <a:pt x="279" y="894"/>
                    </a:cubicBezTo>
                    <a:cubicBezTo>
                      <a:pt x="280" y="894"/>
                      <a:pt x="280" y="892"/>
                      <a:pt x="280" y="892"/>
                    </a:cubicBezTo>
                    <a:cubicBezTo>
                      <a:pt x="281" y="891"/>
                      <a:pt x="281" y="890"/>
                      <a:pt x="282" y="889"/>
                    </a:cubicBezTo>
                    <a:cubicBezTo>
                      <a:pt x="283" y="889"/>
                      <a:pt x="283" y="888"/>
                      <a:pt x="284" y="887"/>
                    </a:cubicBezTo>
                    <a:cubicBezTo>
                      <a:pt x="285" y="887"/>
                      <a:pt x="286" y="886"/>
                      <a:pt x="286" y="885"/>
                    </a:cubicBezTo>
                    <a:cubicBezTo>
                      <a:pt x="286" y="885"/>
                      <a:pt x="286" y="885"/>
                      <a:pt x="286" y="885"/>
                    </a:cubicBezTo>
                    <a:cubicBezTo>
                      <a:pt x="287" y="884"/>
                      <a:pt x="288" y="883"/>
                      <a:pt x="289" y="882"/>
                    </a:cubicBezTo>
                    <a:cubicBezTo>
                      <a:pt x="289" y="881"/>
                      <a:pt x="290" y="880"/>
                      <a:pt x="290" y="880"/>
                    </a:cubicBezTo>
                    <a:cubicBezTo>
                      <a:pt x="290" y="879"/>
                      <a:pt x="290" y="879"/>
                      <a:pt x="290" y="879"/>
                    </a:cubicBezTo>
                    <a:cubicBezTo>
                      <a:pt x="291" y="878"/>
                      <a:pt x="292" y="877"/>
                      <a:pt x="293" y="876"/>
                    </a:cubicBezTo>
                    <a:cubicBezTo>
                      <a:pt x="293" y="876"/>
                      <a:pt x="293" y="875"/>
                      <a:pt x="293" y="875"/>
                    </a:cubicBezTo>
                    <a:cubicBezTo>
                      <a:pt x="293" y="875"/>
                      <a:pt x="292" y="875"/>
                      <a:pt x="292" y="875"/>
                    </a:cubicBezTo>
                    <a:cubicBezTo>
                      <a:pt x="291" y="875"/>
                      <a:pt x="291" y="876"/>
                      <a:pt x="290" y="876"/>
                    </a:cubicBezTo>
                    <a:cubicBezTo>
                      <a:pt x="290" y="875"/>
                      <a:pt x="289" y="876"/>
                      <a:pt x="289" y="876"/>
                    </a:cubicBezTo>
                    <a:cubicBezTo>
                      <a:pt x="289" y="876"/>
                      <a:pt x="288" y="876"/>
                      <a:pt x="288" y="877"/>
                    </a:cubicBezTo>
                    <a:cubicBezTo>
                      <a:pt x="287" y="877"/>
                      <a:pt x="286" y="877"/>
                      <a:pt x="286" y="877"/>
                    </a:cubicBezTo>
                    <a:cubicBezTo>
                      <a:pt x="286" y="877"/>
                      <a:pt x="285" y="877"/>
                      <a:pt x="285" y="878"/>
                    </a:cubicBezTo>
                    <a:cubicBezTo>
                      <a:pt x="285" y="878"/>
                      <a:pt x="284" y="878"/>
                      <a:pt x="283" y="878"/>
                    </a:cubicBezTo>
                    <a:cubicBezTo>
                      <a:pt x="283" y="877"/>
                      <a:pt x="283" y="876"/>
                      <a:pt x="283" y="876"/>
                    </a:cubicBezTo>
                    <a:cubicBezTo>
                      <a:pt x="282" y="875"/>
                      <a:pt x="283" y="874"/>
                      <a:pt x="282" y="874"/>
                    </a:cubicBezTo>
                    <a:cubicBezTo>
                      <a:pt x="282" y="873"/>
                      <a:pt x="282" y="873"/>
                      <a:pt x="283" y="873"/>
                    </a:cubicBezTo>
                    <a:cubicBezTo>
                      <a:pt x="282" y="873"/>
                      <a:pt x="282" y="872"/>
                      <a:pt x="282" y="871"/>
                    </a:cubicBezTo>
                    <a:cubicBezTo>
                      <a:pt x="281" y="871"/>
                      <a:pt x="281" y="873"/>
                      <a:pt x="280" y="872"/>
                    </a:cubicBezTo>
                    <a:cubicBezTo>
                      <a:pt x="278" y="873"/>
                      <a:pt x="278" y="874"/>
                      <a:pt x="277" y="875"/>
                    </a:cubicBezTo>
                    <a:cubicBezTo>
                      <a:pt x="276" y="876"/>
                      <a:pt x="275" y="878"/>
                      <a:pt x="274" y="879"/>
                    </a:cubicBezTo>
                    <a:cubicBezTo>
                      <a:pt x="272" y="880"/>
                      <a:pt x="271" y="881"/>
                      <a:pt x="270" y="882"/>
                    </a:cubicBezTo>
                    <a:cubicBezTo>
                      <a:pt x="270" y="882"/>
                      <a:pt x="269" y="882"/>
                      <a:pt x="269" y="883"/>
                    </a:cubicBezTo>
                    <a:cubicBezTo>
                      <a:pt x="269" y="883"/>
                      <a:pt x="269" y="883"/>
                      <a:pt x="269" y="884"/>
                    </a:cubicBezTo>
                    <a:cubicBezTo>
                      <a:pt x="269" y="884"/>
                      <a:pt x="268" y="884"/>
                      <a:pt x="268" y="884"/>
                    </a:cubicBezTo>
                    <a:cubicBezTo>
                      <a:pt x="268" y="885"/>
                      <a:pt x="267" y="886"/>
                      <a:pt x="267" y="886"/>
                    </a:cubicBezTo>
                    <a:cubicBezTo>
                      <a:pt x="266" y="887"/>
                      <a:pt x="266" y="888"/>
                      <a:pt x="265" y="889"/>
                    </a:cubicBezTo>
                    <a:cubicBezTo>
                      <a:pt x="265" y="889"/>
                      <a:pt x="264" y="889"/>
                      <a:pt x="264" y="889"/>
                    </a:cubicBezTo>
                    <a:cubicBezTo>
                      <a:pt x="263" y="888"/>
                      <a:pt x="264" y="887"/>
                      <a:pt x="263" y="887"/>
                    </a:cubicBezTo>
                    <a:cubicBezTo>
                      <a:pt x="264" y="887"/>
                      <a:pt x="264" y="886"/>
                      <a:pt x="264" y="886"/>
                    </a:cubicBezTo>
                    <a:cubicBezTo>
                      <a:pt x="264" y="886"/>
                      <a:pt x="264" y="885"/>
                      <a:pt x="264" y="884"/>
                    </a:cubicBezTo>
                    <a:cubicBezTo>
                      <a:pt x="263" y="883"/>
                      <a:pt x="263" y="881"/>
                      <a:pt x="262" y="881"/>
                    </a:cubicBezTo>
                    <a:cubicBezTo>
                      <a:pt x="261" y="881"/>
                      <a:pt x="261" y="881"/>
                      <a:pt x="261" y="880"/>
                    </a:cubicBezTo>
                    <a:cubicBezTo>
                      <a:pt x="261" y="880"/>
                      <a:pt x="262" y="879"/>
                      <a:pt x="262" y="879"/>
                    </a:cubicBezTo>
                    <a:cubicBezTo>
                      <a:pt x="262" y="878"/>
                      <a:pt x="262" y="878"/>
                      <a:pt x="262" y="877"/>
                    </a:cubicBezTo>
                    <a:cubicBezTo>
                      <a:pt x="262" y="877"/>
                      <a:pt x="261" y="877"/>
                      <a:pt x="261" y="877"/>
                    </a:cubicBezTo>
                    <a:cubicBezTo>
                      <a:pt x="260" y="877"/>
                      <a:pt x="261" y="876"/>
                      <a:pt x="261" y="876"/>
                    </a:cubicBezTo>
                    <a:cubicBezTo>
                      <a:pt x="260" y="876"/>
                      <a:pt x="260" y="875"/>
                      <a:pt x="259" y="875"/>
                    </a:cubicBezTo>
                    <a:cubicBezTo>
                      <a:pt x="259" y="875"/>
                      <a:pt x="259" y="875"/>
                      <a:pt x="259" y="875"/>
                    </a:cubicBezTo>
                    <a:cubicBezTo>
                      <a:pt x="260" y="874"/>
                      <a:pt x="260" y="873"/>
                      <a:pt x="261" y="872"/>
                    </a:cubicBezTo>
                    <a:cubicBezTo>
                      <a:pt x="260" y="872"/>
                      <a:pt x="260" y="872"/>
                      <a:pt x="260" y="872"/>
                    </a:cubicBezTo>
                    <a:cubicBezTo>
                      <a:pt x="260" y="871"/>
                      <a:pt x="260" y="871"/>
                      <a:pt x="261" y="871"/>
                    </a:cubicBezTo>
                    <a:cubicBezTo>
                      <a:pt x="261" y="870"/>
                      <a:pt x="261" y="868"/>
                      <a:pt x="261" y="866"/>
                    </a:cubicBezTo>
                    <a:cubicBezTo>
                      <a:pt x="261" y="866"/>
                      <a:pt x="261" y="866"/>
                      <a:pt x="261" y="864"/>
                    </a:cubicBezTo>
                    <a:cubicBezTo>
                      <a:pt x="261" y="864"/>
                      <a:pt x="260" y="864"/>
                      <a:pt x="260" y="863"/>
                    </a:cubicBezTo>
                    <a:cubicBezTo>
                      <a:pt x="260" y="862"/>
                      <a:pt x="260" y="862"/>
                      <a:pt x="260" y="862"/>
                    </a:cubicBezTo>
                    <a:cubicBezTo>
                      <a:pt x="261" y="859"/>
                      <a:pt x="262" y="857"/>
                      <a:pt x="263" y="855"/>
                    </a:cubicBezTo>
                    <a:cubicBezTo>
                      <a:pt x="263" y="853"/>
                      <a:pt x="263" y="852"/>
                      <a:pt x="263" y="850"/>
                    </a:cubicBezTo>
                    <a:cubicBezTo>
                      <a:pt x="263" y="850"/>
                      <a:pt x="263" y="850"/>
                      <a:pt x="263" y="850"/>
                    </a:cubicBezTo>
                    <a:cubicBezTo>
                      <a:pt x="263" y="849"/>
                      <a:pt x="263" y="848"/>
                      <a:pt x="263" y="846"/>
                    </a:cubicBezTo>
                    <a:cubicBezTo>
                      <a:pt x="262" y="846"/>
                      <a:pt x="262" y="846"/>
                      <a:pt x="262" y="845"/>
                    </a:cubicBezTo>
                    <a:cubicBezTo>
                      <a:pt x="261" y="845"/>
                      <a:pt x="261" y="845"/>
                      <a:pt x="260" y="845"/>
                    </a:cubicBezTo>
                    <a:cubicBezTo>
                      <a:pt x="260" y="845"/>
                      <a:pt x="259" y="846"/>
                      <a:pt x="259" y="847"/>
                    </a:cubicBezTo>
                    <a:cubicBezTo>
                      <a:pt x="258" y="847"/>
                      <a:pt x="258" y="847"/>
                      <a:pt x="257" y="847"/>
                    </a:cubicBezTo>
                    <a:cubicBezTo>
                      <a:pt x="257" y="846"/>
                      <a:pt x="257" y="846"/>
                      <a:pt x="257" y="846"/>
                    </a:cubicBezTo>
                    <a:cubicBezTo>
                      <a:pt x="256" y="846"/>
                      <a:pt x="256" y="846"/>
                      <a:pt x="256" y="846"/>
                    </a:cubicBezTo>
                    <a:cubicBezTo>
                      <a:pt x="255" y="847"/>
                      <a:pt x="254" y="846"/>
                      <a:pt x="254" y="847"/>
                    </a:cubicBezTo>
                    <a:cubicBezTo>
                      <a:pt x="253" y="847"/>
                      <a:pt x="252" y="847"/>
                      <a:pt x="252" y="847"/>
                    </a:cubicBezTo>
                    <a:cubicBezTo>
                      <a:pt x="251" y="847"/>
                      <a:pt x="251" y="846"/>
                      <a:pt x="250" y="846"/>
                    </a:cubicBezTo>
                    <a:cubicBezTo>
                      <a:pt x="250" y="846"/>
                      <a:pt x="249" y="846"/>
                      <a:pt x="249" y="846"/>
                    </a:cubicBezTo>
                    <a:cubicBezTo>
                      <a:pt x="249" y="846"/>
                      <a:pt x="248" y="845"/>
                      <a:pt x="248" y="845"/>
                    </a:cubicBezTo>
                    <a:cubicBezTo>
                      <a:pt x="247" y="845"/>
                      <a:pt x="246" y="845"/>
                      <a:pt x="245" y="845"/>
                    </a:cubicBezTo>
                    <a:cubicBezTo>
                      <a:pt x="245" y="845"/>
                      <a:pt x="245" y="845"/>
                      <a:pt x="245" y="844"/>
                    </a:cubicBezTo>
                    <a:cubicBezTo>
                      <a:pt x="243" y="844"/>
                      <a:pt x="243" y="845"/>
                      <a:pt x="242" y="845"/>
                    </a:cubicBezTo>
                    <a:cubicBezTo>
                      <a:pt x="241" y="846"/>
                      <a:pt x="240" y="845"/>
                      <a:pt x="240" y="847"/>
                    </a:cubicBezTo>
                    <a:cubicBezTo>
                      <a:pt x="239" y="846"/>
                      <a:pt x="239" y="845"/>
                      <a:pt x="239" y="845"/>
                    </a:cubicBezTo>
                    <a:cubicBezTo>
                      <a:pt x="238" y="844"/>
                      <a:pt x="239" y="843"/>
                      <a:pt x="238" y="843"/>
                    </a:cubicBezTo>
                    <a:cubicBezTo>
                      <a:pt x="238" y="843"/>
                      <a:pt x="238" y="843"/>
                      <a:pt x="238" y="842"/>
                    </a:cubicBezTo>
                    <a:cubicBezTo>
                      <a:pt x="238" y="841"/>
                      <a:pt x="238" y="840"/>
                      <a:pt x="238" y="839"/>
                    </a:cubicBezTo>
                    <a:cubicBezTo>
                      <a:pt x="238" y="839"/>
                      <a:pt x="238" y="839"/>
                      <a:pt x="238" y="838"/>
                    </a:cubicBezTo>
                    <a:cubicBezTo>
                      <a:pt x="238" y="838"/>
                      <a:pt x="238" y="837"/>
                      <a:pt x="238" y="837"/>
                    </a:cubicBezTo>
                    <a:cubicBezTo>
                      <a:pt x="238" y="836"/>
                      <a:pt x="237" y="836"/>
                      <a:pt x="237" y="836"/>
                    </a:cubicBezTo>
                    <a:cubicBezTo>
                      <a:pt x="236" y="836"/>
                      <a:pt x="236" y="836"/>
                      <a:pt x="235" y="836"/>
                    </a:cubicBezTo>
                    <a:cubicBezTo>
                      <a:pt x="235" y="835"/>
                      <a:pt x="235" y="835"/>
                      <a:pt x="234" y="835"/>
                    </a:cubicBezTo>
                    <a:cubicBezTo>
                      <a:pt x="233" y="835"/>
                      <a:pt x="234" y="836"/>
                      <a:pt x="234" y="836"/>
                    </a:cubicBezTo>
                    <a:cubicBezTo>
                      <a:pt x="233" y="836"/>
                      <a:pt x="233" y="837"/>
                      <a:pt x="233" y="837"/>
                    </a:cubicBezTo>
                    <a:cubicBezTo>
                      <a:pt x="233" y="837"/>
                      <a:pt x="232" y="837"/>
                      <a:pt x="232" y="837"/>
                    </a:cubicBezTo>
                    <a:cubicBezTo>
                      <a:pt x="232" y="837"/>
                      <a:pt x="232" y="837"/>
                      <a:pt x="232" y="837"/>
                    </a:cubicBezTo>
                    <a:cubicBezTo>
                      <a:pt x="233" y="836"/>
                      <a:pt x="232" y="835"/>
                      <a:pt x="231" y="834"/>
                    </a:cubicBezTo>
                    <a:cubicBezTo>
                      <a:pt x="231" y="833"/>
                      <a:pt x="232" y="832"/>
                      <a:pt x="232" y="831"/>
                    </a:cubicBezTo>
                    <a:cubicBezTo>
                      <a:pt x="232" y="831"/>
                      <a:pt x="232" y="830"/>
                      <a:pt x="232" y="830"/>
                    </a:cubicBezTo>
                    <a:cubicBezTo>
                      <a:pt x="231" y="830"/>
                      <a:pt x="230" y="830"/>
                      <a:pt x="230" y="830"/>
                    </a:cubicBezTo>
                    <a:cubicBezTo>
                      <a:pt x="229" y="830"/>
                      <a:pt x="229" y="831"/>
                      <a:pt x="229" y="831"/>
                    </a:cubicBezTo>
                    <a:cubicBezTo>
                      <a:pt x="229" y="832"/>
                      <a:pt x="229" y="833"/>
                      <a:pt x="229" y="834"/>
                    </a:cubicBezTo>
                    <a:cubicBezTo>
                      <a:pt x="228" y="834"/>
                      <a:pt x="228" y="836"/>
                      <a:pt x="227" y="836"/>
                    </a:cubicBezTo>
                    <a:cubicBezTo>
                      <a:pt x="226" y="836"/>
                      <a:pt x="226" y="836"/>
                      <a:pt x="226" y="836"/>
                    </a:cubicBezTo>
                    <a:cubicBezTo>
                      <a:pt x="225" y="836"/>
                      <a:pt x="224" y="837"/>
                      <a:pt x="223" y="837"/>
                    </a:cubicBezTo>
                    <a:cubicBezTo>
                      <a:pt x="223" y="838"/>
                      <a:pt x="222" y="838"/>
                      <a:pt x="221" y="838"/>
                    </a:cubicBezTo>
                    <a:cubicBezTo>
                      <a:pt x="221" y="838"/>
                      <a:pt x="221" y="837"/>
                      <a:pt x="221" y="836"/>
                    </a:cubicBezTo>
                    <a:cubicBezTo>
                      <a:pt x="220" y="836"/>
                      <a:pt x="220" y="835"/>
                      <a:pt x="219" y="835"/>
                    </a:cubicBezTo>
                    <a:cubicBezTo>
                      <a:pt x="219" y="834"/>
                      <a:pt x="219" y="834"/>
                      <a:pt x="219" y="833"/>
                    </a:cubicBezTo>
                    <a:cubicBezTo>
                      <a:pt x="220" y="833"/>
                      <a:pt x="220" y="832"/>
                      <a:pt x="221" y="831"/>
                    </a:cubicBezTo>
                    <a:cubicBezTo>
                      <a:pt x="221" y="830"/>
                      <a:pt x="221" y="829"/>
                      <a:pt x="221" y="827"/>
                    </a:cubicBezTo>
                    <a:cubicBezTo>
                      <a:pt x="220" y="827"/>
                      <a:pt x="220" y="827"/>
                      <a:pt x="220" y="827"/>
                    </a:cubicBezTo>
                    <a:cubicBezTo>
                      <a:pt x="219" y="827"/>
                      <a:pt x="219" y="828"/>
                      <a:pt x="218" y="828"/>
                    </a:cubicBezTo>
                    <a:cubicBezTo>
                      <a:pt x="218" y="828"/>
                      <a:pt x="218" y="828"/>
                      <a:pt x="217" y="829"/>
                    </a:cubicBezTo>
                    <a:cubicBezTo>
                      <a:pt x="217" y="829"/>
                      <a:pt x="217" y="829"/>
                      <a:pt x="217" y="830"/>
                    </a:cubicBezTo>
                    <a:cubicBezTo>
                      <a:pt x="216" y="830"/>
                      <a:pt x="215" y="830"/>
                      <a:pt x="215" y="831"/>
                    </a:cubicBezTo>
                    <a:cubicBezTo>
                      <a:pt x="214" y="831"/>
                      <a:pt x="214" y="832"/>
                      <a:pt x="212" y="832"/>
                    </a:cubicBezTo>
                    <a:cubicBezTo>
                      <a:pt x="212" y="833"/>
                      <a:pt x="212" y="833"/>
                      <a:pt x="212" y="833"/>
                    </a:cubicBezTo>
                    <a:cubicBezTo>
                      <a:pt x="211" y="834"/>
                      <a:pt x="209" y="834"/>
                      <a:pt x="208" y="836"/>
                    </a:cubicBezTo>
                    <a:cubicBezTo>
                      <a:pt x="208" y="836"/>
                      <a:pt x="207" y="836"/>
                      <a:pt x="207" y="837"/>
                    </a:cubicBezTo>
                    <a:cubicBezTo>
                      <a:pt x="206" y="838"/>
                      <a:pt x="205" y="838"/>
                      <a:pt x="205" y="838"/>
                    </a:cubicBezTo>
                    <a:cubicBezTo>
                      <a:pt x="204" y="839"/>
                      <a:pt x="204" y="839"/>
                      <a:pt x="203" y="839"/>
                    </a:cubicBezTo>
                    <a:cubicBezTo>
                      <a:pt x="202" y="840"/>
                      <a:pt x="201" y="840"/>
                      <a:pt x="201" y="841"/>
                    </a:cubicBezTo>
                    <a:cubicBezTo>
                      <a:pt x="200" y="841"/>
                      <a:pt x="200" y="841"/>
                      <a:pt x="199" y="841"/>
                    </a:cubicBezTo>
                    <a:cubicBezTo>
                      <a:pt x="198" y="842"/>
                      <a:pt x="197" y="842"/>
                      <a:pt x="194" y="844"/>
                    </a:cubicBezTo>
                    <a:cubicBezTo>
                      <a:pt x="192" y="844"/>
                      <a:pt x="190" y="845"/>
                      <a:pt x="189" y="846"/>
                    </a:cubicBezTo>
                    <a:cubicBezTo>
                      <a:pt x="188" y="847"/>
                      <a:pt x="188" y="846"/>
                      <a:pt x="187" y="847"/>
                    </a:cubicBezTo>
                    <a:cubicBezTo>
                      <a:pt x="187" y="847"/>
                      <a:pt x="187" y="847"/>
                      <a:pt x="187" y="847"/>
                    </a:cubicBezTo>
                    <a:cubicBezTo>
                      <a:pt x="186" y="847"/>
                      <a:pt x="186" y="847"/>
                      <a:pt x="185" y="847"/>
                    </a:cubicBezTo>
                    <a:cubicBezTo>
                      <a:pt x="185" y="847"/>
                      <a:pt x="185" y="847"/>
                      <a:pt x="185" y="847"/>
                    </a:cubicBezTo>
                    <a:cubicBezTo>
                      <a:pt x="184" y="848"/>
                      <a:pt x="183" y="848"/>
                      <a:pt x="183" y="849"/>
                    </a:cubicBezTo>
                    <a:cubicBezTo>
                      <a:pt x="182" y="849"/>
                      <a:pt x="181" y="849"/>
                      <a:pt x="181" y="849"/>
                    </a:cubicBezTo>
                    <a:cubicBezTo>
                      <a:pt x="180" y="850"/>
                      <a:pt x="178" y="849"/>
                      <a:pt x="178" y="850"/>
                    </a:cubicBezTo>
                    <a:cubicBezTo>
                      <a:pt x="178" y="850"/>
                      <a:pt x="177" y="850"/>
                      <a:pt x="177" y="849"/>
                    </a:cubicBezTo>
                    <a:cubicBezTo>
                      <a:pt x="177" y="850"/>
                      <a:pt x="177" y="850"/>
                      <a:pt x="176" y="850"/>
                    </a:cubicBezTo>
                    <a:cubicBezTo>
                      <a:pt x="176" y="850"/>
                      <a:pt x="175" y="850"/>
                      <a:pt x="175" y="850"/>
                    </a:cubicBezTo>
                    <a:cubicBezTo>
                      <a:pt x="174" y="850"/>
                      <a:pt x="174" y="849"/>
                      <a:pt x="173" y="849"/>
                    </a:cubicBezTo>
                    <a:cubicBezTo>
                      <a:pt x="173" y="848"/>
                      <a:pt x="172" y="850"/>
                      <a:pt x="172" y="849"/>
                    </a:cubicBezTo>
                    <a:cubicBezTo>
                      <a:pt x="171" y="849"/>
                      <a:pt x="170" y="850"/>
                      <a:pt x="170" y="850"/>
                    </a:cubicBezTo>
                    <a:cubicBezTo>
                      <a:pt x="169" y="850"/>
                      <a:pt x="168" y="850"/>
                      <a:pt x="167" y="850"/>
                    </a:cubicBezTo>
                    <a:cubicBezTo>
                      <a:pt x="166" y="850"/>
                      <a:pt x="166" y="849"/>
                      <a:pt x="165" y="848"/>
                    </a:cubicBezTo>
                    <a:cubicBezTo>
                      <a:pt x="164" y="848"/>
                      <a:pt x="162" y="848"/>
                      <a:pt x="161" y="848"/>
                    </a:cubicBezTo>
                    <a:cubicBezTo>
                      <a:pt x="161" y="848"/>
                      <a:pt x="160" y="848"/>
                      <a:pt x="160" y="849"/>
                    </a:cubicBezTo>
                    <a:cubicBezTo>
                      <a:pt x="160" y="849"/>
                      <a:pt x="159" y="849"/>
                      <a:pt x="158" y="849"/>
                    </a:cubicBezTo>
                    <a:cubicBezTo>
                      <a:pt x="157" y="849"/>
                      <a:pt x="157" y="850"/>
                      <a:pt x="156" y="850"/>
                    </a:cubicBezTo>
                    <a:cubicBezTo>
                      <a:pt x="155" y="850"/>
                      <a:pt x="154" y="850"/>
                      <a:pt x="154" y="850"/>
                    </a:cubicBezTo>
                    <a:cubicBezTo>
                      <a:pt x="153" y="850"/>
                      <a:pt x="153" y="851"/>
                      <a:pt x="153" y="851"/>
                    </a:cubicBezTo>
                    <a:cubicBezTo>
                      <a:pt x="153" y="851"/>
                      <a:pt x="152" y="851"/>
                      <a:pt x="152" y="851"/>
                    </a:cubicBezTo>
                    <a:cubicBezTo>
                      <a:pt x="151" y="851"/>
                      <a:pt x="151" y="851"/>
                      <a:pt x="151" y="852"/>
                    </a:cubicBezTo>
                    <a:cubicBezTo>
                      <a:pt x="150" y="852"/>
                      <a:pt x="149" y="852"/>
                      <a:pt x="149" y="852"/>
                    </a:cubicBezTo>
                    <a:cubicBezTo>
                      <a:pt x="148" y="853"/>
                      <a:pt x="147" y="852"/>
                      <a:pt x="146" y="853"/>
                    </a:cubicBezTo>
                    <a:cubicBezTo>
                      <a:pt x="146" y="853"/>
                      <a:pt x="145" y="853"/>
                      <a:pt x="144" y="854"/>
                    </a:cubicBezTo>
                    <a:cubicBezTo>
                      <a:pt x="144" y="854"/>
                      <a:pt x="143" y="854"/>
                      <a:pt x="143" y="853"/>
                    </a:cubicBezTo>
                    <a:cubicBezTo>
                      <a:pt x="144" y="852"/>
                      <a:pt x="145" y="852"/>
                      <a:pt x="145" y="851"/>
                    </a:cubicBezTo>
                    <a:cubicBezTo>
                      <a:pt x="145" y="851"/>
                      <a:pt x="146" y="851"/>
                      <a:pt x="146" y="851"/>
                    </a:cubicBezTo>
                    <a:cubicBezTo>
                      <a:pt x="147" y="850"/>
                      <a:pt x="147" y="849"/>
                      <a:pt x="148" y="848"/>
                    </a:cubicBezTo>
                    <a:cubicBezTo>
                      <a:pt x="148" y="847"/>
                      <a:pt x="149" y="847"/>
                      <a:pt x="150" y="846"/>
                    </a:cubicBezTo>
                    <a:cubicBezTo>
                      <a:pt x="150" y="846"/>
                      <a:pt x="151" y="846"/>
                      <a:pt x="151" y="846"/>
                    </a:cubicBezTo>
                    <a:cubicBezTo>
                      <a:pt x="152" y="845"/>
                      <a:pt x="153" y="844"/>
                      <a:pt x="154" y="842"/>
                    </a:cubicBezTo>
                    <a:cubicBezTo>
                      <a:pt x="154" y="842"/>
                      <a:pt x="153" y="842"/>
                      <a:pt x="153" y="841"/>
                    </a:cubicBezTo>
                    <a:cubicBezTo>
                      <a:pt x="153" y="842"/>
                      <a:pt x="152" y="842"/>
                      <a:pt x="152" y="843"/>
                    </a:cubicBezTo>
                    <a:cubicBezTo>
                      <a:pt x="152" y="843"/>
                      <a:pt x="152" y="843"/>
                      <a:pt x="151" y="843"/>
                    </a:cubicBezTo>
                    <a:cubicBezTo>
                      <a:pt x="151" y="843"/>
                      <a:pt x="151" y="842"/>
                      <a:pt x="150" y="842"/>
                    </a:cubicBezTo>
                    <a:cubicBezTo>
                      <a:pt x="150" y="841"/>
                      <a:pt x="150" y="840"/>
                      <a:pt x="150" y="840"/>
                    </a:cubicBezTo>
                    <a:cubicBezTo>
                      <a:pt x="149" y="839"/>
                      <a:pt x="149" y="841"/>
                      <a:pt x="147" y="840"/>
                    </a:cubicBezTo>
                    <a:cubicBezTo>
                      <a:pt x="147" y="840"/>
                      <a:pt x="146" y="841"/>
                      <a:pt x="146" y="841"/>
                    </a:cubicBezTo>
                    <a:cubicBezTo>
                      <a:pt x="145" y="841"/>
                      <a:pt x="144" y="841"/>
                      <a:pt x="144" y="841"/>
                    </a:cubicBezTo>
                    <a:cubicBezTo>
                      <a:pt x="143" y="842"/>
                      <a:pt x="143" y="842"/>
                      <a:pt x="142" y="843"/>
                    </a:cubicBezTo>
                    <a:cubicBezTo>
                      <a:pt x="142" y="843"/>
                      <a:pt x="141" y="843"/>
                      <a:pt x="141" y="843"/>
                    </a:cubicBezTo>
                    <a:cubicBezTo>
                      <a:pt x="140" y="843"/>
                      <a:pt x="140" y="844"/>
                      <a:pt x="139" y="844"/>
                    </a:cubicBezTo>
                    <a:cubicBezTo>
                      <a:pt x="138" y="845"/>
                      <a:pt x="138" y="845"/>
                      <a:pt x="137" y="845"/>
                    </a:cubicBezTo>
                    <a:cubicBezTo>
                      <a:pt x="136" y="845"/>
                      <a:pt x="135" y="846"/>
                      <a:pt x="135" y="846"/>
                    </a:cubicBezTo>
                    <a:cubicBezTo>
                      <a:pt x="134" y="847"/>
                      <a:pt x="134" y="846"/>
                      <a:pt x="133" y="847"/>
                    </a:cubicBezTo>
                    <a:cubicBezTo>
                      <a:pt x="134" y="845"/>
                      <a:pt x="136" y="844"/>
                      <a:pt x="136" y="843"/>
                    </a:cubicBezTo>
                    <a:cubicBezTo>
                      <a:pt x="137" y="843"/>
                      <a:pt x="138" y="842"/>
                      <a:pt x="139" y="842"/>
                    </a:cubicBezTo>
                    <a:cubicBezTo>
                      <a:pt x="139" y="842"/>
                      <a:pt x="139" y="842"/>
                      <a:pt x="140" y="842"/>
                    </a:cubicBezTo>
                    <a:cubicBezTo>
                      <a:pt x="141" y="841"/>
                      <a:pt x="142" y="840"/>
                      <a:pt x="143" y="840"/>
                    </a:cubicBezTo>
                    <a:cubicBezTo>
                      <a:pt x="144" y="839"/>
                      <a:pt x="145" y="838"/>
                      <a:pt x="146" y="838"/>
                    </a:cubicBezTo>
                    <a:cubicBezTo>
                      <a:pt x="146" y="838"/>
                      <a:pt x="147" y="837"/>
                      <a:pt x="148" y="837"/>
                    </a:cubicBezTo>
                    <a:cubicBezTo>
                      <a:pt x="148" y="836"/>
                      <a:pt x="149" y="836"/>
                      <a:pt x="150" y="835"/>
                    </a:cubicBezTo>
                    <a:cubicBezTo>
                      <a:pt x="150" y="835"/>
                      <a:pt x="150" y="835"/>
                      <a:pt x="150" y="835"/>
                    </a:cubicBezTo>
                    <a:cubicBezTo>
                      <a:pt x="150" y="834"/>
                      <a:pt x="151" y="833"/>
                      <a:pt x="151" y="833"/>
                    </a:cubicBezTo>
                    <a:cubicBezTo>
                      <a:pt x="152" y="833"/>
                      <a:pt x="153" y="832"/>
                      <a:pt x="153" y="832"/>
                    </a:cubicBezTo>
                    <a:cubicBezTo>
                      <a:pt x="154" y="831"/>
                      <a:pt x="154" y="831"/>
                      <a:pt x="155" y="831"/>
                    </a:cubicBezTo>
                    <a:cubicBezTo>
                      <a:pt x="156" y="830"/>
                      <a:pt x="156" y="829"/>
                      <a:pt x="157" y="829"/>
                    </a:cubicBezTo>
                    <a:cubicBezTo>
                      <a:pt x="157" y="829"/>
                      <a:pt x="158" y="828"/>
                      <a:pt x="158" y="828"/>
                    </a:cubicBezTo>
                    <a:cubicBezTo>
                      <a:pt x="158" y="828"/>
                      <a:pt x="159" y="828"/>
                      <a:pt x="159" y="828"/>
                    </a:cubicBezTo>
                    <a:cubicBezTo>
                      <a:pt x="159" y="827"/>
                      <a:pt x="161" y="827"/>
                      <a:pt x="161" y="825"/>
                    </a:cubicBezTo>
                    <a:cubicBezTo>
                      <a:pt x="162" y="824"/>
                      <a:pt x="163" y="824"/>
                      <a:pt x="163" y="823"/>
                    </a:cubicBezTo>
                    <a:cubicBezTo>
                      <a:pt x="163" y="822"/>
                      <a:pt x="161" y="821"/>
                      <a:pt x="160" y="820"/>
                    </a:cubicBezTo>
                    <a:cubicBezTo>
                      <a:pt x="160" y="821"/>
                      <a:pt x="160" y="821"/>
                      <a:pt x="160" y="821"/>
                    </a:cubicBezTo>
                    <a:cubicBezTo>
                      <a:pt x="160" y="821"/>
                      <a:pt x="160" y="822"/>
                      <a:pt x="160" y="822"/>
                    </a:cubicBezTo>
                    <a:cubicBezTo>
                      <a:pt x="159" y="823"/>
                      <a:pt x="159" y="822"/>
                      <a:pt x="159" y="822"/>
                    </a:cubicBezTo>
                    <a:cubicBezTo>
                      <a:pt x="158" y="822"/>
                      <a:pt x="157" y="822"/>
                      <a:pt x="156" y="822"/>
                    </a:cubicBezTo>
                    <a:cubicBezTo>
                      <a:pt x="156" y="821"/>
                      <a:pt x="156" y="821"/>
                      <a:pt x="156" y="820"/>
                    </a:cubicBezTo>
                    <a:cubicBezTo>
                      <a:pt x="157" y="820"/>
                      <a:pt x="157" y="819"/>
                      <a:pt x="158" y="819"/>
                    </a:cubicBezTo>
                    <a:cubicBezTo>
                      <a:pt x="158" y="818"/>
                      <a:pt x="158" y="818"/>
                      <a:pt x="158" y="817"/>
                    </a:cubicBezTo>
                    <a:cubicBezTo>
                      <a:pt x="157" y="817"/>
                      <a:pt x="157" y="817"/>
                      <a:pt x="156" y="817"/>
                    </a:cubicBezTo>
                    <a:cubicBezTo>
                      <a:pt x="156" y="818"/>
                      <a:pt x="155" y="818"/>
                      <a:pt x="154" y="819"/>
                    </a:cubicBezTo>
                    <a:cubicBezTo>
                      <a:pt x="152" y="819"/>
                      <a:pt x="151" y="819"/>
                      <a:pt x="149" y="819"/>
                    </a:cubicBezTo>
                    <a:cubicBezTo>
                      <a:pt x="149" y="820"/>
                      <a:pt x="148" y="820"/>
                      <a:pt x="147" y="821"/>
                    </a:cubicBezTo>
                    <a:cubicBezTo>
                      <a:pt x="146" y="821"/>
                      <a:pt x="146" y="823"/>
                      <a:pt x="145" y="823"/>
                    </a:cubicBezTo>
                    <a:cubicBezTo>
                      <a:pt x="144" y="823"/>
                      <a:pt x="144" y="823"/>
                      <a:pt x="144" y="823"/>
                    </a:cubicBezTo>
                    <a:cubicBezTo>
                      <a:pt x="143" y="823"/>
                      <a:pt x="143" y="823"/>
                      <a:pt x="143" y="823"/>
                    </a:cubicBezTo>
                    <a:cubicBezTo>
                      <a:pt x="143" y="823"/>
                      <a:pt x="143" y="823"/>
                      <a:pt x="142" y="823"/>
                    </a:cubicBezTo>
                    <a:cubicBezTo>
                      <a:pt x="142" y="823"/>
                      <a:pt x="141" y="822"/>
                      <a:pt x="141" y="822"/>
                    </a:cubicBezTo>
                    <a:cubicBezTo>
                      <a:pt x="141" y="821"/>
                      <a:pt x="141" y="821"/>
                      <a:pt x="142" y="821"/>
                    </a:cubicBezTo>
                    <a:cubicBezTo>
                      <a:pt x="142" y="821"/>
                      <a:pt x="143" y="820"/>
                      <a:pt x="143" y="819"/>
                    </a:cubicBezTo>
                    <a:cubicBezTo>
                      <a:pt x="144" y="819"/>
                      <a:pt x="145" y="819"/>
                      <a:pt x="145" y="819"/>
                    </a:cubicBezTo>
                    <a:cubicBezTo>
                      <a:pt x="146" y="818"/>
                      <a:pt x="146" y="818"/>
                      <a:pt x="147" y="817"/>
                    </a:cubicBezTo>
                    <a:cubicBezTo>
                      <a:pt x="148" y="817"/>
                      <a:pt x="149" y="817"/>
                      <a:pt x="149" y="817"/>
                    </a:cubicBezTo>
                    <a:cubicBezTo>
                      <a:pt x="150" y="816"/>
                      <a:pt x="149" y="815"/>
                      <a:pt x="150" y="814"/>
                    </a:cubicBezTo>
                    <a:cubicBezTo>
                      <a:pt x="150" y="813"/>
                      <a:pt x="150" y="812"/>
                      <a:pt x="150" y="811"/>
                    </a:cubicBezTo>
                    <a:cubicBezTo>
                      <a:pt x="151" y="810"/>
                      <a:pt x="151" y="810"/>
                      <a:pt x="151" y="810"/>
                    </a:cubicBezTo>
                    <a:cubicBezTo>
                      <a:pt x="152" y="809"/>
                      <a:pt x="152" y="808"/>
                      <a:pt x="154" y="808"/>
                    </a:cubicBezTo>
                    <a:cubicBezTo>
                      <a:pt x="154" y="808"/>
                      <a:pt x="155" y="807"/>
                      <a:pt x="155" y="807"/>
                    </a:cubicBezTo>
                    <a:cubicBezTo>
                      <a:pt x="155" y="806"/>
                      <a:pt x="155" y="806"/>
                      <a:pt x="155" y="806"/>
                    </a:cubicBezTo>
                    <a:cubicBezTo>
                      <a:pt x="155" y="805"/>
                      <a:pt x="155" y="805"/>
                      <a:pt x="154" y="805"/>
                    </a:cubicBezTo>
                    <a:cubicBezTo>
                      <a:pt x="154" y="806"/>
                      <a:pt x="154" y="806"/>
                      <a:pt x="154" y="806"/>
                    </a:cubicBezTo>
                    <a:cubicBezTo>
                      <a:pt x="152" y="806"/>
                      <a:pt x="151" y="806"/>
                      <a:pt x="150" y="806"/>
                    </a:cubicBezTo>
                    <a:cubicBezTo>
                      <a:pt x="150" y="806"/>
                      <a:pt x="150" y="806"/>
                      <a:pt x="150" y="806"/>
                    </a:cubicBezTo>
                    <a:cubicBezTo>
                      <a:pt x="150" y="807"/>
                      <a:pt x="149" y="807"/>
                      <a:pt x="149" y="807"/>
                    </a:cubicBezTo>
                    <a:cubicBezTo>
                      <a:pt x="147" y="807"/>
                      <a:pt x="146" y="807"/>
                      <a:pt x="144" y="807"/>
                    </a:cubicBezTo>
                    <a:cubicBezTo>
                      <a:pt x="143" y="807"/>
                      <a:pt x="143" y="807"/>
                      <a:pt x="143" y="807"/>
                    </a:cubicBezTo>
                    <a:cubicBezTo>
                      <a:pt x="143" y="807"/>
                      <a:pt x="143" y="807"/>
                      <a:pt x="143" y="807"/>
                    </a:cubicBezTo>
                    <a:cubicBezTo>
                      <a:pt x="142" y="807"/>
                      <a:pt x="141" y="807"/>
                      <a:pt x="140" y="807"/>
                    </a:cubicBezTo>
                    <a:cubicBezTo>
                      <a:pt x="139" y="808"/>
                      <a:pt x="138" y="808"/>
                      <a:pt x="137" y="809"/>
                    </a:cubicBezTo>
                    <a:cubicBezTo>
                      <a:pt x="137" y="809"/>
                      <a:pt x="136" y="809"/>
                      <a:pt x="135" y="809"/>
                    </a:cubicBezTo>
                    <a:cubicBezTo>
                      <a:pt x="134" y="808"/>
                      <a:pt x="135" y="808"/>
                      <a:pt x="135" y="807"/>
                    </a:cubicBezTo>
                    <a:cubicBezTo>
                      <a:pt x="135" y="807"/>
                      <a:pt x="135" y="806"/>
                      <a:pt x="135" y="806"/>
                    </a:cubicBezTo>
                    <a:cubicBezTo>
                      <a:pt x="135" y="804"/>
                      <a:pt x="134" y="805"/>
                      <a:pt x="133" y="804"/>
                    </a:cubicBezTo>
                    <a:cubicBezTo>
                      <a:pt x="132" y="804"/>
                      <a:pt x="131" y="805"/>
                      <a:pt x="130" y="805"/>
                    </a:cubicBezTo>
                    <a:cubicBezTo>
                      <a:pt x="129" y="805"/>
                      <a:pt x="128" y="805"/>
                      <a:pt x="126" y="805"/>
                    </a:cubicBezTo>
                    <a:cubicBezTo>
                      <a:pt x="126" y="806"/>
                      <a:pt x="125" y="806"/>
                      <a:pt x="124" y="806"/>
                    </a:cubicBezTo>
                    <a:cubicBezTo>
                      <a:pt x="124" y="806"/>
                      <a:pt x="124" y="807"/>
                      <a:pt x="124" y="807"/>
                    </a:cubicBezTo>
                    <a:cubicBezTo>
                      <a:pt x="123" y="807"/>
                      <a:pt x="121" y="807"/>
                      <a:pt x="120" y="807"/>
                    </a:cubicBezTo>
                    <a:cubicBezTo>
                      <a:pt x="120" y="807"/>
                      <a:pt x="120" y="807"/>
                      <a:pt x="120" y="807"/>
                    </a:cubicBezTo>
                    <a:cubicBezTo>
                      <a:pt x="119" y="807"/>
                      <a:pt x="118" y="807"/>
                      <a:pt x="118" y="807"/>
                    </a:cubicBezTo>
                    <a:cubicBezTo>
                      <a:pt x="118" y="807"/>
                      <a:pt x="118" y="807"/>
                      <a:pt x="118" y="807"/>
                    </a:cubicBezTo>
                    <a:cubicBezTo>
                      <a:pt x="118" y="807"/>
                      <a:pt x="118" y="807"/>
                      <a:pt x="118" y="807"/>
                    </a:cubicBezTo>
                    <a:cubicBezTo>
                      <a:pt x="119" y="807"/>
                      <a:pt x="119" y="806"/>
                      <a:pt x="120" y="806"/>
                    </a:cubicBezTo>
                    <a:cubicBezTo>
                      <a:pt x="121" y="805"/>
                      <a:pt x="122" y="804"/>
                      <a:pt x="123" y="803"/>
                    </a:cubicBezTo>
                    <a:cubicBezTo>
                      <a:pt x="124" y="803"/>
                      <a:pt x="124" y="803"/>
                      <a:pt x="125" y="803"/>
                    </a:cubicBezTo>
                    <a:cubicBezTo>
                      <a:pt x="126" y="802"/>
                      <a:pt x="127" y="802"/>
                      <a:pt x="128" y="801"/>
                    </a:cubicBezTo>
                    <a:cubicBezTo>
                      <a:pt x="129" y="801"/>
                      <a:pt x="130" y="800"/>
                      <a:pt x="131" y="800"/>
                    </a:cubicBezTo>
                    <a:cubicBezTo>
                      <a:pt x="133" y="799"/>
                      <a:pt x="134" y="799"/>
                      <a:pt x="135" y="799"/>
                    </a:cubicBezTo>
                    <a:cubicBezTo>
                      <a:pt x="136" y="797"/>
                      <a:pt x="138" y="797"/>
                      <a:pt x="141" y="795"/>
                    </a:cubicBezTo>
                    <a:cubicBezTo>
                      <a:pt x="141" y="795"/>
                      <a:pt x="142" y="794"/>
                      <a:pt x="142" y="794"/>
                    </a:cubicBezTo>
                    <a:cubicBezTo>
                      <a:pt x="143" y="793"/>
                      <a:pt x="143" y="792"/>
                      <a:pt x="143" y="792"/>
                    </a:cubicBezTo>
                    <a:cubicBezTo>
                      <a:pt x="143" y="791"/>
                      <a:pt x="145" y="790"/>
                      <a:pt x="145" y="789"/>
                    </a:cubicBezTo>
                    <a:cubicBezTo>
                      <a:pt x="145" y="789"/>
                      <a:pt x="145" y="787"/>
                      <a:pt x="146" y="787"/>
                    </a:cubicBezTo>
                    <a:cubicBezTo>
                      <a:pt x="146" y="785"/>
                      <a:pt x="146" y="782"/>
                      <a:pt x="146" y="780"/>
                    </a:cubicBezTo>
                    <a:cubicBezTo>
                      <a:pt x="145" y="780"/>
                      <a:pt x="146" y="779"/>
                      <a:pt x="145" y="779"/>
                    </a:cubicBezTo>
                    <a:cubicBezTo>
                      <a:pt x="144" y="779"/>
                      <a:pt x="144" y="779"/>
                      <a:pt x="143" y="779"/>
                    </a:cubicBezTo>
                    <a:cubicBezTo>
                      <a:pt x="142" y="779"/>
                      <a:pt x="141" y="780"/>
                      <a:pt x="140" y="781"/>
                    </a:cubicBezTo>
                    <a:cubicBezTo>
                      <a:pt x="140" y="781"/>
                      <a:pt x="139" y="781"/>
                      <a:pt x="138" y="781"/>
                    </a:cubicBezTo>
                    <a:cubicBezTo>
                      <a:pt x="138" y="781"/>
                      <a:pt x="137" y="782"/>
                      <a:pt x="137" y="782"/>
                    </a:cubicBezTo>
                    <a:cubicBezTo>
                      <a:pt x="136" y="781"/>
                      <a:pt x="136" y="780"/>
                      <a:pt x="135" y="779"/>
                    </a:cubicBezTo>
                    <a:cubicBezTo>
                      <a:pt x="134" y="779"/>
                      <a:pt x="133" y="779"/>
                      <a:pt x="132" y="779"/>
                    </a:cubicBezTo>
                    <a:cubicBezTo>
                      <a:pt x="132" y="779"/>
                      <a:pt x="132" y="779"/>
                      <a:pt x="132" y="778"/>
                    </a:cubicBezTo>
                    <a:cubicBezTo>
                      <a:pt x="131" y="778"/>
                      <a:pt x="131" y="778"/>
                      <a:pt x="130" y="778"/>
                    </a:cubicBezTo>
                    <a:cubicBezTo>
                      <a:pt x="130" y="778"/>
                      <a:pt x="130" y="778"/>
                      <a:pt x="130" y="777"/>
                    </a:cubicBezTo>
                    <a:cubicBezTo>
                      <a:pt x="129" y="777"/>
                      <a:pt x="129" y="777"/>
                      <a:pt x="128" y="777"/>
                    </a:cubicBezTo>
                    <a:cubicBezTo>
                      <a:pt x="128" y="778"/>
                      <a:pt x="128" y="778"/>
                      <a:pt x="128" y="778"/>
                    </a:cubicBezTo>
                    <a:cubicBezTo>
                      <a:pt x="128" y="779"/>
                      <a:pt x="127" y="779"/>
                      <a:pt x="127" y="780"/>
                    </a:cubicBezTo>
                    <a:cubicBezTo>
                      <a:pt x="126" y="780"/>
                      <a:pt x="125" y="780"/>
                      <a:pt x="124" y="780"/>
                    </a:cubicBezTo>
                    <a:cubicBezTo>
                      <a:pt x="124" y="782"/>
                      <a:pt x="123" y="783"/>
                      <a:pt x="123" y="784"/>
                    </a:cubicBezTo>
                    <a:cubicBezTo>
                      <a:pt x="123" y="784"/>
                      <a:pt x="122" y="784"/>
                      <a:pt x="122" y="784"/>
                    </a:cubicBezTo>
                    <a:cubicBezTo>
                      <a:pt x="122" y="784"/>
                      <a:pt x="121" y="784"/>
                      <a:pt x="121" y="783"/>
                    </a:cubicBezTo>
                    <a:cubicBezTo>
                      <a:pt x="121" y="783"/>
                      <a:pt x="121" y="782"/>
                      <a:pt x="121" y="782"/>
                    </a:cubicBezTo>
                    <a:cubicBezTo>
                      <a:pt x="121" y="781"/>
                      <a:pt x="120" y="781"/>
                      <a:pt x="121" y="780"/>
                    </a:cubicBezTo>
                    <a:cubicBezTo>
                      <a:pt x="121" y="780"/>
                      <a:pt x="122" y="779"/>
                      <a:pt x="122" y="779"/>
                    </a:cubicBezTo>
                    <a:cubicBezTo>
                      <a:pt x="122" y="778"/>
                      <a:pt x="123" y="777"/>
                      <a:pt x="123" y="777"/>
                    </a:cubicBezTo>
                    <a:cubicBezTo>
                      <a:pt x="123" y="776"/>
                      <a:pt x="123" y="775"/>
                      <a:pt x="123" y="774"/>
                    </a:cubicBezTo>
                    <a:cubicBezTo>
                      <a:pt x="124" y="774"/>
                      <a:pt x="124" y="774"/>
                      <a:pt x="124" y="775"/>
                    </a:cubicBezTo>
                    <a:cubicBezTo>
                      <a:pt x="125" y="776"/>
                      <a:pt x="125" y="775"/>
                      <a:pt x="126" y="776"/>
                    </a:cubicBezTo>
                    <a:cubicBezTo>
                      <a:pt x="127" y="775"/>
                      <a:pt x="126" y="774"/>
                      <a:pt x="126" y="774"/>
                    </a:cubicBezTo>
                    <a:cubicBezTo>
                      <a:pt x="126" y="772"/>
                      <a:pt x="127" y="771"/>
                      <a:pt x="128" y="770"/>
                    </a:cubicBezTo>
                    <a:cubicBezTo>
                      <a:pt x="128" y="770"/>
                      <a:pt x="128" y="770"/>
                      <a:pt x="128" y="769"/>
                    </a:cubicBezTo>
                    <a:cubicBezTo>
                      <a:pt x="128" y="769"/>
                      <a:pt x="129" y="768"/>
                      <a:pt x="129" y="768"/>
                    </a:cubicBezTo>
                    <a:cubicBezTo>
                      <a:pt x="130" y="768"/>
                      <a:pt x="130" y="768"/>
                      <a:pt x="130" y="768"/>
                    </a:cubicBezTo>
                    <a:cubicBezTo>
                      <a:pt x="131" y="767"/>
                      <a:pt x="133" y="767"/>
                      <a:pt x="134" y="765"/>
                    </a:cubicBezTo>
                    <a:cubicBezTo>
                      <a:pt x="134" y="765"/>
                      <a:pt x="135" y="765"/>
                      <a:pt x="135" y="765"/>
                    </a:cubicBezTo>
                    <a:cubicBezTo>
                      <a:pt x="136" y="765"/>
                      <a:pt x="137" y="764"/>
                      <a:pt x="138" y="763"/>
                    </a:cubicBezTo>
                    <a:cubicBezTo>
                      <a:pt x="139" y="763"/>
                      <a:pt x="139" y="763"/>
                      <a:pt x="140" y="763"/>
                    </a:cubicBezTo>
                    <a:cubicBezTo>
                      <a:pt x="140" y="762"/>
                      <a:pt x="141" y="762"/>
                      <a:pt x="141" y="762"/>
                    </a:cubicBezTo>
                    <a:cubicBezTo>
                      <a:pt x="141" y="761"/>
                      <a:pt x="141" y="761"/>
                      <a:pt x="141" y="760"/>
                    </a:cubicBezTo>
                    <a:cubicBezTo>
                      <a:pt x="141" y="760"/>
                      <a:pt x="142" y="760"/>
                      <a:pt x="142" y="760"/>
                    </a:cubicBezTo>
                    <a:cubicBezTo>
                      <a:pt x="143" y="760"/>
                      <a:pt x="144" y="759"/>
                      <a:pt x="145" y="759"/>
                    </a:cubicBezTo>
                    <a:cubicBezTo>
                      <a:pt x="145" y="758"/>
                      <a:pt x="146" y="758"/>
                      <a:pt x="147" y="758"/>
                    </a:cubicBezTo>
                    <a:cubicBezTo>
                      <a:pt x="147" y="758"/>
                      <a:pt x="147" y="757"/>
                      <a:pt x="148" y="757"/>
                    </a:cubicBezTo>
                    <a:cubicBezTo>
                      <a:pt x="149" y="757"/>
                      <a:pt x="150" y="756"/>
                      <a:pt x="152" y="756"/>
                    </a:cubicBezTo>
                    <a:cubicBezTo>
                      <a:pt x="152" y="756"/>
                      <a:pt x="152" y="755"/>
                      <a:pt x="153" y="754"/>
                    </a:cubicBezTo>
                    <a:cubicBezTo>
                      <a:pt x="154" y="755"/>
                      <a:pt x="154" y="753"/>
                      <a:pt x="155" y="754"/>
                    </a:cubicBezTo>
                    <a:cubicBezTo>
                      <a:pt x="156" y="754"/>
                      <a:pt x="156" y="753"/>
                      <a:pt x="157" y="753"/>
                    </a:cubicBezTo>
                    <a:cubicBezTo>
                      <a:pt x="158" y="753"/>
                      <a:pt x="159" y="753"/>
                      <a:pt x="159" y="753"/>
                    </a:cubicBezTo>
                    <a:cubicBezTo>
                      <a:pt x="160" y="753"/>
                      <a:pt x="160" y="753"/>
                      <a:pt x="160" y="752"/>
                    </a:cubicBezTo>
                    <a:cubicBezTo>
                      <a:pt x="161" y="752"/>
                      <a:pt x="162" y="752"/>
                      <a:pt x="163" y="752"/>
                    </a:cubicBezTo>
                    <a:cubicBezTo>
                      <a:pt x="164" y="752"/>
                      <a:pt x="165" y="752"/>
                      <a:pt x="166" y="751"/>
                    </a:cubicBezTo>
                    <a:cubicBezTo>
                      <a:pt x="166" y="750"/>
                      <a:pt x="166" y="749"/>
                      <a:pt x="167" y="748"/>
                    </a:cubicBezTo>
                    <a:cubicBezTo>
                      <a:pt x="166" y="748"/>
                      <a:pt x="166" y="748"/>
                      <a:pt x="165" y="747"/>
                    </a:cubicBezTo>
                    <a:cubicBezTo>
                      <a:pt x="165" y="746"/>
                      <a:pt x="165" y="745"/>
                      <a:pt x="165" y="743"/>
                    </a:cubicBezTo>
                    <a:cubicBezTo>
                      <a:pt x="165" y="743"/>
                      <a:pt x="164" y="743"/>
                      <a:pt x="163" y="742"/>
                    </a:cubicBezTo>
                    <a:cubicBezTo>
                      <a:pt x="163" y="741"/>
                      <a:pt x="164" y="741"/>
                      <a:pt x="164" y="741"/>
                    </a:cubicBezTo>
                    <a:cubicBezTo>
                      <a:pt x="164" y="740"/>
                      <a:pt x="164" y="740"/>
                      <a:pt x="164" y="739"/>
                    </a:cubicBezTo>
                    <a:cubicBezTo>
                      <a:pt x="165" y="739"/>
                      <a:pt x="166" y="738"/>
                      <a:pt x="166" y="737"/>
                    </a:cubicBezTo>
                    <a:cubicBezTo>
                      <a:pt x="166" y="737"/>
                      <a:pt x="165" y="736"/>
                      <a:pt x="165" y="736"/>
                    </a:cubicBezTo>
                    <a:cubicBezTo>
                      <a:pt x="164" y="736"/>
                      <a:pt x="164" y="737"/>
                      <a:pt x="163" y="737"/>
                    </a:cubicBezTo>
                    <a:cubicBezTo>
                      <a:pt x="163" y="738"/>
                      <a:pt x="163" y="739"/>
                      <a:pt x="162" y="739"/>
                    </a:cubicBezTo>
                    <a:cubicBezTo>
                      <a:pt x="162" y="739"/>
                      <a:pt x="162" y="739"/>
                      <a:pt x="162" y="739"/>
                    </a:cubicBezTo>
                    <a:cubicBezTo>
                      <a:pt x="162" y="737"/>
                      <a:pt x="163" y="736"/>
                      <a:pt x="164" y="735"/>
                    </a:cubicBezTo>
                    <a:cubicBezTo>
                      <a:pt x="164" y="735"/>
                      <a:pt x="164" y="734"/>
                      <a:pt x="165" y="734"/>
                    </a:cubicBezTo>
                    <a:cubicBezTo>
                      <a:pt x="165" y="734"/>
                      <a:pt x="165" y="734"/>
                      <a:pt x="165" y="734"/>
                    </a:cubicBezTo>
                    <a:cubicBezTo>
                      <a:pt x="166" y="734"/>
                      <a:pt x="166" y="734"/>
                      <a:pt x="166" y="733"/>
                    </a:cubicBezTo>
                    <a:cubicBezTo>
                      <a:pt x="166" y="733"/>
                      <a:pt x="166" y="733"/>
                      <a:pt x="165" y="732"/>
                    </a:cubicBezTo>
                    <a:cubicBezTo>
                      <a:pt x="165" y="732"/>
                      <a:pt x="165" y="731"/>
                      <a:pt x="165" y="730"/>
                    </a:cubicBezTo>
                    <a:cubicBezTo>
                      <a:pt x="165" y="730"/>
                      <a:pt x="165" y="729"/>
                      <a:pt x="164" y="729"/>
                    </a:cubicBezTo>
                    <a:cubicBezTo>
                      <a:pt x="164" y="729"/>
                      <a:pt x="164" y="728"/>
                      <a:pt x="164" y="728"/>
                    </a:cubicBezTo>
                    <a:cubicBezTo>
                      <a:pt x="163" y="728"/>
                      <a:pt x="163" y="729"/>
                      <a:pt x="162" y="729"/>
                    </a:cubicBezTo>
                    <a:cubicBezTo>
                      <a:pt x="162" y="729"/>
                      <a:pt x="162" y="730"/>
                      <a:pt x="161" y="730"/>
                    </a:cubicBezTo>
                    <a:cubicBezTo>
                      <a:pt x="161" y="731"/>
                      <a:pt x="161" y="731"/>
                      <a:pt x="161" y="732"/>
                    </a:cubicBezTo>
                    <a:cubicBezTo>
                      <a:pt x="161" y="732"/>
                      <a:pt x="160" y="732"/>
                      <a:pt x="160" y="733"/>
                    </a:cubicBezTo>
                    <a:cubicBezTo>
                      <a:pt x="160" y="734"/>
                      <a:pt x="160" y="734"/>
                      <a:pt x="159" y="735"/>
                    </a:cubicBezTo>
                    <a:cubicBezTo>
                      <a:pt x="159" y="735"/>
                      <a:pt x="159" y="735"/>
                      <a:pt x="159" y="736"/>
                    </a:cubicBezTo>
                    <a:cubicBezTo>
                      <a:pt x="159" y="736"/>
                      <a:pt x="158" y="737"/>
                      <a:pt x="158" y="737"/>
                    </a:cubicBezTo>
                    <a:cubicBezTo>
                      <a:pt x="158" y="737"/>
                      <a:pt x="157" y="736"/>
                      <a:pt x="157" y="736"/>
                    </a:cubicBezTo>
                    <a:cubicBezTo>
                      <a:pt x="156" y="737"/>
                      <a:pt x="156" y="737"/>
                      <a:pt x="155" y="738"/>
                    </a:cubicBezTo>
                    <a:cubicBezTo>
                      <a:pt x="154" y="738"/>
                      <a:pt x="155" y="737"/>
                      <a:pt x="154" y="737"/>
                    </a:cubicBezTo>
                    <a:cubicBezTo>
                      <a:pt x="154" y="737"/>
                      <a:pt x="154" y="736"/>
                      <a:pt x="154" y="736"/>
                    </a:cubicBezTo>
                    <a:cubicBezTo>
                      <a:pt x="153" y="737"/>
                      <a:pt x="153" y="737"/>
                      <a:pt x="152" y="738"/>
                    </a:cubicBezTo>
                    <a:cubicBezTo>
                      <a:pt x="152" y="738"/>
                      <a:pt x="151" y="738"/>
                      <a:pt x="151" y="738"/>
                    </a:cubicBezTo>
                    <a:cubicBezTo>
                      <a:pt x="151" y="738"/>
                      <a:pt x="150" y="737"/>
                      <a:pt x="150" y="737"/>
                    </a:cubicBezTo>
                    <a:cubicBezTo>
                      <a:pt x="149" y="737"/>
                      <a:pt x="149" y="739"/>
                      <a:pt x="148" y="738"/>
                    </a:cubicBezTo>
                    <a:cubicBezTo>
                      <a:pt x="148" y="737"/>
                      <a:pt x="148" y="737"/>
                      <a:pt x="148" y="737"/>
                    </a:cubicBezTo>
                    <a:cubicBezTo>
                      <a:pt x="148" y="736"/>
                      <a:pt x="147" y="737"/>
                      <a:pt x="146" y="736"/>
                    </a:cubicBezTo>
                    <a:cubicBezTo>
                      <a:pt x="145" y="737"/>
                      <a:pt x="145" y="738"/>
                      <a:pt x="144" y="738"/>
                    </a:cubicBezTo>
                    <a:cubicBezTo>
                      <a:pt x="144" y="739"/>
                      <a:pt x="143" y="739"/>
                      <a:pt x="142" y="739"/>
                    </a:cubicBezTo>
                    <a:cubicBezTo>
                      <a:pt x="142" y="739"/>
                      <a:pt x="142" y="738"/>
                      <a:pt x="142" y="738"/>
                    </a:cubicBezTo>
                    <a:cubicBezTo>
                      <a:pt x="142" y="737"/>
                      <a:pt x="142" y="737"/>
                      <a:pt x="142" y="737"/>
                    </a:cubicBezTo>
                    <a:cubicBezTo>
                      <a:pt x="143" y="736"/>
                      <a:pt x="142" y="736"/>
                      <a:pt x="143" y="735"/>
                    </a:cubicBezTo>
                    <a:cubicBezTo>
                      <a:pt x="143" y="734"/>
                      <a:pt x="144" y="734"/>
                      <a:pt x="144" y="733"/>
                    </a:cubicBezTo>
                    <a:cubicBezTo>
                      <a:pt x="144" y="732"/>
                      <a:pt x="145" y="732"/>
                      <a:pt x="145" y="731"/>
                    </a:cubicBezTo>
                    <a:cubicBezTo>
                      <a:pt x="146" y="731"/>
                      <a:pt x="145" y="730"/>
                      <a:pt x="146" y="730"/>
                    </a:cubicBezTo>
                    <a:cubicBezTo>
                      <a:pt x="146" y="729"/>
                      <a:pt x="146" y="728"/>
                      <a:pt x="146" y="727"/>
                    </a:cubicBezTo>
                    <a:cubicBezTo>
                      <a:pt x="146" y="727"/>
                      <a:pt x="147" y="726"/>
                      <a:pt x="147" y="726"/>
                    </a:cubicBezTo>
                    <a:cubicBezTo>
                      <a:pt x="147" y="725"/>
                      <a:pt x="147" y="724"/>
                      <a:pt x="147" y="723"/>
                    </a:cubicBezTo>
                    <a:cubicBezTo>
                      <a:pt x="147" y="723"/>
                      <a:pt x="147" y="723"/>
                      <a:pt x="148" y="722"/>
                    </a:cubicBezTo>
                    <a:cubicBezTo>
                      <a:pt x="148" y="722"/>
                      <a:pt x="148" y="722"/>
                      <a:pt x="147" y="722"/>
                    </a:cubicBezTo>
                    <a:cubicBezTo>
                      <a:pt x="147" y="721"/>
                      <a:pt x="146" y="722"/>
                      <a:pt x="146" y="722"/>
                    </a:cubicBezTo>
                    <a:cubicBezTo>
                      <a:pt x="145" y="722"/>
                      <a:pt x="145" y="722"/>
                      <a:pt x="144" y="722"/>
                    </a:cubicBezTo>
                    <a:cubicBezTo>
                      <a:pt x="144" y="722"/>
                      <a:pt x="144" y="722"/>
                      <a:pt x="144" y="723"/>
                    </a:cubicBezTo>
                    <a:cubicBezTo>
                      <a:pt x="143" y="723"/>
                      <a:pt x="142" y="723"/>
                      <a:pt x="142" y="723"/>
                    </a:cubicBezTo>
                    <a:cubicBezTo>
                      <a:pt x="141" y="723"/>
                      <a:pt x="140" y="724"/>
                      <a:pt x="140" y="725"/>
                    </a:cubicBezTo>
                    <a:cubicBezTo>
                      <a:pt x="139" y="725"/>
                      <a:pt x="139" y="725"/>
                      <a:pt x="138" y="725"/>
                    </a:cubicBezTo>
                    <a:cubicBezTo>
                      <a:pt x="137" y="726"/>
                      <a:pt x="136" y="727"/>
                      <a:pt x="136" y="727"/>
                    </a:cubicBezTo>
                    <a:cubicBezTo>
                      <a:pt x="136" y="729"/>
                      <a:pt x="134" y="729"/>
                      <a:pt x="134" y="730"/>
                    </a:cubicBezTo>
                    <a:cubicBezTo>
                      <a:pt x="133" y="731"/>
                      <a:pt x="134" y="731"/>
                      <a:pt x="133" y="731"/>
                    </a:cubicBezTo>
                    <a:cubicBezTo>
                      <a:pt x="133" y="731"/>
                      <a:pt x="133" y="730"/>
                      <a:pt x="133" y="730"/>
                    </a:cubicBezTo>
                    <a:cubicBezTo>
                      <a:pt x="133" y="729"/>
                      <a:pt x="134" y="729"/>
                      <a:pt x="134" y="728"/>
                    </a:cubicBezTo>
                    <a:cubicBezTo>
                      <a:pt x="134" y="727"/>
                      <a:pt x="135" y="724"/>
                      <a:pt x="136" y="723"/>
                    </a:cubicBezTo>
                    <a:cubicBezTo>
                      <a:pt x="137" y="723"/>
                      <a:pt x="137" y="722"/>
                      <a:pt x="137" y="721"/>
                    </a:cubicBezTo>
                    <a:cubicBezTo>
                      <a:pt x="138" y="721"/>
                      <a:pt x="138" y="720"/>
                      <a:pt x="138" y="719"/>
                    </a:cubicBezTo>
                    <a:cubicBezTo>
                      <a:pt x="139" y="719"/>
                      <a:pt x="139" y="718"/>
                      <a:pt x="139" y="718"/>
                    </a:cubicBezTo>
                    <a:cubicBezTo>
                      <a:pt x="140" y="717"/>
                      <a:pt x="140" y="716"/>
                      <a:pt x="140" y="716"/>
                    </a:cubicBezTo>
                    <a:cubicBezTo>
                      <a:pt x="141" y="715"/>
                      <a:pt x="141" y="713"/>
                      <a:pt x="143" y="711"/>
                    </a:cubicBezTo>
                    <a:cubicBezTo>
                      <a:pt x="143" y="710"/>
                      <a:pt x="143" y="709"/>
                      <a:pt x="143" y="708"/>
                    </a:cubicBezTo>
                    <a:cubicBezTo>
                      <a:pt x="143" y="707"/>
                      <a:pt x="144" y="706"/>
                      <a:pt x="144" y="705"/>
                    </a:cubicBezTo>
                    <a:cubicBezTo>
                      <a:pt x="144" y="704"/>
                      <a:pt x="145" y="704"/>
                      <a:pt x="145" y="703"/>
                    </a:cubicBezTo>
                    <a:cubicBezTo>
                      <a:pt x="146" y="701"/>
                      <a:pt x="148" y="700"/>
                      <a:pt x="149" y="699"/>
                    </a:cubicBezTo>
                    <a:cubicBezTo>
                      <a:pt x="149" y="698"/>
                      <a:pt x="149" y="698"/>
                      <a:pt x="149" y="698"/>
                    </a:cubicBezTo>
                    <a:cubicBezTo>
                      <a:pt x="150" y="697"/>
                      <a:pt x="151" y="696"/>
                      <a:pt x="152" y="695"/>
                    </a:cubicBezTo>
                    <a:cubicBezTo>
                      <a:pt x="152" y="693"/>
                      <a:pt x="153" y="692"/>
                      <a:pt x="154" y="690"/>
                    </a:cubicBezTo>
                    <a:cubicBezTo>
                      <a:pt x="154" y="690"/>
                      <a:pt x="154" y="689"/>
                      <a:pt x="154" y="689"/>
                    </a:cubicBezTo>
                    <a:cubicBezTo>
                      <a:pt x="155" y="688"/>
                      <a:pt x="156" y="688"/>
                      <a:pt x="156" y="686"/>
                    </a:cubicBezTo>
                    <a:cubicBezTo>
                      <a:pt x="156" y="686"/>
                      <a:pt x="156" y="686"/>
                      <a:pt x="156" y="686"/>
                    </a:cubicBezTo>
                    <a:cubicBezTo>
                      <a:pt x="157" y="685"/>
                      <a:pt x="158" y="685"/>
                      <a:pt x="158" y="683"/>
                    </a:cubicBezTo>
                    <a:cubicBezTo>
                      <a:pt x="158" y="683"/>
                      <a:pt x="158" y="682"/>
                      <a:pt x="159" y="681"/>
                    </a:cubicBezTo>
                    <a:cubicBezTo>
                      <a:pt x="160" y="681"/>
                      <a:pt x="160" y="680"/>
                      <a:pt x="160" y="679"/>
                    </a:cubicBezTo>
                    <a:cubicBezTo>
                      <a:pt x="161" y="678"/>
                      <a:pt x="161" y="678"/>
                      <a:pt x="161" y="677"/>
                    </a:cubicBezTo>
                    <a:cubicBezTo>
                      <a:pt x="161" y="676"/>
                      <a:pt x="162" y="675"/>
                      <a:pt x="162" y="675"/>
                    </a:cubicBezTo>
                    <a:cubicBezTo>
                      <a:pt x="163" y="674"/>
                      <a:pt x="162" y="673"/>
                      <a:pt x="163" y="672"/>
                    </a:cubicBezTo>
                    <a:cubicBezTo>
                      <a:pt x="163" y="671"/>
                      <a:pt x="164" y="671"/>
                      <a:pt x="164" y="670"/>
                    </a:cubicBezTo>
                    <a:cubicBezTo>
                      <a:pt x="165" y="669"/>
                      <a:pt x="165" y="668"/>
                      <a:pt x="166" y="667"/>
                    </a:cubicBezTo>
                    <a:cubicBezTo>
                      <a:pt x="166" y="666"/>
                      <a:pt x="166" y="666"/>
                      <a:pt x="166" y="665"/>
                    </a:cubicBezTo>
                    <a:cubicBezTo>
                      <a:pt x="166" y="665"/>
                      <a:pt x="167" y="665"/>
                      <a:pt x="167" y="664"/>
                    </a:cubicBezTo>
                    <a:cubicBezTo>
                      <a:pt x="166" y="663"/>
                      <a:pt x="165" y="663"/>
                      <a:pt x="164" y="663"/>
                    </a:cubicBezTo>
                    <a:cubicBezTo>
                      <a:pt x="164" y="663"/>
                      <a:pt x="163" y="663"/>
                      <a:pt x="162" y="664"/>
                    </a:cubicBezTo>
                    <a:cubicBezTo>
                      <a:pt x="161" y="663"/>
                      <a:pt x="160" y="662"/>
                      <a:pt x="159" y="661"/>
                    </a:cubicBezTo>
                    <a:cubicBezTo>
                      <a:pt x="159" y="661"/>
                      <a:pt x="158" y="661"/>
                      <a:pt x="158" y="660"/>
                    </a:cubicBezTo>
                    <a:cubicBezTo>
                      <a:pt x="157" y="660"/>
                      <a:pt x="157" y="660"/>
                      <a:pt x="157" y="660"/>
                    </a:cubicBezTo>
                    <a:cubicBezTo>
                      <a:pt x="156" y="660"/>
                      <a:pt x="155" y="660"/>
                      <a:pt x="154" y="659"/>
                    </a:cubicBezTo>
                    <a:cubicBezTo>
                      <a:pt x="154" y="658"/>
                      <a:pt x="153" y="658"/>
                      <a:pt x="152" y="658"/>
                    </a:cubicBezTo>
                    <a:cubicBezTo>
                      <a:pt x="151" y="658"/>
                      <a:pt x="151" y="657"/>
                      <a:pt x="150" y="656"/>
                    </a:cubicBezTo>
                    <a:cubicBezTo>
                      <a:pt x="150" y="656"/>
                      <a:pt x="149" y="656"/>
                      <a:pt x="149" y="656"/>
                    </a:cubicBezTo>
                    <a:cubicBezTo>
                      <a:pt x="148" y="656"/>
                      <a:pt x="147" y="655"/>
                      <a:pt x="147" y="654"/>
                    </a:cubicBezTo>
                    <a:cubicBezTo>
                      <a:pt x="146" y="654"/>
                      <a:pt x="145" y="654"/>
                      <a:pt x="145" y="654"/>
                    </a:cubicBezTo>
                    <a:cubicBezTo>
                      <a:pt x="145" y="653"/>
                      <a:pt x="145" y="652"/>
                      <a:pt x="145" y="652"/>
                    </a:cubicBezTo>
                    <a:cubicBezTo>
                      <a:pt x="144" y="651"/>
                      <a:pt x="144" y="650"/>
                      <a:pt x="144" y="650"/>
                    </a:cubicBezTo>
                    <a:cubicBezTo>
                      <a:pt x="143" y="650"/>
                      <a:pt x="142" y="650"/>
                      <a:pt x="142" y="650"/>
                    </a:cubicBezTo>
                    <a:cubicBezTo>
                      <a:pt x="141" y="649"/>
                      <a:pt x="140" y="648"/>
                      <a:pt x="139" y="647"/>
                    </a:cubicBezTo>
                    <a:cubicBezTo>
                      <a:pt x="139" y="646"/>
                      <a:pt x="139" y="646"/>
                      <a:pt x="139" y="645"/>
                    </a:cubicBezTo>
                    <a:cubicBezTo>
                      <a:pt x="138" y="644"/>
                      <a:pt x="138" y="644"/>
                      <a:pt x="137" y="643"/>
                    </a:cubicBezTo>
                    <a:cubicBezTo>
                      <a:pt x="137" y="643"/>
                      <a:pt x="137" y="643"/>
                      <a:pt x="136" y="643"/>
                    </a:cubicBezTo>
                    <a:cubicBezTo>
                      <a:pt x="136" y="643"/>
                      <a:pt x="136" y="642"/>
                      <a:pt x="136" y="642"/>
                    </a:cubicBezTo>
                    <a:cubicBezTo>
                      <a:pt x="135" y="642"/>
                      <a:pt x="135" y="641"/>
                      <a:pt x="134" y="640"/>
                    </a:cubicBezTo>
                    <a:cubicBezTo>
                      <a:pt x="133" y="640"/>
                      <a:pt x="132" y="639"/>
                      <a:pt x="131" y="639"/>
                    </a:cubicBezTo>
                    <a:cubicBezTo>
                      <a:pt x="130" y="639"/>
                      <a:pt x="130" y="638"/>
                      <a:pt x="129" y="638"/>
                    </a:cubicBezTo>
                    <a:cubicBezTo>
                      <a:pt x="128" y="637"/>
                      <a:pt x="127" y="636"/>
                      <a:pt x="126" y="635"/>
                    </a:cubicBezTo>
                    <a:cubicBezTo>
                      <a:pt x="126" y="635"/>
                      <a:pt x="126" y="635"/>
                      <a:pt x="126" y="635"/>
                    </a:cubicBezTo>
                    <a:cubicBezTo>
                      <a:pt x="126" y="635"/>
                      <a:pt x="126" y="634"/>
                      <a:pt x="126" y="634"/>
                    </a:cubicBezTo>
                    <a:cubicBezTo>
                      <a:pt x="126" y="634"/>
                      <a:pt x="125" y="634"/>
                      <a:pt x="125" y="634"/>
                    </a:cubicBezTo>
                    <a:cubicBezTo>
                      <a:pt x="124" y="634"/>
                      <a:pt x="123" y="633"/>
                      <a:pt x="123" y="632"/>
                    </a:cubicBezTo>
                    <a:cubicBezTo>
                      <a:pt x="123" y="632"/>
                      <a:pt x="122" y="632"/>
                      <a:pt x="122" y="631"/>
                    </a:cubicBezTo>
                    <a:cubicBezTo>
                      <a:pt x="121" y="630"/>
                      <a:pt x="120" y="629"/>
                      <a:pt x="118" y="627"/>
                    </a:cubicBezTo>
                    <a:cubicBezTo>
                      <a:pt x="118" y="627"/>
                      <a:pt x="118" y="627"/>
                      <a:pt x="118" y="627"/>
                    </a:cubicBezTo>
                    <a:cubicBezTo>
                      <a:pt x="117" y="626"/>
                      <a:pt x="115" y="625"/>
                      <a:pt x="114" y="625"/>
                    </a:cubicBezTo>
                    <a:cubicBezTo>
                      <a:pt x="114" y="625"/>
                      <a:pt x="114" y="625"/>
                      <a:pt x="114" y="625"/>
                    </a:cubicBezTo>
                    <a:cubicBezTo>
                      <a:pt x="113" y="624"/>
                      <a:pt x="112" y="623"/>
                      <a:pt x="111" y="622"/>
                    </a:cubicBezTo>
                    <a:cubicBezTo>
                      <a:pt x="111" y="622"/>
                      <a:pt x="110" y="622"/>
                      <a:pt x="110" y="621"/>
                    </a:cubicBezTo>
                    <a:cubicBezTo>
                      <a:pt x="109" y="621"/>
                      <a:pt x="108" y="621"/>
                      <a:pt x="107" y="621"/>
                    </a:cubicBezTo>
                    <a:cubicBezTo>
                      <a:pt x="107" y="621"/>
                      <a:pt x="107" y="622"/>
                      <a:pt x="106" y="622"/>
                    </a:cubicBezTo>
                    <a:cubicBezTo>
                      <a:pt x="105" y="623"/>
                      <a:pt x="104" y="624"/>
                      <a:pt x="103" y="626"/>
                    </a:cubicBezTo>
                    <a:cubicBezTo>
                      <a:pt x="102" y="626"/>
                      <a:pt x="101" y="626"/>
                      <a:pt x="100" y="626"/>
                    </a:cubicBezTo>
                    <a:cubicBezTo>
                      <a:pt x="100" y="625"/>
                      <a:pt x="99" y="625"/>
                      <a:pt x="99" y="624"/>
                    </a:cubicBezTo>
                    <a:cubicBezTo>
                      <a:pt x="99" y="623"/>
                      <a:pt x="99" y="624"/>
                      <a:pt x="98" y="623"/>
                    </a:cubicBezTo>
                    <a:cubicBezTo>
                      <a:pt x="98" y="623"/>
                      <a:pt x="98" y="623"/>
                      <a:pt x="97" y="623"/>
                    </a:cubicBezTo>
                    <a:cubicBezTo>
                      <a:pt x="97" y="623"/>
                      <a:pt x="96" y="623"/>
                      <a:pt x="96" y="623"/>
                    </a:cubicBezTo>
                    <a:cubicBezTo>
                      <a:pt x="96" y="623"/>
                      <a:pt x="96" y="623"/>
                      <a:pt x="95" y="623"/>
                    </a:cubicBezTo>
                    <a:cubicBezTo>
                      <a:pt x="95" y="624"/>
                      <a:pt x="94" y="623"/>
                      <a:pt x="94" y="623"/>
                    </a:cubicBezTo>
                    <a:cubicBezTo>
                      <a:pt x="93" y="623"/>
                      <a:pt x="93" y="623"/>
                      <a:pt x="92" y="623"/>
                    </a:cubicBezTo>
                    <a:cubicBezTo>
                      <a:pt x="91" y="623"/>
                      <a:pt x="91" y="624"/>
                      <a:pt x="90" y="624"/>
                    </a:cubicBezTo>
                    <a:cubicBezTo>
                      <a:pt x="89" y="624"/>
                      <a:pt x="89" y="624"/>
                      <a:pt x="88" y="625"/>
                    </a:cubicBezTo>
                    <a:cubicBezTo>
                      <a:pt x="87" y="625"/>
                      <a:pt x="87" y="626"/>
                      <a:pt x="86" y="627"/>
                    </a:cubicBezTo>
                    <a:cubicBezTo>
                      <a:pt x="86" y="627"/>
                      <a:pt x="85" y="627"/>
                      <a:pt x="85" y="627"/>
                    </a:cubicBezTo>
                    <a:cubicBezTo>
                      <a:pt x="85" y="628"/>
                      <a:pt x="85" y="628"/>
                      <a:pt x="85" y="628"/>
                    </a:cubicBezTo>
                    <a:cubicBezTo>
                      <a:pt x="85" y="629"/>
                      <a:pt x="84" y="629"/>
                      <a:pt x="84" y="630"/>
                    </a:cubicBezTo>
                    <a:cubicBezTo>
                      <a:pt x="84" y="630"/>
                      <a:pt x="84" y="631"/>
                      <a:pt x="84" y="631"/>
                    </a:cubicBezTo>
                    <a:cubicBezTo>
                      <a:pt x="83" y="632"/>
                      <a:pt x="83" y="631"/>
                      <a:pt x="83" y="631"/>
                    </a:cubicBezTo>
                    <a:cubicBezTo>
                      <a:pt x="82" y="630"/>
                      <a:pt x="80" y="630"/>
                      <a:pt x="79" y="629"/>
                    </a:cubicBezTo>
                    <a:cubicBezTo>
                      <a:pt x="78" y="629"/>
                      <a:pt x="78" y="629"/>
                      <a:pt x="77" y="629"/>
                    </a:cubicBezTo>
                    <a:cubicBezTo>
                      <a:pt x="76" y="628"/>
                      <a:pt x="77" y="628"/>
                      <a:pt x="77" y="628"/>
                    </a:cubicBezTo>
                    <a:cubicBezTo>
                      <a:pt x="77" y="627"/>
                      <a:pt x="77" y="626"/>
                      <a:pt x="78" y="626"/>
                    </a:cubicBezTo>
                    <a:cubicBezTo>
                      <a:pt x="79" y="626"/>
                      <a:pt x="78" y="625"/>
                      <a:pt x="79" y="624"/>
                    </a:cubicBezTo>
                    <a:cubicBezTo>
                      <a:pt x="80" y="624"/>
                      <a:pt x="79" y="623"/>
                      <a:pt x="79" y="623"/>
                    </a:cubicBezTo>
                    <a:cubicBezTo>
                      <a:pt x="80" y="622"/>
                      <a:pt x="81" y="622"/>
                      <a:pt x="81" y="622"/>
                    </a:cubicBezTo>
                    <a:cubicBezTo>
                      <a:pt x="81" y="621"/>
                      <a:pt x="81" y="621"/>
                      <a:pt x="81" y="621"/>
                    </a:cubicBezTo>
                    <a:cubicBezTo>
                      <a:pt x="81" y="620"/>
                      <a:pt x="82" y="620"/>
                      <a:pt x="83" y="619"/>
                    </a:cubicBezTo>
                    <a:cubicBezTo>
                      <a:pt x="83" y="619"/>
                      <a:pt x="83" y="620"/>
                      <a:pt x="83" y="620"/>
                    </a:cubicBezTo>
                    <a:cubicBezTo>
                      <a:pt x="84" y="620"/>
                      <a:pt x="85" y="619"/>
                      <a:pt x="85" y="618"/>
                    </a:cubicBezTo>
                    <a:cubicBezTo>
                      <a:pt x="85" y="617"/>
                      <a:pt x="84" y="618"/>
                      <a:pt x="83" y="618"/>
                    </a:cubicBezTo>
                    <a:cubicBezTo>
                      <a:pt x="83" y="617"/>
                      <a:pt x="83" y="617"/>
                      <a:pt x="82" y="617"/>
                    </a:cubicBezTo>
                    <a:cubicBezTo>
                      <a:pt x="82" y="616"/>
                      <a:pt x="82" y="616"/>
                      <a:pt x="82" y="615"/>
                    </a:cubicBezTo>
                    <a:cubicBezTo>
                      <a:pt x="82" y="615"/>
                      <a:pt x="82" y="615"/>
                      <a:pt x="82" y="614"/>
                    </a:cubicBezTo>
                    <a:cubicBezTo>
                      <a:pt x="82" y="614"/>
                      <a:pt x="82" y="614"/>
                      <a:pt x="82" y="614"/>
                    </a:cubicBezTo>
                    <a:cubicBezTo>
                      <a:pt x="82" y="613"/>
                      <a:pt x="82" y="612"/>
                      <a:pt x="82" y="612"/>
                    </a:cubicBezTo>
                    <a:cubicBezTo>
                      <a:pt x="82" y="612"/>
                      <a:pt x="82" y="611"/>
                      <a:pt x="82" y="611"/>
                    </a:cubicBezTo>
                    <a:cubicBezTo>
                      <a:pt x="83" y="611"/>
                      <a:pt x="84" y="610"/>
                      <a:pt x="84" y="609"/>
                    </a:cubicBezTo>
                    <a:cubicBezTo>
                      <a:pt x="84" y="608"/>
                      <a:pt x="85" y="608"/>
                      <a:pt x="85" y="607"/>
                    </a:cubicBezTo>
                    <a:cubicBezTo>
                      <a:pt x="85" y="607"/>
                      <a:pt x="86" y="607"/>
                      <a:pt x="86" y="607"/>
                    </a:cubicBezTo>
                    <a:cubicBezTo>
                      <a:pt x="86" y="607"/>
                      <a:pt x="87" y="606"/>
                      <a:pt x="87" y="606"/>
                    </a:cubicBezTo>
                    <a:cubicBezTo>
                      <a:pt x="87" y="605"/>
                      <a:pt x="87" y="605"/>
                      <a:pt x="87" y="604"/>
                    </a:cubicBezTo>
                    <a:cubicBezTo>
                      <a:pt x="87" y="604"/>
                      <a:pt x="88" y="604"/>
                      <a:pt x="88" y="604"/>
                    </a:cubicBezTo>
                    <a:cubicBezTo>
                      <a:pt x="89" y="604"/>
                      <a:pt x="90" y="603"/>
                      <a:pt x="91" y="603"/>
                    </a:cubicBezTo>
                    <a:cubicBezTo>
                      <a:pt x="92" y="602"/>
                      <a:pt x="93" y="601"/>
                      <a:pt x="93" y="601"/>
                    </a:cubicBezTo>
                    <a:cubicBezTo>
                      <a:pt x="94" y="599"/>
                      <a:pt x="95" y="599"/>
                      <a:pt x="96" y="598"/>
                    </a:cubicBezTo>
                    <a:cubicBezTo>
                      <a:pt x="96" y="597"/>
                      <a:pt x="96" y="596"/>
                      <a:pt x="96" y="594"/>
                    </a:cubicBezTo>
                    <a:cubicBezTo>
                      <a:pt x="97" y="595"/>
                      <a:pt x="97" y="595"/>
                      <a:pt x="98" y="595"/>
                    </a:cubicBezTo>
                    <a:cubicBezTo>
                      <a:pt x="99" y="594"/>
                      <a:pt x="100" y="593"/>
                      <a:pt x="101" y="592"/>
                    </a:cubicBezTo>
                    <a:cubicBezTo>
                      <a:pt x="100" y="591"/>
                      <a:pt x="100" y="591"/>
                      <a:pt x="99" y="590"/>
                    </a:cubicBezTo>
                    <a:cubicBezTo>
                      <a:pt x="99" y="589"/>
                      <a:pt x="99" y="589"/>
                      <a:pt x="98" y="588"/>
                    </a:cubicBezTo>
                    <a:cubicBezTo>
                      <a:pt x="98" y="588"/>
                      <a:pt x="97" y="588"/>
                      <a:pt x="97" y="588"/>
                    </a:cubicBezTo>
                    <a:cubicBezTo>
                      <a:pt x="97" y="588"/>
                      <a:pt x="96" y="588"/>
                      <a:pt x="96" y="587"/>
                    </a:cubicBezTo>
                    <a:cubicBezTo>
                      <a:pt x="96" y="587"/>
                      <a:pt x="95" y="587"/>
                      <a:pt x="95" y="587"/>
                    </a:cubicBezTo>
                    <a:cubicBezTo>
                      <a:pt x="94" y="587"/>
                      <a:pt x="94" y="587"/>
                      <a:pt x="93" y="586"/>
                    </a:cubicBezTo>
                    <a:cubicBezTo>
                      <a:pt x="93" y="586"/>
                      <a:pt x="92" y="586"/>
                      <a:pt x="92" y="585"/>
                    </a:cubicBezTo>
                    <a:cubicBezTo>
                      <a:pt x="91" y="585"/>
                      <a:pt x="91" y="585"/>
                      <a:pt x="90" y="585"/>
                    </a:cubicBezTo>
                    <a:cubicBezTo>
                      <a:pt x="90" y="585"/>
                      <a:pt x="90" y="584"/>
                      <a:pt x="89" y="584"/>
                    </a:cubicBezTo>
                    <a:cubicBezTo>
                      <a:pt x="89" y="584"/>
                      <a:pt x="89" y="584"/>
                      <a:pt x="88" y="584"/>
                    </a:cubicBezTo>
                    <a:cubicBezTo>
                      <a:pt x="87" y="583"/>
                      <a:pt x="86" y="582"/>
                      <a:pt x="86" y="581"/>
                    </a:cubicBezTo>
                    <a:cubicBezTo>
                      <a:pt x="85" y="581"/>
                      <a:pt x="85" y="581"/>
                      <a:pt x="84" y="580"/>
                    </a:cubicBezTo>
                    <a:cubicBezTo>
                      <a:pt x="84" y="580"/>
                      <a:pt x="84" y="579"/>
                      <a:pt x="84" y="579"/>
                    </a:cubicBezTo>
                    <a:cubicBezTo>
                      <a:pt x="83" y="578"/>
                      <a:pt x="82" y="578"/>
                      <a:pt x="82" y="578"/>
                    </a:cubicBezTo>
                    <a:cubicBezTo>
                      <a:pt x="81" y="577"/>
                      <a:pt x="81" y="577"/>
                      <a:pt x="81" y="577"/>
                    </a:cubicBezTo>
                    <a:cubicBezTo>
                      <a:pt x="80" y="576"/>
                      <a:pt x="81" y="575"/>
                      <a:pt x="82" y="574"/>
                    </a:cubicBezTo>
                    <a:cubicBezTo>
                      <a:pt x="81" y="574"/>
                      <a:pt x="81" y="573"/>
                      <a:pt x="81" y="573"/>
                    </a:cubicBezTo>
                    <a:cubicBezTo>
                      <a:pt x="81" y="573"/>
                      <a:pt x="81" y="573"/>
                      <a:pt x="82" y="573"/>
                    </a:cubicBezTo>
                    <a:cubicBezTo>
                      <a:pt x="82" y="573"/>
                      <a:pt x="83" y="574"/>
                      <a:pt x="83" y="574"/>
                    </a:cubicBezTo>
                    <a:cubicBezTo>
                      <a:pt x="84" y="574"/>
                      <a:pt x="84" y="574"/>
                      <a:pt x="85" y="574"/>
                    </a:cubicBezTo>
                    <a:cubicBezTo>
                      <a:pt x="85" y="574"/>
                      <a:pt x="85" y="573"/>
                      <a:pt x="85" y="572"/>
                    </a:cubicBezTo>
                    <a:cubicBezTo>
                      <a:pt x="84" y="572"/>
                      <a:pt x="83" y="570"/>
                      <a:pt x="82" y="570"/>
                    </a:cubicBezTo>
                    <a:cubicBezTo>
                      <a:pt x="81" y="569"/>
                      <a:pt x="80" y="568"/>
                      <a:pt x="79" y="567"/>
                    </a:cubicBezTo>
                    <a:cubicBezTo>
                      <a:pt x="79" y="567"/>
                      <a:pt x="79" y="567"/>
                      <a:pt x="79" y="566"/>
                    </a:cubicBezTo>
                    <a:cubicBezTo>
                      <a:pt x="79" y="566"/>
                      <a:pt x="78" y="566"/>
                      <a:pt x="78" y="566"/>
                    </a:cubicBezTo>
                    <a:cubicBezTo>
                      <a:pt x="77" y="566"/>
                      <a:pt x="77" y="566"/>
                      <a:pt x="77" y="565"/>
                    </a:cubicBezTo>
                    <a:cubicBezTo>
                      <a:pt x="76" y="564"/>
                      <a:pt x="76" y="564"/>
                      <a:pt x="75" y="563"/>
                    </a:cubicBezTo>
                    <a:cubicBezTo>
                      <a:pt x="75" y="563"/>
                      <a:pt x="74" y="563"/>
                      <a:pt x="74" y="563"/>
                    </a:cubicBezTo>
                    <a:cubicBezTo>
                      <a:pt x="74" y="562"/>
                      <a:pt x="74" y="561"/>
                      <a:pt x="74" y="561"/>
                    </a:cubicBezTo>
                    <a:cubicBezTo>
                      <a:pt x="75" y="560"/>
                      <a:pt x="75" y="561"/>
                      <a:pt x="75" y="561"/>
                    </a:cubicBezTo>
                    <a:cubicBezTo>
                      <a:pt x="76" y="561"/>
                      <a:pt x="76" y="561"/>
                      <a:pt x="77" y="561"/>
                    </a:cubicBezTo>
                    <a:cubicBezTo>
                      <a:pt x="77" y="561"/>
                      <a:pt x="78" y="560"/>
                      <a:pt x="78" y="560"/>
                    </a:cubicBezTo>
                    <a:cubicBezTo>
                      <a:pt x="79" y="560"/>
                      <a:pt x="79" y="560"/>
                      <a:pt x="79" y="561"/>
                    </a:cubicBezTo>
                    <a:cubicBezTo>
                      <a:pt x="78" y="561"/>
                      <a:pt x="78" y="562"/>
                      <a:pt x="77" y="562"/>
                    </a:cubicBezTo>
                    <a:cubicBezTo>
                      <a:pt x="78" y="563"/>
                      <a:pt x="78" y="564"/>
                      <a:pt x="78" y="565"/>
                    </a:cubicBezTo>
                    <a:cubicBezTo>
                      <a:pt x="78" y="565"/>
                      <a:pt x="79" y="565"/>
                      <a:pt x="79" y="565"/>
                    </a:cubicBezTo>
                    <a:cubicBezTo>
                      <a:pt x="80" y="566"/>
                      <a:pt x="82" y="568"/>
                      <a:pt x="83" y="569"/>
                    </a:cubicBezTo>
                    <a:cubicBezTo>
                      <a:pt x="84" y="569"/>
                      <a:pt x="84" y="569"/>
                      <a:pt x="85" y="569"/>
                    </a:cubicBezTo>
                    <a:cubicBezTo>
                      <a:pt x="85" y="569"/>
                      <a:pt x="85" y="570"/>
                      <a:pt x="85" y="570"/>
                    </a:cubicBezTo>
                    <a:cubicBezTo>
                      <a:pt x="86" y="571"/>
                      <a:pt x="87" y="572"/>
                      <a:pt x="88" y="571"/>
                    </a:cubicBezTo>
                    <a:cubicBezTo>
                      <a:pt x="89" y="572"/>
                      <a:pt x="89" y="573"/>
                      <a:pt x="90" y="573"/>
                    </a:cubicBezTo>
                    <a:cubicBezTo>
                      <a:pt x="91" y="573"/>
                      <a:pt x="92" y="574"/>
                      <a:pt x="93" y="574"/>
                    </a:cubicBezTo>
                    <a:cubicBezTo>
                      <a:pt x="93" y="575"/>
                      <a:pt x="94" y="575"/>
                      <a:pt x="95" y="576"/>
                    </a:cubicBezTo>
                    <a:cubicBezTo>
                      <a:pt x="97" y="577"/>
                      <a:pt x="99" y="578"/>
                      <a:pt x="101" y="579"/>
                    </a:cubicBezTo>
                    <a:cubicBezTo>
                      <a:pt x="101" y="579"/>
                      <a:pt x="102" y="579"/>
                      <a:pt x="102" y="579"/>
                    </a:cubicBezTo>
                    <a:cubicBezTo>
                      <a:pt x="103" y="579"/>
                      <a:pt x="104" y="579"/>
                      <a:pt x="105" y="580"/>
                    </a:cubicBezTo>
                    <a:cubicBezTo>
                      <a:pt x="105" y="580"/>
                      <a:pt x="106" y="580"/>
                      <a:pt x="107" y="580"/>
                    </a:cubicBezTo>
                    <a:cubicBezTo>
                      <a:pt x="107" y="579"/>
                      <a:pt x="107" y="578"/>
                      <a:pt x="107" y="578"/>
                    </a:cubicBezTo>
                    <a:cubicBezTo>
                      <a:pt x="107" y="577"/>
                      <a:pt x="106" y="577"/>
                      <a:pt x="106" y="576"/>
                    </a:cubicBezTo>
                    <a:cubicBezTo>
                      <a:pt x="106" y="576"/>
                      <a:pt x="105" y="576"/>
                      <a:pt x="105" y="576"/>
                    </a:cubicBezTo>
                    <a:cubicBezTo>
                      <a:pt x="104" y="576"/>
                      <a:pt x="103" y="575"/>
                      <a:pt x="102" y="574"/>
                    </a:cubicBezTo>
                    <a:cubicBezTo>
                      <a:pt x="101" y="573"/>
                      <a:pt x="100" y="574"/>
                      <a:pt x="100" y="573"/>
                    </a:cubicBezTo>
                    <a:cubicBezTo>
                      <a:pt x="99" y="573"/>
                      <a:pt x="98" y="573"/>
                      <a:pt x="98" y="573"/>
                    </a:cubicBezTo>
                    <a:cubicBezTo>
                      <a:pt x="95" y="571"/>
                      <a:pt x="93" y="571"/>
                      <a:pt x="91" y="569"/>
                    </a:cubicBezTo>
                    <a:cubicBezTo>
                      <a:pt x="91" y="568"/>
                      <a:pt x="92" y="569"/>
                      <a:pt x="92" y="568"/>
                    </a:cubicBezTo>
                    <a:cubicBezTo>
                      <a:pt x="93" y="569"/>
                      <a:pt x="93" y="569"/>
                      <a:pt x="94" y="569"/>
                    </a:cubicBezTo>
                    <a:cubicBezTo>
                      <a:pt x="93" y="568"/>
                      <a:pt x="93" y="569"/>
                      <a:pt x="92" y="568"/>
                    </a:cubicBezTo>
                    <a:cubicBezTo>
                      <a:pt x="92" y="568"/>
                      <a:pt x="92" y="567"/>
                      <a:pt x="92" y="566"/>
                    </a:cubicBezTo>
                    <a:cubicBezTo>
                      <a:pt x="92" y="565"/>
                      <a:pt x="91" y="566"/>
                      <a:pt x="90" y="565"/>
                    </a:cubicBezTo>
                    <a:cubicBezTo>
                      <a:pt x="90" y="565"/>
                      <a:pt x="89" y="564"/>
                      <a:pt x="88" y="564"/>
                    </a:cubicBezTo>
                    <a:cubicBezTo>
                      <a:pt x="88" y="563"/>
                      <a:pt x="87" y="563"/>
                      <a:pt x="86" y="562"/>
                    </a:cubicBezTo>
                    <a:cubicBezTo>
                      <a:pt x="86" y="562"/>
                      <a:pt x="85" y="562"/>
                      <a:pt x="84" y="561"/>
                    </a:cubicBezTo>
                    <a:cubicBezTo>
                      <a:pt x="85" y="560"/>
                      <a:pt x="85" y="560"/>
                      <a:pt x="85" y="560"/>
                    </a:cubicBezTo>
                    <a:cubicBezTo>
                      <a:pt x="86" y="561"/>
                      <a:pt x="86" y="561"/>
                      <a:pt x="86" y="561"/>
                    </a:cubicBezTo>
                    <a:cubicBezTo>
                      <a:pt x="87" y="561"/>
                      <a:pt x="87" y="561"/>
                      <a:pt x="88" y="561"/>
                    </a:cubicBezTo>
                    <a:cubicBezTo>
                      <a:pt x="88" y="562"/>
                      <a:pt x="89" y="562"/>
                      <a:pt x="90" y="563"/>
                    </a:cubicBezTo>
                    <a:cubicBezTo>
                      <a:pt x="91" y="563"/>
                      <a:pt x="91" y="564"/>
                      <a:pt x="92" y="565"/>
                    </a:cubicBezTo>
                    <a:cubicBezTo>
                      <a:pt x="93" y="564"/>
                      <a:pt x="93" y="566"/>
                      <a:pt x="94" y="566"/>
                    </a:cubicBezTo>
                    <a:cubicBezTo>
                      <a:pt x="95" y="566"/>
                      <a:pt x="95" y="567"/>
                      <a:pt x="96" y="567"/>
                    </a:cubicBezTo>
                    <a:cubicBezTo>
                      <a:pt x="96" y="568"/>
                      <a:pt x="96" y="569"/>
                      <a:pt x="96" y="570"/>
                    </a:cubicBezTo>
                    <a:cubicBezTo>
                      <a:pt x="96" y="570"/>
                      <a:pt x="96" y="570"/>
                      <a:pt x="97" y="571"/>
                    </a:cubicBezTo>
                    <a:cubicBezTo>
                      <a:pt x="97" y="570"/>
                      <a:pt x="97" y="569"/>
                      <a:pt x="97" y="568"/>
                    </a:cubicBezTo>
                    <a:cubicBezTo>
                      <a:pt x="98" y="568"/>
                      <a:pt x="98" y="567"/>
                      <a:pt x="98" y="567"/>
                    </a:cubicBezTo>
                    <a:cubicBezTo>
                      <a:pt x="99" y="568"/>
                      <a:pt x="101" y="568"/>
                      <a:pt x="102" y="569"/>
                    </a:cubicBezTo>
                    <a:cubicBezTo>
                      <a:pt x="103" y="570"/>
                      <a:pt x="104" y="570"/>
                      <a:pt x="105" y="571"/>
                    </a:cubicBezTo>
                    <a:cubicBezTo>
                      <a:pt x="106" y="571"/>
                      <a:pt x="107" y="571"/>
                      <a:pt x="107" y="571"/>
                    </a:cubicBezTo>
                    <a:cubicBezTo>
                      <a:pt x="108" y="570"/>
                      <a:pt x="108" y="570"/>
                      <a:pt x="109" y="569"/>
                    </a:cubicBezTo>
                    <a:cubicBezTo>
                      <a:pt x="109" y="569"/>
                      <a:pt x="110" y="569"/>
                      <a:pt x="110" y="569"/>
                    </a:cubicBezTo>
                    <a:cubicBezTo>
                      <a:pt x="111" y="569"/>
                      <a:pt x="111" y="568"/>
                      <a:pt x="111" y="567"/>
                    </a:cubicBezTo>
                    <a:cubicBezTo>
                      <a:pt x="110" y="567"/>
                      <a:pt x="110" y="567"/>
                      <a:pt x="110" y="566"/>
                    </a:cubicBezTo>
                    <a:cubicBezTo>
                      <a:pt x="110" y="565"/>
                      <a:pt x="111" y="566"/>
                      <a:pt x="112" y="566"/>
                    </a:cubicBezTo>
                    <a:cubicBezTo>
                      <a:pt x="112" y="565"/>
                      <a:pt x="112" y="565"/>
                      <a:pt x="113" y="564"/>
                    </a:cubicBezTo>
                    <a:cubicBezTo>
                      <a:pt x="113" y="564"/>
                      <a:pt x="113" y="564"/>
                      <a:pt x="112" y="564"/>
                    </a:cubicBezTo>
                    <a:cubicBezTo>
                      <a:pt x="112" y="564"/>
                      <a:pt x="112" y="563"/>
                      <a:pt x="111" y="562"/>
                    </a:cubicBezTo>
                    <a:cubicBezTo>
                      <a:pt x="111" y="562"/>
                      <a:pt x="111" y="561"/>
                      <a:pt x="111" y="561"/>
                    </a:cubicBezTo>
                    <a:cubicBezTo>
                      <a:pt x="112" y="560"/>
                      <a:pt x="113" y="560"/>
                      <a:pt x="114" y="560"/>
                    </a:cubicBezTo>
                    <a:cubicBezTo>
                      <a:pt x="114" y="560"/>
                      <a:pt x="114" y="560"/>
                      <a:pt x="115" y="560"/>
                    </a:cubicBezTo>
                    <a:cubicBezTo>
                      <a:pt x="115" y="560"/>
                      <a:pt x="116" y="560"/>
                      <a:pt x="117" y="560"/>
                    </a:cubicBezTo>
                    <a:cubicBezTo>
                      <a:pt x="117" y="560"/>
                      <a:pt x="117" y="560"/>
                      <a:pt x="117" y="560"/>
                    </a:cubicBezTo>
                    <a:cubicBezTo>
                      <a:pt x="118" y="560"/>
                      <a:pt x="119" y="560"/>
                      <a:pt x="120" y="560"/>
                    </a:cubicBezTo>
                    <a:cubicBezTo>
                      <a:pt x="121" y="561"/>
                      <a:pt x="121" y="561"/>
                      <a:pt x="121" y="561"/>
                    </a:cubicBezTo>
                    <a:cubicBezTo>
                      <a:pt x="122" y="561"/>
                      <a:pt x="122" y="561"/>
                      <a:pt x="123" y="561"/>
                    </a:cubicBezTo>
                    <a:cubicBezTo>
                      <a:pt x="123" y="561"/>
                      <a:pt x="124" y="562"/>
                      <a:pt x="124" y="562"/>
                    </a:cubicBezTo>
                    <a:cubicBezTo>
                      <a:pt x="124" y="562"/>
                      <a:pt x="125" y="562"/>
                      <a:pt x="126" y="562"/>
                    </a:cubicBezTo>
                    <a:cubicBezTo>
                      <a:pt x="126" y="562"/>
                      <a:pt x="126" y="562"/>
                      <a:pt x="127" y="563"/>
                    </a:cubicBezTo>
                    <a:cubicBezTo>
                      <a:pt x="127" y="563"/>
                      <a:pt x="128" y="563"/>
                      <a:pt x="128" y="563"/>
                    </a:cubicBezTo>
                    <a:cubicBezTo>
                      <a:pt x="128" y="563"/>
                      <a:pt x="128" y="563"/>
                      <a:pt x="129" y="563"/>
                    </a:cubicBezTo>
                    <a:cubicBezTo>
                      <a:pt x="129" y="563"/>
                      <a:pt x="129" y="563"/>
                      <a:pt x="130" y="563"/>
                    </a:cubicBezTo>
                    <a:cubicBezTo>
                      <a:pt x="130" y="564"/>
                      <a:pt x="131" y="564"/>
                      <a:pt x="131" y="564"/>
                    </a:cubicBezTo>
                    <a:cubicBezTo>
                      <a:pt x="131" y="564"/>
                      <a:pt x="132" y="564"/>
                      <a:pt x="132" y="564"/>
                    </a:cubicBezTo>
                    <a:cubicBezTo>
                      <a:pt x="131" y="563"/>
                      <a:pt x="130" y="561"/>
                      <a:pt x="129" y="560"/>
                    </a:cubicBezTo>
                    <a:cubicBezTo>
                      <a:pt x="129" y="560"/>
                      <a:pt x="130" y="560"/>
                      <a:pt x="130" y="560"/>
                    </a:cubicBezTo>
                    <a:cubicBezTo>
                      <a:pt x="131" y="560"/>
                      <a:pt x="132" y="561"/>
                      <a:pt x="133" y="561"/>
                    </a:cubicBezTo>
                    <a:cubicBezTo>
                      <a:pt x="134" y="561"/>
                      <a:pt x="134" y="562"/>
                      <a:pt x="135" y="562"/>
                    </a:cubicBezTo>
                    <a:cubicBezTo>
                      <a:pt x="135" y="562"/>
                      <a:pt x="136" y="561"/>
                      <a:pt x="136" y="561"/>
                    </a:cubicBezTo>
                    <a:cubicBezTo>
                      <a:pt x="137" y="561"/>
                      <a:pt x="139" y="561"/>
                      <a:pt x="141" y="561"/>
                    </a:cubicBezTo>
                    <a:cubicBezTo>
                      <a:pt x="141" y="561"/>
                      <a:pt x="141" y="561"/>
                      <a:pt x="141" y="561"/>
                    </a:cubicBezTo>
                    <a:cubicBezTo>
                      <a:pt x="141" y="561"/>
                      <a:pt x="141" y="561"/>
                      <a:pt x="141" y="561"/>
                    </a:cubicBezTo>
                    <a:cubicBezTo>
                      <a:pt x="141" y="561"/>
                      <a:pt x="141" y="560"/>
                      <a:pt x="141" y="560"/>
                    </a:cubicBezTo>
                    <a:cubicBezTo>
                      <a:pt x="141" y="560"/>
                      <a:pt x="140" y="559"/>
                      <a:pt x="140" y="558"/>
                    </a:cubicBezTo>
                    <a:cubicBezTo>
                      <a:pt x="139" y="558"/>
                      <a:pt x="139" y="556"/>
                      <a:pt x="138" y="555"/>
                    </a:cubicBezTo>
                    <a:cubicBezTo>
                      <a:pt x="138" y="555"/>
                      <a:pt x="137" y="555"/>
                      <a:pt x="137" y="555"/>
                    </a:cubicBezTo>
                    <a:cubicBezTo>
                      <a:pt x="136" y="555"/>
                      <a:pt x="136" y="555"/>
                      <a:pt x="136" y="555"/>
                    </a:cubicBezTo>
                    <a:cubicBezTo>
                      <a:pt x="135" y="555"/>
                      <a:pt x="134" y="554"/>
                      <a:pt x="133" y="554"/>
                    </a:cubicBezTo>
                    <a:cubicBezTo>
                      <a:pt x="132" y="552"/>
                      <a:pt x="130" y="552"/>
                      <a:pt x="129" y="551"/>
                    </a:cubicBezTo>
                    <a:cubicBezTo>
                      <a:pt x="129" y="550"/>
                      <a:pt x="129" y="550"/>
                      <a:pt x="129" y="550"/>
                    </a:cubicBezTo>
                    <a:cubicBezTo>
                      <a:pt x="130" y="549"/>
                      <a:pt x="130" y="550"/>
                      <a:pt x="131" y="550"/>
                    </a:cubicBezTo>
                    <a:cubicBezTo>
                      <a:pt x="133" y="550"/>
                      <a:pt x="134" y="550"/>
                      <a:pt x="136" y="550"/>
                    </a:cubicBezTo>
                    <a:cubicBezTo>
                      <a:pt x="137" y="551"/>
                      <a:pt x="137" y="552"/>
                      <a:pt x="138" y="552"/>
                    </a:cubicBezTo>
                    <a:cubicBezTo>
                      <a:pt x="139" y="553"/>
                      <a:pt x="140" y="552"/>
                      <a:pt x="140" y="553"/>
                    </a:cubicBezTo>
                    <a:cubicBezTo>
                      <a:pt x="140" y="553"/>
                      <a:pt x="141" y="553"/>
                      <a:pt x="141" y="552"/>
                    </a:cubicBezTo>
                    <a:cubicBezTo>
                      <a:pt x="141" y="552"/>
                      <a:pt x="142" y="552"/>
                      <a:pt x="142" y="552"/>
                    </a:cubicBezTo>
                    <a:cubicBezTo>
                      <a:pt x="143" y="552"/>
                      <a:pt x="143" y="551"/>
                      <a:pt x="143" y="550"/>
                    </a:cubicBezTo>
                    <a:cubicBezTo>
                      <a:pt x="142" y="549"/>
                      <a:pt x="142" y="550"/>
                      <a:pt x="141" y="550"/>
                    </a:cubicBezTo>
                    <a:cubicBezTo>
                      <a:pt x="139" y="548"/>
                      <a:pt x="137" y="548"/>
                      <a:pt x="136" y="547"/>
                    </a:cubicBezTo>
                    <a:cubicBezTo>
                      <a:pt x="135" y="547"/>
                      <a:pt x="134" y="547"/>
                      <a:pt x="134" y="546"/>
                    </a:cubicBezTo>
                    <a:cubicBezTo>
                      <a:pt x="133" y="546"/>
                      <a:pt x="133" y="546"/>
                      <a:pt x="132" y="546"/>
                    </a:cubicBezTo>
                    <a:cubicBezTo>
                      <a:pt x="132" y="546"/>
                      <a:pt x="132" y="546"/>
                      <a:pt x="132" y="545"/>
                    </a:cubicBezTo>
                    <a:cubicBezTo>
                      <a:pt x="131" y="545"/>
                      <a:pt x="130" y="546"/>
                      <a:pt x="130" y="545"/>
                    </a:cubicBezTo>
                    <a:cubicBezTo>
                      <a:pt x="129" y="544"/>
                      <a:pt x="128" y="545"/>
                      <a:pt x="128" y="544"/>
                    </a:cubicBezTo>
                    <a:cubicBezTo>
                      <a:pt x="127" y="543"/>
                      <a:pt x="126" y="544"/>
                      <a:pt x="126" y="544"/>
                    </a:cubicBezTo>
                    <a:cubicBezTo>
                      <a:pt x="125" y="543"/>
                      <a:pt x="125" y="543"/>
                      <a:pt x="124" y="543"/>
                    </a:cubicBezTo>
                    <a:cubicBezTo>
                      <a:pt x="123" y="543"/>
                      <a:pt x="123" y="542"/>
                      <a:pt x="123" y="542"/>
                    </a:cubicBezTo>
                    <a:cubicBezTo>
                      <a:pt x="122" y="542"/>
                      <a:pt x="121" y="542"/>
                      <a:pt x="121" y="542"/>
                    </a:cubicBezTo>
                    <a:cubicBezTo>
                      <a:pt x="120" y="541"/>
                      <a:pt x="119" y="541"/>
                      <a:pt x="119" y="540"/>
                    </a:cubicBezTo>
                    <a:cubicBezTo>
                      <a:pt x="118" y="540"/>
                      <a:pt x="117" y="540"/>
                      <a:pt x="117" y="540"/>
                    </a:cubicBezTo>
                    <a:cubicBezTo>
                      <a:pt x="116" y="539"/>
                      <a:pt x="114" y="539"/>
                      <a:pt x="112" y="538"/>
                    </a:cubicBezTo>
                    <a:cubicBezTo>
                      <a:pt x="112" y="538"/>
                      <a:pt x="112" y="538"/>
                      <a:pt x="111" y="538"/>
                    </a:cubicBezTo>
                    <a:cubicBezTo>
                      <a:pt x="111" y="538"/>
                      <a:pt x="111" y="538"/>
                      <a:pt x="110" y="537"/>
                    </a:cubicBezTo>
                    <a:cubicBezTo>
                      <a:pt x="110" y="537"/>
                      <a:pt x="109" y="537"/>
                      <a:pt x="109" y="537"/>
                    </a:cubicBezTo>
                    <a:cubicBezTo>
                      <a:pt x="109" y="537"/>
                      <a:pt x="108" y="537"/>
                      <a:pt x="108" y="537"/>
                    </a:cubicBezTo>
                    <a:cubicBezTo>
                      <a:pt x="108" y="537"/>
                      <a:pt x="108" y="537"/>
                      <a:pt x="107" y="537"/>
                    </a:cubicBezTo>
                    <a:cubicBezTo>
                      <a:pt x="106" y="537"/>
                      <a:pt x="106" y="536"/>
                      <a:pt x="104" y="537"/>
                    </a:cubicBezTo>
                    <a:cubicBezTo>
                      <a:pt x="104" y="537"/>
                      <a:pt x="104" y="537"/>
                      <a:pt x="104" y="538"/>
                    </a:cubicBezTo>
                    <a:cubicBezTo>
                      <a:pt x="104" y="538"/>
                      <a:pt x="103" y="538"/>
                      <a:pt x="102" y="539"/>
                    </a:cubicBezTo>
                    <a:cubicBezTo>
                      <a:pt x="102" y="539"/>
                      <a:pt x="102" y="539"/>
                      <a:pt x="101" y="539"/>
                    </a:cubicBezTo>
                    <a:cubicBezTo>
                      <a:pt x="101" y="539"/>
                      <a:pt x="101" y="539"/>
                      <a:pt x="100" y="539"/>
                    </a:cubicBezTo>
                    <a:cubicBezTo>
                      <a:pt x="100" y="539"/>
                      <a:pt x="99" y="539"/>
                      <a:pt x="99" y="539"/>
                    </a:cubicBezTo>
                    <a:cubicBezTo>
                      <a:pt x="98" y="540"/>
                      <a:pt x="98" y="540"/>
                      <a:pt x="98" y="541"/>
                    </a:cubicBezTo>
                    <a:cubicBezTo>
                      <a:pt x="97" y="541"/>
                      <a:pt x="96" y="541"/>
                      <a:pt x="95" y="541"/>
                    </a:cubicBezTo>
                    <a:cubicBezTo>
                      <a:pt x="94" y="541"/>
                      <a:pt x="94" y="542"/>
                      <a:pt x="93" y="542"/>
                    </a:cubicBezTo>
                    <a:cubicBezTo>
                      <a:pt x="93" y="542"/>
                      <a:pt x="92" y="542"/>
                      <a:pt x="92" y="542"/>
                    </a:cubicBezTo>
                    <a:cubicBezTo>
                      <a:pt x="92" y="543"/>
                      <a:pt x="91" y="543"/>
                      <a:pt x="91" y="543"/>
                    </a:cubicBezTo>
                    <a:cubicBezTo>
                      <a:pt x="90" y="543"/>
                      <a:pt x="89" y="543"/>
                      <a:pt x="88" y="543"/>
                    </a:cubicBezTo>
                    <a:cubicBezTo>
                      <a:pt x="88" y="544"/>
                      <a:pt x="87" y="544"/>
                      <a:pt x="86" y="545"/>
                    </a:cubicBezTo>
                    <a:cubicBezTo>
                      <a:pt x="86" y="545"/>
                      <a:pt x="85" y="545"/>
                      <a:pt x="85" y="545"/>
                    </a:cubicBezTo>
                    <a:cubicBezTo>
                      <a:pt x="84" y="546"/>
                      <a:pt x="84" y="546"/>
                      <a:pt x="83" y="547"/>
                    </a:cubicBezTo>
                    <a:cubicBezTo>
                      <a:pt x="83" y="547"/>
                      <a:pt x="83" y="547"/>
                      <a:pt x="83" y="547"/>
                    </a:cubicBezTo>
                    <a:cubicBezTo>
                      <a:pt x="83" y="548"/>
                      <a:pt x="83" y="549"/>
                      <a:pt x="83" y="550"/>
                    </a:cubicBezTo>
                    <a:cubicBezTo>
                      <a:pt x="83" y="550"/>
                      <a:pt x="84" y="551"/>
                      <a:pt x="84" y="551"/>
                    </a:cubicBezTo>
                    <a:cubicBezTo>
                      <a:pt x="84" y="551"/>
                      <a:pt x="85" y="551"/>
                      <a:pt x="85" y="551"/>
                    </a:cubicBezTo>
                    <a:cubicBezTo>
                      <a:pt x="86" y="552"/>
                      <a:pt x="87" y="552"/>
                      <a:pt x="87" y="553"/>
                    </a:cubicBezTo>
                    <a:cubicBezTo>
                      <a:pt x="89" y="554"/>
                      <a:pt x="90" y="554"/>
                      <a:pt x="91" y="555"/>
                    </a:cubicBezTo>
                    <a:cubicBezTo>
                      <a:pt x="92" y="555"/>
                      <a:pt x="92" y="555"/>
                      <a:pt x="92" y="556"/>
                    </a:cubicBezTo>
                    <a:cubicBezTo>
                      <a:pt x="92" y="556"/>
                      <a:pt x="92" y="557"/>
                      <a:pt x="92" y="558"/>
                    </a:cubicBezTo>
                    <a:cubicBezTo>
                      <a:pt x="92" y="558"/>
                      <a:pt x="92" y="558"/>
                      <a:pt x="92" y="558"/>
                    </a:cubicBezTo>
                    <a:cubicBezTo>
                      <a:pt x="91" y="557"/>
                      <a:pt x="90" y="556"/>
                      <a:pt x="89" y="555"/>
                    </a:cubicBezTo>
                    <a:cubicBezTo>
                      <a:pt x="88" y="555"/>
                      <a:pt x="88" y="555"/>
                      <a:pt x="88" y="555"/>
                    </a:cubicBezTo>
                    <a:cubicBezTo>
                      <a:pt x="87" y="555"/>
                      <a:pt x="86" y="554"/>
                      <a:pt x="86" y="554"/>
                    </a:cubicBezTo>
                    <a:cubicBezTo>
                      <a:pt x="86" y="553"/>
                      <a:pt x="85" y="554"/>
                      <a:pt x="84" y="553"/>
                    </a:cubicBezTo>
                    <a:cubicBezTo>
                      <a:pt x="84" y="553"/>
                      <a:pt x="84" y="552"/>
                      <a:pt x="84" y="552"/>
                    </a:cubicBezTo>
                    <a:cubicBezTo>
                      <a:pt x="84" y="551"/>
                      <a:pt x="82" y="552"/>
                      <a:pt x="82" y="550"/>
                    </a:cubicBezTo>
                    <a:cubicBezTo>
                      <a:pt x="82" y="550"/>
                      <a:pt x="82" y="549"/>
                      <a:pt x="81" y="549"/>
                    </a:cubicBezTo>
                    <a:cubicBezTo>
                      <a:pt x="81" y="549"/>
                      <a:pt x="80" y="549"/>
                      <a:pt x="80" y="548"/>
                    </a:cubicBezTo>
                    <a:cubicBezTo>
                      <a:pt x="79" y="548"/>
                      <a:pt x="79" y="548"/>
                      <a:pt x="78" y="548"/>
                    </a:cubicBezTo>
                    <a:cubicBezTo>
                      <a:pt x="78" y="548"/>
                      <a:pt x="78" y="549"/>
                      <a:pt x="78" y="549"/>
                    </a:cubicBezTo>
                    <a:cubicBezTo>
                      <a:pt x="77" y="549"/>
                      <a:pt x="76" y="549"/>
                      <a:pt x="75" y="549"/>
                    </a:cubicBezTo>
                    <a:cubicBezTo>
                      <a:pt x="74" y="549"/>
                      <a:pt x="74" y="549"/>
                      <a:pt x="74" y="550"/>
                    </a:cubicBezTo>
                    <a:cubicBezTo>
                      <a:pt x="73" y="550"/>
                      <a:pt x="72" y="550"/>
                      <a:pt x="70" y="550"/>
                    </a:cubicBezTo>
                    <a:cubicBezTo>
                      <a:pt x="70" y="550"/>
                      <a:pt x="70" y="550"/>
                      <a:pt x="70" y="550"/>
                    </a:cubicBezTo>
                    <a:cubicBezTo>
                      <a:pt x="70" y="550"/>
                      <a:pt x="69" y="550"/>
                      <a:pt x="69" y="550"/>
                    </a:cubicBezTo>
                    <a:cubicBezTo>
                      <a:pt x="69" y="550"/>
                      <a:pt x="69" y="550"/>
                      <a:pt x="69" y="550"/>
                    </a:cubicBezTo>
                    <a:cubicBezTo>
                      <a:pt x="68" y="549"/>
                      <a:pt x="68" y="550"/>
                      <a:pt x="68" y="550"/>
                    </a:cubicBezTo>
                    <a:cubicBezTo>
                      <a:pt x="65" y="550"/>
                      <a:pt x="63" y="550"/>
                      <a:pt x="61" y="550"/>
                    </a:cubicBezTo>
                    <a:cubicBezTo>
                      <a:pt x="61" y="550"/>
                      <a:pt x="61" y="550"/>
                      <a:pt x="61" y="550"/>
                    </a:cubicBezTo>
                    <a:cubicBezTo>
                      <a:pt x="60" y="550"/>
                      <a:pt x="59" y="550"/>
                      <a:pt x="58" y="550"/>
                    </a:cubicBezTo>
                    <a:cubicBezTo>
                      <a:pt x="57" y="549"/>
                      <a:pt x="57" y="548"/>
                      <a:pt x="56" y="547"/>
                    </a:cubicBezTo>
                    <a:cubicBezTo>
                      <a:pt x="56" y="548"/>
                      <a:pt x="56" y="547"/>
                      <a:pt x="57" y="547"/>
                    </a:cubicBezTo>
                    <a:cubicBezTo>
                      <a:pt x="56" y="546"/>
                      <a:pt x="56" y="545"/>
                      <a:pt x="54" y="544"/>
                    </a:cubicBezTo>
                    <a:cubicBezTo>
                      <a:pt x="55" y="545"/>
                      <a:pt x="55" y="545"/>
                      <a:pt x="54" y="545"/>
                    </a:cubicBezTo>
                    <a:cubicBezTo>
                      <a:pt x="53" y="545"/>
                      <a:pt x="53" y="545"/>
                      <a:pt x="52" y="545"/>
                    </a:cubicBezTo>
                    <a:cubicBezTo>
                      <a:pt x="52" y="546"/>
                      <a:pt x="52" y="546"/>
                      <a:pt x="51" y="546"/>
                    </a:cubicBezTo>
                    <a:cubicBezTo>
                      <a:pt x="51" y="546"/>
                      <a:pt x="51" y="545"/>
                      <a:pt x="51" y="545"/>
                    </a:cubicBezTo>
                    <a:cubicBezTo>
                      <a:pt x="51" y="544"/>
                      <a:pt x="53" y="545"/>
                      <a:pt x="53" y="544"/>
                    </a:cubicBezTo>
                    <a:cubicBezTo>
                      <a:pt x="53" y="544"/>
                      <a:pt x="54" y="544"/>
                      <a:pt x="54" y="544"/>
                    </a:cubicBezTo>
                    <a:cubicBezTo>
                      <a:pt x="54" y="543"/>
                      <a:pt x="55" y="543"/>
                      <a:pt x="56" y="543"/>
                    </a:cubicBezTo>
                    <a:cubicBezTo>
                      <a:pt x="56" y="542"/>
                      <a:pt x="56" y="542"/>
                      <a:pt x="56" y="541"/>
                    </a:cubicBezTo>
                    <a:cubicBezTo>
                      <a:pt x="57" y="541"/>
                      <a:pt x="57" y="540"/>
                      <a:pt x="57" y="539"/>
                    </a:cubicBezTo>
                    <a:cubicBezTo>
                      <a:pt x="57" y="538"/>
                      <a:pt x="57" y="538"/>
                      <a:pt x="57" y="537"/>
                    </a:cubicBezTo>
                    <a:cubicBezTo>
                      <a:pt x="58" y="537"/>
                      <a:pt x="58" y="536"/>
                      <a:pt x="58" y="536"/>
                    </a:cubicBezTo>
                    <a:cubicBezTo>
                      <a:pt x="59" y="536"/>
                      <a:pt x="60" y="536"/>
                      <a:pt x="61" y="536"/>
                    </a:cubicBezTo>
                    <a:cubicBezTo>
                      <a:pt x="61" y="536"/>
                      <a:pt x="62" y="536"/>
                      <a:pt x="62" y="537"/>
                    </a:cubicBezTo>
                    <a:cubicBezTo>
                      <a:pt x="62" y="537"/>
                      <a:pt x="63" y="537"/>
                      <a:pt x="63" y="537"/>
                    </a:cubicBezTo>
                    <a:cubicBezTo>
                      <a:pt x="64" y="536"/>
                      <a:pt x="64" y="536"/>
                      <a:pt x="64" y="536"/>
                    </a:cubicBezTo>
                    <a:cubicBezTo>
                      <a:pt x="66" y="536"/>
                      <a:pt x="67" y="536"/>
                      <a:pt x="69" y="536"/>
                    </a:cubicBezTo>
                    <a:cubicBezTo>
                      <a:pt x="69" y="536"/>
                      <a:pt x="69" y="535"/>
                      <a:pt x="70" y="535"/>
                    </a:cubicBezTo>
                    <a:cubicBezTo>
                      <a:pt x="71" y="535"/>
                      <a:pt x="72" y="535"/>
                      <a:pt x="74" y="535"/>
                    </a:cubicBezTo>
                    <a:cubicBezTo>
                      <a:pt x="74" y="535"/>
                      <a:pt x="74" y="535"/>
                      <a:pt x="75" y="534"/>
                    </a:cubicBezTo>
                    <a:cubicBezTo>
                      <a:pt x="76" y="534"/>
                      <a:pt x="78" y="534"/>
                      <a:pt x="80" y="534"/>
                    </a:cubicBezTo>
                    <a:cubicBezTo>
                      <a:pt x="80" y="534"/>
                      <a:pt x="80" y="534"/>
                      <a:pt x="80" y="534"/>
                    </a:cubicBezTo>
                    <a:cubicBezTo>
                      <a:pt x="82" y="534"/>
                      <a:pt x="83" y="534"/>
                      <a:pt x="85" y="534"/>
                    </a:cubicBezTo>
                    <a:cubicBezTo>
                      <a:pt x="85" y="533"/>
                      <a:pt x="85" y="533"/>
                      <a:pt x="85" y="533"/>
                    </a:cubicBezTo>
                    <a:cubicBezTo>
                      <a:pt x="86" y="533"/>
                      <a:pt x="86" y="533"/>
                      <a:pt x="86" y="534"/>
                    </a:cubicBezTo>
                    <a:cubicBezTo>
                      <a:pt x="87" y="534"/>
                      <a:pt x="88" y="534"/>
                      <a:pt x="88" y="534"/>
                    </a:cubicBezTo>
                    <a:cubicBezTo>
                      <a:pt x="88" y="533"/>
                      <a:pt x="89" y="533"/>
                      <a:pt x="89" y="533"/>
                    </a:cubicBezTo>
                    <a:cubicBezTo>
                      <a:pt x="89" y="533"/>
                      <a:pt x="90" y="533"/>
                      <a:pt x="90" y="533"/>
                    </a:cubicBezTo>
                    <a:cubicBezTo>
                      <a:pt x="91" y="533"/>
                      <a:pt x="91" y="532"/>
                      <a:pt x="91" y="532"/>
                    </a:cubicBezTo>
                    <a:cubicBezTo>
                      <a:pt x="91" y="532"/>
                      <a:pt x="91" y="531"/>
                      <a:pt x="91" y="531"/>
                    </a:cubicBezTo>
                    <a:cubicBezTo>
                      <a:pt x="91" y="531"/>
                      <a:pt x="90" y="531"/>
                      <a:pt x="89" y="531"/>
                    </a:cubicBezTo>
                    <a:cubicBezTo>
                      <a:pt x="89" y="530"/>
                      <a:pt x="88" y="529"/>
                      <a:pt x="88" y="528"/>
                    </a:cubicBezTo>
                    <a:cubicBezTo>
                      <a:pt x="87" y="529"/>
                      <a:pt x="87" y="528"/>
                      <a:pt x="86" y="528"/>
                    </a:cubicBezTo>
                    <a:cubicBezTo>
                      <a:pt x="85" y="528"/>
                      <a:pt x="85" y="527"/>
                      <a:pt x="84" y="527"/>
                    </a:cubicBezTo>
                    <a:cubicBezTo>
                      <a:pt x="84" y="526"/>
                      <a:pt x="83" y="527"/>
                      <a:pt x="83" y="526"/>
                    </a:cubicBezTo>
                    <a:cubicBezTo>
                      <a:pt x="83" y="526"/>
                      <a:pt x="83" y="526"/>
                      <a:pt x="83" y="525"/>
                    </a:cubicBezTo>
                    <a:cubicBezTo>
                      <a:pt x="82" y="525"/>
                      <a:pt x="82" y="524"/>
                      <a:pt x="82" y="524"/>
                    </a:cubicBezTo>
                    <a:cubicBezTo>
                      <a:pt x="82" y="523"/>
                      <a:pt x="82" y="523"/>
                      <a:pt x="82" y="522"/>
                    </a:cubicBezTo>
                    <a:cubicBezTo>
                      <a:pt x="82" y="521"/>
                      <a:pt x="83" y="520"/>
                      <a:pt x="84" y="519"/>
                    </a:cubicBezTo>
                    <a:cubicBezTo>
                      <a:pt x="85" y="519"/>
                      <a:pt x="86" y="518"/>
                      <a:pt x="87" y="518"/>
                    </a:cubicBezTo>
                    <a:cubicBezTo>
                      <a:pt x="87" y="518"/>
                      <a:pt x="87" y="517"/>
                      <a:pt x="87" y="516"/>
                    </a:cubicBezTo>
                    <a:cubicBezTo>
                      <a:pt x="87" y="515"/>
                      <a:pt x="87" y="515"/>
                      <a:pt x="86" y="514"/>
                    </a:cubicBezTo>
                    <a:cubicBezTo>
                      <a:pt x="86" y="513"/>
                      <a:pt x="85" y="513"/>
                      <a:pt x="84" y="512"/>
                    </a:cubicBezTo>
                    <a:cubicBezTo>
                      <a:pt x="85" y="511"/>
                      <a:pt x="83" y="511"/>
                      <a:pt x="84" y="510"/>
                    </a:cubicBezTo>
                    <a:cubicBezTo>
                      <a:pt x="83" y="510"/>
                      <a:pt x="83" y="509"/>
                      <a:pt x="83" y="508"/>
                    </a:cubicBezTo>
                    <a:cubicBezTo>
                      <a:pt x="82" y="507"/>
                      <a:pt x="81" y="508"/>
                      <a:pt x="80" y="508"/>
                    </a:cubicBezTo>
                    <a:cubicBezTo>
                      <a:pt x="80" y="508"/>
                      <a:pt x="80" y="508"/>
                      <a:pt x="80" y="508"/>
                    </a:cubicBezTo>
                    <a:cubicBezTo>
                      <a:pt x="79" y="508"/>
                      <a:pt x="79" y="508"/>
                      <a:pt x="79" y="508"/>
                    </a:cubicBezTo>
                    <a:cubicBezTo>
                      <a:pt x="78" y="508"/>
                      <a:pt x="77" y="508"/>
                      <a:pt x="76" y="509"/>
                    </a:cubicBezTo>
                    <a:cubicBezTo>
                      <a:pt x="75" y="509"/>
                      <a:pt x="74" y="509"/>
                      <a:pt x="73" y="509"/>
                    </a:cubicBezTo>
                    <a:cubicBezTo>
                      <a:pt x="72" y="509"/>
                      <a:pt x="72" y="509"/>
                      <a:pt x="72" y="510"/>
                    </a:cubicBezTo>
                    <a:cubicBezTo>
                      <a:pt x="71" y="510"/>
                      <a:pt x="70" y="510"/>
                      <a:pt x="69" y="510"/>
                    </a:cubicBezTo>
                    <a:cubicBezTo>
                      <a:pt x="69" y="510"/>
                      <a:pt x="69" y="510"/>
                      <a:pt x="68" y="510"/>
                    </a:cubicBezTo>
                    <a:cubicBezTo>
                      <a:pt x="68" y="510"/>
                      <a:pt x="68" y="510"/>
                      <a:pt x="68" y="510"/>
                    </a:cubicBezTo>
                    <a:cubicBezTo>
                      <a:pt x="66" y="510"/>
                      <a:pt x="64" y="510"/>
                      <a:pt x="62" y="510"/>
                    </a:cubicBezTo>
                    <a:cubicBezTo>
                      <a:pt x="62" y="509"/>
                      <a:pt x="61" y="509"/>
                      <a:pt x="60" y="509"/>
                    </a:cubicBezTo>
                    <a:cubicBezTo>
                      <a:pt x="60" y="508"/>
                      <a:pt x="60" y="508"/>
                      <a:pt x="60" y="508"/>
                    </a:cubicBezTo>
                    <a:cubicBezTo>
                      <a:pt x="61" y="508"/>
                      <a:pt x="61" y="507"/>
                      <a:pt x="61" y="507"/>
                    </a:cubicBezTo>
                    <a:cubicBezTo>
                      <a:pt x="62" y="507"/>
                      <a:pt x="62" y="507"/>
                      <a:pt x="63" y="507"/>
                    </a:cubicBezTo>
                    <a:cubicBezTo>
                      <a:pt x="63" y="507"/>
                      <a:pt x="63" y="507"/>
                      <a:pt x="63" y="508"/>
                    </a:cubicBezTo>
                    <a:cubicBezTo>
                      <a:pt x="64" y="508"/>
                      <a:pt x="65" y="508"/>
                      <a:pt x="66" y="508"/>
                    </a:cubicBezTo>
                    <a:cubicBezTo>
                      <a:pt x="66" y="507"/>
                      <a:pt x="67" y="507"/>
                      <a:pt x="67" y="507"/>
                    </a:cubicBezTo>
                    <a:cubicBezTo>
                      <a:pt x="70" y="507"/>
                      <a:pt x="73" y="507"/>
                      <a:pt x="75" y="507"/>
                    </a:cubicBezTo>
                    <a:cubicBezTo>
                      <a:pt x="76" y="507"/>
                      <a:pt x="76" y="507"/>
                      <a:pt x="76" y="506"/>
                    </a:cubicBezTo>
                    <a:cubicBezTo>
                      <a:pt x="77" y="506"/>
                      <a:pt x="79" y="506"/>
                      <a:pt x="80" y="506"/>
                    </a:cubicBezTo>
                    <a:cubicBezTo>
                      <a:pt x="80" y="506"/>
                      <a:pt x="80" y="506"/>
                      <a:pt x="80" y="506"/>
                    </a:cubicBezTo>
                    <a:cubicBezTo>
                      <a:pt x="80" y="505"/>
                      <a:pt x="80" y="504"/>
                      <a:pt x="80" y="503"/>
                    </a:cubicBezTo>
                    <a:cubicBezTo>
                      <a:pt x="80" y="503"/>
                      <a:pt x="80" y="502"/>
                      <a:pt x="79" y="502"/>
                    </a:cubicBezTo>
                    <a:cubicBezTo>
                      <a:pt x="79" y="501"/>
                      <a:pt x="79" y="501"/>
                      <a:pt x="79" y="500"/>
                    </a:cubicBezTo>
                    <a:cubicBezTo>
                      <a:pt x="78" y="499"/>
                      <a:pt x="78" y="498"/>
                      <a:pt x="77" y="497"/>
                    </a:cubicBezTo>
                    <a:cubicBezTo>
                      <a:pt x="77" y="496"/>
                      <a:pt x="76" y="496"/>
                      <a:pt x="75" y="495"/>
                    </a:cubicBezTo>
                    <a:cubicBezTo>
                      <a:pt x="76" y="494"/>
                      <a:pt x="74" y="493"/>
                      <a:pt x="74" y="492"/>
                    </a:cubicBezTo>
                    <a:cubicBezTo>
                      <a:pt x="73" y="491"/>
                      <a:pt x="74" y="491"/>
                      <a:pt x="74" y="490"/>
                    </a:cubicBezTo>
                    <a:cubicBezTo>
                      <a:pt x="73" y="489"/>
                      <a:pt x="73" y="489"/>
                      <a:pt x="73" y="489"/>
                    </a:cubicBezTo>
                    <a:cubicBezTo>
                      <a:pt x="71" y="489"/>
                      <a:pt x="70" y="489"/>
                      <a:pt x="69" y="489"/>
                    </a:cubicBezTo>
                    <a:cubicBezTo>
                      <a:pt x="69" y="489"/>
                      <a:pt x="69" y="489"/>
                      <a:pt x="68" y="489"/>
                    </a:cubicBezTo>
                    <a:cubicBezTo>
                      <a:pt x="67" y="490"/>
                      <a:pt x="66" y="489"/>
                      <a:pt x="64" y="490"/>
                    </a:cubicBezTo>
                    <a:cubicBezTo>
                      <a:pt x="64" y="490"/>
                      <a:pt x="64" y="490"/>
                      <a:pt x="64" y="490"/>
                    </a:cubicBezTo>
                    <a:cubicBezTo>
                      <a:pt x="63" y="490"/>
                      <a:pt x="63" y="490"/>
                      <a:pt x="63" y="490"/>
                    </a:cubicBezTo>
                    <a:cubicBezTo>
                      <a:pt x="62" y="490"/>
                      <a:pt x="62" y="490"/>
                      <a:pt x="62" y="490"/>
                    </a:cubicBezTo>
                    <a:cubicBezTo>
                      <a:pt x="59" y="490"/>
                      <a:pt x="57" y="490"/>
                      <a:pt x="54" y="490"/>
                    </a:cubicBezTo>
                    <a:cubicBezTo>
                      <a:pt x="54" y="490"/>
                      <a:pt x="54" y="491"/>
                      <a:pt x="53" y="491"/>
                    </a:cubicBezTo>
                    <a:cubicBezTo>
                      <a:pt x="53" y="491"/>
                      <a:pt x="52" y="490"/>
                      <a:pt x="51" y="490"/>
                    </a:cubicBezTo>
                    <a:cubicBezTo>
                      <a:pt x="51" y="490"/>
                      <a:pt x="51" y="491"/>
                      <a:pt x="51" y="491"/>
                    </a:cubicBezTo>
                    <a:cubicBezTo>
                      <a:pt x="50" y="491"/>
                      <a:pt x="49" y="491"/>
                      <a:pt x="48" y="491"/>
                    </a:cubicBezTo>
                    <a:cubicBezTo>
                      <a:pt x="48" y="491"/>
                      <a:pt x="48" y="491"/>
                      <a:pt x="48" y="490"/>
                    </a:cubicBezTo>
                    <a:cubicBezTo>
                      <a:pt x="47" y="490"/>
                      <a:pt x="46" y="490"/>
                      <a:pt x="44" y="490"/>
                    </a:cubicBezTo>
                    <a:cubicBezTo>
                      <a:pt x="44" y="490"/>
                      <a:pt x="44" y="491"/>
                      <a:pt x="43" y="491"/>
                    </a:cubicBezTo>
                    <a:cubicBezTo>
                      <a:pt x="43" y="491"/>
                      <a:pt x="43" y="490"/>
                      <a:pt x="43" y="490"/>
                    </a:cubicBezTo>
                    <a:cubicBezTo>
                      <a:pt x="43" y="490"/>
                      <a:pt x="42" y="491"/>
                      <a:pt x="42" y="491"/>
                    </a:cubicBezTo>
                    <a:cubicBezTo>
                      <a:pt x="42" y="491"/>
                      <a:pt x="41" y="491"/>
                      <a:pt x="41" y="491"/>
                    </a:cubicBezTo>
                    <a:cubicBezTo>
                      <a:pt x="40" y="491"/>
                      <a:pt x="40" y="491"/>
                      <a:pt x="40" y="491"/>
                    </a:cubicBezTo>
                    <a:cubicBezTo>
                      <a:pt x="40" y="492"/>
                      <a:pt x="40" y="492"/>
                      <a:pt x="40" y="492"/>
                    </a:cubicBezTo>
                    <a:cubicBezTo>
                      <a:pt x="39" y="492"/>
                      <a:pt x="38" y="492"/>
                      <a:pt x="37" y="492"/>
                    </a:cubicBezTo>
                    <a:cubicBezTo>
                      <a:pt x="37" y="491"/>
                      <a:pt x="37" y="491"/>
                      <a:pt x="36" y="491"/>
                    </a:cubicBezTo>
                    <a:cubicBezTo>
                      <a:pt x="36" y="491"/>
                      <a:pt x="36" y="491"/>
                      <a:pt x="36" y="491"/>
                    </a:cubicBezTo>
                    <a:cubicBezTo>
                      <a:pt x="35" y="492"/>
                      <a:pt x="34" y="492"/>
                      <a:pt x="33" y="492"/>
                    </a:cubicBezTo>
                    <a:cubicBezTo>
                      <a:pt x="32" y="492"/>
                      <a:pt x="31" y="493"/>
                      <a:pt x="30" y="493"/>
                    </a:cubicBezTo>
                    <a:cubicBezTo>
                      <a:pt x="30" y="493"/>
                      <a:pt x="29" y="494"/>
                      <a:pt x="29" y="494"/>
                    </a:cubicBezTo>
                    <a:cubicBezTo>
                      <a:pt x="28" y="494"/>
                      <a:pt x="28" y="494"/>
                      <a:pt x="27" y="495"/>
                    </a:cubicBezTo>
                    <a:cubicBezTo>
                      <a:pt x="26" y="494"/>
                      <a:pt x="25" y="495"/>
                      <a:pt x="25" y="495"/>
                    </a:cubicBezTo>
                    <a:cubicBezTo>
                      <a:pt x="23" y="495"/>
                      <a:pt x="23" y="496"/>
                      <a:pt x="22" y="496"/>
                    </a:cubicBezTo>
                    <a:cubicBezTo>
                      <a:pt x="21" y="496"/>
                      <a:pt x="21" y="497"/>
                      <a:pt x="19" y="497"/>
                    </a:cubicBezTo>
                    <a:cubicBezTo>
                      <a:pt x="19" y="497"/>
                      <a:pt x="19" y="497"/>
                      <a:pt x="19" y="497"/>
                    </a:cubicBezTo>
                    <a:cubicBezTo>
                      <a:pt x="17" y="497"/>
                      <a:pt x="16" y="497"/>
                      <a:pt x="14" y="497"/>
                    </a:cubicBezTo>
                    <a:cubicBezTo>
                      <a:pt x="14" y="498"/>
                      <a:pt x="14" y="498"/>
                      <a:pt x="14" y="498"/>
                    </a:cubicBezTo>
                    <a:cubicBezTo>
                      <a:pt x="13" y="498"/>
                      <a:pt x="12" y="498"/>
                      <a:pt x="12" y="498"/>
                    </a:cubicBezTo>
                    <a:cubicBezTo>
                      <a:pt x="11" y="498"/>
                      <a:pt x="11" y="498"/>
                      <a:pt x="11" y="497"/>
                    </a:cubicBezTo>
                    <a:cubicBezTo>
                      <a:pt x="11" y="498"/>
                      <a:pt x="10" y="498"/>
                      <a:pt x="10" y="498"/>
                    </a:cubicBezTo>
                    <a:cubicBezTo>
                      <a:pt x="9" y="498"/>
                      <a:pt x="9" y="497"/>
                      <a:pt x="8" y="496"/>
                    </a:cubicBezTo>
                    <a:cubicBezTo>
                      <a:pt x="8" y="496"/>
                      <a:pt x="8" y="495"/>
                      <a:pt x="9" y="495"/>
                    </a:cubicBezTo>
                    <a:cubicBezTo>
                      <a:pt x="9" y="495"/>
                      <a:pt x="10" y="495"/>
                      <a:pt x="10" y="495"/>
                    </a:cubicBezTo>
                    <a:cubicBezTo>
                      <a:pt x="11" y="495"/>
                      <a:pt x="11" y="495"/>
                      <a:pt x="11" y="495"/>
                    </a:cubicBezTo>
                    <a:cubicBezTo>
                      <a:pt x="12" y="494"/>
                      <a:pt x="13" y="493"/>
                      <a:pt x="14" y="492"/>
                    </a:cubicBezTo>
                    <a:cubicBezTo>
                      <a:pt x="14" y="492"/>
                      <a:pt x="15" y="492"/>
                      <a:pt x="15" y="492"/>
                    </a:cubicBezTo>
                    <a:cubicBezTo>
                      <a:pt x="16" y="492"/>
                      <a:pt x="17" y="492"/>
                      <a:pt x="18" y="491"/>
                    </a:cubicBezTo>
                    <a:cubicBezTo>
                      <a:pt x="18" y="490"/>
                      <a:pt x="20" y="490"/>
                      <a:pt x="20" y="490"/>
                    </a:cubicBezTo>
                    <a:cubicBezTo>
                      <a:pt x="21" y="490"/>
                      <a:pt x="21" y="490"/>
                      <a:pt x="22" y="490"/>
                    </a:cubicBezTo>
                    <a:cubicBezTo>
                      <a:pt x="22" y="490"/>
                      <a:pt x="23" y="490"/>
                      <a:pt x="23" y="490"/>
                    </a:cubicBezTo>
                    <a:cubicBezTo>
                      <a:pt x="24" y="490"/>
                      <a:pt x="25" y="489"/>
                      <a:pt x="27" y="488"/>
                    </a:cubicBezTo>
                    <a:cubicBezTo>
                      <a:pt x="27" y="488"/>
                      <a:pt x="27" y="487"/>
                      <a:pt x="27" y="486"/>
                    </a:cubicBezTo>
                    <a:cubicBezTo>
                      <a:pt x="26" y="486"/>
                      <a:pt x="26" y="485"/>
                      <a:pt x="25" y="484"/>
                    </a:cubicBezTo>
                    <a:cubicBezTo>
                      <a:pt x="24" y="485"/>
                      <a:pt x="23" y="484"/>
                      <a:pt x="22" y="483"/>
                    </a:cubicBezTo>
                    <a:cubicBezTo>
                      <a:pt x="22" y="483"/>
                      <a:pt x="22" y="482"/>
                      <a:pt x="21" y="482"/>
                    </a:cubicBezTo>
                    <a:cubicBezTo>
                      <a:pt x="21" y="481"/>
                      <a:pt x="21" y="481"/>
                      <a:pt x="21" y="481"/>
                    </a:cubicBezTo>
                    <a:cubicBezTo>
                      <a:pt x="22" y="480"/>
                      <a:pt x="22" y="479"/>
                      <a:pt x="22" y="478"/>
                    </a:cubicBezTo>
                    <a:cubicBezTo>
                      <a:pt x="23" y="478"/>
                      <a:pt x="24" y="477"/>
                      <a:pt x="24" y="476"/>
                    </a:cubicBezTo>
                    <a:cubicBezTo>
                      <a:pt x="24" y="476"/>
                      <a:pt x="25" y="475"/>
                      <a:pt x="26" y="475"/>
                    </a:cubicBezTo>
                    <a:cubicBezTo>
                      <a:pt x="27" y="474"/>
                      <a:pt x="28" y="474"/>
                      <a:pt x="29" y="473"/>
                    </a:cubicBezTo>
                    <a:cubicBezTo>
                      <a:pt x="30" y="473"/>
                      <a:pt x="32" y="473"/>
                      <a:pt x="33" y="473"/>
                    </a:cubicBezTo>
                    <a:cubicBezTo>
                      <a:pt x="33" y="473"/>
                      <a:pt x="33" y="473"/>
                      <a:pt x="33" y="473"/>
                    </a:cubicBezTo>
                    <a:cubicBezTo>
                      <a:pt x="34" y="474"/>
                      <a:pt x="34" y="474"/>
                      <a:pt x="35" y="474"/>
                    </a:cubicBezTo>
                    <a:cubicBezTo>
                      <a:pt x="35" y="474"/>
                      <a:pt x="36" y="474"/>
                      <a:pt x="36" y="474"/>
                    </a:cubicBezTo>
                    <a:cubicBezTo>
                      <a:pt x="37" y="474"/>
                      <a:pt x="38" y="474"/>
                      <a:pt x="38" y="473"/>
                    </a:cubicBezTo>
                    <a:cubicBezTo>
                      <a:pt x="39" y="473"/>
                      <a:pt x="40" y="473"/>
                      <a:pt x="41" y="473"/>
                    </a:cubicBezTo>
                    <a:cubicBezTo>
                      <a:pt x="41" y="473"/>
                      <a:pt x="41" y="472"/>
                      <a:pt x="41" y="472"/>
                    </a:cubicBezTo>
                    <a:cubicBezTo>
                      <a:pt x="42" y="472"/>
                      <a:pt x="43" y="472"/>
                      <a:pt x="43" y="472"/>
                    </a:cubicBezTo>
                    <a:cubicBezTo>
                      <a:pt x="44" y="472"/>
                      <a:pt x="45" y="471"/>
                      <a:pt x="46" y="471"/>
                    </a:cubicBezTo>
                    <a:cubicBezTo>
                      <a:pt x="47" y="471"/>
                      <a:pt x="48" y="470"/>
                      <a:pt x="49" y="470"/>
                    </a:cubicBezTo>
                    <a:cubicBezTo>
                      <a:pt x="49" y="470"/>
                      <a:pt x="50" y="469"/>
                      <a:pt x="51" y="469"/>
                    </a:cubicBezTo>
                    <a:cubicBezTo>
                      <a:pt x="52" y="468"/>
                      <a:pt x="52" y="469"/>
                      <a:pt x="53" y="468"/>
                    </a:cubicBezTo>
                    <a:cubicBezTo>
                      <a:pt x="53" y="468"/>
                      <a:pt x="53" y="468"/>
                      <a:pt x="53" y="468"/>
                    </a:cubicBezTo>
                    <a:cubicBezTo>
                      <a:pt x="54" y="468"/>
                      <a:pt x="54" y="468"/>
                      <a:pt x="55" y="468"/>
                    </a:cubicBezTo>
                    <a:cubicBezTo>
                      <a:pt x="55" y="468"/>
                      <a:pt x="55" y="467"/>
                      <a:pt x="56" y="467"/>
                    </a:cubicBezTo>
                    <a:cubicBezTo>
                      <a:pt x="56" y="467"/>
                      <a:pt x="57" y="467"/>
                      <a:pt x="57" y="467"/>
                    </a:cubicBezTo>
                    <a:cubicBezTo>
                      <a:pt x="58" y="466"/>
                      <a:pt x="59" y="465"/>
                      <a:pt x="61" y="465"/>
                    </a:cubicBezTo>
                    <a:cubicBezTo>
                      <a:pt x="62" y="465"/>
                      <a:pt x="63" y="464"/>
                      <a:pt x="64" y="463"/>
                    </a:cubicBezTo>
                    <a:cubicBezTo>
                      <a:pt x="65" y="463"/>
                      <a:pt x="66" y="462"/>
                      <a:pt x="67" y="462"/>
                    </a:cubicBezTo>
                    <a:cubicBezTo>
                      <a:pt x="68" y="461"/>
                      <a:pt x="69" y="460"/>
                      <a:pt x="70" y="459"/>
                    </a:cubicBezTo>
                    <a:cubicBezTo>
                      <a:pt x="70" y="459"/>
                      <a:pt x="70" y="459"/>
                      <a:pt x="70" y="459"/>
                    </a:cubicBezTo>
                    <a:cubicBezTo>
                      <a:pt x="69" y="459"/>
                      <a:pt x="68" y="459"/>
                      <a:pt x="67" y="459"/>
                    </a:cubicBezTo>
                    <a:cubicBezTo>
                      <a:pt x="67" y="459"/>
                      <a:pt x="66" y="459"/>
                      <a:pt x="66" y="458"/>
                    </a:cubicBezTo>
                    <a:cubicBezTo>
                      <a:pt x="66" y="458"/>
                      <a:pt x="65" y="458"/>
                      <a:pt x="65" y="459"/>
                    </a:cubicBezTo>
                    <a:cubicBezTo>
                      <a:pt x="63" y="459"/>
                      <a:pt x="61" y="459"/>
                      <a:pt x="58" y="459"/>
                    </a:cubicBezTo>
                    <a:cubicBezTo>
                      <a:pt x="58" y="459"/>
                      <a:pt x="58" y="458"/>
                      <a:pt x="57" y="458"/>
                    </a:cubicBezTo>
                    <a:cubicBezTo>
                      <a:pt x="57" y="458"/>
                      <a:pt x="57" y="457"/>
                      <a:pt x="57" y="457"/>
                    </a:cubicBezTo>
                    <a:cubicBezTo>
                      <a:pt x="57" y="457"/>
                      <a:pt x="58" y="457"/>
                      <a:pt x="58" y="457"/>
                    </a:cubicBezTo>
                    <a:cubicBezTo>
                      <a:pt x="60" y="457"/>
                      <a:pt x="63" y="457"/>
                      <a:pt x="65" y="457"/>
                    </a:cubicBezTo>
                    <a:cubicBezTo>
                      <a:pt x="66" y="457"/>
                      <a:pt x="66" y="456"/>
                      <a:pt x="66" y="456"/>
                    </a:cubicBezTo>
                    <a:cubicBezTo>
                      <a:pt x="68" y="456"/>
                      <a:pt x="69" y="456"/>
                      <a:pt x="71" y="456"/>
                    </a:cubicBezTo>
                    <a:cubicBezTo>
                      <a:pt x="71" y="456"/>
                      <a:pt x="72" y="456"/>
                      <a:pt x="72" y="455"/>
                    </a:cubicBezTo>
                    <a:cubicBezTo>
                      <a:pt x="73" y="455"/>
                      <a:pt x="74" y="455"/>
                      <a:pt x="74" y="455"/>
                    </a:cubicBezTo>
                    <a:cubicBezTo>
                      <a:pt x="74" y="456"/>
                      <a:pt x="73" y="457"/>
                      <a:pt x="73" y="457"/>
                    </a:cubicBezTo>
                    <a:cubicBezTo>
                      <a:pt x="74" y="458"/>
                      <a:pt x="75" y="458"/>
                      <a:pt x="76" y="457"/>
                    </a:cubicBezTo>
                    <a:cubicBezTo>
                      <a:pt x="77" y="456"/>
                      <a:pt x="77" y="456"/>
                      <a:pt x="76" y="455"/>
                    </a:cubicBezTo>
                    <a:cubicBezTo>
                      <a:pt x="76" y="455"/>
                      <a:pt x="75" y="455"/>
                      <a:pt x="74" y="455"/>
                    </a:cubicBezTo>
                    <a:cubicBezTo>
                      <a:pt x="74" y="455"/>
                      <a:pt x="74" y="454"/>
                      <a:pt x="74" y="454"/>
                    </a:cubicBezTo>
                    <a:cubicBezTo>
                      <a:pt x="74" y="453"/>
                      <a:pt x="74" y="453"/>
                      <a:pt x="74" y="453"/>
                    </a:cubicBezTo>
                    <a:cubicBezTo>
                      <a:pt x="74" y="453"/>
                      <a:pt x="74" y="452"/>
                      <a:pt x="75" y="452"/>
                    </a:cubicBezTo>
                    <a:cubicBezTo>
                      <a:pt x="75" y="452"/>
                      <a:pt x="75" y="452"/>
                      <a:pt x="75" y="453"/>
                    </a:cubicBezTo>
                    <a:cubicBezTo>
                      <a:pt x="76" y="452"/>
                      <a:pt x="76" y="452"/>
                      <a:pt x="76" y="452"/>
                    </a:cubicBezTo>
                    <a:cubicBezTo>
                      <a:pt x="77" y="451"/>
                      <a:pt x="77" y="451"/>
                      <a:pt x="77" y="450"/>
                    </a:cubicBezTo>
                    <a:cubicBezTo>
                      <a:pt x="77" y="451"/>
                      <a:pt x="77" y="451"/>
                      <a:pt x="77" y="451"/>
                    </a:cubicBezTo>
                    <a:cubicBezTo>
                      <a:pt x="77" y="452"/>
                      <a:pt x="78" y="452"/>
                      <a:pt x="78" y="452"/>
                    </a:cubicBezTo>
                    <a:cubicBezTo>
                      <a:pt x="79" y="452"/>
                      <a:pt x="79" y="453"/>
                      <a:pt x="80" y="453"/>
                    </a:cubicBezTo>
                    <a:cubicBezTo>
                      <a:pt x="81" y="453"/>
                      <a:pt x="81" y="453"/>
                      <a:pt x="81" y="453"/>
                    </a:cubicBezTo>
                    <a:cubicBezTo>
                      <a:pt x="82" y="452"/>
                      <a:pt x="82" y="453"/>
                      <a:pt x="83" y="453"/>
                    </a:cubicBezTo>
                    <a:cubicBezTo>
                      <a:pt x="83" y="453"/>
                      <a:pt x="84" y="453"/>
                      <a:pt x="84" y="453"/>
                    </a:cubicBezTo>
                    <a:cubicBezTo>
                      <a:pt x="84" y="453"/>
                      <a:pt x="84" y="453"/>
                      <a:pt x="84" y="453"/>
                    </a:cubicBezTo>
                    <a:cubicBezTo>
                      <a:pt x="84" y="452"/>
                      <a:pt x="84" y="452"/>
                      <a:pt x="84" y="452"/>
                    </a:cubicBezTo>
                    <a:cubicBezTo>
                      <a:pt x="84" y="451"/>
                      <a:pt x="84" y="450"/>
                      <a:pt x="83" y="450"/>
                    </a:cubicBezTo>
                    <a:cubicBezTo>
                      <a:pt x="83" y="449"/>
                      <a:pt x="83" y="449"/>
                      <a:pt x="83" y="448"/>
                    </a:cubicBezTo>
                    <a:cubicBezTo>
                      <a:pt x="82" y="447"/>
                      <a:pt x="81" y="446"/>
                      <a:pt x="79" y="445"/>
                    </a:cubicBezTo>
                    <a:cubicBezTo>
                      <a:pt x="79" y="445"/>
                      <a:pt x="79" y="444"/>
                      <a:pt x="79" y="444"/>
                    </a:cubicBezTo>
                    <a:cubicBezTo>
                      <a:pt x="79" y="444"/>
                      <a:pt x="79" y="444"/>
                      <a:pt x="79" y="444"/>
                    </a:cubicBezTo>
                    <a:cubicBezTo>
                      <a:pt x="78" y="444"/>
                      <a:pt x="76" y="444"/>
                      <a:pt x="75" y="444"/>
                    </a:cubicBezTo>
                    <a:cubicBezTo>
                      <a:pt x="74" y="444"/>
                      <a:pt x="74" y="444"/>
                      <a:pt x="74" y="445"/>
                    </a:cubicBezTo>
                    <a:cubicBezTo>
                      <a:pt x="73" y="445"/>
                      <a:pt x="73" y="445"/>
                      <a:pt x="72" y="445"/>
                    </a:cubicBezTo>
                    <a:cubicBezTo>
                      <a:pt x="71" y="445"/>
                      <a:pt x="70" y="445"/>
                      <a:pt x="70" y="446"/>
                    </a:cubicBezTo>
                    <a:cubicBezTo>
                      <a:pt x="69" y="446"/>
                      <a:pt x="68" y="446"/>
                      <a:pt x="68" y="446"/>
                    </a:cubicBezTo>
                    <a:cubicBezTo>
                      <a:pt x="67" y="446"/>
                      <a:pt x="67" y="446"/>
                      <a:pt x="67" y="447"/>
                    </a:cubicBezTo>
                    <a:cubicBezTo>
                      <a:pt x="67" y="447"/>
                      <a:pt x="67" y="446"/>
                      <a:pt x="66" y="446"/>
                    </a:cubicBezTo>
                    <a:cubicBezTo>
                      <a:pt x="66" y="446"/>
                      <a:pt x="66" y="446"/>
                      <a:pt x="65" y="447"/>
                    </a:cubicBezTo>
                    <a:cubicBezTo>
                      <a:pt x="64" y="447"/>
                      <a:pt x="63" y="447"/>
                      <a:pt x="62" y="447"/>
                    </a:cubicBezTo>
                    <a:cubicBezTo>
                      <a:pt x="62" y="447"/>
                      <a:pt x="61" y="447"/>
                      <a:pt x="61" y="447"/>
                    </a:cubicBezTo>
                    <a:cubicBezTo>
                      <a:pt x="60" y="447"/>
                      <a:pt x="59" y="447"/>
                      <a:pt x="58" y="447"/>
                    </a:cubicBezTo>
                    <a:cubicBezTo>
                      <a:pt x="57" y="447"/>
                      <a:pt x="57" y="447"/>
                      <a:pt x="57" y="447"/>
                    </a:cubicBezTo>
                    <a:cubicBezTo>
                      <a:pt x="55" y="447"/>
                      <a:pt x="53" y="447"/>
                      <a:pt x="51" y="447"/>
                    </a:cubicBezTo>
                    <a:cubicBezTo>
                      <a:pt x="50" y="447"/>
                      <a:pt x="50" y="446"/>
                      <a:pt x="50" y="446"/>
                    </a:cubicBezTo>
                    <a:cubicBezTo>
                      <a:pt x="48" y="446"/>
                      <a:pt x="45" y="446"/>
                      <a:pt x="43" y="446"/>
                    </a:cubicBezTo>
                    <a:cubicBezTo>
                      <a:pt x="42" y="446"/>
                      <a:pt x="42" y="445"/>
                      <a:pt x="42" y="445"/>
                    </a:cubicBezTo>
                    <a:cubicBezTo>
                      <a:pt x="41" y="445"/>
                      <a:pt x="41" y="445"/>
                      <a:pt x="41" y="445"/>
                    </a:cubicBezTo>
                    <a:cubicBezTo>
                      <a:pt x="40" y="445"/>
                      <a:pt x="39" y="445"/>
                      <a:pt x="38" y="444"/>
                    </a:cubicBezTo>
                    <a:cubicBezTo>
                      <a:pt x="38" y="443"/>
                      <a:pt x="37" y="444"/>
                      <a:pt x="36" y="444"/>
                    </a:cubicBezTo>
                    <a:cubicBezTo>
                      <a:pt x="36" y="443"/>
                      <a:pt x="35" y="443"/>
                      <a:pt x="34" y="443"/>
                    </a:cubicBezTo>
                    <a:cubicBezTo>
                      <a:pt x="34" y="443"/>
                      <a:pt x="34" y="443"/>
                      <a:pt x="34" y="442"/>
                    </a:cubicBezTo>
                    <a:cubicBezTo>
                      <a:pt x="32" y="442"/>
                      <a:pt x="30" y="442"/>
                      <a:pt x="28" y="442"/>
                    </a:cubicBezTo>
                    <a:cubicBezTo>
                      <a:pt x="28" y="443"/>
                      <a:pt x="27" y="443"/>
                      <a:pt x="27" y="443"/>
                    </a:cubicBezTo>
                    <a:cubicBezTo>
                      <a:pt x="27" y="443"/>
                      <a:pt x="26" y="443"/>
                      <a:pt x="26" y="443"/>
                    </a:cubicBezTo>
                    <a:cubicBezTo>
                      <a:pt x="25" y="443"/>
                      <a:pt x="26" y="442"/>
                      <a:pt x="25" y="441"/>
                    </a:cubicBezTo>
                    <a:cubicBezTo>
                      <a:pt x="24" y="440"/>
                      <a:pt x="23" y="439"/>
                      <a:pt x="21" y="437"/>
                    </a:cubicBezTo>
                    <a:cubicBezTo>
                      <a:pt x="20" y="438"/>
                      <a:pt x="20" y="436"/>
                      <a:pt x="19" y="437"/>
                    </a:cubicBezTo>
                    <a:cubicBezTo>
                      <a:pt x="18" y="436"/>
                      <a:pt x="17" y="436"/>
                      <a:pt x="17" y="435"/>
                    </a:cubicBezTo>
                    <a:cubicBezTo>
                      <a:pt x="17" y="435"/>
                      <a:pt x="17" y="434"/>
                      <a:pt x="17" y="433"/>
                    </a:cubicBezTo>
                    <a:cubicBezTo>
                      <a:pt x="17" y="433"/>
                      <a:pt x="16" y="433"/>
                      <a:pt x="16" y="433"/>
                    </a:cubicBezTo>
                    <a:cubicBezTo>
                      <a:pt x="16" y="433"/>
                      <a:pt x="16" y="432"/>
                      <a:pt x="16" y="432"/>
                    </a:cubicBezTo>
                    <a:cubicBezTo>
                      <a:pt x="16" y="431"/>
                      <a:pt x="16" y="430"/>
                      <a:pt x="16" y="430"/>
                    </a:cubicBezTo>
                    <a:cubicBezTo>
                      <a:pt x="17" y="429"/>
                      <a:pt x="18" y="429"/>
                      <a:pt x="19" y="429"/>
                    </a:cubicBezTo>
                    <a:cubicBezTo>
                      <a:pt x="19" y="429"/>
                      <a:pt x="20" y="428"/>
                      <a:pt x="20" y="428"/>
                    </a:cubicBezTo>
                    <a:cubicBezTo>
                      <a:pt x="21" y="428"/>
                      <a:pt x="21" y="427"/>
                      <a:pt x="22" y="427"/>
                    </a:cubicBezTo>
                    <a:cubicBezTo>
                      <a:pt x="23" y="426"/>
                      <a:pt x="24" y="425"/>
                      <a:pt x="25" y="424"/>
                    </a:cubicBezTo>
                    <a:cubicBezTo>
                      <a:pt x="26" y="424"/>
                      <a:pt x="26" y="424"/>
                      <a:pt x="26" y="424"/>
                    </a:cubicBezTo>
                    <a:cubicBezTo>
                      <a:pt x="27" y="424"/>
                      <a:pt x="27" y="424"/>
                      <a:pt x="28" y="424"/>
                    </a:cubicBezTo>
                    <a:cubicBezTo>
                      <a:pt x="28" y="423"/>
                      <a:pt x="29" y="423"/>
                      <a:pt x="29" y="422"/>
                    </a:cubicBezTo>
                    <a:cubicBezTo>
                      <a:pt x="30" y="422"/>
                      <a:pt x="30" y="422"/>
                      <a:pt x="31" y="422"/>
                    </a:cubicBezTo>
                    <a:cubicBezTo>
                      <a:pt x="31" y="422"/>
                      <a:pt x="32" y="421"/>
                      <a:pt x="33" y="421"/>
                    </a:cubicBezTo>
                    <a:cubicBezTo>
                      <a:pt x="36" y="421"/>
                      <a:pt x="38" y="421"/>
                      <a:pt x="41" y="421"/>
                    </a:cubicBezTo>
                    <a:cubicBezTo>
                      <a:pt x="42" y="420"/>
                      <a:pt x="42" y="420"/>
                      <a:pt x="42" y="420"/>
                    </a:cubicBezTo>
                    <a:cubicBezTo>
                      <a:pt x="44" y="420"/>
                      <a:pt x="45" y="420"/>
                      <a:pt x="47" y="420"/>
                    </a:cubicBezTo>
                    <a:cubicBezTo>
                      <a:pt x="47" y="420"/>
                      <a:pt x="48" y="420"/>
                      <a:pt x="48" y="421"/>
                    </a:cubicBezTo>
                    <a:cubicBezTo>
                      <a:pt x="48" y="421"/>
                      <a:pt x="49" y="421"/>
                      <a:pt x="49" y="420"/>
                    </a:cubicBezTo>
                    <a:cubicBezTo>
                      <a:pt x="50" y="420"/>
                      <a:pt x="51" y="420"/>
                      <a:pt x="51" y="420"/>
                    </a:cubicBezTo>
                    <a:cubicBezTo>
                      <a:pt x="52" y="420"/>
                      <a:pt x="52" y="420"/>
                      <a:pt x="52" y="421"/>
                    </a:cubicBezTo>
                    <a:cubicBezTo>
                      <a:pt x="53" y="421"/>
                      <a:pt x="54" y="421"/>
                      <a:pt x="55" y="421"/>
                    </a:cubicBezTo>
                    <a:cubicBezTo>
                      <a:pt x="55" y="420"/>
                      <a:pt x="57" y="420"/>
                      <a:pt x="57" y="419"/>
                    </a:cubicBezTo>
                    <a:cubicBezTo>
                      <a:pt x="57" y="419"/>
                      <a:pt x="60" y="418"/>
                      <a:pt x="60" y="418"/>
                    </a:cubicBezTo>
                    <a:cubicBezTo>
                      <a:pt x="60" y="418"/>
                      <a:pt x="61" y="418"/>
                      <a:pt x="61" y="417"/>
                    </a:cubicBezTo>
                    <a:cubicBezTo>
                      <a:pt x="62" y="417"/>
                      <a:pt x="63" y="417"/>
                      <a:pt x="63" y="418"/>
                    </a:cubicBezTo>
                    <a:cubicBezTo>
                      <a:pt x="63" y="418"/>
                      <a:pt x="64" y="418"/>
                      <a:pt x="64" y="418"/>
                    </a:cubicBezTo>
                    <a:cubicBezTo>
                      <a:pt x="65" y="417"/>
                      <a:pt x="65" y="417"/>
                      <a:pt x="66" y="416"/>
                    </a:cubicBezTo>
                    <a:cubicBezTo>
                      <a:pt x="66" y="416"/>
                      <a:pt x="66" y="416"/>
                      <a:pt x="67" y="417"/>
                    </a:cubicBezTo>
                    <a:cubicBezTo>
                      <a:pt x="66" y="417"/>
                      <a:pt x="66" y="417"/>
                      <a:pt x="66" y="417"/>
                    </a:cubicBezTo>
                    <a:cubicBezTo>
                      <a:pt x="66" y="418"/>
                      <a:pt x="66" y="418"/>
                      <a:pt x="67" y="418"/>
                    </a:cubicBezTo>
                    <a:cubicBezTo>
                      <a:pt x="66" y="419"/>
                      <a:pt x="66" y="419"/>
                      <a:pt x="66" y="420"/>
                    </a:cubicBezTo>
                    <a:cubicBezTo>
                      <a:pt x="66" y="420"/>
                      <a:pt x="66" y="420"/>
                      <a:pt x="67" y="420"/>
                    </a:cubicBezTo>
                    <a:cubicBezTo>
                      <a:pt x="67" y="420"/>
                      <a:pt x="68" y="419"/>
                      <a:pt x="68" y="419"/>
                    </a:cubicBezTo>
                    <a:cubicBezTo>
                      <a:pt x="68" y="419"/>
                      <a:pt x="68" y="419"/>
                      <a:pt x="67" y="418"/>
                    </a:cubicBezTo>
                    <a:cubicBezTo>
                      <a:pt x="67" y="418"/>
                      <a:pt x="67" y="417"/>
                      <a:pt x="67" y="417"/>
                    </a:cubicBezTo>
                    <a:cubicBezTo>
                      <a:pt x="68" y="416"/>
                      <a:pt x="69" y="416"/>
                      <a:pt x="69" y="417"/>
                    </a:cubicBezTo>
                    <a:cubicBezTo>
                      <a:pt x="69" y="417"/>
                      <a:pt x="69" y="417"/>
                      <a:pt x="69" y="417"/>
                    </a:cubicBezTo>
                    <a:cubicBezTo>
                      <a:pt x="69" y="418"/>
                      <a:pt x="69" y="418"/>
                      <a:pt x="70" y="418"/>
                    </a:cubicBezTo>
                    <a:cubicBezTo>
                      <a:pt x="70" y="418"/>
                      <a:pt x="71" y="416"/>
                      <a:pt x="72" y="416"/>
                    </a:cubicBezTo>
                    <a:cubicBezTo>
                      <a:pt x="72" y="416"/>
                      <a:pt x="74" y="416"/>
                      <a:pt x="74" y="415"/>
                    </a:cubicBezTo>
                    <a:cubicBezTo>
                      <a:pt x="75" y="415"/>
                      <a:pt x="76" y="415"/>
                      <a:pt x="77" y="415"/>
                    </a:cubicBezTo>
                    <a:cubicBezTo>
                      <a:pt x="77" y="414"/>
                      <a:pt x="79" y="415"/>
                      <a:pt x="79" y="413"/>
                    </a:cubicBezTo>
                    <a:cubicBezTo>
                      <a:pt x="80" y="413"/>
                      <a:pt x="81" y="413"/>
                      <a:pt x="81" y="413"/>
                    </a:cubicBezTo>
                    <a:cubicBezTo>
                      <a:pt x="82" y="412"/>
                      <a:pt x="83" y="413"/>
                      <a:pt x="84" y="412"/>
                    </a:cubicBezTo>
                    <a:cubicBezTo>
                      <a:pt x="85" y="412"/>
                      <a:pt x="85" y="412"/>
                      <a:pt x="86" y="412"/>
                    </a:cubicBezTo>
                    <a:cubicBezTo>
                      <a:pt x="87" y="412"/>
                      <a:pt x="87" y="411"/>
                      <a:pt x="87" y="410"/>
                    </a:cubicBezTo>
                    <a:cubicBezTo>
                      <a:pt x="88" y="410"/>
                      <a:pt x="89" y="410"/>
                      <a:pt x="89" y="410"/>
                    </a:cubicBezTo>
                    <a:cubicBezTo>
                      <a:pt x="90" y="410"/>
                      <a:pt x="91" y="410"/>
                      <a:pt x="91" y="410"/>
                    </a:cubicBezTo>
                    <a:cubicBezTo>
                      <a:pt x="91" y="410"/>
                      <a:pt x="92" y="409"/>
                      <a:pt x="92" y="409"/>
                    </a:cubicBezTo>
                    <a:cubicBezTo>
                      <a:pt x="93" y="410"/>
                      <a:pt x="94" y="408"/>
                      <a:pt x="95" y="408"/>
                    </a:cubicBezTo>
                    <a:cubicBezTo>
                      <a:pt x="96" y="408"/>
                      <a:pt x="96" y="408"/>
                      <a:pt x="97" y="407"/>
                    </a:cubicBezTo>
                    <a:cubicBezTo>
                      <a:pt x="98" y="407"/>
                      <a:pt x="99" y="407"/>
                      <a:pt x="100" y="406"/>
                    </a:cubicBezTo>
                    <a:cubicBezTo>
                      <a:pt x="101" y="406"/>
                      <a:pt x="101" y="405"/>
                      <a:pt x="102" y="405"/>
                    </a:cubicBezTo>
                    <a:cubicBezTo>
                      <a:pt x="103" y="405"/>
                      <a:pt x="104" y="404"/>
                      <a:pt x="105" y="404"/>
                    </a:cubicBezTo>
                    <a:cubicBezTo>
                      <a:pt x="105" y="404"/>
                      <a:pt x="106" y="404"/>
                      <a:pt x="106" y="405"/>
                    </a:cubicBezTo>
                    <a:cubicBezTo>
                      <a:pt x="107" y="404"/>
                      <a:pt x="107" y="403"/>
                      <a:pt x="108" y="403"/>
                    </a:cubicBezTo>
                    <a:cubicBezTo>
                      <a:pt x="109" y="403"/>
                      <a:pt x="109" y="403"/>
                      <a:pt x="109" y="402"/>
                    </a:cubicBezTo>
                    <a:cubicBezTo>
                      <a:pt x="110" y="402"/>
                      <a:pt x="111" y="402"/>
                      <a:pt x="112" y="402"/>
                    </a:cubicBezTo>
                    <a:cubicBezTo>
                      <a:pt x="113" y="402"/>
                      <a:pt x="114" y="402"/>
                      <a:pt x="115" y="402"/>
                    </a:cubicBezTo>
                    <a:cubicBezTo>
                      <a:pt x="115" y="401"/>
                      <a:pt x="115" y="401"/>
                      <a:pt x="116" y="400"/>
                    </a:cubicBezTo>
                    <a:cubicBezTo>
                      <a:pt x="116" y="400"/>
                      <a:pt x="117" y="400"/>
                      <a:pt x="117" y="400"/>
                    </a:cubicBezTo>
                    <a:cubicBezTo>
                      <a:pt x="118" y="400"/>
                      <a:pt x="118" y="400"/>
                      <a:pt x="118" y="399"/>
                    </a:cubicBezTo>
                    <a:cubicBezTo>
                      <a:pt x="118" y="399"/>
                      <a:pt x="118" y="399"/>
                      <a:pt x="118" y="398"/>
                    </a:cubicBezTo>
                    <a:cubicBezTo>
                      <a:pt x="118" y="398"/>
                      <a:pt x="118" y="397"/>
                      <a:pt x="117" y="397"/>
                    </a:cubicBezTo>
                    <a:cubicBezTo>
                      <a:pt x="117" y="397"/>
                      <a:pt x="116" y="397"/>
                      <a:pt x="116" y="397"/>
                    </a:cubicBezTo>
                    <a:cubicBezTo>
                      <a:pt x="116" y="396"/>
                      <a:pt x="115" y="396"/>
                      <a:pt x="115" y="396"/>
                    </a:cubicBezTo>
                    <a:cubicBezTo>
                      <a:pt x="114" y="396"/>
                      <a:pt x="114" y="396"/>
                      <a:pt x="113" y="396"/>
                    </a:cubicBezTo>
                    <a:cubicBezTo>
                      <a:pt x="113" y="396"/>
                      <a:pt x="113" y="396"/>
                      <a:pt x="112" y="395"/>
                    </a:cubicBezTo>
                    <a:cubicBezTo>
                      <a:pt x="111" y="395"/>
                      <a:pt x="110" y="395"/>
                      <a:pt x="109" y="395"/>
                    </a:cubicBezTo>
                    <a:cubicBezTo>
                      <a:pt x="109" y="395"/>
                      <a:pt x="108" y="395"/>
                      <a:pt x="108" y="395"/>
                    </a:cubicBezTo>
                    <a:cubicBezTo>
                      <a:pt x="106" y="395"/>
                      <a:pt x="104" y="395"/>
                      <a:pt x="102" y="395"/>
                    </a:cubicBezTo>
                    <a:cubicBezTo>
                      <a:pt x="102" y="394"/>
                      <a:pt x="102" y="394"/>
                      <a:pt x="102" y="394"/>
                    </a:cubicBezTo>
                    <a:cubicBezTo>
                      <a:pt x="101" y="394"/>
                      <a:pt x="100" y="394"/>
                      <a:pt x="100" y="394"/>
                    </a:cubicBezTo>
                    <a:cubicBezTo>
                      <a:pt x="99" y="394"/>
                      <a:pt x="99" y="394"/>
                      <a:pt x="99" y="395"/>
                    </a:cubicBezTo>
                    <a:cubicBezTo>
                      <a:pt x="99" y="394"/>
                      <a:pt x="98" y="394"/>
                      <a:pt x="98" y="394"/>
                    </a:cubicBezTo>
                    <a:cubicBezTo>
                      <a:pt x="98" y="394"/>
                      <a:pt x="98" y="394"/>
                      <a:pt x="98" y="395"/>
                    </a:cubicBezTo>
                    <a:cubicBezTo>
                      <a:pt x="97" y="395"/>
                      <a:pt x="96" y="395"/>
                      <a:pt x="95" y="395"/>
                    </a:cubicBezTo>
                    <a:cubicBezTo>
                      <a:pt x="94" y="394"/>
                      <a:pt x="94" y="394"/>
                      <a:pt x="94" y="394"/>
                    </a:cubicBezTo>
                    <a:cubicBezTo>
                      <a:pt x="93" y="394"/>
                      <a:pt x="92" y="394"/>
                      <a:pt x="90" y="394"/>
                    </a:cubicBezTo>
                    <a:cubicBezTo>
                      <a:pt x="90" y="393"/>
                      <a:pt x="90" y="393"/>
                      <a:pt x="89" y="392"/>
                    </a:cubicBezTo>
                    <a:cubicBezTo>
                      <a:pt x="88" y="393"/>
                      <a:pt x="87" y="392"/>
                      <a:pt x="86" y="392"/>
                    </a:cubicBezTo>
                    <a:cubicBezTo>
                      <a:pt x="85" y="390"/>
                      <a:pt x="83" y="390"/>
                      <a:pt x="83" y="389"/>
                    </a:cubicBezTo>
                    <a:cubicBezTo>
                      <a:pt x="82" y="388"/>
                      <a:pt x="80" y="388"/>
                      <a:pt x="80" y="387"/>
                    </a:cubicBezTo>
                    <a:cubicBezTo>
                      <a:pt x="79" y="387"/>
                      <a:pt x="78" y="387"/>
                      <a:pt x="77" y="387"/>
                    </a:cubicBezTo>
                    <a:cubicBezTo>
                      <a:pt x="76" y="386"/>
                      <a:pt x="76" y="386"/>
                      <a:pt x="75" y="386"/>
                    </a:cubicBezTo>
                    <a:cubicBezTo>
                      <a:pt x="75" y="386"/>
                      <a:pt x="74" y="385"/>
                      <a:pt x="73" y="385"/>
                    </a:cubicBezTo>
                    <a:cubicBezTo>
                      <a:pt x="73" y="385"/>
                      <a:pt x="72" y="385"/>
                      <a:pt x="72" y="384"/>
                    </a:cubicBezTo>
                    <a:cubicBezTo>
                      <a:pt x="71" y="384"/>
                      <a:pt x="70" y="384"/>
                      <a:pt x="69" y="384"/>
                    </a:cubicBezTo>
                    <a:cubicBezTo>
                      <a:pt x="69" y="384"/>
                      <a:pt x="69" y="384"/>
                      <a:pt x="69" y="383"/>
                    </a:cubicBezTo>
                    <a:cubicBezTo>
                      <a:pt x="70" y="383"/>
                      <a:pt x="71" y="383"/>
                      <a:pt x="72" y="383"/>
                    </a:cubicBezTo>
                    <a:cubicBezTo>
                      <a:pt x="72" y="382"/>
                      <a:pt x="74" y="382"/>
                      <a:pt x="74" y="381"/>
                    </a:cubicBezTo>
                    <a:cubicBezTo>
                      <a:pt x="74" y="380"/>
                      <a:pt x="74" y="380"/>
                      <a:pt x="75" y="379"/>
                    </a:cubicBezTo>
                    <a:cubicBezTo>
                      <a:pt x="76" y="379"/>
                      <a:pt x="77" y="379"/>
                      <a:pt x="78" y="378"/>
                    </a:cubicBezTo>
                    <a:cubicBezTo>
                      <a:pt x="79" y="378"/>
                      <a:pt x="80" y="378"/>
                      <a:pt x="82" y="378"/>
                    </a:cubicBezTo>
                    <a:cubicBezTo>
                      <a:pt x="82" y="378"/>
                      <a:pt x="82" y="378"/>
                      <a:pt x="83" y="379"/>
                    </a:cubicBezTo>
                    <a:cubicBezTo>
                      <a:pt x="84" y="379"/>
                      <a:pt x="85" y="379"/>
                      <a:pt x="87" y="379"/>
                    </a:cubicBezTo>
                    <a:cubicBezTo>
                      <a:pt x="87" y="379"/>
                      <a:pt x="88" y="380"/>
                      <a:pt x="88" y="380"/>
                    </a:cubicBezTo>
                    <a:cubicBezTo>
                      <a:pt x="89" y="380"/>
                      <a:pt x="90" y="380"/>
                      <a:pt x="92" y="380"/>
                    </a:cubicBezTo>
                    <a:cubicBezTo>
                      <a:pt x="92" y="380"/>
                      <a:pt x="92" y="380"/>
                      <a:pt x="93" y="381"/>
                    </a:cubicBezTo>
                    <a:cubicBezTo>
                      <a:pt x="95" y="381"/>
                      <a:pt x="97" y="381"/>
                      <a:pt x="100" y="381"/>
                    </a:cubicBezTo>
                    <a:cubicBezTo>
                      <a:pt x="100" y="381"/>
                      <a:pt x="100" y="380"/>
                      <a:pt x="100" y="380"/>
                    </a:cubicBezTo>
                    <a:cubicBezTo>
                      <a:pt x="102" y="380"/>
                      <a:pt x="102" y="381"/>
                      <a:pt x="103" y="381"/>
                    </a:cubicBezTo>
                    <a:cubicBezTo>
                      <a:pt x="104" y="382"/>
                      <a:pt x="105" y="382"/>
                      <a:pt x="105" y="382"/>
                    </a:cubicBezTo>
                    <a:cubicBezTo>
                      <a:pt x="106" y="381"/>
                      <a:pt x="106" y="381"/>
                      <a:pt x="106" y="380"/>
                    </a:cubicBezTo>
                    <a:cubicBezTo>
                      <a:pt x="106" y="380"/>
                      <a:pt x="106" y="379"/>
                      <a:pt x="106" y="378"/>
                    </a:cubicBezTo>
                    <a:cubicBezTo>
                      <a:pt x="106" y="378"/>
                      <a:pt x="106" y="377"/>
                      <a:pt x="105" y="377"/>
                    </a:cubicBezTo>
                    <a:cubicBezTo>
                      <a:pt x="105" y="376"/>
                      <a:pt x="105" y="376"/>
                      <a:pt x="104" y="375"/>
                    </a:cubicBezTo>
                    <a:cubicBezTo>
                      <a:pt x="105" y="375"/>
                      <a:pt x="105" y="375"/>
                      <a:pt x="106" y="375"/>
                    </a:cubicBezTo>
                    <a:cubicBezTo>
                      <a:pt x="106" y="375"/>
                      <a:pt x="107" y="374"/>
                      <a:pt x="107" y="374"/>
                    </a:cubicBezTo>
                    <a:cubicBezTo>
                      <a:pt x="107" y="373"/>
                      <a:pt x="107" y="373"/>
                      <a:pt x="107" y="372"/>
                    </a:cubicBezTo>
                    <a:cubicBezTo>
                      <a:pt x="107" y="371"/>
                      <a:pt x="106" y="371"/>
                      <a:pt x="106" y="371"/>
                    </a:cubicBezTo>
                    <a:cubicBezTo>
                      <a:pt x="105" y="371"/>
                      <a:pt x="104" y="370"/>
                      <a:pt x="104" y="369"/>
                    </a:cubicBezTo>
                    <a:cubicBezTo>
                      <a:pt x="104" y="368"/>
                      <a:pt x="103" y="367"/>
                      <a:pt x="102" y="366"/>
                    </a:cubicBezTo>
                    <a:cubicBezTo>
                      <a:pt x="102" y="366"/>
                      <a:pt x="102" y="366"/>
                      <a:pt x="102" y="366"/>
                    </a:cubicBezTo>
                    <a:cubicBezTo>
                      <a:pt x="101" y="366"/>
                      <a:pt x="102" y="365"/>
                      <a:pt x="101" y="365"/>
                    </a:cubicBezTo>
                    <a:cubicBezTo>
                      <a:pt x="101" y="364"/>
                      <a:pt x="100" y="363"/>
                      <a:pt x="101" y="362"/>
                    </a:cubicBezTo>
                    <a:cubicBezTo>
                      <a:pt x="103" y="362"/>
                      <a:pt x="105" y="362"/>
                      <a:pt x="106" y="362"/>
                    </a:cubicBezTo>
                    <a:cubicBezTo>
                      <a:pt x="107" y="362"/>
                      <a:pt x="108" y="361"/>
                      <a:pt x="108" y="361"/>
                    </a:cubicBezTo>
                    <a:cubicBezTo>
                      <a:pt x="108" y="361"/>
                      <a:pt x="109" y="360"/>
                      <a:pt x="109" y="360"/>
                    </a:cubicBezTo>
                    <a:cubicBezTo>
                      <a:pt x="110" y="360"/>
                      <a:pt x="111" y="359"/>
                      <a:pt x="112" y="358"/>
                    </a:cubicBezTo>
                    <a:cubicBezTo>
                      <a:pt x="115" y="358"/>
                      <a:pt x="118" y="358"/>
                      <a:pt x="121" y="358"/>
                    </a:cubicBezTo>
                    <a:cubicBezTo>
                      <a:pt x="121" y="359"/>
                      <a:pt x="121" y="359"/>
                      <a:pt x="121" y="359"/>
                    </a:cubicBezTo>
                    <a:cubicBezTo>
                      <a:pt x="122" y="359"/>
                      <a:pt x="123" y="359"/>
                      <a:pt x="124" y="359"/>
                    </a:cubicBezTo>
                    <a:cubicBezTo>
                      <a:pt x="125" y="360"/>
                      <a:pt x="127" y="360"/>
                      <a:pt x="128" y="361"/>
                    </a:cubicBezTo>
                    <a:cubicBezTo>
                      <a:pt x="129" y="361"/>
                      <a:pt x="131" y="361"/>
                      <a:pt x="132" y="361"/>
                    </a:cubicBezTo>
                    <a:cubicBezTo>
                      <a:pt x="133" y="362"/>
                      <a:pt x="133" y="362"/>
                      <a:pt x="134" y="363"/>
                    </a:cubicBezTo>
                    <a:cubicBezTo>
                      <a:pt x="134" y="363"/>
                      <a:pt x="134" y="362"/>
                      <a:pt x="134" y="362"/>
                    </a:cubicBezTo>
                    <a:cubicBezTo>
                      <a:pt x="136" y="362"/>
                      <a:pt x="137" y="362"/>
                      <a:pt x="138" y="362"/>
                    </a:cubicBezTo>
                    <a:cubicBezTo>
                      <a:pt x="138" y="362"/>
                      <a:pt x="138" y="362"/>
                      <a:pt x="139" y="361"/>
                    </a:cubicBezTo>
                    <a:cubicBezTo>
                      <a:pt x="139" y="361"/>
                      <a:pt x="140" y="361"/>
                      <a:pt x="140" y="361"/>
                    </a:cubicBezTo>
                    <a:cubicBezTo>
                      <a:pt x="141" y="361"/>
                      <a:pt x="141" y="361"/>
                      <a:pt x="141" y="361"/>
                    </a:cubicBezTo>
                    <a:cubicBezTo>
                      <a:pt x="141" y="363"/>
                      <a:pt x="143" y="362"/>
                      <a:pt x="143" y="362"/>
                    </a:cubicBezTo>
                    <a:cubicBezTo>
                      <a:pt x="144" y="363"/>
                      <a:pt x="145" y="363"/>
                      <a:pt x="145" y="363"/>
                    </a:cubicBezTo>
                    <a:cubicBezTo>
                      <a:pt x="145" y="363"/>
                      <a:pt x="146" y="363"/>
                      <a:pt x="146" y="363"/>
                    </a:cubicBezTo>
                    <a:cubicBezTo>
                      <a:pt x="148" y="363"/>
                      <a:pt x="150" y="363"/>
                      <a:pt x="152" y="363"/>
                    </a:cubicBezTo>
                    <a:cubicBezTo>
                      <a:pt x="152" y="363"/>
                      <a:pt x="152" y="363"/>
                      <a:pt x="153" y="362"/>
                    </a:cubicBezTo>
                    <a:cubicBezTo>
                      <a:pt x="153" y="362"/>
                      <a:pt x="153" y="361"/>
                      <a:pt x="153" y="361"/>
                    </a:cubicBezTo>
                    <a:cubicBezTo>
                      <a:pt x="152" y="361"/>
                      <a:pt x="152" y="360"/>
                      <a:pt x="152" y="359"/>
                    </a:cubicBezTo>
                    <a:cubicBezTo>
                      <a:pt x="150" y="358"/>
                      <a:pt x="149" y="354"/>
                      <a:pt x="146" y="354"/>
                    </a:cubicBezTo>
                    <a:cubicBezTo>
                      <a:pt x="146" y="353"/>
                      <a:pt x="146" y="353"/>
                      <a:pt x="146" y="353"/>
                    </a:cubicBezTo>
                    <a:cubicBezTo>
                      <a:pt x="147" y="352"/>
                      <a:pt x="147" y="353"/>
                      <a:pt x="148" y="353"/>
                    </a:cubicBezTo>
                    <a:cubicBezTo>
                      <a:pt x="148" y="353"/>
                      <a:pt x="149" y="353"/>
                      <a:pt x="149" y="353"/>
                    </a:cubicBezTo>
                    <a:cubicBezTo>
                      <a:pt x="150" y="354"/>
                      <a:pt x="150" y="354"/>
                      <a:pt x="151" y="355"/>
                    </a:cubicBezTo>
                    <a:cubicBezTo>
                      <a:pt x="152" y="355"/>
                      <a:pt x="152" y="354"/>
                      <a:pt x="153" y="354"/>
                    </a:cubicBezTo>
                    <a:cubicBezTo>
                      <a:pt x="152" y="352"/>
                      <a:pt x="151" y="352"/>
                      <a:pt x="150" y="351"/>
                    </a:cubicBezTo>
                    <a:cubicBezTo>
                      <a:pt x="150" y="350"/>
                      <a:pt x="151" y="350"/>
                      <a:pt x="151" y="350"/>
                    </a:cubicBezTo>
                    <a:cubicBezTo>
                      <a:pt x="151" y="349"/>
                      <a:pt x="152" y="350"/>
                      <a:pt x="152" y="350"/>
                    </a:cubicBezTo>
                    <a:cubicBezTo>
                      <a:pt x="152" y="350"/>
                      <a:pt x="153" y="351"/>
                      <a:pt x="153" y="351"/>
                    </a:cubicBezTo>
                    <a:cubicBezTo>
                      <a:pt x="153" y="351"/>
                      <a:pt x="153" y="351"/>
                      <a:pt x="153" y="351"/>
                    </a:cubicBezTo>
                    <a:cubicBezTo>
                      <a:pt x="154" y="350"/>
                      <a:pt x="155" y="350"/>
                      <a:pt x="155" y="351"/>
                    </a:cubicBezTo>
                    <a:cubicBezTo>
                      <a:pt x="156" y="351"/>
                      <a:pt x="157" y="352"/>
                      <a:pt x="159" y="352"/>
                    </a:cubicBezTo>
                    <a:cubicBezTo>
                      <a:pt x="159" y="352"/>
                      <a:pt x="159" y="353"/>
                      <a:pt x="160" y="353"/>
                    </a:cubicBezTo>
                    <a:cubicBezTo>
                      <a:pt x="160" y="353"/>
                      <a:pt x="161" y="353"/>
                      <a:pt x="161" y="353"/>
                    </a:cubicBezTo>
                    <a:cubicBezTo>
                      <a:pt x="161" y="354"/>
                      <a:pt x="162" y="354"/>
                      <a:pt x="162" y="355"/>
                    </a:cubicBezTo>
                    <a:cubicBezTo>
                      <a:pt x="163" y="355"/>
                      <a:pt x="164" y="355"/>
                      <a:pt x="165" y="355"/>
                    </a:cubicBezTo>
                    <a:cubicBezTo>
                      <a:pt x="166" y="353"/>
                      <a:pt x="167" y="352"/>
                      <a:pt x="169" y="351"/>
                    </a:cubicBezTo>
                    <a:cubicBezTo>
                      <a:pt x="168" y="350"/>
                      <a:pt x="168" y="350"/>
                      <a:pt x="167" y="349"/>
                    </a:cubicBezTo>
                    <a:cubicBezTo>
                      <a:pt x="165" y="349"/>
                      <a:pt x="163" y="349"/>
                      <a:pt x="161" y="349"/>
                    </a:cubicBezTo>
                    <a:cubicBezTo>
                      <a:pt x="161" y="349"/>
                      <a:pt x="160" y="349"/>
                      <a:pt x="160" y="348"/>
                    </a:cubicBezTo>
                    <a:cubicBezTo>
                      <a:pt x="160" y="348"/>
                      <a:pt x="159" y="348"/>
                      <a:pt x="159" y="348"/>
                    </a:cubicBezTo>
                    <a:cubicBezTo>
                      <a:pt x="158" y="348"/>
                      <a:pt x="158" y="348"/>
                      <a:pt x="158" y="348"/>
                    </a:cubicBezTo>
                    <a:cubicBezTo>
                      <a:pt x="157" y="348"/>
                      <a:pt x="156" y="348"/>
                      <a:pt x="156" y="348"/>
                    </a:cubicBezTo>
                    <a:cubicBezTo>
                      <a:pt x="156" y="347"/>
                      <a:pt x="155" y="347"/>
                      <a:pt x="155" y="347"/>
                    </a:cubicBezTo>
                    <a:cubicBezTo>
                      <a:pt x="155" y="345"/>
                      <a:pt x="155" y="343"/>
                      <a:pt x="155" y="341"/>
                    </a:cubicBezTo>
                    <a:cubicBezTo>
                      <a:pt x="155" y="341"/>
                      <a:pt x="155" y="341"/>
                      <a:pt x="155" y="340"/>
                    </a:cubicBezTo>
                    <a:cubicBezTo>
                      <a:pt x="155" y="340"/>
                      <a:pt x="156" y="339"/>
                      <a:pt x="157" y="339"/>
                    </a:cubicBezTo>
                    <a:cubicBezTo>
                      <a:pt x="157" y="338"/>
                      <a:pt x="157" y="337"/>
                      <a:pt x="157" y="337"/>
                    </a:cubicBezTo>
                    <a:cubicBezTo>
                      <a:pt x="157" y="337"/>
                      <a:pt x="157" y="337"/>
                      <a:pt x="157" y="336"/>
                    </a:cubicBezTo>
                    <a:cubicBezTo>
                      <a:pt x="157" y="335"/>
                      <a:pt x="156" y="334"/>
                      <a:pt x="155" y="332"/>
                    </a:cubicBezTo>
                    <a:cubicBezTo>
                      <a:pt x="155" y="332"/>
                      <a:pt x="154" y="332"/>
                      <a:pt x="154" y="332"/>
                    </a:cubicBezTo>
                    <a:cubicBezTo>
                      <a:pt x="153" y="332"/>
                      <a:pt x="153" y="332"/>
                      <a:pt x="153" y="332"/>
                    </a:cubicBezTo>
                    <a:cubicBezTo>
                      <a:pt x="152" y="332"/>
                      <a:pt x="152" y="332"/>
                      <a:pt x="151" y="332"/>
                    </a:cubicBezTo>
                    <a:cubicBezTo>
                      <a:pt x="151" y="331"/>
                      <a:pt x="150" y="331"/>
                      <a:pt x="150" y="331"/>
                    </a:cubicBezTo>
                    <a:cubicBezTo>
                      <a:pt x="147" y="331"/>
                      <a:pt x="145" y="331"/>
                      <a:pt x="142" y="331"/>
                    </a:cubicBezTo>
                    <a:cubicBezTo>
                      <a:pt x="142" y="331"/>
                      <a:pt x="142" y="331"/>
                      <a:pt x="142" y="330"/>
                    </a:cubicBezTo>
                    <a:cubicBezTo>
                      <a:pt x="142" y="330"/>
                      <a:pt x="141" y="330"/>
                      <a:pt x="141" y="330"/>
                    </a:cubicBezTo>
                    <a:cubicBezTo>
                      <a:pt x="138" y="330"/>
                      <a:pt x="134" y="330"/>
                      <a:pt x="131" y="330"/>
                    </a:cubicBezTo>
                    <a:cubicBezTo>
                      <a:pt x="131" y="330"/>
                      <a:pt x="131" y="331"/>
                      <a:pt x="130" y="331"/>
                    </a:cubicBezTo>
                    <a:cubicBezTo>
                      <a:pt x="130" y="331"/>
                      <a:pt x="130" y="331"/>
                      <a:pt x="130" y="331"/>
                    </a:cubicBezTo>
                    <a:cubicBezTo>
                      <a:pt x="127" y="331"/>
                      <a:pt x="123" y="331"/>
                      <a:pt x="120" y="331"/>
                    </a:cubicBezTo>
                    <a:cubicBezTo>
                      <a:pt x="120" y="331"/>
                      <a:pt x="120" y="331"/>
                      <a:pt x="120" y="332"/>
                    </a:cubicBezTo>
                    <a:cubicBezTo>
                      <a:pt x="119" y="332"/>
                      <a:pt x="118" y="332"/>
                      <a:pt x="117" y="332"/>
                    </a:cubicBezTo>
                    <a:cubicBezTo>
                      <a:pt x="117" y="332"/>
                      <a:pt x="117" y="332"/>
                      <a:pt x="117" y="332"/>
                    </a:cubicBezTo>
                    <a:cubicBezTo>
                      <a:pt x="115" y="332"/>
                      <a:pt x="114" y="332"/>
                      <a:pt x="112" y="332"/>
                    </a:cubicBezTo>
                    <a:cubicBezTo>
                      <a:pt x="112" y="331"/>
                      <a:pt x="113" y="331"/>
                      <a:pt x="113" y="331"/>
                    </a:cubicBezTo>
                    <a:cubicBezTo>
                      <a:pt x="114" y="330"/>
                      <a:pt x="113" y="330"/>
                      <a:pt x="114" y="329"/>
                    </a:cubicBezTo>
                    <a:cubicBezTo>
                      <a:pt x="115" y="329"/>
                      <a:pt x="115" y="328"/>
                      <a:pt x="115" y="328"/>
                    </a:cubicBezTo>
                    <a:cubicBezTo>
                      <a:pt x="116" y="328"/>
                      <a:pt x="116" y="327"/>
                      <a:pt x="117" y="327"/>
                    </a:cubicBezTo>
                    <a:cubicBezTo>
                      <a:pt x="118" y="327"/>
                      <a:pt x="118" y="327"/>
                      <a:pt x="119" y="327"/>
                    </a:cubicBezTo>
                    <a:cubicBezTo>
                      <a:pt x="119" y="327"/>
                      <a:pt x="120" y="327"/>
                      <a:pt x="121" y="327"/>
                    </a:cubicBezTo>
                    <a:cubicBezTo>
                      <a:pt x="121" y="326"/>
                      <a:pt x="121" y="326"/>
                      <a:pt x="122" y="326"/>
                    </a:cubicBezTo>
                    <a:cubicBezTo>
                      <a:pt x="122" y="326"/>
                      <a:pt x="123" y="326"/>
                      <a:pt x="123" y="326"/>
                    </a:cubicBezTo>
                    <a:cubicBezTo>
                      <a:pt x="123" y="326"/>
                      <a:pt x="124" y="326"/>
                      <a:pt x="124" y="326"/>
                    </a:cubicBezTo>
                    <a:cubicBezTo>
                      <a:pt x="125" y="326"/>
                      <a:pt x="126" y="325"/>
                      <a:pt x="126" y="325"/>
                    </a:cubicBezTo>
                    <a:cubicBezTo>
                      <a:pt x="127" y="325"/>
                      <a:pt x="128" y="325"/>
                      <a:pt x="129" y="325"/>
                    </a:cubicBezTo>
                    <a:cubicBezTo>
                      <a:pt x="130" y="325"/>
                      <a:pt x="131" y="325"/>
                      <a:pt x="132" y="325"/>
                    </a:cubicBezTo>
                    <a:cubicBezTo>
                      <a:pt x="132" y="325"/>
                      <a:pt x="132" y="325"/>
                      <a:pt x="132" y="324"/>
                    </a:cubicBezTo>
                    <a:cubicBezTo>
                      <a:pt x="133" y="325"/>
                      <a:pt x="133" y="325"/>
                      <a:pt x="133" y="325"/>
                    </a:cubicBezTo>
                    <a:cubicBezTo>
                      <a:pt x="134" y="325"/>
                      <a:pt x="136" y="325"/>
                      <a:pt x="137" y="325"/>
                    </a:cubicBezTo>
                    <a:cubicBezTo>
                      <a:pt x="138" y="325"/>
                      <a:pt x="138" y="324"/>
                      <a:pt x="138" y="324"/>
                    </a:cubicBezTo>
                    <a:cubicBezTo>
                      <a:pt x="138" y="324"/>
                      <a:pt x="138" y="323"/>
                      <a:pt x="138" y="322"/>
                    </a:cubicBezTo>
                    <a:cubicBezTo>
                      <a:pt x="136" y="322"/>
                      <a:pt x="135" y="321"/>
                      <a:pt x="134" y="320"/>
                    </a:cubicBezTo>
                    <a:cubicBezTo>
                      <a:pt x="133" y="320"/>
                      <a:pt x="133" y="320"/>
                      <a:pt x="132" y="320"/>
                    </a:cubicBezTo>
                    <a:cubicBezTo>
                      <a:pt x="132" y="320"/>
                      <a:pt x="131" y="319"/>
                      <a:pt x="131" y="319"/>
                    </a:cubicBezTo>
                    <a:cubicBezTo>
                      <a:pt x="130" y="319"/>
                      <a:pt x="130" y="318"/>
                      <a:pt x="129" y="319"/>
                    </a:cubicBezTo>
                    <a:cubicBezTo>
                      <a:pt x="129" y="318"/>
                      <a:pt x="128" y="317"/>
                      <a:pt x="127" y="316"/>
                    </a:cubicBezTo>
                    <a:cubicBezTo>
                      <a:pt x="127" y="316"/>
                      <a:pt x="126" y="315"/>
                      <a:pt x="125" y="315"/>
                    </a:cubicBezTo>
                    <a:cubicBezTo>
                      <a:pt x="124" y="314"/>
                      <a:pt x="123" y="314"/>
                      <a:pt x="123" y="313"/>
                    </a:cubicBezTo>
                    <a:cubicBezTo>
                      <a:pt x="122" y="312"/>
                      <a:pt x="121" y="312"/>
                      <a:pt x="120" y="311"/>
                    </a:cubicBezTo>
                    <a:cubicBezTo>
                      <a:pt x="119" y="312"/>
                      <a:pt x="118" y="313"/>
                      <a:pt x="117" y="313"/>
                    </a:cubicBezTo>
                    <a:cubicBezTo>
                      <a:pt x="116" y="313"/>
                      <a:pt x="115" y="313"/>
                      <a:pt x="115" y="313"/>
                    </a:cubicBezTo>
                    <a:cubicBezTo>
                      <a:pt x="114" y="314"/>
                      <a:pt x="113" y="314"/>
                      <a:pt x="113" y="315"/>
                    </a:cubicBezTo>
                    <a:cubicBezTo>
                      <a:pt x="112" y="315"/>
                      <a:pt x="111" y="315"/>
                      <a:pt x="111" y="315"/>
                    </a:cubicBezTo>
                    <a:cubicBezTo>
                      <a:pt x="110" y="316"/>
                      <a:pt x="109" y="316"/>
                      <a:pt x="108" y="316"/>
                    </a:cubicBezTo>
                    <a:cubicBezTo>
                      <a:pt x="107" y="317"/>
                      <a:pt x="105" y="317"/>
                      <a:pt x="104" y="318"/>
                    </a:cubicBezTo>
                    <a:cubicBezTo>
                      <a:pt x="103" y="318"/>
                      <a:pt x="103" y="318"/>
                      <a:pt x="102" y="318"/>
                    </a:cubicBezTo>
                    <a:cubicBezTo>
                      <a:pt x="101" y="319"/>
                      <a:pt x="100" y="319"/>
                      <a:pt x="99" y="320"/>
                    </a:cubicBezTo>
                    <a:cubicBezTo>
                      <a:pt x="99" y="320"/>
                      <a:pt x="98" y="320"/>
                      <a:pt x="98" y="320"/>
                    </a:cubicBezTo>
                    <a:cubicBezTo>
                      <a:pt x="97" y="321"/>
                      <a:pt x="96" y="321"/>
                      <a:pt x="95" y="321"/>
                    </a:cubicBezTo>
                    <a:cubicBezTo>
                      <a:pt x="95" y="321"/>
                      <a:pt x="94" y="321"/>
                      <a:pt x="93" y="321"/>
                    </a:cubicBezTo>
                    <a:cubicBezTo>
                      <a:pt x="93" y="322"/>
                      <a:pt x="93" y="322"/>
                      <a:pt x="93" y="322"/>
                    </a:cubicBezTo>
                    <a:cubicBezTo>
                      <a:pt x="93" y="322"/>
                      <a:pt x="92" y="322"/>
                      <a:pt x="92" y="322"/>
                    </a:cubicBezTo>
                    <a:cubicBezTo>
                      <a:pt x="91" y="322"/>
                      <a:pt x="89" y="322"/>
                      <a:pt x="88" y="322"/>
                    </a:cubicBezTo>
                    <a:cubicBezTo>
                      <a:pt x="88" y="321"/>
                      <a:pt x="86" y="321"/>
                      <a:pt x="85" y="320"/>
                    </a:cubicBezTo>
                    <a:cubicBezTo>
                      <a:pt x="85" y="320"/>
                      <a:pt x="84" y="320"/>
                      <a:pt x="83" y="320"/>
                    </a:cubicBezTo>
                    <a:cubicBezTo>
                      <a:pt x="83" y="319"/>
                      <a:pt x="82" y="318"/>
                      <a:pt x="81" y="318"/>
                    </a:cubicBezTo>
                    <a:cubicBezTo>
                      <a:pt x="81" y="318"/>
                      <a:pt x="81" y="318"/>
                      <a:pt x="80" y="318"/>
                    </a:cubicBezTo>
                    <a:cubicBezTo>
                      <a:pt x="80" y="316"/>
                      <a:pt x="79" y="315"/>
                      <a:pt x="78" y="314"/>
                    </a:cubicBezTo>
                    <a:cubicBezTo>
                      <a:pt x="77" y="313"/>
                      <a:pt x="76" y="311"/>
                      <a:pt x="75" y="310"/>
                    </a:cubicBezTo>
                    <a:cubicBezTo>
                      <a:pt x="75" y="310"/>
                      <a:pt x="75" y="310"/>
                      <a:pt x="75" y="309"/>
                    </a:cubicBezTo>
                    <a:cubicBezTo>
                      <a:pt x="75" y="309"/>
                      <a:pt x="74" y="309"/>
                      <a:pt x="74" y="308"/>
                    </a:cubicBezTo>
                    <a:cubicBezTo>
                      <a:pt x="74" y="307"/>
                      <a:pt x="74" y="306"/>
                      <a:pt x="74" y="304"/>
                    </a:cubicBezTo>
                    <a:cubicBezTo>
                      <a:pt x="74" y="304"/>
                      <a:pt x="75" y="304"/>
                      <a:pt x="75" y="303"/>
                    </a:cubicBezTo>
                    <a:cubicBezTo>
                      <a:pt x="76" y="303"/>
                      <a:pt x="76" y="303"/>
                      <a:pt x="77" y="303"/>
                    </a:cubicBezTo>
                    <a:cubicBezTo>
                      <a:pt x="77" y="303"/>
                      <a:pt x="78" y="303"/>
                      <a:pt x="78" y="302"/>
                    </a:cubicBezTo>
                    <a:cubicBezTo>
                      <a:pt x="78" y="302"/>
                      <a:pt x="78" y="302"/>
                      <a:pt x="78" y="301"/>
                    </a:cubicBezTo>
                    <a:cubicBezTo>
                      <a:pt x="79" y="301"/>
                      <a:pt x="79" y="300"/>
                      <a:pt x="80" y="300"/>
                    </a:cubicBezTo>
                    <a:cubicBezTo>
                      <a:pt x="80" y="300"/>
                      <a:pt x="81" y="300"/>
                      <a:pt x="81" y="300"/>
                    </a:cubicBezTo>
                    <a:cubicBezTo>
                      <a:pt x="81" y="299"/>
                      <a:pt x="82" y="299"/>
                      <a:pt x="82" y="299"/>
                    </a:cubicBezTo>
                    <a:cubicBezTo>
                      <a:pt x="82" y="299"/>
                      <a:pt x="83" y="299"/>
                      <a:pt x="83" y="299"/>
                    </a:cubicBezTo>
                    <a:cubicBezTo>
                      <a:pt x="84" y="299"/>
                      <a:pt x="84" y="299"/>
                      <a:pt x="84" y="298"/>
                    </a:cubicBezTo>
                    <a:cubicBezTo>
                      <a:pt x="88" y="298"/>
                      <a:pt x="91" y="298"/>
                      <a:pt x="95" y="298"/>
                    </a:cubicBezTo>
                    <a:cubicBezTo>
                      <a:pt x="95" y="298"/>
                      <a:pt x="95" y="298"/>
                      <a:pt x="95" y="298"/>
                    </a:cubicBezTo>
                    <a:cubicBezTo>
                      <a:pt x="96" y="298"/>
                      <a:pt x="96" y="298"/>
                      <a:pt x="97" y="298"/>
                    </a:cubicBezTo>
                    <a:cubicBezTo>
                      <a:pt x="97" y="297"/>
                      <a:pt x="97" y="297"/>
                      <a:pt x="98" y="297"/>
                    </a:cubicBezTo>
                    <a:cubicBezTo>
                      <a:pt x="98" y="297"/>
                      <a:pt x="98" y="297"/>
                      <a:pt x="98" y="297"/>
                    </a:cubicBezTo>
                    <a:cubicBezTo>
                      <a:pt x="98" y="297"/>
                      <a:pt x="99" y="297"/>
                      <a:pt x="99" y="297"/>
                    </a:cubicBezTo>
                    <a:cubicBezTo>
                      <a:pt x="99" y="297"/>
                      <a:pt x="99" y="297"/>
                      <a:pt x="100" y="298"/>
                    </a:cubicBezTo>
                    <a:cubicBezTo>
                      <a:pt x="100" y="297"/>
                      <a:pt x="100" y="297"/>
                      <a:pt x="100" y="297"/>
                    </a:cubicBezTo>
                    <a:cubicBezTo>
                      <a:pt x="101" y="297"/>
                      <a:pt x="101" y="297"/>
                      <a:pt x="102" y="297"/>
                    </a:cubicBezTo>
                    <a:cubicBezTo>
                      <a:pt x="102" y="296"/>
                      <a:pt x="103" y="296"/>
                      <a:pt x="103" y="296"/>
                    </a:cubicBezTo>
                    <a:cubicBezTo>
                      <a:pt x="104" y="295"/>
                      <a:pt x="102" y="295"/>
                      <a:pt x="103" y="294"/>
                    </a:cubicBezTo>
                    <a:cubicBezTo>
                      <a:pt x="102" y="293"/>
                      <a:pt x="102" y="292"/>
                      <a:pt x="101" y="292"/>
                    </a:cubicBezTo>
                    <a:cubicBezTo>
                      <a:pt x="101" y="292"/>
                      <a:pt x="101" y="292"/>
                      <a:pt x="100" y="292"/>
                    </a:cubicBezTo>
                    <a:cubicBezTo>
                      <a:pt x="100" y="291"/>
                      <a:pt x="100" y="291"/>
                      <a:pt x="100" y="291"/>
                    </a:cubicBezTo>
                    <a:cubicBezTo>
                      <a:pt x="99" y="290"/>
                      <a:pt x="99" y="290"/>
                      <a:pt x="99" y="289"/>
                    </a:cubicBezTo>
                    <a:cubicBezTo>
                      <a:pt x="99" y="289"/>
                      <a:pt x="99" y="288"/>
                      <a:pt x="99" y="287"/>
                    </a:cubicBezTo>
                    <a:cubicBezTo>
                      <a:pt x="98" y="286"/>
                      <a:pt x="97" y="286"/>
                      <a:pt x="96" y="285"/>
                    </a:cubicBezTo>
                    <a:cubicBezTo>
                      <a:pt x="95" y="285"/>
                      <a:pt x="95" y="285"/>
                      <a:pt x="94" y="284"/>
                    </a:cubicBezTo>
                    <a:cubicBezTo>
                      <a:pt x="94" y="283"/>
                      <a:pt x="93" y="282"/>
                      <a:pt x="92" y="281"/>
                    </a:cubicBezTo>
                    <a:cubicBezTo>
                      <a:pt x="92" y="281"/>
                      <a:pt x="92" y="280"/>
                      <a:pt x="92" y="280"/>
                    </a:cubicBezTo>
                    <a:cubicBezTo>
                      <a:pt x="92" y="279"/>
                      <a:pt x="91" y="279"/>
                      <a:pt x="91" y="278"/>
                    </a:cubicBezTo>
                    <a:cubicBezTo>
                      <a:pt x="91" y="278"/>
                      <a:pt x="91" y="277"/>
                      <a:pt x="91" y="277"/>
                    </a:cubicBezTo>
                    <a:cubicBezTo>
                      <a:pt x="90" y="276"/>
                      <a:pt x="89" y="277"/>
                      <a:pt x="89" y="276"/>
                    </a:cubicBezTo>
                    <a:cubicBezTo>
                      <a:pt x="88" y="276"/>
                      <a:pt x="87" y="275"/>
                      <a:pt x="86" y="274"/>
                    </a:cubicBezTo>
                    <a:cubicBezTo>
                      <a:pt x="86" y="273"/>
                      <a:pt x="86" y="273"/>
                      <a:pt x="86" y="273"/>
                    </a:cubicBezTo>
                    <a:cubicBezTo>
                      <a:pt x="86" y="272"/>
                      <a:pt x="85" y="272"/>
                      <a:pt x="85" y="271"/>
                    </a:cubicBezTo>
                    <a:cubicBezTo>
                      <a:pt x="85" y="270"/>
                      <a:pt x="84" y="269"/>
                      <a:pt x="84" y="269"/>
                    </a:cubicBezTo>
                    <a:cubicBezTo>
                      <a:pt x="84" y="269"/>
                      <a:pt x="84" y="268"/>
                      <a:pt x="84" y="268"/>
                    </a:cubicBezTo>
                    <a:cubicBezTo>
                      <a:pt x="83" y="267"/>
                      <a:pt x="83" y="267"/>
                      <a:pt x="83" y="266"/>
                    </a:cubicBezTo>
                    <a:cubicBezTo>
                      <a:pt x="82" y="265"/>
                      <a:pt x="82" y="265"/>
                      <a:pt x="81" y="264"/>
                    </a:cubicBezTo>
                    <a:cubicBezTo>
                      <a:pt x="81" y="263"/>
                      <a:pt x="81" y="262"/>
                      <a:pt x="81" y="261"/>
                    </a:cubicBezTo>
                    <a:cubicBezTo>
                      <a:pt x="80" y="260"/>
                      <a:pt x="79" y="259"/>
                      <a:pt x="78" y="259"/>
                    </a:cubicBezTo>
                    <a:cubicBezTo>
                      <a:pt x="78" y="258"/>
                      <a:pt x="78" y="257"/>
                      <a:pt x="78" y="257"/>
                    </a:cubicBezTo>
                    <a:cubicBezTo>
                      <a:pt x="77" y="256"/>
                      <a:pt x="77" y="255"/>
                      <a:pt x="76" y="253"/>
                    </a:cubicBezTo>
                    <a:cubicBezTo>
                      <a:pt x="76" y="253"/>
                      <a:pt x="76" y="252"/>
                      <a:pt x="76" y="251"/>
                    </a:cubicBezTo>
                    <a:cubicBezTo>
                      <a:pt x="75" y="250"/>
                      <a:pt x="75" y="251"/>
                      <a:pt x="74" y="250"/>
                    </a:cubicBezTo>
                    <a:cubicBezTo>
                      <a:pt x="74" y="250"/>
                      <a:pt x="73" y="250"/>
                      <a:pt x="73" y="249"/>
                    </a:cubicBezTo>
                    <a:cubicBezTo>
                      <a:pt x="73" y="249"/>
                      <a:pt x="73" y="249"/>
                      <a:pt x="73" y="249"/>
                    </a:cubicBezTo>
                    <a:cubicBezTo>
                      <a:pt x="73" y="248"/>
                      <a:pt x="72" y="249"/>
                      <a:pt x="71" y="248"/>
                    </a:cubicBezTo>
                    <a:cubicBezTo>
                      <a:pt x="71" y="248"/>
                      <a:pt x="71" y="249"/>
                      <a:pt x="70" y="248"/>
                    </a:cubicBezTo>
                    <a:cubicBezTo>
                      <a:pt x="69" y="248"/>
                      <a:pt x="70" y="247"/>
                      <a:pt x="69" y="247"/>
                    </a:cubicBezTo>
                    <a:cubicBezTo>
                      <a:pt x="69" y="246"/>
                      <a:pt x="69" y="246"/>
                      <a:pt x="69" y="246"/>
                    </a:cubicBezTo>
                    <a:cubicBezTo>
                      <a:pt x="70" y="245"/>
                      <a:pt x="71" y="244"/>
                      <a:pt x="73" y="243"/>
                    </a:cubicBezTo>
                    <a:cubicBezTo>
                      <a:pt x="74" y="243"/>
                      <a:pt x="74" y="243"/>
                      <a:pt x="75" y="243"/>
                    </a:cubicBezTo>
                    <a:cubicBezTo>
                      <a:pt x="76" y="242"/>
                      <a:pt x="76" y="242"/>
                      <a:pt x="76" y="242"/>
                    </a:cubicBezTo>
                    <a:cubicBezTo>
                      <a:pt x="76" y="242"/>
                      <a:pt x="77" y="242"/>
                      <a:pt x="77" y="242"/>
                    </a:cubicBezTo>
                    <a:cubicBezTo>
                      <a:pt x="78" y="241"/>
                      <a:pt x="79" y="240"/>
                      <a:pt x="80" y="239"/>
                    </a:cubicBezTo>
                    <a:cubicBezTo>
                      <a:pt x="80" y="239"/>
                      <a:pt x="81" y="239"/>
                      <a:pt x="81" y="239"/>
                    </a:cubicBezTo>
                    <a:cubicBezTo>
                      <a:pt x="82" y="239"/>
                      <a:pt x="82" y="240"/>
                      <a:pt x="83" y="240"/>
                    </a:cubicBezTo>
                    <a:cubicBezTo>
                      <a:pt x="84" y="241"/>
                      <a:pt x="84" y="241"/>
                      <a:pt x="84" y="242"/>
                    </a:cubicBezTo>
                    <a:cubicBezTo>
                      <a:pt x="85" y="243"/>
                      <a:pt x="86" y="244"/>
                      <a:pt x="87" y="245"/>
                    </a:cubicBezTo>
                    <a:cubicBezTo>
                      <a:pt x="87" y="246"/>
                      <a:pt x="88" y="247"/>
                      <a:pt x="89" y="249"/>
                    </a:cubicBezTo>
                    <a:cubicBezTo>
                      <a:pt x="90" y="249"/>
                      <a:pt x="90" y="251"/>
                      <a:pt x="91" y="252"/>
                    </a:cubicBezTo>
                    <a:cubicBezTo>
                      <a:pt x="92" y="253"/>
                      <a:pt x="93" y="255"/>
                      <a:pt x="94" y="256"/>
                    </a:cubicBezTo>
                    <a:cubicBezTo>
                      <a:pt x="95" y="256"/>
                      <a:pt x="95" y="258"/>
                      <a:pt x="95" y="258"/>
                    </a:cubicBezTo>
                    <a:cubicBezTo>
                      <a:pt x="96" y="258"/>
                      <a:pt x="97" y="258"/>
                      <a:pt x="98" y="258"/>
                    </a:cubicBezTo>
                    <a:cubicBezTo>
                      <a:pt x="99" y="258"/>
                      <a:pt x="100" y="257"/>
                      <a:pt x="100" y="256"/>
                    </a:cubicBezTo>
                    <a:cubicBezTo>
                      <a:pt x="101" y="256"/>
                      <a:pt x="101" y="257"/>
                      <a:pt x="101" y="257"/>
                    </a:cubicBezTo>
                    <a:cubicBezTo>
                      <a:pt x="102" y="257"/>
                      <a:pt x="102" y="257"/>
                      <a:pt x="103" y="257"/>
                    </a:cubicBezTo>
                    <a:cubicBezTo>
                      <a:pt x="103" y="256"/>
                      <a:pt x="103" y="256"/>
                      <a:pt x="103" y="255"/>
                    </a:cubicBezTo>
                    <a:cubicBezTo>
                      <a:pt x="103" y="255"/>
                      <a:pt x="104" y="254"/>
                      <a:pt x="104" y="254"/>
                    </a:cubicBezTo>
                    <a:cubicBezTo>
                      <a:pt x="104" y="255"/>
                      <a:pt x="104" y="255"/>
                      <a:pt x="104" y="256"/>
                    </a:cubicBezTo>
                    <a:cubicBezTo>
                      <a:pt x="105" y="257"/>
                      <a:pt x="106" y="257"/>
                      <a:pt x="107" y="258"/>
                    </a:cubicBezTo>
                    <a:cubicBezTo>
                      <a:pt x="106" y="258"/>
                      <a:pt x="106" y="258"/>
                      <a:pt x="106" y="258"/>
                    </a:cubicBezTo>
                    <a:cubicBezTo>
                      <a:pt x="107" y="259"/>
                      <a:pt x="108" y="261"/>
                      <a:pt x="108" y="262"/>
                    </a:cubicBezTo>
                    <a:cubicBezTo>
                      <a:pt x="108" y="262"/>
                      <a:pt x="109" y="262"/>
                      <a:pt x="109" y="262"/>
                    </a:cubicBezTo>
                    <a:cubicBezTo>
                      <a:pt x="110" y="263"/>
                      <a:pt x="110" y="263"/>
                      <a:pt x="110" y="264"/>
                    </a:cubicBezTo>
                    <a:cubicBezTo>
                      <a:pt x="111" y="265"/>
                      <a:pt x="111" y="265"/>
                      <a:pt x="112" y="266"/>
                    </a:cubicBezTo>
                    <a:cubicBezTo>
                      <a:pt x="112" y="266"/>
                      <a:pt x="112" y="267"/>
                      <a:pt x="112" y="267"/>
                    </a:cubicBezTo>
                    <a:cubicBezTo>
                      <a:pt x="113" y="267"/>
                      <a:pt x="114" y="267"/>
                      <a:pt x="115" y="267"/>
                    </a:cubicBezTo>
                    <a:cubicBezTo>
                      <a:pt x="115" y="266"/>
                      <a:pt x="116" y="266"/>
                      <a:pt x="117" y="265"/>
                    </a:cubicBezTo>
                    <a:cubicBezTo>
                      <a:pt x="117" y="265"/>
                      <a:pt x="118" y="265"/>
                      <a:pt x="119" y="264"/>
                    </a:cubicBezTo>
                    <a:cubicBezTo>
                      <a:pt x="120" y="263"/>
                      <a:pt x="121" y="264"/>
                      <a:pt x="121" y="263"/>
                    </a:cubicBezTo>
                    <a:cubicBezTo>
                      <a:pt x="121" y="262"/>
                      <a:pt x="122" y="262"/>
                      <a:pt x="123" y="262"/>
                    </a:cubicBezTo>
                    <a:cubicBezTo>
                      <a:pt x="124" y="261"/>
                      <a:pt x="125" y="261"/>
                      <a:pt x="126" y="260"/>
                    </a:cubicBezTo>
                    <a:cubicBezTo>
                      <a:pt x="127" y="259"/>
                      <a:pt x="128" y="259"/>
                      <a:pt x="129" y="258"/>
                    </a:cubicBezTo>
                    <a:cubicBezTo>
                      <a:pt x="130" y="257"/>
                      <a:pt x="131" y="257"/>
                      <a:pt x="132" y="256"/>
                    </a:cubicBezTo>
                    <a:cubicBezTo>
                      <a:pt x="132" y="256"/>
                      <a:pt x="132" y="256"/>
                      <a:pt x="133" y="256"/>
                    </a:cubicBezTo>
                    <a:cubicBezTo>
                      <a:pt x="133" y="256"/>
                      <a:pt x="134" y="254"/>
                      <a:pt x="135" y="255"/>
                    </a:cubicBezTo>
                    <a:cubicBezTo>
                      <a:pt x="135" y="254"/>
                      <a:pt x="136" y="253"/>
                      <a:pt x="137" y="253"/>
                    </a:cubicBezTo>
                    <a:cubicBezTo>
                      <a:pt x="138" y="253"/>
                      <a:pt x="139" y="252"/>
                      <a:pt x="140" y="252"/>
                    </a:cubicBezTo>
                    <a:cubicBezTo>
                      <a:pt x="140" y="251"/>
                      <a:pt x="142" y="250"/>
                      <a:pt x="143" y="249"/>
                    </a:cubicBezTo>
                    <a:cubicBezTo>
                      <a:pt x="143" y="249"/>
                      <a:pt x="144" y="248"/>
                      <a:pt x="145" y="247"/>
                    </a:cubicBezTo>
                    <a:cubicBezTo>
                      <a:pt x="146" y="247"/>
                      <a:pt x="147" y="246"/>
                      <a:pt x="147" y="245"/>
                    </a:cubicBezTo>
                    <a:cubicBezTo>
                      <a:pt x="148" y="245"/>
                      <a:pt x="148" y="245"/>
                      <a:pt x="148" y="245"/>
                    </a:cubicBezTo>
                    <a:cubicBezTo>
                      <a:pt x="148" y="246"/>
                      <a:pt x="148" y="246"/>
                      <a:pt x="148" y="246"/>
                    </a:cubicBezTo>
                    <a:cubicBezTo>
                      <a:pt x="147" y="247"/>
                      <a:pt x="147" y="248"/>
                      <a:pt x="146" y="249"/>
                    </a:cubicBezTo>
                    <a:cubicBezTo>
                      <a:pt x="145" y="249"/>
                      <a:pt x="144" y="250"/>
                      <a:pt x="143" y="251"/>
                    </a:cubicBezTo>
                    <a:cubicBezTo>
                      <a:pt x="143" y="252"/>
                      <a:pt x="142" y="252"/>
                      <a:pt x="142" y="253"/>
                    </a:cubicBezTo>
                    <a:cubicBezTo>
                      <a:pt x="142" y="254"/>
                      <a:pt x="143" y="255"/>
                      <a:pt x="143" y="255"/>
                    </a:cubicBezTo>
                    <a:cubicBezTo>
                      <a:pt x="144" y="255"/>
                      <a:pt x="144" y="255"/>
                      <a:pt x="144" y="255"/>
                    </a:cubicBezTo>
                    <a:cubicBezTo>
                      <a:pt x="144" y="255"/>
                      <a:pt x="144" y="255"/>
                      <a:pt x="144" y="256"/>
                    </a:cubicBezTo>
                    <a:cubicBezTo>
                      <a:pt x="145" y="256"/>
                      <a:pt x="146" y="256"/>
                      <a:pt x="147" y="256"/>
                    </a:cubicBezTo>
                    <a:cubicBezTo>
                      <a:pt x="147" y="256"/>
                      <a:pt x="147" y="256"/>
                      <a:pt x="147" y="256"/>
                    </a:cubicBezTo>
                    <a:cubicBezTo>
                      <a:pt x="149" y="256"/>
                      <a:pt x="151" y="256"/>
                      <a:pt x="153" y="256"/>
                    </a:cubicBezTo>
                    <a:cubicBezTo>
                      <a:pt x="153" y="256"/>
                      <a:pt x="153" y="256"/>
                      <a:pt x="154" y="256"/>
                    </a:cubicBezTo>
                    <a:cubicBezTo>
                      <a:pt x="154" y="256"/>
                      <a:pt x="155" y="256"/>
                      <a:pt x="156" y="256"/>
                    </a:cubicBezTo>
                    <a:cubicBezTo>
                      <a:pt x="157" y="256"/>
                      <a:pt x="158" y="256"/>
                      <a:pt x="159" y="257"/>
                    </a:cubicBezTo>
                    <a:cubicBezTo>
                      <a:pt x="159" y="257"/>
                      <a:pt x="160" y="257"/>
                      <a:pt x="161" y="257"/>
                    </a:cubicBezTo>
                    <a:cubicBezTo>
                      <a:pt x="161" y="257"/>
                      <a:pt x="161" y="257"/>
                      <a:pt x="161" y="258"/>
                    </a:cubicBezTo>
                    <a:cubicBezTo>
                      <a:pt x="162" y="258"/>
                      <a:pt x="162" y="258"/>
                      <a:pt x="163" y="258"/>
                    </a:cubicBezTo>
                    <a:cubicBezTo>
                      <a:pt x="163" y="257"/>
                      <a:pt x="163" y="257"/>
                      <a:pt x="164" y="257"/>
                    </a:cubicBezTo>
                    <a:cubicBezTo>
                      <a:pt x="164" y="257"/>
                      <a:pt x="164" y="258"/>
                      <a:pt x="165" y="258"/>
                    </a:cubicBezTo>
                    <a:cubicBezTo>
                      <a:pt x="166" y="259"/>
                      <a:pt x="166" y="258"/>
                      <a:pt x="167" y="258"/>
                    </a:cubicBezTo>
                    <a:cubicBezTo>
                      <a:pt x="168" y="258"/>
                      <a:pt x="167" y="257"/>
                      <a:pt x="167" y="256"/>
                    </a:cubicBezTo>
                    <a:cubicBezTo>
                      <a:pt x="168" y="256"/>
                      <a:pt x="168" y="255"/>
                      <a:pt x="168" y="255"/>
                    </a:cubicBezTo>
                    <a:cubicBezTo>
                      <a:pt x="168" y="253"/>
                      <a:pt x="168" y="252"/>
                      <a:pt x="168" y="250"/>
                    </a:cubicBezTo>
                    <a:cubicBezTo>
                      <a:pt x="167" y="249"/>
                      <a:pt x="167" y="247"/>
                      <a:pt x="165" y="246"/>
                    </a:cubicBezTo>
                    <a:cubicBezTo>
                      <a:pt x="165" y="245"/>
                      <a:pt x="165" y="244"/>
                      <a:pt x="165" y="244"/>
                    </a:cubicBezTo>
                    <a:cubicBezTo>
                      <a:pt x="165" y="243"/>
                      <a:pt x="165" y="243"/>
                      <a:pt x="165" y="243"/>
                    </a:cubicBezTo>
                    <a:cubicBezTo>
                      <a:pt x="165" y="242"/>
                      <a:pt x="165" y="241"/>
                      <a:pt x="165" y="240"/>
                    </a:cubicBezTo>
                    <a:cubicBezTo>
                      <a:pt x="164" y="239"/>
                      <a:pt x="164" y="239"/>
                      <a:pt x="163" y="239"/>
                    </a:cubicBezTo>
                    <a:cubicBezTo>
                      <a:pt x="163" y="239"/>
                      <a:pt x="163" y="238"/>
                      <a:pt x="163" y="238"/>
                    </a:cubicBezTo>
                    <a:cubicBezTo>
                      <a:pt x="163" y="237"/>
                      <a:pt x="163" y="236"/>
                      <a:pt x="163" y="235"/>
                    </a:cubicBezTo>
                    <a:close/>
                    <a:moveTo>
                      <a:pt x="86" y="577"/>
                    </a:moveTo>
                    <a:cubicBezTo>
                      <a:pt x="86" y="577"/>
                      <a:pt x="86" y="578"/>
                      <a:pt x="86" y="578"/>
                    </a:cubicBezTo>
                    <a:cubicBezTo>
                      <a:pt x="86" y="577"/>
                      <a:pt x="86" y="577"/>
                      <a:pt x="86" y="577"/>
                    </a:cubicBezTo>
                    <a:cubicBezTo>
                      <a:pt x="86" y="576"/>
                      <a:pt x="85" y="576"/>
                      <a:pt x="85" y="576"/>
                    </a:cubicBezTo>
                    <a:cubicBezTo>
                      <a:pt x="85" y="576"/>
                      <a:pt x="84" y="576"/>
                      <a:pt x="84" y="576"/>
                    </a:cubicBezTo>
                    <a:cubicBezTo>
                      <a:pt x="84" y="577"/>
                      <a:pt x="84" y="577"/>
                      <a:pt x="85" y="577"/>
                    </a:cubicBezTo>
                    <a:cubicBezTo>
                      <a:pt x="85" y="577"/>
                      <a:pt x="85" y="577"/>
                      <a:pt x="86" y="577"/>
                    </a:cubicBezTo>
                    <a:close/>
                    <a:moveTo>
                      <a:pt x="125" y="275"/>
                    </a:moveTo>
                    <a:cubicBezTo>
                      <a:pt x="125" y="275"/>
                      <a:pt x="126" y="276"/>
                      <a:pt x="126" y="276"/>
                    </a:cubicBezTo>
                    <a:cubicBezTo>
                      <a:pt x="126" y="276"/>
                      <a:pt x="127" y="276"/>
                      <a:pt x="128" y="277"/>
                    </a:cubicBezTo>
                    <a:cubicBezTo>
                      <a:pt x="129" y="277"/>
                      <a:pt x="129" y="278"/>
                      <a:pt x="130" y="279"/>
                    </a:cubicBezTo>
                    <a:cubicBezTo>
                      <a:pt x="131" y="280"/>
                      <a:pt x="132" y="281"/>
                      <a:pt x="133" y="282"/>
                    </a:cubicBezTo>
                    <a:cubicBezTo>
                      <a:pt x="133" y="282"/>
                      <a:pt x="134" y="282"/>
                      <a:pt x="134" y="282"/>
                    </a:cubicBezTo>
                    <a:cubicBezTo>
                      <a:pt x="135" y="282"/>
                      <a:pt x="135" y="282"/>
                      <a:pt x="135" y="282"/>
                    </a:cubicBezTo>
                    <a:cubicBezTo>
                      <a:pt x="135" y="282"/>
                      <a:pt x="136" y="282"/>
                      <a:pt x="136" y="282"/>
                    </a:cubicBezTo>
                    <a:cubicBezTo>
                      <a:pt x="137" y="283"/>
                      <a:pt x="137" y="284"/>
                      <a:pt x="138" y="284"/>
                    </a:cubicBezTo>
                    <a:cubicBezTo>
                      <a:pt x="139" y="285"/>
                      <a:pt x="139" y="284"/>
                      <a:pt x="140" y="285"/>
                    </a:cubicBezTo>
                    <a:cubicBezTo>
                      <a:pt x="140" y="285"/>
                      <a:pt x="142" y="285"/>
                      <a:pt x="142" y="287"/>
                    </a:cubicBezTo>
                    <a:cubicBezTo>
                      <a:pt x="143" y="287"/>
                      <a:pt x="144" y="287"/>
                      <a:pt x="144" y="287"/>
                    </a:cubicBezTo>
                    <a:cubicBezTo>
                      <a:pt x="145" y="286"/>
                      <a:pt x="145" y="286"/>
                      <a:pt x="145" y="285"/>
                    </a:cubicBezTo>
                    <a:cubicBezTo>
                      <a:pt x="146" y="284"/>
                      <a:pt x="144" y="285"/>
                      <a:pt x="144" y="284"/>
                    </a:cubicBezTo>
                    <a:cubicBezTo>
                      <a:pt x="144" y="284"/>
                      <a:pt x="144" y="284"/>
                      <a:pt x="144" y="283"/>
                    </a:cubicBezTo>
                    <a:cubicBezTo>
                      <a:pt x="143" y="283"/>
                      <a:pt x="143" y="283"/>
                      <a:pt x="142" y="283"/>
                    </a:cubicBezTo>
                    <a:cubicBezTo>
                      <a:pt x="142" y="283"/>
                      <a:pt x="142" y="282"/>
                      <a:pt x="142" y="282"/>
                    </a:cubicBezTo>
                    <a:cubicBezTo>
                      <a:pt x="141" y="281"/>
                      <a:pt x="141" y="281"/>
                      <a:pt x="140" y="281"/>
                    </a:cubicBezTo>
                    <a:cubicBezTo>
                      <a:pt x="141" y="280"/>
                      <a:pt x="142" y="281"/>
                      <a:pt x="143" y="280"/>
                    </a:cubicBezTo>
                    <a:cubicBezTo>
                      <a:pt x="143" y="280"/>
                      <a:pt x="144" y="280"/>
                      <a:pt x="144" y="279"/>
                    </a:cubicBezTo>
                    <a:cubicBezTo>
                      <a:pt x="144" y="279"/>
                      <a:pt x="145" y="279"/>
                      <a:pt x="146" y="279"/>
                    </a:cubicBezTo>
                    <a:cubicBezTo>
                      <a:pt x="146" y="280"/>
                      <a:pt x="147" y="280"/>
                      <a:pt x="148" y="280"/>
                    </a:cubicBezTo>
                    <a:cubicBezTo>
                      <a:pt x="148" y="281"/>
                      <a:pt x="148" y="281"/>
                      <a:pt x="148" y="281"/>
                    </a:cubicBezTo>
                    <a:cubicBezTo>
                      <a:pt x="149" y="282"/>
                      <a:pt x="149" y="281"/>
                      <a:pt x="150" y="281"/>
                    </a:cubicBezTo>
                    <a:cubicBezTo>
                      <a:pt x="150" y="281"/>
                      <a:pt x="151" y="280"/>
                      <a:pt x="152" y="280"/>
                    </a:cubicBezTo>
                    <a:cubicBezTo>
                      <a:pt x="152" y="281"/>
                      <a:pt x="152" y="281"/>
                      <a:pt x="152" y="281"/>
                    </a:cubicBezTo>
                    <a:cubicBezTo>
                      <a:pt x="153" y="281"/>
                      <a:pt x="153" y="281"/>
                      <a:pt x="154" y="281"/>
                    </a:cubicBezTo>
                    <a:cubicBezTo>
                      <a:pt x="154" y="280"/>
                      <a:pt x="155" y="279"/>
                      <a:pt x="155" y="278"/>
                    </a:cubicBezTo>
                    <a:cubicBezTo>
                      <a:pt x="155" y="278"/>
                      <a:pt x="155" y="277"/>
                      <a:pt x="155" y="277"/>
                    </a:cubicBezTo>
                    <a:cubicBezTo>
                      <a:pt x="155" y="277"/>
                      <a:pt x="155" y="276"/>
                      <a:pt x="155" y="276"/>
                    </a:cubicBezTo>
                    <a:cubicBezTo>
                      <a:pt x="155" y="276"/>
                      <a:pt x="155" y="275"/>
                      <a:pt x="155" y="275"/>
                    </a:cubicBezTo>
                    <a:cubicBezTo>
                      <a:pt x="154" y="274"/>
                      <a:pt x="153" y="274"/>
                      <a:pt x="153" y="272"/>
                    </a:cubicBezTo>
                    <a:cubicBezTo>
                      <a:pt x="153" y="271"/>
                      <a:pt x="152" y="272"/>
                      <a:pt x="151" y="271"/>
                    </a:cubicBezTo>
                    <a:cubicBezTo>
                      <a:pt x="152" y="270"/>
                      <a:pt x="152" y="269"/>
                      <a:pt x="153" y="268"/>
                    </a:cubicBezTo>
                    <a:cubicBezTo>
                      <a:pt x="152" y="267"/>
                      <a:pt x="152" y="267"/>
                      <a:pt x="152" y="267"/>
                    </a:cubicBezTo>
                    <a:cubicBezTo>
                      <a:pt x="153" y="266"/>
                      <a:pt x="152" y="265"/>
                      <a:pt x="153" y="265"/>
                    </a:cubicBezTo>
                    <a:cubicBezTo>
                      <a:pt x="153" y="264"/>
                      <a:pt x="153" y="264"/>
                      <a:pt x="154" y="263"/>
                    </a:cubicBezTo>
                    <a:cubicBezTo>
                      <a:pt x="154" y="264"/>
                      <a:pt x="154" y="264"/>
                      <a:pt x="154" y="264"/>
                    </a:cubicBezTo>
                    <a:cubicBezTo>
                      <a:pt x="155" y="263"/>
                      <a:pt x="156" y="264"/>
                      <a:pt x="156" y="263"/>
                    </a:cubicBezTo>
                    <a:cubicBezTo>
                      <a:pt x="156" y="263"/>
                      <a:pt x="156" y="263"/>
                      <a:pt x="156" y="263"/>
                    </a:cubicBezTo>
                    <a:cubicBezTo>
                      <a:pt x="156" y="262"/>
                      <a:pt x="155" y="262"/>
                      <a:pt x="155" y="262"/>
                    </a:cubicBezTo>
                    <a:cubicBezTo>
                      <a:pt x="155" y="261"/>
                      <a:pt x="155" y="260"/>
                      <a:pt x="154" y="260"/>
                    </a:cubicBezTo>
                    <a:cubicBezTo>
                      <a:pt x="154" y="260"/>
                      <a:pt x="153" y="260"/>
                      <a:pt x="152" y="260"/>
                    </a:cubicBezTo>
                    <a:cubicBezTo>
                      <a:pt x="152" y="260"/>
                      <a:pt x="152" y="259"/>
                      <a:pt x="152" y="259"/>
                    </a:cubicBezTo>
                    <a:cubicBezTo>
                      <a:pt x="151" y="259"/>
                      <a:pt x="150" y="259"/>
                      <a:pt x="150" y="259"/>
                    </a:cubicBezTo>
                    <a:cubicBezTo>
                      <a:pt x="149" y="258"/>
                      <a:pt x="148" y="258"/>
                      <a:pt x="147" y="257"/>
                    </a:cubicBezTo>
                    <a:cubicBezTo>
                      <a:pt x="145" y="257"/>
                      <a:pt x="144" y="256"/>
                      <a:pt x="143" y="256"/>
                    </a:cubicBezTo>
                    <a:cubicBezTo>
                      <a:pt x="142" y="255"/>
                      <a:pt x="141" y="256"/>
                      <a:pt x="141" y="255"/>
                    </a:cubicBezTo>
                    <a:cubicBezTo>
                      <a:pt x="141" y="255"/>
                      <a:pt x="140" y="255"/>
                      <a:pt x="140" y="255"/>
                    </a:cubicBezTo>
                    <a:cubicBezTo>
                      <a:pt x="139" y="256"/>
                      <a:pt x="138" y="255"/>
                      <a:pt x="137" y="256"/>
                    </a:cubicBezTo>
                    <a:cubicBezTo>
                      <a:pt x="137" y="256"/>
                      <a:pt x="136" y="256"/>
                      <a:pt x="135" y="256"/>
                    </a:cubicBezTo>
                    <a:cubicBezTo>
                      <a:pt x="135" y="257"/>
                      <a:pt x="134" y="257"/>
                      <a:pt x="134" y="257"/>
                    </a:cubicBezTo>
                    <a:cubicBezTo>
                      <a:pt x="133" y="258"/>
                      <a:pt x="132" y="259"/>
                      <a:pt x="131" y="260"/>
                    </a:cubicBezTo>
                    <a:cubicBezTo>
                      <a:pt x="131" y="260"/>
                      <a:pt x="130" y="260"/>
                      <a:pt x="130" y="260"/>
                    </a:cubicBezTo>
                    <a:cubicBezTo>
                      <a:pt x="129" y="261"/>
                      <a:pt x="128" y="262"/>
                      <a:pt x="126" y="262"/>
                    </a:cubicBezTo>
                    <a:cubicBezTo>
                      <a:pt x="126" y="263"/>
                      <a:pt x="125" y="264"/>
                      <a:pt x="124" y="265"/>
                    </a:cubicBezTo>
                    <a:cubicBezTo>
                      <a:pt x="123" y="265"/>
                      <a:pt x="123" y="266"/>
                      <a:pt x="123" y="267"/>
                    </a:cubicBezTo>
                    <a:cubicBezTo>
                      <a:pt x="122" y="267"/>
                      <a:pt x="121" y="268"/>
                      <a:pt x="121" y="268"/>
                    </a:cubicBezTo>
                    <a:cubicBezTo>
                      <a:pt x="120" y="269"/>
                      <a:pt x="119" y="270"/>
                      <a:pt x="118" y="271"/>
                    </a:cubicBezTo>
                    <a:cubicBezTo>
                      <a:pt x="117" y="272"/>
                      <a:pt x="115" y="272"/>
                      <a:pt x="115" y="274"/>
                    </a:cubicBezTo>
                    <a:cubicBezTo>
                      <a:pt x="114" y="274"/>
                      <a:pt x="114" y="274"/>
                      <a:pt x="114" y="274"/>
                    </a:cubicBezTo>
                    <a:cubicBezTo>
                      <a:pt x="115" y="275"/>
                      <a:pt x="115" y="275"/>
                      <a:pt x="116" y="276"/>
                    </a:cubicBezTo>
                    <a:cubicBezTo>
                      <a:pt x="116" y="276"/>
                      <a:pt x="116" y="275"/>
                      <a:pt x="117" y="275"/>
                    </a:cubicBezTo>
                    <a:cubicBezTo>
                      <a:pt x="117" y="276"/>
                      <a:pt x="118" y="276"/>
                      <a:pt x="118" y="277"/>
                    </a:cubicBezTo>
                    <a:cubicBezTo>
                      <a:pt x="118" y="276"/>
                      <a:pt x="119" y="276"/>
                      <a:pt x="119" y="276"/>
                    </a:cubicBezTo>
                    <a:cubicBezTo>
                      <a:pt x="119" y="276"/>
                      <a:pt x="120" y="276"/>
                      <a:pt x="120" y="276"/>
                    </a:cubicBezTo>
                    <a:cubicBezTo>
                      <a:pt x="121" y="276"/>
                      <a:pt x="121" y="275"/>
                      <a:pt x="121" y="275"/>
                    </a:cubicBezTo>
                    <a:cubicBezTo>
                      <a:pt x="122" y="275"/>
                      <a:pt x="124" y="275"/>
                      <a:pt x="125" y="275"/>
                    </a:cubicBezTo>
                    <a:close/>
                    <a:moveTo>
                      <a:pt x="177" y="446"/>
                    </a:moveTo>
                    <a:cubicBezTo>
                      <a:pt x="177" y="444"/>
                      <a:pt x="177" y="443"/>
                      <a:pt x="177" y="443"/>
                    </a:cubicBezTo>
                    <a:cubicBezTo>
                      <a:pt x="177" y="441"/>
                      <a:pt x="176" y="441"/>
                      <a:pt x="175" y="440"/>
                    </a:cubicBezTo>
                    <a:cubicBezTo>
                      <a:pt x="175" y="440"/>
                      <a:pt x="175" y="440"/>
                      <a:pt x="175" y="440"/>
                    </a:cubicBezTo>
                    <a:cubicBezTo>
                      <a:pt x="175" y="440"/>
                      <a:pt x="175" y="440"/>
                      <a:pt x="174" y="439"/>
                    </a:cubicBezTo>
                    <a:cubicBezTo>
                      <a:pt x="173" y="439"/>
                      <a:pt x="173" y="438"/>
                      <a:pt x="172" y="437"/>
                    </a:cubicBezTo>
                    <a:cubicBezTo>
                      <a:pt x="171" y="437"/>
                      <a:pt x="171" y="438"/>
                      <a:pt x="170" y="438"/>
                    </a:cubicBezTo>
                    <a:cubicBezTo>
                      <a:pt x="169" y="438"/>
                      <a:pt x="168" y="439"/>
                      <a:pt x="167" y="439"/>
                    </a:cubicBezTo>
                    <a:cubicBezTo>
                      <a:pt x="166" y="439"/>
                      <a:pt x="166" y="440"/>
                      <a:pt x="165" y="441"/>
                    </a:cubicBezTo>
                    <a:cubicBezTo>
                      <a:pt x="164" y="440"/>
                      <a:pt x="164" y="442"/>
                      <a:pt x="163" y="442"/>
                    </a:cubicBezTo>
                    <a:cubicBezTo>
                      <a:pt x="162" y="442"/>
                      <a:pt x="162" y="443"/>
                      <a:pt x="161" y="443"/>
                    </a:cubicBezTo>
                    <a:cubicBezTo>
                      <a:pt x="160" y="443"/>
                      <a:pt x="160" y="443"/>
                      <a:pt x="159" y="443"/>
                    </a:cubicBezTo>
                    <a:cubicBezTo>
                      <a:pt x="160" y="444"/>
                      <a:pt x="160" y="445"/>
                      <a:pt x="161" y="445"/>
                    </a:cubicBezTo>
                    <a:cubicBezTo>
                      <a:pt x="161" y="445"/>
                      <a:pt x="162" y="445"/>
                      <a:pt x="163" y="445"/>
                    </a:cubicBezTo>
                    <a:cubicBezTo>
                      <a:pt x="163" y="446"/>
                      <a:pt x="163" y="447"/>
                      <a:pt x="164" y="447"/>
                    </a:cubicBezTo>
                    <a:cubicBezTo>
                      <a:pt x="165" y="448"/>
                      <a:pt x="167" y="449"/>
                      <a:pt x="168" y="450"/>
                    </a:cubicBezTo>
                    <a:cubicBezTo>
                      <a:pt x="169" y="450"/>
                      <a:pt x="169" y="450"/>
                      <a:pt x="169" y="450"/>
                    </a:cubicBezTo>
                    <a:cubicBezTo>
                      <a:pt x="171" y="450"/>
                      <a:pt x="173" y="450"/>
                      <a:pt x="175" y="450"/>
                    </a:cubicBezTo>
                    <a:cubicBezTo>
                      <a:pt x="176" y="450"/>
                      <a:pt x="176" y="449"/>
                      <a:pt x="177" y="448"/>
                    </a:cubicBezTo>
                    <a:cubicBezTo>
                      <a:pt x="177" y="447"/>
                      <a:pt x="177" y="447"/>
                      <a:pt x="177" y="446"/>
                    </a:cubicBezTo>
                    <a:cubicBezTo>
                      <a:pt x="177" y="446"/>
                      <a:pt x="177" y="446"/>
                      <a:pt x="177" y="446"/>
                    </a:cubicBezTo>
                    <a:close/>
                    <a:moveTo>
                      <a:pt x="127" y="430"/>
                    </a:moveTo>
                    <a:cubicBezTo>
                      <a:pt x="128" y="430"/>
                      <a:pt x="128" y="431"/>
                      <a:pt x="128" y="431"/>
                    </a:cubicBezTo>
                    <a:cubicBezTo>
                      <a:pt x="129" y="432"/>
                      <a:pt x="129" y="432"/>
                      <a:pt x="130" y="432"/>
                    </a:cubicBezTo>
                    <a:cubicBezTo>
                      <a:pt x="130" y="432"/>
                      <a:pt x="130" y="432"/>
                      <a:pt x="130" y="432"/>
                    </a:cubicBezTo>
                    <a:cubicBezTo>
                      <a:pt x="132" y="432"/>
                      <a:pt x="133" y="432"/>
                      <a:pt x="135" y="432"/>
                    </a:cubicBezTo>
                    <a:cubicBezTo>
                      <a:pt x="135" y="433"/>
                      <a:pt x="135" y="433"/>
                      <a:pt x="136" y="434"/>
                    </a:cubicBezTo>
                    <a:cubicBezTo>
                      <a:pt x="137" y="434"/>
                      <a:pt x="138" y="434"/>
                      <a:pt x="139" y="434"/>
                    </a:cubicBezTo>
                    <a:cubicBezTo>
                      <a:pt x="140" y="433"/>
                      <a:pt x="141" y="433"/>
                      <a:pt x="142" y="432"/>
                    </a:cubicBezTo>
                    <a:cubicBezTo>
                      <a:pt x="142" y="432"/>
                      <a:pt x="143" y="432"/>
                      <a:pt x="144" y="432"/>
                    </a:cubicBezTo>
                    <a:cubicBezTo>
                      <a:pt x="144" y="432"/>
                      <a:pt x="145" y="431"/>
                      <a:pt x="146" y="431"/>
                    </a:cubicBezTo>
                    <a:cubicBezTo>
                      <a:pt x="147" y="431"/>
                      <a:pt x="148" y="431"/>
                      <a:pt x="149" y="431"/>
                    </a:cubicBezTo>
                    <a:cubicBezTo>
                      <a:pt x="150" y="430"/>
                      <a:pt x="150" y="430"/>
                      <a:pt x="150" y="430"/>
                    </a:cubicBezTo>
                    <a:cubicBezTo>
                      <a:pt x="151" y="430"/>
                      <a:pt x="151" y="430"/>
                      <a:pt x="152" y="430"/>
                    </a:cubicBezTo>
                    <a:cubicBezTo>
                      <a:pt x="153" y="430"/>
                      <a:pt x="154" y="429"/>
                      <a:pt x="155" y="429"/>
                    </a:cubicBezTo>
                    <a:cubicBezTo>
                      <a:pt x="155" y="429"/>
                      <a:pt x="156" y="429"/>
                      <a:pt x="156" y="429"/>
                    </a:cubicBezTo>
                    <a:cubicBezTo>
                      <a:pt x="157" y="428"/>
                      <a:pt x="158" y="428"/>
                      <a:pt x="158" y="428"/>
                    </a:cubicBezTo>
                    <a:cubicBezTo>
                      <a:pt x="158" y="427"/>
                      <a:pt x="158" y="427"/>
                      <a:pt x="158" y="427"/>
                    </a:cubicBezTo>
                    <a:cubicBezTo>
                      <a:pt x="158" y="427"/>
                      <a:pt x="158" y="426"/>
                      <a:pt x="157" y="426"/>
                    </a:cubicBezTo>
                    <a:cubicBezTo>
                      <a:pt x="157" y="427"/>
                      <a:pt x="157" y="427"/>
                      <a:pt x="157" y="427"/>
                    </a:cubicBezTo>
                    <a:cubicBezTo>
                      <a:pt x="156" y="427"/>
                      <a:pt x="155" y="426"/>
                      <a:pt x="154" y="426"/>
                    </a:cubicBezTo>
                    <a:cubicBezTo>
                      <a:pt x="153" y="426"/>
                      <a:pt x="153" y="426"/>
                      <a:pt x="153" y="426"/>
                    </a:cubicBezTo>
                    <a:cubicBezTo>
                      <a:pt x="152" y="426"/>
                      <a:pt x="151" y="426"/>
                      <a:pt x="151" y="426"/>
                    </a:cubicBezTo>
                    <a:cubicBezTo>
                      <a:pt x="151" y="427"/>
                      <a:pt x="150" y="427"/>
                      <a:pt x="150" y="427"/>
                    </a:cubicBezTo>
                    <a:cubicBezTo>
                      <a:pt x="150" y="427"/>
                      <a:pt x="150" y="427"/>
                      <a:pt x="149" y="426"/>
                    </a:cubicBezTo>
                    <a:cubicBezTo>
                      <a:pt x="149" y="428"/>
                      <a:pt x="148" y="427"/>
                      <a:pt x="147" y="427"/>
                    </a:cubicBezTo>
                    <a:cubicBezTo>
                      <a:pt x="147" y="427"/>
                      <a:pt x="146" y="426"/>
                      <a:pt x="146" y="427"/>
                    </a:cubicBezTo>
                    <a:cubicBezTo>
                      <a:pt x="145" y="427"/>
                      <a:pt x="145" y="427"/>
                      <a:pt x="145" y="428"/>
                    </a:cubicBezTo>
                    <a:cubicBezTo>
                      <a:pt x="140" y="428"/>
                      <a:pt x="136" y="428"/>
                      <a:pt x="132" y="428"/>
                    </a:cubicBezTo>
                    <a:cubicBezTo>
                      <a:pt x="131" y="428"/>
                      <a:pt x="131" y="428"/>
                      <a:pt x="131" y="429"/>
                    </a:cubicBezTo>
                    <a:cubicBezTo>
                      <a:pt x="130" y="429"/>
                      <a:pt x="129" y="429"/>
                      <a:pt x="128" y="429"/>
                    </a:cubicBezTo>
                    <a:cubicBezTo>
                      <a:pt x="128" y="429"/>
                      <a:pt x="127" y="429"/>
                      <a:pt x="127" y="430"/>
                    </a:cubicBezTo>
                    <a:close/>
                    <a:moveTo>
                      <a:pt x="98" y="489"/>
                    </a:moveTo>
                    <a:cubicBezTo>
                      <a:pt x="99" y="489"/>
                      <a:pt x="100" y="489"/>
                      <a:pt x="100" y="488"/>
                    </a:cubicBezTo>
                    <a:cubicBezTo>
                      <a:pt x="100" y="487"/>
                      <a:pt x="99" y="487"/>
                      <a:pt x="99" y="486"/>
                    </a:cubicBezTo>
                    <a:cubicBezTo>
                      <a:pt x="99" y="485"/>
                      <a:pt x="99" y="485"/>
                      <a:pt x="98" y="484"/>
                    </a:cubicBezTo>
                    <a:cubicBezTo>
                      <a:pt x="97" y="483"/>
                      <a:pt x="95" y="482"/>
                      <a:pt x="93" y="481"/>
                    </a:cubicBezTo>
                    <a:cubicBezTo>
                      <a:pt x="93" y="482"/>
                      <a:pt x="93" y="482"/>
                      <a:pt x="93" y="482"/>
                    </a:cubicBezTo>
                    <a:cubicBezTo>
                      <a:pt x="92" y="482"/>
                      <a:pt x="92" y="482"/>
                      <a:pt x="91" y="482"/>
                    </a:cubicBezTo>
                    <a:cubicBezTo>
                      <a:pt x="91" y="483"/>
                      <a:pt x="90" y="483"/>
                      <a:pt x="90" y="483"/>
                    </a:cubicBezTo>
                    <a:cubicBezTo>
                      <a:pt x="90" y="484"/>
                      <a:pt x="90" y="484"/>
                      <a:pt x="90" y="484"/>
                    </a:cubicBezTo>
                    <a:cubicBezTo>
                      <a:pt x="90" y="485"/>
                      <a:pt x="92" y="485"/>
                      <a:pt x="93" y="486"/>
                    </a:cubicBezTo>
                    <a:cubicBezTo>
                      <a:pt x="94" y="486"/>
                      <a:pt x="95" y="488"/>
                      <a:pt x="96" y="487"/>
                    </a:cubicBezTo>
                    <a:cubicBezTo>
                      <a:pt x="96" y="487"/>
                      <a:pt x="96" y="487"/>
                      <a:pt x="96" y="487"/>
                    </a:cubicBezTo>
                    <a:cubicBezTo>
                      <a:pt x="97" y="488"/>
                      <a:pt x="98" y="489"/>
                      <a:pt x="98" y="489"/>
                    </a:cubicBezTo>
                    <a:cubicBezTo>
                      <a:pt x="98" y="490"/>
                      <a:pt x="98" y="489"/>
                      <a:pt x="98" y="489"/>
                    </a:cubicBezTo>
                    <a:close/>
                    <a:moveTo>
                      <a:pt x="120" y="415"/>
                    </a:moveTo>
                    <a:cubicBezTo>
                      <a:pt x="120" y="415"/>
                      <a:pt x="119" y="415"/>
                      <a:pt x="119" y="415"/>
                    </a:cubicBezTo>
                    <a:cubicBezTo>
                      <a:pt x="119" y="415"/>
                      <a:pt x="118" y="415"/>
                      <a:pt x="118" y="416"/>
                    </a:cubicBezTo>
                    <a:cubicBezTo>
                      <a:pt x="118" y="416"/>
                      <a:pt x="117" y="416"/>
                      <a:pt x="117" y="416"/>
                    </a:cubicBezTo>
                    <a:cubicBezTo>
                      <a:pt x="116" y="416"/>
                      <a:pt x="116" y="416"/>
                      <a:pt x="116" y="416"/>
                    </a:cubicBezTo>
                    <a:cubicBezTo>
                      <a:pt x="115" y="416"/>
                      <a:pt x="114" y="416"/>
                      <a:pt x="112" y="416"/>
                    </a:cubicBezTo>
                    <a:cubicBezTo>
                      <a:pt x="112" y="417"/>
                      <a:pt x="111" y="417"/>
                      <a:pt x="110" y="418"/>
                    </a:cubicBezTo>
                    <a:cubicBezTo>
                      <a:pt x="110" y="419"/>
                      <a:pt x="108" y="418"/>
                      <a:pt x="108" y="420"/>
                    </a:cubicBezTo>
                    <a:cubicBezTo>
                      <a:pt x="108" y="420"/>
                      <a:pt x="109" y="420"/>
                      <a:pt x="109" y="421"/>
                    </a:cubicBezTo>
                    <a:cubicBezTo>
                      <a:pt x="110" y="421"/>
                      <a:pt x="112" y="421"/>
                      <a:pt x="113" y="421"/>
                    </a:cubicBezTo>
                    <a:cubicBezTo>
                      <a:pt x="114" y="420"/>
                      <a:pt x="115" y="420"/>
                      <a:pt x="116" y="419"/>
                    </a:cubicBezTo>
                    <a:cubicBezTo>
                      <a:pt x="116" y="418"/>
                      <a:pt x="117" y="418"/>
                      <a:pt x="118" y="418"/>
                    </a:cubicBezTo>
                    <a:cubicBezTo>
                      <a:pt x="119" y="417"/>
                      <a:pt x="120" y="417"/>
                      <a:pt x="121" y="416"/>
                    </a:cubicBezTo>
                    <a:cubicBezTo>
                      <a:pt x="121" y="416"/>
                      <a:pt x="121" y="415"/>
                      <a:pt x="120" y="415"/>
                    </a:cubicBezTo>
                    <a:close/>
                    <a:moveTo>
                      <a:pt x="213" y="768"/>
                    </a:moveTo>
                    <a:cubicBezTo>
                      <a:pt x="212" y="769"/>
                      <a:pt x="211" y="770"/>
                      <a:pt x="210" y="771"/>
                    </a:cubicBezTo>
                    <a:cubicBezTo>
                      <a:pt x="209" y="770"/>
                      <a:pt x="209" y="772"/>
                      <a:pt x="208" y="772"/>
                    </a:cubicBezTo>
                    <a:cubicBezTo>
                      <a:pt x="207" y="772"/>
                      <a:pt x="207" y="773"/>
                      <a:pt x="206" y="774"/>
                    </a:cubicBezTo>
                    <a:cubicBezTo>
                      <a:pt x="206" y="774"/>
                      <a:pt x="206" y="775"/>
                      <a:pt x="206" y="775"/>
                    </a:cubicBezTo>
                    <a:cubicBezTo>
                      <a:pt x="206" y="775"/>
                      <a:pt x="207" y="774"/>
                      <a:pt x="207" y="774"/>
                    </a:cubicBezTo>
                    <a:cubicBezTo>
                      <a:pt x="207" y="774"/>
                      <a:pt x="208" y="774"/>
                      <a:pt x="208" y="774"/>
                    </a:cubicBezTo>
                    <a:cubicBezTo>
                      <a:pt x="209" y="774"/>
                      <a:pt x="209" y="774"/>
                      <a:pt x="209" y="773"/>
                    </a:cubicBezTo>
                    <a:cubicBezTo>
                      <a:pt x="209" y="774"/>
                      <a:pt x="209" y="774"/>
                      <a:pt x="210" y="774"/>
                    </a:cubicBezTo>
                    <a:cubicBezTo>
                      <a:pt x="210" y="774"/>
                      <a:pt x="211" y="773"/>
                      <a:pt x="211" y="773"/>
                    </a:cubicBezTo>
                    <a:cubicBezTo>
                      <a:pt x="213" y="772"/>
                      <a:pt x="214" y="772"/>
                      <a:pt x="215" y="770"/>
                    </a:cubicBezTo>
                    <a:cubicBezTo>
                      <a:pt x="215" y="769"/>
                      <a:pt x="215" y="769"/>
                      <a:pt x="215" y="768"/>
                    </a:cubicBezTo>
                    <a:cubicBezTo>
                      <a:pt x="214" y="768"/>
                      <a:pt x="213" y="768"/>
                      <a:pt x="213" y="768"/>
                    </a:cubicBezTo>
                    <a:close/>
                    <a:moveTo>
                      <a:pt x="200" y="364"/>
                    </a:moveTo>
                    <a:cubicBezTo>
                      <a:pt x="200" y="363"/>
                      <a:pt x="201" y="363"/>
                      <a:pt x="202" y="362"/>
                    </a:cubicBezTo>
                    <a:cubicBezTo>
                      <a:pt x="202" y="362"/>
                      <a:pt x="202" y="361"/>
                      <a:pt x="202" y="361"/>
                    </a:cubicBezTo>
                    <a:cubicBezTo>
                      <a:pt x="201" y="361"/>
                      <a:pt x="201" y="361"/>
                      <a:pt x="201" y="361"/>
                    </a:cubicBezTo>
                    <a:cubicBezTo>
                      <a:pt x="200" y="361"/>
                      <a:pt x="199" y="361"/>
                      <a:pt x="198" y="361"/>
                    </a:cubicBezTo>
                    <a:cubicBezTo>
                      <a:pt x="198" y="361"/>
                      <a:pt x="197" y="361"/>
                      <a:pt x="197" y="362"/>
                    </a:cubicBezTo>
                    <a:cubicBezTo>
                      <a:pt x="197" y="362"/>
                      <a:pt x="197" y="362"/>
                      <a:pt x="198" y="363"/>
                    </a:cubicBezTo>
                    <a:cubicBezTo>
                      <a:pt x="198" y="363"/>
                      <a:pt x="199" y="364"/>
                      <a:pt x="200" y="364"/>
                    </a:cubicBezTo>
                    <a:close/>
                    <a:moveTo>
                      <a:pt x="108" y="306"/>
                    </a:moveTo>
                    <a:cubicBezTo>
                      <a:pt x="108" y="307"/>
                      <a:pt x="108" y="308"/>
                      <a:pt x="108" y="308"/>
                    </a:cubicBezTo>
                    <a:cubicBezTo>
                      <a:pt x="109" y="308"/>
                      <a:pt x="110" y="308"/>
                      <a:pt x="110" y="308"/>
                    </a:cubicBezTo>
                    <a:cubicBezTo>
                      <a:pt x="111" y="307"/>
                      <a:pt x="112" y="307"/>
                      <a:pt x="113" y="307"/>
                    </a:cubicBezTo>
                    <a:cubicBezTo>
                      <a:pt x="112" y="306"/>
                      <a:pt x="111" y="306"/>
                      <a:pt x="111" y="306"/>
                    </a:cubicBezTo>
                    <a:cubicBezTo>
                      <a:pt x="110" y="306"/>
                      <a:pt x="109" y="306"/>
                      <a:pt x="108" y="306"/>
                    </a:cubicBezTo>
                    <a:close/>
                    <a:moveTo>
                      <a:pt x="83" y="476"/>
                    </a:moveTo>
                    <a:cubicBezTo>
                      <a:pt x="84" y="477"/>
                      <a:pt x="85" y="476"/>
                      <a:pt x="86" y="476"/>
                    </a:cubicBezTo>
                    <a:cubicBezTo>
                      <a:pt x="87" y="476"/>
                      <a:pt x="87" y="476"/>
                      <a:pt x="87" y="475"/>
                    </a:cubicBezTo>
                    <a:cubicBezTo>
                      <a:pt x="87" y="475"/>
                      <a:pt x="87" y="474"/>
                      <a:pt x="87" y="474"/>
                    </a:cubicBezTo>
                    <a:cubicBezTo>
                      <a:pt x="86" y="474"/>
                      <a:pt x="86" y="473"/>
                      <a:pt x="85" y="474"/>
                    </a:cubicBezTo>
                    <a:cubicBezTo>
                      <a:pt x="85" y="474"/>
                      <a:pt x="83" y="474"/>
                      <a:pt x="83" y="475"/>
                    </a:cubicBezTo>
                    <a:cubicBezTo>
                      <a:pt x="83" y="476"/>
                      <a:pt x="83" y="476"/>
                      <a:pt x="83" y="476"/>
                    </a:cubicBezTo>
                    <a:close/>
                    <a:moveTo>
                      <a:pt x="101" y="537"/>
                    </a:moveTo>
                    <a:cubicBezTo>
                      <a:pt x="102" y="537"/>
                      <a:pt x="102" y="537"/>
                      <a:pt x="102" y="537"/>
                    </a:cubicBezTo>
                    <a:cubicBezTo>
                      <a:pt x="103" y="537"/>
                      <a:pt x="103" y="537"/>
                      <a:pt x="104" y="536"/>
                    </a:cubicBezTo>
                    <a:cubicBezTo>
                      <a:pt x="103" y="536"/>
                      <a:pt x="102" y="535"/>
                      <a:pt x="102" y="534"/>
                    </a:cubicBezTo>
                    <a:cubicBezTo>
                      <a:pt x="102" y="534"/>
                      <a:pt x="102" y="535"/>
                      <a:pt x="102" y="535"/>
                    </a:cubicBezTo>
                    <a:cubicBezTo>
                      <a:pt x="101" y="535"/>
                      <a:pt x="101" y="535"/>
                      <a:pt x="101" y="535"/>
                    </a:cubicBezTo>
                    <a:cubicBezTo>
                      <a:pt x="101" y="536"/>
                      <a:pt x="101" y="537"/>
                      <a:pt x="101" y="537"/>
                    </a:cubicBezTo>
                    <a:close/>
                    <a:moveTo>
                      <a:pt x="257" y="926"/>
                    </a:moveTo>
                    <a:cubicBezTo>
                      <a:pt x="258" y="925"/>
                      <a:pt x="258" y="924"/>
                      <a:pt x="258" y="924"/>
                    </a:cubicBezTo>
                    <a:cubicBezTo>
                      <a:pt x="259" y="924"/>
                      <a:pt x="259" y="923"/>
                      <a:pt x="258" y="923"/>
                    </a:cubicBezTo>
                    <a:cubicBezTo>
                      <a:pt x="257" y="924"/>
                      <a:pt x="257" y="925"/>
                      <a:pt x="256" y="925"/>
                    </a:cubicBezTo>
                    <a:cubicBezTo>
                      <a:pt x="256" y="926"/>
                      <a:pt x="257" y="925"/>
                      <a:pt x="257" y="926"/>
                    </a:cubicBezTo>
                    <a:close/>
                    <a:moveTo>
                      <a:pt x="154" y="841"/>
                    </a:moveTo>
                    <a:cubicBezTo>
                      <a:pt x="155" y="842"/>
                      <a:pt x="155" y="842"/>
                      <a:pt x="155" y="841"/>
                    </a:cubicBezTo>
                    <a:cubicBezTo>
                      <a:pt x="155" y="841"/>
                      <a:pt x="155" y="841"/>
                      <a:pt x="154" y="841"/>
                    </a:cubicBezTo>
                    <a:close/>
                    <a:moveTo>
                      <a:pt x="177" y="463"/>
                    </a:moveTo>
                    <a:cubicBezTo>
                      <a:pt x="178" y="463"/>
                      <a:pt x="178" y="463"/>
                      <a:pt x="179" y="463"/>
                    </a:cubicBezTo>
                    <a:cubicBezTo>
                      <a:pt x="179" y="463"/>
                      <a:pt x="179" y="463"/>
                      <a:pt x="179" y="463"/>
                    </a:cubicBezTo>
                    <a:cubicBezTo>
                      <a:pt x="179" y="463"/>
                      <a:pt x="179" y="463"/>
                      <a:pt x="178" y="463"/>
                    </a:cubicBezTo>
                    <a:cubicBezTo>
                      <a:pt x="178" y="463"/>
                      <a:pt x="178" y="463"/>
                      <a:pt x="177" y="463"/>
                    </a:cubicBezTo>
                    <a:close/>
                    <a:moveTo>
                      <a:pt x="90" y="441"/>
                    </a:moveTo>
                    <a:cubicBezTo>
                      <a:pt x="90" y="441"/>
                      <a:pt x="90" y="441"/>
                      <a:pt x="90" y="441"/>
                    </a:cubicBezTo>
                    <a:cubicBezTo>
                      <a:pt x="90" y="441"/>
                      <a:pt x="90" y="440"/>
                      <a:pt x="90" y="440"/>
                    </a:cubicBezTo>
                    <a:cubicBezTo>
                      <a:pt x="89" y="440"/>
                      <a:pt x="89" y="441"/>
                      <a:pt x="89" y="441"/>
                    </a:cubicBezTo>
                    <a:cubicBezTo>
                      <a:pt x="89" y="441"/>
                      <a:pt x="90" y="441"/>
                      <a:pt x="90" y="441"/>
                    </a:cubicBezTo>
                    <a:close/>
                    <a:moveTo>
                      <a:pt x="75" y="416"/>
                    </a:moveTo>
                    <a:cubicBezTo>
                      <a:pt x="75" y="416"/>
                      <a:pt x="75" y="416"/>
                      <a:pt x="75" y="416"/>
                    </a:cubicBezTo>
                    <a:cubicBezTo>
                      <a:pt x="75" y="416"/>
                      <a:pt x="75" y="416"/>
                      <a:pt x="75" y="416"/>
                    </a:cubicBezTo>
                    <a:cubicBezTo>
                      <a:pt x="75" y="416"/>
                      <a:pt x="75" y="416"/>
                      <a:pt x="75" y="416"/>
                    </a:cubicBezTo>
                    <a:cubicBezTo>
                      <a:pt x="75" y="416"/>
                      <a:pt x="75" y="416"/>
                      <a:pt x="75" y="416"/>
                    </a:cubicBezTo>
                    <a:close/>
                    <a:moveTo>
                      <a:pt x="103" y="407"/>
                    </a:moveTo>
                    <a:cubicBezTo>
                      <a:pt x="103" y="407"/>
                      <a:pt x="103" y="407"/>
                      <a:pt x="103" y="407"/>
                    </a:cubicBezTo>
                    <a:cubicBezTo>
                      <a:pt x="103" y="407"/>
                      <a:pt x="103" y="408"/>
                      <a:pt x="103" y="408"/>
                    </a:cubicBezTo>
                    <a:cubicBezTo>
                      <a:pt x="103" y="407"/>
                      <a:pt x="103" y="407"/>
                      <a:pt x="104" y="407"/>
                    </a:cubicBezTo>
                    <a:cubicBezTo>
                      <a:pt x="103" y="407"/>
                      <a:pt x="103" y="407"/>
                      <a:pt x="103" y="407"/>
                    </a:cubicBezTo>
                    <a:close/>
                    <a:moveTo>
                      <a:pt x="114" y="404"/>
                    </a:moveTo>
                    <a:cubicBezTo>
                      <a:pt x="114" y="404"/>
                      <a:pt x="114" y="404"/>
                      <a:pt x="114" y="404"/>
                    </a:cubicBezTo>
                    <a:cubicBezTo>
                      <a:pt x="114" y="404"/>
                      <a:pt x="114" y="405"/>
                      <a:pt x="114" y="405"/>
                    </a:cubicBezTo>
                    <a:cubicBezTo>
                      <a:pt x="114" y="405"/>
                      <a:pt x="114" y="405"/>
                      <a:pt x="114" y="405"/>
                    </a:cubicBezTo>
                    <a:cubicBezTo>
                      <a:pt x="114" y="404"/>
                      <a:pt x="114" y="404"/>
                      <a:pt x="114" y="404"/>
                    </a:cubicBezTo>
                    <a:close/>
                    <a:moveTo>
                      <a:pt x="115" y="268"/>
                    </a:moveTo>
                    <a:cubicBezTo>
                      <a:pt x="114" y="268"/>
                      <a:pt x="114" y="268"/>
                      <a:pt x="114" y="268"/>
                    </a:cubicBezTo>
                    <a:cubicBezTo>
                      <a:pt x="114" y="268"/>
                      <a:pt x="114" y="268"/>
                      <a:pt x="115" y="269"/>
                    </a:cubicBezTo>
                    <a:cubicBezTo>
                      <a:pt x="115" y="268"/>
                      <a:pt x="115" y="268"/>
                      <a:pt x="115" y="268"/>
                    </a:cubicBezTo>
                    <a:cubicBezTo>
                      <a:pt x="115" y="268"/>
                      <a:pt x="115" y="268"/>
                      <a:pt x="115" y="268"/>
                    </a:cubicBezTo>
                    <a:close/>
                    <a:moveTo>
                      <a:pt x="50" y="514"/>
                    </a:moveTo>
                    <a:cubicBezTo>
                      <a:pt x="51" y="514"/>
                      <a:pt x="51" y="515"/>
                      <a:pt x="51" y="515"/>
                    </a:cubicBezTo>
                    <a:cubicBezTo>
                      <a:pt x="52" y="515"/>
                      <a:pt x="52" y="515"/>
                      <a:pt x="53" y="515"/>
                    </a:cubicBezTo>
                    <a:cubicBezTo>
                      <a:pt x="53" y="515"/>
                      <a:pt x="53" y="515"/>
                      <a:pt x="53" y="515"/>
                    </a:cubicBezTo>
                    <a:cubicBezTo>
                      <a:pt x="54" y="515"/>
                      <a:pt x="55" y="515"/>
                      <a:pt x="56" y="515"/>
                    </a:cubicBezTo>
                    <a:cubicBezTo>
                      <a:pt x="56" y="515"/>
                      <a:pt x="56" y="515"/>
                      <a:pt x="56" y="515"/>
                    </a:cubicBezTo>
                    <a:cubicBezTo>
                      <a:pt x="57" y="515"/>
                      <a:pt x="57" y="516"/>
                      <a:pt x="58" y="516"/>
                    </a:cubicBezTo>
                    <a:cubicBezTo>
                      <a:pt x="58" y="516"/>
                      <a:pt x="59" y="515"/>
                      <a:pt x="59" y="515"/>
                    </a:cubicBezTo>
                    <a:cubicBezTo>
                      <a:pt x="60" y="515"/>
                      <a:pt x="61" y="515"/>
                      <a:pt x="62" y="515"/>
                    </a:cubicBezTo>
                    <a:cubicBezTo>
                      <a:pt x="62" y="515"/>
                      <a:pt x="62" y="515"/>
                      <a:pt x="62" y="515"/>
                    </a:cubicBezTo>
                    <a:cubicBezTo>
                      <a:pt x="62" y="515"/>
                      <a:pt x="62" y="516"/>
                      <a:pt x="62" y="516"/>
                    </a:cubicBezTo>
                    <a:cubicBezTo>
                      <a:pt x="63" y="516"/>
                      <a:pt x="64" y="517"/>
                      <a:pt x="66" y="518"/>
                    </a:cubicBezTo>
                    <a:cubicBezTo>
                      <a:pt x="66" y="518"/>
                      <a:pt x="67" y="518"/>
                      <a:pt x="68" y="518"/>
                    </a:cubicBezTo>
                    <a:cubicBezTo>
                      <a:pt x="69" y="518"/>
                      <a:pt x="69" y="517"/>
                      <a:pt x="69" y="517"/>
                    </a:cubicBezTo>
                    <a:cubicBezTo>
                      <a:pt x="69" y="517"/>
                      <a:pt x="69" y="517"/>
                      <a:pt x="69" y="517"/>
                    </a:cubicBezTo>
                    <a:cubicBezTo>
                      <a:pt x="70" y="518"/>
                      <a:pt x="71" y="519"/>
                      <a:pt x="72" y="519"/>
                    </a:cubicBezTo>
                    <a:cubicBezTo>
                      <a:pt x="73" y="519"/>
                      <a:pt x="73" y="518"/>
                      <a:pt x="73" y="518"/>
                    </a:cubicBezTo>
                    <a:cubicBezTo>
                      <a:pt x="74" y="519"/>
                      <a:pt x="74" y="518"/>
                      <a:pt x="75" y="518"/>
                    </a:cubicBezTo>
                    <a:cubicBezTo>
                      <a:pt x="75" y="518"/>
                      <a:pt x="76" y="518"/>
                      <a:pt x="76" y="518"/>
                    </a:cubicBezTo>
                    <a:cubicBezTo>
                      <a:pt x="77" y="518"/>
                      <a:pt x="77" y="518"/>
                      <a:pt x="77" y="519"/>
                    </a:cubicBezTo>
                    <a:cubicBezTo>
                      <a:pt x="76" y="519"/>
                      <a:pt x="76" y="519"/>
                      <a:pt x="76" y="520"/>
                    </a:cubicBezTo>
                    <a:cubicBezTo>
                      <a:pt x="76" y="520"/>
                      <a:pt x="76" y="521"/>
                      <a:pt x="76" y="522"/>
                    </a:cubicBezTo>
                    <a:cubicBezTo>
                      <a:pt x="74" y="522"/>
                      <a:pt x="75" y="524"/>
                      <a:pt x="73" y="525"/>
                    </a:cubicBezTo>
                    <a:cubicBezTo>
                      <a:pt x="73" y="525"/>
                      <a:pt x="73" y="525"/>
                      <a:pt x="73" y="525"/>
                    </a:cubicBezTo>
                    <a:cubicBezTo>
                      <a:pt x="72" y="525"/>
                      <a:pt x="72" y="526"/>
                      <a:pt x="71" y="526"/>
                    </a:cubicBezTo>
                    <a:cubicBezTo>
                      <a:pt x="71" y="526"/>
                      <a:pt x="70" y="526"/>
                      <a:pt x="69" y="526"/>
                    </a:cubicBezTo>
                    <a:cubicBezTo>
                      <a:pt x="69" y="527"/>
                      <a:pt x="69" y="527"/>
                      <a:pt x="68" y="527"/>
                    </a:cubicBezTo>
                    <a:cubicBezTo>
                      <a:pt x="68" y="527"/>
                      <a:pt x="67" y="527"/>
                      <a:pt x="66" y="527"/>
                    </a:cubicBezTo>
                    <a:cubicBezTo>
                      <a:pt x="66" y="527"/>
                      <a:pt x="66" y="528"/>
                      <a:pt x="66" y="528"/>
                    </a:cubicBezTo>
                    <a:cubicBezTo>
                      <a:pt x="63" y="528"/>
                      <a:pt x="61" y="528"/>
                      <a:pt x="59" y="528"/>
                    </a:cubicBezTo>
                    <a:cubicBezTo>
                      <a:pt x="58" y="528"/>
                      <a:pt x="58" y="528"/>
                      <a:pt x="58" y="529"/>
                    </a:cubicBezTo>
                    <a:cubicBezTo>
                      <a:pt x="57" y="528"/>
                      <a:pt x="57" y="528"/>
                      <a:pt x="56" y="528"/>
                    </a:cubicBezTo>
                    <a:cubicBezTo>
                      <a:pt x="56" y="528"/>
                      <a:pt x="56" y="528"/>
                      <a:pt x="56" y="529"/>
                    </a:cubicBezTo>
                    <a:cubicBezTo>
                      <a:pt x="55" y="529"/>
                      <a:pt x="54" y="529"/>
                      <a:pt x="53" y="529"/>
                    </a:cubicBezTo>
                    <a:cubicBezTo>
                      <a:pt x="53" y="528"/>
                      <a:pt x="53" y="528"/>
                      <a:pt x="53" y="528"/>
                    </a:cubicBezTo>
                    <a:cubicBezTo>
                      <a:pt x="51" y="528"/>
                      <a:pt x="49" y="528"/>
                      <a:pt x="47" y="528"/>
                    </a:cubicBezTo>
                    <a:cubicBezTo>
                      <a:pt x="46" y="527"/>
                      <a:pt x="47" y="526"/>
                      <a:pt x="46" y="525"/>
                    </a:cubicBezTo>
                    <a:cubicBezTo>
                      <a:pt x="46" y="525"/>
                      <a:pt x="46" y="525"/>
                      <a:pt x="46" y="525"/>
                    </a:cubicBezTo>
                    <a:cubicBezTo>
                      <a:pt x="45" y="525"/>
                      <a:pt x="45" y="526"/>
                      <a:pt x="45" y="526"/>
                    </a:cubicBezTo>
                    <a:cubicBezTo>
                      <a:pt x="43" y="526"/>
                      <a:pt x="42" y="526"/>
                      <a:pt x="40" y="526"/>
                    </a:cubicBezTo>
                    <a:cubicBezTo>
                      <a:pt x="40" y="526"/>
                      <a:pt x="41" y="526"/>
                      <a:pt x="41" y="526"/>
                    </a:cubicBezTo>
                    <a:cubicBezTo>
                      <a:pt x="42" y="526"/>
                      <a:pt x="42" y="525"/>
                      <a:pt x="42" y="525"/>
                    </a:cubicBezTo>
                    <a:cubicBezTo>
                      <a:pt x="42" y="525"/>
                      <a:pt x="43" y="526"/>
                      <a:pt x="43" y="526"/>
                    </a:cubicBezTo>
                    <a:cubicBezTo>
                      <a:pt x="44" y="526"/>
                      <a:pt x="44" y="525"/>
                      <a:pt x="45" y="525"/>
                    </a:cubicBezTo>
                    <a:cubicBezTo>
                      <a:pt x="45" y="524"/>
                      <a:pt x="45" y="524"/>
                      <a:pt x="45" y="524"/>
                    </a:cubicBezTo>
                    <a:cubicBezTo>
                      <a:pt x="44" y="523"/>
                      <a:pt x="43" y="524"/>
                      <a:pt x="43" y="523"/>
                    </a:cubicBezTo>
                    <a:cubicBezTo>
                      <a:pt x="42" y="523"/>
                      <a:pt x="41" y="523"/>
                      <a:pt x="41" y="523"/>
                    </a:cubicBezTo>
                    <a:cubicBezTo>
                      <a:pt x="40" y="523"/>
                      <a:pt x="40" y="522"/>
                      <a:pt x="40" y="522"/>
                    </a:cubicBezTo>
                    <a:cubicBezTo>
                      <a:pt x="40" y="521"/>
                      <a:pt x="40" y="520"/>
                      <a:pt x="40" y="519"/>
                    </a:cubicBezTo>
                    <a:cubicBezTo>
                      <a:pt x="39" y="519"/>
                      <a:pt x="39" y="518"/>
                      <a:pt x="39" y="518"/>
                    </a:cubicBezTo>
                    <a:cubicBezTo>
                      <a:pt x="39" y="518"/>
                      <a:pt x="40" y="517"/>
                      <a:pt x="40" y="517"/>
                    </a:cubicBezTo>
                    <a:cubicBezTo>
                      <a:pt x="40" y="517"/>
                      <a:pt x="40" y="517"/>
                      <a:pt x="41" y="518"/>
                    </a:cubicBezTo>
                    <a:cubicBezTo>
                      <a:pt x="41" y="518"/>
                      <a:pt x="42" y="518"/>
                      <a:pt x="43" y="518"/>
                    </a:cubicBezTo>
                    <a:cubicBezTo>
                      <a:pt x="43" y="518"/>
                      <a:pt x="44" y="518"/>
                      <a:pt x="44" y="519"/>
                    </a:cubicBezTo>
                    <a:cubicBezTo>
                      <a:pt x="44" y="520"/>
                      <a:pt x="44" y="520"/>
                      <a:pt x="44" y="521"/>
                    </a:cubicBezTo>
                    <a:cubicBezTo>
                      <a:pt x="44" y="521"/>
                      <a:pt x="45" y="522"/>
                      <a:pt x="45" y="522"/>
                    </a:cubicBezTo>
                    <a:cubicBezTo>
                      <a:pt x="46" y="522"/>
                      <a:pt x="47" y="522"/>
                      <a:pt x="48" y="522"/>
                    </a:cubicBezTo>
                    <a:cubicBezTo>
                      <a:pt x="48" y="522"/>
                      <a:pt x="48" y="522"/>
                      <a:pt x="48" y="521"/>
                    </a:cubicBezTo>
                    <a:cubicBezTo>
                      <a:pt x="50" y="521"/>
                      <a:pt x="51" y="521"/>
                      <a:pt x="53" y="521"/>
                    </a:cubicBezTo>
                    <a:cubicBezTo>
                      <a:pt x="54" y="520"/>
                      <a:pt x="53" y="519"/>
                      <a:pt x="55" y="518"/>
                    </a:cubicBezTo>
                    <a:cubicBezTo>
                      <a:pt x="54" y="518"/>
                      <a:pt x="54" y="517"/>
                      <a:pt x="53" y="517"/>
                    </a:cubicBezTo>
                    <a:cubicBezTo>
                      <a:pt x="53" y="517"/>
                      <a:pt x="53" y="517"/>
                      <a:pt x="53" y="518"/>
                    </a:cubicBezTo>
                    <a:cubicBezTo>
                      <a:pt x="52" y="518"/>
                      <a:pt x="52" y="518"/>
                      <a:pt x="51" y="518"/>
                    </a:cubicBezTo>
                    <a:cubicBezTo>
                      <a:pt x="51" y="517"/>
                      <a:pt x="49" y="517"/>
                      <a:pt x="49" y="516"/>
                    </a:cubicBezTo>
                    <a:cubicBezTo>
                      <a:pt x="49" y="515"/>
                      <a:pt x="50" y="515"/>
                      <a:pt x="50" y="514"/>
                    </a:cubicBezTo>
                    <a:close/>
                    <a:moveTo>
                      <a:pt x="59" y="519"/>
                    </a:moveTo>
                    <a:cubicBezTo>
                      <a:pt x="60" y="519"/>
                      <a:pt x="59" y="518"/>
                      <a:pt x="59" y="518"/>
                    </a:cubicBezTo>
                    <a:cubicBezTo>
                      <a:pt x="59" y="518"/>
                      <a:pt x="59" y="518"/>
                      <a:pt x="59" y="518"/>
                    </a:cubicBezTo>
                    <a:cubicBezTo>
                      <a:pt x="59" y="518"/>
                      <a:pt x="59" y="518"/>
                      <a:pt x="59" y="518"/>
                    </a:cubicBezTo>
                    <a:cubicBezTo>
                      <a:pt x="59" y="518"/>
                      <a:pt x="59" y="519"/>
                      <a:pt x="59" y="519"/>
                    </a:cubicBezTo>
                    <a:close/>
                    <a:moveTo>
                      <a:pt x="825" y="876"/>
                    </a:moveTo>
                    <a:cubicBezTo>
                      <a:pt x="825" y="876"/>
                      <a:pt x="825" y="876"/>
                      <a:pt x="825" y="876"/>
                    </a:cubicBezTo>
                    <a:cubicBezTo>
                      <a:pt x="826" y="874"/>
                      <a:pt x="826" y="874"/>
                      <a:pt x="824" y="872"/>
                    </a:cubicBezTo>
                    <a:cubicBezTo>
                      <a:pt x="824" y="872"/>
                      <a:pt x="824" y="871"/>
                      <a:pt x="824" y="870"/>
                    </a:cubicBezTo>
                    <a:cubicBezTo>
                      <a:pt x="823" y="869"/>
                      <a:pt x="822" y="870"/>
                      <a:pt x="821" y="869"/>
                    </a:cubicBezTo>
                    <a:cubicBezTo>
                      <a:pt x="821" y="869"/>
                      <a:pt x="822" y="868"/>
                      <a:pt x="822" y="868"/>
                    </a:cubicBezTo>
                    <a:cubicBezTo>
                      <a:pt x="822" y="868"/>
                      <a:pt x="821" y="867"/>
                      <a:pt x="821" y="867"/>
                    </a:cubicBezTo>
                    <a:cubicBezTo>
                      <a:pt x="821" y="867"/>
                      <a:pt x="820" y="867"/>
                      <a:pt x="820" y="868"/>
                    </a:cubicBezTo>
                    <a:cubicBezTo>
                      <a:pt x="820" y="867"/>
                      <a:pt x="820" y="867"/>
                      <a:pt x="819" y="867"/>
                    </a:cubicBezTo>
                    <a:cubicBezTo>
                      <a:pt x="819" y="867"/>
                      <a:pt x="819" y="867"/>
                      <a:pt x="818" y="867"/>
                    </a:cubicBezTo>
                    <a:cubicBezTo>
                      <a:pt x="818" y="866"/>
                      <a:pt x="817" y="866"/>
                      <a:pt x="816" y="866"/>
                    </a:cubicBezTo>
                    <a:cubicBezTo>
                      <a:pt x="816" y="867"/>
                      <a:pt x="815" y="867"/>
                      <a:pt x="815" y="867"/>
                    </a:cubicBezTo>
                    <a:cubicBezTo>
                      <a:pt x="815" y="868"/>
                      <a:pt x="815" y="869"/>
                      <a:pt x="815" y="869"/>
                    </a:cubicBezTo>
                    <a:cubicBezTo>
                      <a:pt x="815" y="870"/>
                      <a:pt x="816" y="870"/>
                      <a:pt x="817" y="871"/>
                    </a:cubicBezTo>
                    <a:cubicBezTo>
                      <a:pt x="818" y="871"/>
                      <a:pt x="818" y="872"/>
                      <a:pt x="819" y="873"/>
                    </a:cubicBezTo>
                    <a:cubicBezTo>
                      <a:pt x="820" y="873"/>
                      <a:pt x="821" y="874"/>
                      <a:pt x="822" y="874"/>
                    </a:cubicBezTo>
                    <a:cubicBezTo>
                      <a:pt x="822" y="875"/>
                      <a:pt x="823" y="876"/>
                      <a:pt x="824" y="876"/>
                    </a:cubicBezTo>
                    <a:cubicBezTo>
                      <a:pt x="824" y="876"/>
                      <a:pt x="825" y="876"/>
                      <a:pt x="825" y="876"/>
                    </a:cubicBezTo>
                    <a:close/>
                    <a:moveTo>
                      <a:pt x="51" y="455"/>
                    </a:moveTo>
                    <a:cubicBezTo>
                      <a:pt x="50" y="455"/>
                      <a:pt x="50" y="454"/>
                      <a:pt x="49" y="454"/>
                    </a:cubicBezTo>
                    <a:cubicBezTo>
                      <a:pt x="48" y="454"/>
                      <a:pt x="48" y="453"/>
                      <a:pt x="47" y="453"/>
                    </a:cubicBezTo>
                    <a:cubicBezTo>
                      <a:pt x="46" y="453"/>
                      <a:pt x="46" y="453"/>
                      <a:pt x="45" y="453"/>
                    </a:cubicBezTo>
                    <a:cubicBezTo>
                      <a:pt x="45" y="453"/>
                      <a:pt x="44" y="453"/>
                      <a:pt x="44" y="453"/>
                    </a:cubicBezTo>
                    <a:cubicBezTo>
                      <a:pt x="44" y="453"/>
                      <a:pt x="43" y="452"/>
                      <a:pt x="43" y="452"/>
                    </a:cubicBezTo>
                    <a:cubicBezTo>
                      <a:pt x="43" y="452"/>
                      <a:pt x="42" y="452"/>
                      <a:pt x="42" y="452"/>
                    </a:cubicBezTo>
                    <a:cubicBezTo>
                      <a:pt x="42" y="452"/>
                      <a:pt x="42" y="452"/>
                      <a:pt x="41" y="452"/>
                    </a:cubicBezTo>
                    <a:cubicBezTo>
                      <a:pt x="41" y="451"/>
                      <a:pt x="41" y="451"/>
                      <a:pt x="41" y="451"/>
                    </a:cubicBezTo>
                    <a:cubicBezTo>
                      <a:pt x="39" y="451"/>
                      <a:pt x="37" y="451"/>
                      <a:pt x="36" y="451"/>
                    </a:cubicBezTo>
                    <a:cubicBezTo>
                      <a:pt x="35" y="452"/>
                      <a:pt x="35" y="452"/>
                      <a:pt x="35" y="452"/>
                    </a:cubicBezTo>
                    <a:cubicBezTo>
                      <a:pt x="34" y="452"/>
                      <a:pt x="34" y="450"/>
                      <a:pt x="33" y="451"/>
                    </a:cubicBezTo>
                    <a:cubicBezTo>
                      <a:pt x="33" y="452"/>
                      <a:pt x="33" y="452"/>
                      <a:pt x="33" y="453"/>
                    </a:cubicBezTo>
                    <a:cubicBezTo>
                      <a:pt x="33" y="454"/>
                      <a:pt x="32" y="454"/>
                      <a:pt x="31" y="454"/>
                    </a:cubicBezTo>
                    <a:cubicBezTo>
                      <a:pt x="31" y="455"/>
                      <a:pt x="31" y="455"/>
                      <a:pt x="31" y="455"/>
                    </a:cubicBezTo>
                    <a:cubicBezTo>
                      <a:pt x="31" y="455"/>
                      <a:pt x="32" y="456"/>
                      <a:pt x="32" y="456"/>
                    </a:cubicBezTo>
                    <a:cubicBezTo>
                      <a:pt x="33" y="456"/>
                      <a:pt x="33" y="456"/>
                      <a:pt x="34" y="456"/>
                    </a:cubicBezTo>
                    <a:cubicBezTo>
                      <a:pt x="35" y="455"/>
                      <a:pt x="35" y="453"/>
                      <a:pt x="36" y="453"/>
                    </a:cubicBezTo>
                    <a:cubicBezTo>
                      <a:pt x="37" y="453"/>
                      <a:pt x="38" y="453"/>
                      <a:pt x="38" y="453"/>
                    </a:cubicBezTo>
                    <a:cubicBezTo>
                      <a:pt x="39" y="453"/>
                      <a:pt x="40" y="454"/>
                      <a:pt x="41" y="454"/>
                    </a:cubicBezTo>
                    <a:cubicBezTo>
                      <a:pt x="42" y="454"/>
                      <a:pt x="43" y="454"/>
                      <a:pt x="44" y="454"/>
                    </a:cubicBezTo>
                    <a:cubicBezTo>
                      <a:pt x="45" y="454"/>
                      <a:pt x="45" y="454"/>
                      <a:pt x="45" y="455"/>
                    </a:cubicBezTo>
                    <a:cubicBezTo>
                      <a:pt x="46" y="455"/>
                      <a:pt x="46" y="455"/>
                      <a:pt x="47" y="455"/>
                    </a:cubicBezTo>
                    <a:cubicBezTo>
                      <a:pt x="47" y="456"/>
                      <a:pt x="49" y="455"/>
                      <a:pt x="49" y="456"/>
                    </a:cubicBezTo>
                    <a:cubicBezTo>
                      <a:pt x="50" y="456"/>
                      <a:pt x="51" y="456"/>
                      <a:pt x="52" y="456"/>
                    </a:cubicBezTo>
                    <a:cubicBezTo>
                      <a:pt x="52" y="455"/>
                      <a:pt x="51" y="456"/>
                      <a:pt x="51" y="455"/>
                    </a:cubicBezTo>
                    <a:close/>
                    <a:moveTo>
                      <a:pt x="373" y="844"/>
                    </a:moveTo>
                    <a:cubicBezTo>
                      <a:pt x="373" y="844"/>
                      <a:pt x="373" y="844"/>
                      <a:pt x="373" y="844"/>
                    </a:cubicBezTo>
                    <a:cubicBezTo>
                      <a:pt x="374" y="844"/>
                      <a:pt x="375" y="844"/>
                      <a:pt x="376" y="842"/>
                    </a:cubicBezTo>
                    <a:cubicBezTo>
                      <a:pt x="376" y="840"/>
                      <a:pt x="376" y="837"/>
                      <a:pt x="376" y="835"/>
                    </a:cubicBezTo>
                    <a:cubicBezTo>
                      <a:pt x="375" y="834"/>
                      <a:pt x="375" y="833"/>
                      <a:pt x="374" y="832"/>
                    </a:cubicBezTo>
                    <a:cubicBezTo>
                      <a:pt x="374" y="831"/>
                      <a:pt x="373" y="830"/>
                      <a:pt x="373" y="829"/>
                    </a:cubicBezTo>
                    <a:cubicBezTo>
                      <a:pt x="372" y="830"/>
                      <a:pt x="372" y="831"/>
                      <a:pt x="371" y="832"/>
                    </a:cubicBezTo>
                    <a:cubicBezTo>
                      <a:pt x="372" y="833"/>
                      <a:pt x="372" y="833"/>
                      <a:pt x="373" y="834"/>
                    </a:cubicBezTo>
                    <a:cubicBezTo>
                      <a:pt x="373" y="837"/>
                      <a:pt x="373" y="841"/>
                      <a:pt x="373" y="844"/>
                    </a:cubicBezTo>
                    <a:close/>
                    <a:moveTo>
                      <a:pt x="75" y="610"/>
                    </a:moveTo>
                    <a:cubicBezTo>
                      <a:pt x="75" y="610"/>
                      <a:pt x="75" y="610"/>
                      <a:pt x="75" y="611"/>
                    </a:cubicBezTo>
                    <a:cubicBezTo>
                      <a:pt x="75" y="612"/>
                      <a:pt x="73" y="612"/>
                      <a:pt x="73" y="613"/>
                    </a:cubicBezTo>
                    <a:cubicBezTo>
                      <a:pt x="73" y="615"/>
                      <a:pt x="73" y="616"/>
                      <a:pt x="73" y="617"/>
                    </a:cubicBezTo>
                    <a:cubicBezTo>
                      <a:pt x="73" y="618"/>
                      <a:pt x="73" y="618"/>
                      <a:pt x="74" y="618"/>
                    </a:cubicBezTo>
                    <a:cubicBezTo>
                      <a:pt x="73" y="616"/>
                      <a:pt x="74" y="616"/>
                      <a:pt x="75" y="615"/>
                    </a:cubicBezTo>
                    <a:cubicBezTo>
                      <a:pt x="75" y="615"/>
                      <a:pt x="75" y="614"/>
                      <a:pt x="75" y="614"/>
                    </a:cubicBezTo>
                    <a:cubicBezTo>
                      <a:pt x="76" y="613"/>
                      <a:pt x="78" y="612"/>
                      <a:pt x="78" y="611"/>
                    </a:cubicBezTo>
                    <a:cubicBezTo>
                      <a:pt x="79" y="611"/>
                      <a:pt x="79" y="611"/>
                      <a:pt x="79" y="611"/>
                    </a:cubicBezTo>
                    <a:cubicBezTo>
                      <a:pt x="80" y="610"/>
                      <a:pt x="82" y="608"/>
                      <a:pt x="83" y="607"/>
                    </a:cubicBezTo>
                    <a:cubicBezTo>
                      <a:pt x="84" y="607"/>
                      <a:pt x="84" y="607"/>
                      <a:pt x="84" y="607"/>
                    </a:cubicBezTo>
                    <a:cubicBezTo>
                      <a:pt x="84" y="606"/>
                      <a:pt x="85" y="605"/>
                      <a:pt x="85" y="605"/>
                    </a:cubicBezTo>
                    <a:cubicBezTo>
                      <a:pt x="85" y="605"/>
                      <a:pt x="84" y="605"/>
                      <a:pt x="84" y="605"/>
                    </a:cubicBezTo>
                    <a:cubicBezTo>
                      <a:pt x="82" y="606"/>
                      <a:pt x="80" y="606"/>
                      <a:pt x="79" y="608"/>
                    </a:cubicBezTo>
                    <a:cubicBezTo>
                      <a:pt x="78" y="609"/>
                      <a:pt x="77" y="609"/>
                      <a:pt x="75" y="610"/>
                    </a:cubicBezTo>
                    <a:close/>
                    <a:moveTo>
                      <a:pt x="585" y="957"/>
                    </a:moveTo>
                    <a:cubicBezTo>
                      <a:pt x="585" y="959"/>
                      <a:pt x="585" y="959"/>
                      <a:pt x="585" y="959"/>
                    </a:cubicBezTo>
                    <a:cubicBezTo>
                      <a:pt x="585" y="959"/>
                      <a:pt x="586" y="959"/>
                      <a:pt x="587" y="959"/>
                    </a:cubicBezTo>
                    <a:cubicBezTo>
                      <a:pt x="587" y="959"/>
                      <a:pt x="587" y="960"/>
                      <a:pt x="588" y="960"/>
                    </a:cubicBezTo>
                    <a:cubicBezTo>
                      <a:pt x="588" y="961"/>
                      <a:pt x="587" y="962"/>
                      <a:pt x="588" y="962"/>
                    </a:cubicBezTo>
                    <a:cubicBezTo>
                      <a:pt x="589" y="963"/>
                      <a:pt x="590" y="962"/>
                      <a:pt x="591" y="962"/>
                    </a:cubicBezTo>
                    <a:cubicBezTo>
                      <a:pt x="591" y="961"/>
                      <a:pt x="591" y="960"/>
                      <a:pt x="592" y="959"/>
                    </a:cubicBezTo>
                    <a:cubicBezTo>
                      <a:pt x="592" y="959"/>
                      <a:pt x="592" y="959"/>
                      <a:pt x="591" y="959"/>
                    </a:cubicBezTo>
                    <a:cubicBezTo>
                      <a:pt x="591" y="959"/>
                      <a:pt x="590" y="960"/>
                      <a:pt x="590" y="960"/>
                    </a:cubicBezTo>
                    <a:cubicBezTo>
                      <a:pt x="590" y="960"/>
                      <a:pt x="589" y="960"/>
                      <a:pt x="589" y="960"/>
                    </a:cubicBezTo>
                    <a:cubicBezTo>
                      <a:pt x="589" y="960"/>
                      <a:pt x="589" y="959"/>
                      <a:pt x="589" y="959"/>
                    </a:cubicBezTo>
                    <a:cubicBezTo>
                      <a:pt x="588" y="959"/>
                      <a:pt x="588" y="959"/>
                      <a:pt x="587" y="959"/>
                    </a:cubicBezTo>
                    <a:cubicBezTo>
                      <a:pt x="588" y="958"/>
                      <a:pt x="588" y="958"/>
                      <a:pt x="588" y="958"/>
                    </a:cubicBezTo>
                    <a:cubicBezTo>
                      <a:pt x="588" y="957"/>
                      <a:pt x="588" y="957"/>
                      <a:pt x="588" y="956"/>
                    </a:cubicBezTo>
                    <a:cubicBezTo>
                      <a:pt x="588" y="956"/>
                      <a:pt x="587" y="956"/>
                      <a:pt x="588" y="955"/>
                    </a:cubicBezTo>
                    <a:cubicBezTo>
                      <a:pt x="587" y="956"/>
                      <a:pt x="585" y="956"/>
                      <a:pt x="585" y="957"/>
                    </a:cubicBezTo>
                    <a:close/>
                    <a:moveTo>
                      <a:pt x="976" y="509"/>
                    </a:moveTo>
                    <a:cubicBezTo>
                      <a:pt x="977" y="510"/>
                      <a:pt x="978" y="511"/>
                      <a:pt x="980" y="510"/>
                    </a:cubicBezTo>
                    <a:cubicBezTo>
                      <a:pt x="980" y="510"/>
                      <a:pt x="980" y="510"/>
                      <a:pt x="980" y="510"/>
                    </a:cubicBezTo>
                    <a:cubicBezTo>
                      <a:pt x="981" y="510"/>
                      <a:pt x="981" y="510"/>
                      <a:pt x="982" y="510"/>
                    </a:cubicBezTo>
                    <a:cubicBezTo>
                      <a:pt x="982" y="510"/>
                      <a:pt x="982" y="510"/>
                      <a:pt x="982" y="510"/>
                    </a:cubicBezTo>
                    <a:cubicBezTo>
                      <a:pt x="983" y="510"/>
                      <a:pt x="983" y="510"/>
                      <a:pt x="983" y="510"/>
                    </a:cubicBezTo>
                    <a:cubicBezTo>
                      <a:pt x="983" y="510"/>
                      <a:pt x="984" y="510"/>
                      <a:pt x="984" y="509"/>
                    </a:cubicBezTo>
                    <a:cubicBezTo>
                      <a:pt x="984" y="509"/>
                      <a:pt x="984" y="508"/>
                      <a:pt x="984" y="508"/>
                    </a:cubicBezTo>
                    <a:cubicBezTo>
                      <a:pt x="983" y="507"/>
                      <a:pt x="983" y="508"/>
                      <a:pt x="982" y="508"/>
                    </a:cubicBezTo>
                    <a:cubicBezTo>
                      <a:pt x="982" y="508"/>
                      <a:pt x="982" y="508"/>
                      <a:pt x="982" y="508"/>
                    </a:cubicBezTo>
                    <a:cubicBezTo>
                      <a:pt x="980" y="508"/>
                      <a:pt x="978" y="508"/>
                      <a:pt x="976" y="508"/>
                    </a:cubicBezTo>
                    <a:cubicBezTo>
                      <a:pt x="975" y="509"/>
                      <a:pt x="976" y="509"/>
                      <a:pt x="976" y="509"/>
                    </a:cubicBezTo>
                    <a:close/>
                    <a:moveTo>
                      <a:pt x="258" y="947"/>
                    </a:moveTo>
                    <a:cubicBezTo>
                      <a:pt x="260" y="948"/>
                      <a:pt x="262" y="948"/>
                      <a:pt x="263" y="949"/>
                    </a:cubicBezTo>
                    <a:cubicBezTo>
                      <a:pt x="263" y="949"/>
                      <a:pt x="264" y="949"/>
                      <a:pt x="264" y="948"/>
                    </a:cubicBezTo>
                    <a:cubicBezTo>
                      <a:pt x="264" y="947"/>
                      <a:pt x="264" y="946"/>
                      <a:pt x="264" y="945"/>
                    </a:cubicBezTo>
                    <a:cubicBezTo>
                      <a:pt x="265" y="944"/>
                      <a:pt x="265" y="944"/>
                      <a:pt x="265" y="944"/>
                    </a:cubicBezTo>
                    <a:cubicBezTo>
                      <a:pt x="265" y="943"/>
                      <a:pt x="265" y="943"/>
                      <a:pt x="265" y="943"/>
                    </a:cubicBezTo>
                    <a:cubicBezTo>
                      <a:pt x="265" y="943"/>
                      <a:pt x="264" y="943"/>
                      <a:pt x="264" y="943"/>
                    </a:cubicBezTo>
                    <a:cubicBezTo>
                      <a:pt x="264" y="944"/>
                      <a:pt x="263" y="944"/>
                      <a:pt x="262" y="945"/>
                    </a:cubicBezTo>
                    <a:cubicBezTo>
                      <a:pt x="261" y="945"/>
                      <a:pt x="260" y="945"/>
                      <a:pt x="260" y="945"/>
                    </a:cubicBezTo>
                    <a:cubicBezTo>
                      <a:pt x="259" y="945"/>
                      <a:pt x="259" y="946"/>
                      <a:pt x="258" y="946"/>
                    </a:cubicBezTo>
                    <a:cubicBezTo>
                      <a:pt x="258" y="946"/>
                      <a:pt x="258" y="947"/>
                      <a:pt x="258" y="947"/>
                    </a:cubicBezTo>
                    <a:close/>
                    <a:moveTo>
                      <a:pt x="887" y="900"/>
                    </a:moveTo>
                    <a:cubicBezTo>
                      <a:pt x="887" y="900"/>
                      <a:pt x="886" y="901"/>
                      <a:pt x="887" y="902"/>
                    </a:cubicBezTo>
                    <a:cubicBezTo>
                      <a:pt x="888" y="902"/>
                      <a:pt x="888" y="902"/>
                      <a:pt x="888" y="902"/>
                    </a:cubicBezTo>
                    <a:cubicBezTo>
                      <a:pt x="889" y="901"/>
                      <a:pt x="890" y="900"/>
                      <a:pt x="890" y="900"/>
                    </a:cubicBezTo>
                    <a:cubicBezTo>
                      <a:pt x="890" y="899"/>
                      <a:pt x="889" y="899"/>
                      <a:pt x="889" y="898"/>
                    </a:cubicBezTo>
                    <a:cubicBezTo>
                      <a:pt x="889" y="898"/>
                      <a:pt x="889" y="897"/>
                      <a:pt x="889" y="897"/>
                    </a:cubicBezTo>
                    <a:cubicBezTo>
                      <a:pt x="888" y="897"/>
                      <a:pt x="888" y="896"/>
                      <a:pt x="887" y="896"/>
                    </a:cubicBezTo>
                    <a:cubicBezTo>
                      <a:pt x="886" y="897"/>
                      <a:pt x="885" y="898"/>
                      <a:pt x="885" y="899"/>
                    </a:cubicBezTo>
                    <a:cubicBezTo>
                      <a:pt x="885" y="900"/>
                      <a:pt x="886" y="899"/>
                      <a:pt x="887" y="900"/>
                    </a:cubicBezTo>
                    <a:close/>
                    <a:moveTo>
                      <a:pt x="847" y="878"/>
                    </a:moveTo>
                    <a:cubicBezTo>
                      <a:pt x="846" y="877"/>
                      <a:pt x="845" y="875"/>
                      <a:pt x="843" y="874"/>
                    </a:cubicBezTo>
                    <a:cubicBezTo>
                      <a:pt x="843" y="874"/>
                      <a:pt x="843" y="874"/>
                      <a:pt x="843" y="874"/>
                    </a:cubicBezTo>
                    <a:cubicBezTo>
                      <a:pt x="842" y="875"/>
                      <a:pt x="841" y="875"/>
                      <a:pt x="842" y="876"/>
                    </a:cubicBezTo>
                    <a:cubicBezTo>
                      <a:pt x="843" y="876"/>
                      <a:pt x="843" y="876"/>
                      <a:pt x="843" y="876"/>
                    </a:cubicBezTo>
                    <a:cubicBezTo>
                      <a:pt x="843" y="877"/>
                      <a:pt x="843" y="878"/>
                      <a:pt x="843" y="879"/>
                    </a:cubicBezTo>
                    <a:cubicBezTo>
                      <a:pt x="844" y="879"/>
                      <a:pt x="845" y="880"/>
                      <a:pt x="845" y="880"/>
                    </a:cubicBezTo>
                    <a:cubicBezTo>
                      <a:pt x="846" y="879"/>
                      <a:pt x="846" y="879"/>
                      <a:pt x="847" y="879"/>
                    </a:cubicBezTo>
                    <a:cubicBezTo>
                      <a:pt x="848" y="879"/>
                      <a:pt x="848" y="878"/>
                      <a:pt x="848" y="878"/>
                    </a:cubicBezTo>
                    <a:cubicBezTo>
                      <a:pt x="848" y="878"/>
                      <a:pt x="848" y="878"/>
                      <a:pt x="847" y="878"/>
                    </a:cubicBezTo>
                    <a:close/>
                    <a:moveTo>
                      <a:pt x="342" y="104"/>
                    </a:moveTo>
                    <a:cubicBezTo>
                      <a:pt x="342" y="104"/>
                      <a:pt x="341" y="104"/>
                      <a:pt x="341" y="104"/>
                    </a:cubicBezTo>
                    <a:cubicBezTo>
                      <a:pt x="340" y="104"/>
                      <a:pt x="340" y="104"/>
                      <a:pt x="340" y="104"/>
                    </a:cubicBezTo>
                    <a:cubicBezTo>
                      <a:pt x="339" y="104"/>
                      <a:pt x="339" y="105"/>
                      <a:pt x="338" y="105"/>
                    </a:cubicBezTo>
                    <a:cubicBezTo>
                      <a:pt x="338" y="106"/>
                      <a:pt x="338" y="108"/>
                      <a:pt x="338" y="109"/>
                    </a:cubicBezTo>
                    <a:cubicBezTo>
                      <a:pt x="339" y="108"/>
                      <a:pt x="339" y="108"/>
                      <a:pt x="340" y="108"/>
                    </a:cubicBezTo>
                    <a:cubicBezTo>
                      <a:pt x="340" y="108"/>
                      <a:pt x="340" y="108"/>
                      <a:pt x="341" y="108"/>
                    </a:cubicBezTo>
                    <a:cubicBezTo>
                      <a:pt x="341" y="108"/>
                      <a:pt x="342" y="107"/>
                      <a:pt x="342" y="107"/>
                    </a:cubicBezTo>
                    <a:cubicBezTo>
                      <a:pt x="342" y="106"/>
                      <a:pt x="343" y="105"/>
                      <a:pt x="342" y="104"/>
                    </a:cubicBezTo>
                    <a:close/>
                    <a:moveTo>
                      <a:pt x="133" y="859"/>
                    </a:moveTo>
                    <a:cubicBezTo>
                      <a:pt x="134" y="858"/>
                      <a:pt x="135" y="858"/>
                      <a:pt x="136" y="857"/>
                    </a:cubicBezTo>
                    <a:cubicBezTo>
                      <a:pt x="137" y="857"/>
                      <a:pt x="138" y="856"/>
                      <a:pt x="139" y="856"/>
                    </a:cubicBezTo>
                    <a:cubicBezTo>
                      <a:pt x="140" y="855"/>
                      <a:pt x="141" y="855"/>
                      <a:pt x="141" y="854"/>
                    </a:cubicBezTo>
                    <a:cubicBezTo>
                      <a:pt x="140" y="853"/>
                      <a:pt x="140" y="854"/>
                      <a:pt x="139" y="854"/>
                    </a:cubicBezTo>
                    <a:cubicBezTo>
                      <a:pt x="138" y="855"/>
                      <a:pt x="136" y="855"/>
                      <a:pt x="136" y="856"/>
                    </a:cubicBezTo>
                    <a:cubicBezTo>
                      <a:pt x="135" y="856"/>
                      <a:pt x="135" y="856"/>
                      <a:pt x="135" y="856"/>
                    </a:cubicBezTo>
                    <a:cubicBezTo>
                      <a:pt x="133" y="857"/>
                      <a:pt x="132" y="857"/>
                      <a:pt x="131" y="859"/>
                    </a:cubicBezTo>
                    <a:cubicBezTo>
                      <a:pt x="132" y="859"/>
                      <a:pt x="132" y="859"/>
                      <a:pt x="133" y="859"/>
                    </a:cubicBezTo>
                    <a:close/>
                    <a:moveTo>
                      <a:pt x="871" y="889"/>
                    </a:moveTo>
                    <a:cubicBezTo>
                      <a:pt x="871" y="889"/>
                      <a:pt x="871" y="889"/>
                      <a:pt x="872" y="888"/>
                    </a:cubicBezTo>
                    <a:cubicBezTo>
                      <a:pt x="872" y="887"/>
                      <a:pt x="872" y="887"/>
                      <a:pt x="872" y="886"/>
                    </a:cubicBezTo>
                    <a:cubicBezTo>
                      <a:pt x="871" y="885"/>
                      <a:pt x="871" y="885"/>
                      <a:pt x="870" y="885"/>
                    </a:cubicBezTo>
                    <a:cubicBezTo>
                      <a:pt x="870" y="884"/>
                      <a:pt x="870" y="884"/>
                      <a:pt x="870" y="884"/>
                    </a:cubicBezTo>
                    <a:cubicBezTo>
                      <a:pt x="870" y="884"/>
                      <a:pt x="870" y="884"/>
                      <a:pt x="869" y="883"/>
                    </a:cubicBezTo>
                    <a:cubicBezTo>
                      <a:pt x="869" y="884"/>
                      <a:pt x="869" y="884"/>
                      <a:pt x="868" y="885"/>
                    </a:cubicBezTo>
                    <a:cubicBezTo>
                      <a:pt x="868" y="885"/>
                      <a:pt x="868" y="886"/>
                      <a:pt x="868" y="886"/>
                    </a:cubicBezTo>
                    <a:cubicBezTo>
                      <a:pt x="868" y="886"/>
                      <a:pt x="869" y="887"/>
                      <a:pt x="869" y="887"/>
                    </a:cubicBezTo>
                    <a:cubicBezTo>
                      <a:pt x="869" y="888"/>
                      <a:pt x="869" y="888"/>
                      <a:pt x="869" y="889"/>
                    </a:cubicBezTo>
                    <a:cubicBezTo>
                      <a:pt x="870" y="889"/>
                      <a:pt x="870" y="889"/>
                      <a:pt x="871" y="889"/>
                    </a:cubicBezTo>
                    <a:close/>
                    <a:moveTo>
                      <a:pt x="581" y="58"/>
                    </a:moveTo>
                    <a:cubicBezTo>
                      <a:pt x="581" y="58"/>
                      <a:pt x="581" y="57"/>
                      <a:pt x="581" y="57"/>
                    </a:cubicBezTo>
                    <a:cubicBezTo>
                      <a:pt x="580" y="57"/>
                      <a:pt x="580" y="58"/>
                      <a:pt x="580" y="58"/>
                    </a:cubicBezTo>
                    <a:cubicBezTo>
                      <a:pt x="579" y="58"/>
                      <a:pt x="579" y="58"/>
                      <a:pt x="578" y="57"/>
                    </a:cubicBezTo>
                    <a:cubicBezTo>
                      <a:pt x="579" y="57"/>
                      <a:pt x="580" y="56"/>
                      <a:pt x="580" y="55"/>
                    </a:cubicBezTo>
                    <a:cubicBezTo>
                      <a:pt x="580" y="55"/>
                      <a:pt x="579" y="54"/>
                      <a:pt x="579" y="53"/>
                    </a:cubicBezTo>
                    <a:cubicBezTo>
                      <a:pt x="578" y="53"/>
                      <a:pt x="578" y="53"/>
                      <a:pt x="578" y="54"/>
                    </a:cubicBezTo>
                    <a:cubicBezTo>
                      <a:pt x="578" y="54"/>
                      <a:pt x="578" y="54"/>
                      <a:pt x="578" y="54"/>
                    </a:cubicBezTo>
                    <a:cubicBezTo>
                      <a:pt x="578" y="55"/>
                      <a:pt x="578" y="55"/>
                      <a:pt x="578" y="55"/>
                    </a:cubicBezTo>
                    <a:cubicBezTo>
                      <a:pt x="578" y="56"/>
                      <a:pt x="577" y="57"/>
                      <a:pt x="577" y="57"/>
                    </a:cubicBezTo>
                    <a:cubicBezTo>
                      <a:pt x="577" y="58"/>
                      <a:pt x="577" y="58"/>
                      <a:pt x="578" y="58"/>
                    </a:cubicBezTo>
                    <a:cubicBezTo>
                      <a:pt x="578" y="59"/>
                      <a:pt x="577" y="59"/>
                      <a:pt x="578" y="60"/>
                    </a:cubicBezTo>
                    <a:cubicBezTo>
                      <a:pt x="578" y="60"/>
                      <a:pt x="579" y="60"/>
                      <a:pt x="579" y="60"/>
                    </a:cubicBezTo>
                    <a:cubicBezTo>
                      <a:pt x="580" y="59"/>
                      <a:pt x="581" y="59"/>
                      <a:pt x="581" y="58"/>
                    </a:cubicBezTo>
                    <a:close/>
                    <a:moveTo>
                      <a:pt x="281" y="879"/>
                    </a:moveTo>
                    <a:cubicBezTo>
                      <a:pt x="281" y="880"/>
                      <a:pt x="280" y="880"/>
                      <a:pt x="280" y="881"/>
                    </a:cubicBezTo>
                    <a:cubicBezTo>
                      <a:pt x="280" y="881"/>
                      <a:pt x="280" y="882"/>
                      <a:pt x="280" y="883"/>
                    </a:cubicBezTo>
                    <a:cubicBezTo>
                      <a:pt x="279" y="883"/>
                      <a:pt x="279" y="883"/>
                      <a:pt x="278" y="883"/>
                    </a:cubicBezTo>
                    <a:cubicBezTo>
                      <a:pt x="279" y="884"/>
                      <a:pt x="277" y="884"/>
                      <a:pt x="278" y="886"/>
                    </a:cubicBezTo>
                    <a:cubicBezTo>
                      <a:pt x="278" y="886"/>
                      <a:pt x="279" y="886"/>
                      <a:pt x="279" y="885"/>
                    </a:cubicBezTo>
                    <a:cubicBezTo>
                      <a:pt x="279" y="885"/>
                      <a:pt x="279" y="885"/>
                      <a:pt x="279" y="884"/>
                    </a:cubicBezTo>
                    <a:cubicBezTo>
                      <a:pt x="280" y="884"/>
                      <a:pt x="280" y="883"/>
                      <a:pt x="281" y="882"/>
                    </a:cubicBezTo>
                    <a:cubicBezTo>
                      <a:pt x="281" y="881"/>
                      <a:pt x="282" y="880"/>
                      <a:pt x="283" y="878"/>
                    </a:cubicBezTo>
                    <a:cubicBezTo>
                      <a:pt x="282" y="877"/>
                      <a:pt x="282" y="879"/>
                      <a:pt x="281" y="879"/>
                    </a:cubicBezTo>
                    <a:close/>
                    <a:moveTo>
                      <a:pt x="773" y="922"/>
                    </a:moveTo>
                    <a:cubicBezTo>
                      <a:pt x="774" y="923"/>
                      <a:pt x="774" y="925"/>
                      <a:pt x="776" y="926"/>
                    </a:cubicBezTo>
                    <a:cubicBezTo>
                      <a:pt x="776" y="925"/>
                      <a:pt x="776" y="925"/>
                      <a:pt x="776" y="924"/>
                    </a:cubicBezTo>
                    <a:cubicBezTo>
                      <a:pt x="776" y="924"/>
                      <a:pt x="776" y="923"/>
                      <a:pt x="775" y="922"/>
                    </a:cubicBezTo>
                    <a:cubicBezTo>
                      <a:pt x="775" y="922"/>
                      <a:pt x="775" y="921"/>
                      <a:pt x="775" y="920"/>
                    </a:cubicBezTo>
                    <a:cubicBezTo>
                      <a:pt x="775" y="920"/>
                      <a:pt x="774" y="919"/>
                      <a:pt x="773" y="919"/>
                    </a:cubicBezTo>
                    <a:cubicBezTo>
                      <a:pt x="773" y="920"/>
                      <a:pt x="773" y="921"/>
                      <a:pt x="773" y="922"/>
                    </a:cubicBezTo>
                    <a:close/>
                    <a:moveTo>
                      <a:pt x="106" y="641"/>
                    </a:moveTo>
                    <a:cubicBezTo>
                      <a:pt x="105" y="641"/>
                      <a:pt x="103" y="641"/>
                      <a:pt x="102" y="641"/>
                    </a:cubicBezTo>
                    <a:cubicBezTo>
                      <a:pt x="102" y="641"/>
                      <a:pt x="102" y="641"/>
                      <a:pt x="101" y="641"/>
                    </a:cubicBezTo>
                    <a:cubicBezTo>
                      <a:pt x="103" y="642"/>
                      <a:pt x="105" y="643"/>
                      <a:pt x="106" y="644"/>
                    </a:cubicBezTo>
                    <a:cubicBezTo>
                      <a:pt x="107" y="643"/>
                      <a:pt x="108" y="641"/>
                      <a:pt x="108" y="640"/>
                    </a:cubicBezTo>
                    <a:cubicBezTo>
                      <a:pt x="107" y="640"/>
                      <a:pt x="106" y="641"/>
                      <a:pt x="106" y="641"/>
                    </a:cubicBezTo>
                    <a:close/>
                    <a:moveTo>
                      <a:pt x="922" y="254"/>
                    </a:moveTo>
                    <a:cubicBezTo>
                      <a:pt x="923" y="253"/>
                      <a:pt x="923" y="253"/>
                      <a:pt x="923" y="253"/>
                    </a:cubicBezTo>
                    <a:cubicBezTo>
                      <a:pt x="924" y="254"/>
                      <a:pt x="924" y="254"/>
                      <a:pt x="925" y="254"/>
                    </a:cubicBezTo>
                    <a:cubicBezTo>
                      <a:pt x="925" y="253"/>
                      <a:pt x="926" y="253"/>
                      <a:pt x="926" y="252"/>
                    </a:cubicBezTo>
                    <a:cubicBezTo>
                      <a:pt x="925" y="252"/>
                      <a:pt x="924" y="252"/>
                      <a:pt x="924" y="252"/>
                    </a:cubicBezTo>
                    <a:cubicBezTo>
                      <a:pt x="924" y="251"/>
                      <a:pt x="924" y="251"/>
                      <a:pt x="923" y="250"/>
                    </a:cubicBezTo>
                    <a:cubicBezTo>
                      <a:pt x="923" y="251"/>
                      <a:pt x="923" y="251"/>
                      <a:pt x="922" y="251"/>
                    </a:cubicBezTo>
                    <a:cubicBezTo>
                      <a:pt x="922" y="252"/>
                      <a:pt x="922" y="252"/>
                      <a:pt x="922" y="253"/>
                    </a:cubicBezTo>
                    <a:cubicBezTo>
                      <a:pt x="921" y="252"/>
                      <a:pt x="921" y="253"/>
                      <a:pt x="920" y="254"/>
                    </a:cubicBezTo>
                    <a:cubicBezTo>
                      <a:pt x="920" y="254"/>
                      <a:pt x="920" y="255"/>
                      <a:pt x="920" y="256"/>
                    </a:cubicBezTo>
                    <a:cubicBezTo>
                      <a:pt x="921" y="255"/>
                      <a:pt x="922" y="254"/>
                      <a:pt x="922" y="254"/>
                    </a:cubicBezTo>
                    <a:close/>
                    <a:moveTo>
                      <a:pt x="227" y="970"/>
                    </a:moveTo>
                    <a:cubicBezTo>
                      <a:pt x="227" y="969"/>
                      <a:pt x="228" y="969"/>
                      <a:pt x="228" y="968"/>
                    </a:cubicBezTo>
                    <a:cubicBezTo>
                      <a:pt x="229" y="968"/>
                      <a:pt x="229" y="968"/>
                      <a:pt x="229" y="967"/>
                    </a:cubicBezTo>
                    <a:cubicBezTo>
                      <a:pt x="228" y="967"/>
                      <a:pt x="228" y="967"/>
                      <a:pt x="227" y="966"/>
                    </a:cubicBezTo>
                    <a:cubicBezTo>
                      <a:pt x="227" y="967"/>
                      <a:pt x="226" y="966"/>
                      <a:pt x="225" y="967"/>
                    </a:cubicBezTo>
                    <a:cubicBezTo>
                      <a:pt x="225" y="967"/>
                      <a:pt x="225" y="968"/>
                      <a:pt x="224" y="968"/>
                    </a:cubicBezTo>
                    <a:cubicBezTo>
                      <a:pt x="224" y="969"/>
                      <a:pt x="224" y="969"/>
                      <a:pt x="224" y="970"/>
                    </a:cubicBezTo>
                    <a:cubicBezTo>
                      <a:pt x="225" y="970"/>
                      <a:pt x="226" y="970"/>
                      <a:pt x="227" y="970"/>
                    </a:cubicBezTo>
                    <a:close/>
                    <a:moveTo>
                      <a:pt x="45" y="559"/>
                    </a:moveTo>
                    <a:cubicBezTo>
                      <a:pt x="45" y="559"/>
                      <a:pt x="45" y="559"/>
                      <a:pt x="46" y="559"/>
                    </a:cubicBezTo>
                    <a:cubicBezTo>
                      <a:pt x="46" y="559"/>
                      <a:pt x="47" y="560"/>
                      <a:pt x="47" y="561"/>
                    </a:cubicBezTo>
                    <a:cubicBezTo>
                      <a:pt x="48" y="560"/>
                      <a:pt x="49" y="561"/>
                      <a:pt x="49" y="560"/>
                    </a:cubicBezTo>
                    <a:cubicBezTo>
                      <a:pt x="49" y="560"/>
                      <a:pt x="49" y="559"/>
                      <a:pt x="49" y="559"/>
                    </a:cubicBezTo>
                    <a:cubicBezTo>
                      <a:pt x="48" y="559"/>
                      <a:pt x="47" y="559"/>
                      <a:pt x="47" y="559"/>
                    </a:cubicBezTo>
                    <a:cubicBezTo>
                      <a:pt x="46" y="558"/>
                      <a:pt x="46" y="557"/>
                      <a:pt x="45" y="557"/>
                    </a:cubicBezTo>
                    <a:cubicBezTo>
                      <a:pt x="44" y="557"/>
                      <a:pt x="44" y="557"/>
                      <a:pt x="43" y="557"/>
                    </a:cubicBezTo>
                    <a:cubicBezTo>
                      <a:pt x="43" y="557"/>
                      <a:pt x="43" y="558"/>
                      <a:pt x="43" y="558"/>
                    </a:cubicBezTo>
                    <a:cubicBezTo>
                      <a:pt x="43" y="558"/>
                      <a:pt x="44" y="559"/>
                      <a:pt x="45" y="559"/>
                    </a:cubicBezTo>
                    <a:close/>
                    <a:moveTo>
                      <a:pt x="996" y="557"/>
                    </a:moveTo>
                    <a:cubicBezTo>
                      <a:pt x="996" y="558"/>
                      <a:pt x="996" y="559"/>
                      <a:pt x="997" y="560"/>
                    </a:cubicBezTo>
                    <a:cubicBezTo>
                      <a:pt x="997" y="559"/>
                      <a:pt x="998" y="559"/>
                      <a:pt x="998" y="559"/>
                    </a:cubicBezTo>
                    <a:cubicBezTo>
                      <a:pt x="999" y="558"/>
                      <a:pt x="998" y="557"/>
                      <a:pt x="999" y="557"/>
                    </a:cubicBezTo>
                    <a:cubicBezTo>
                      <a:pt x="999" y="557"/>
                      <a:pt x="1000" y="557"/>
                      <a:pt x="1000" y="557"/>
                    </a:cubicBezTo>
                    <a:cubicBezTo>
                      <a:pt x="1001" y="556"/>
                      <a:pt x="1000" y="556"/>
                      <a:pt x="1000" y="555"/>
                    </a:cubicBezTo>
                    <a:cubicBezTo>
                      <a:pt x="1000" y="556"/>
                      <a:pt x="1000" y="556"/>
                      <a:pt x="999" y="556"/>
                    </a:cubicBezTo>
                    <a:cubicBezTo>
                      <a:pt x="999" y="556"/>
                      <a:pt x="999" y="556"/>
                      <a:pt x="999" y="556"/>
                    </a:cubicBezTo>
                    <a:cubicBezTo>
                      <a:pt x="998" y="556"/>
                      <a:pt x="999" y="555"/>
                      <a:pt x="998" y="555"/>
                    </a:cubicBezTo>
                    <a:cubicBezTo>
                      <a:pt x="998" y="555"/>
                      <a:pt x="997" y="555"/>
                      <a:pt x="997" y="556"/>
                    </a:cubicBezTo>
                    <a:cubicBezTo>
                      <a:pt x="997" y="557"/>
                      <a:pt x="996" y="557"/>
                      <a:pt x="996" y="557"/>
                    </a:cubicBezTo>
                    <a:close/>
                    <a:moveTo>
                      <a:pt x="191" y="538"/>
                    </a:moveTo>
                    <a:cubicBezTo>
                      <a:pt x="192" y="538"/>
                      <a:pt x="192" y="538"/>
                      <a:pt x="192" y="539"/>
                    </a:cubicBezTo>
                    <a:cubicBezTo>
                      <a:pt x="192" y="539"/>
                      <a:pt x="193" y="540"/>
                      <a:pt x="194" y="540"/>
                    </a:cubicBezTo>
                    <a:cubicBezTo>
                      <a:pt x="194" y="540"/>
                      <a:pt x="194" y="540"/>
                      <a:pt x="194" y="540"/>
                    </a:cubicBezTo>
                    <a:cubicBezTo>
                      <a:pt x="194" y="539"/>
                      <a:pt x="193" y="538"/>
                      <a:pt x="192" y="537"/>
                    </a:cubicBezTo>
                    <a:cubicBezTo>
                      <a:pt x="192" y="536"/>
                      <a:pt x="193" y="535"/>
                      <a:pt x="192" y="534"/>
                    </a:cubicBezTo>
                    <a:cubicBezTo>
                      <a:pt x="191" y="535"/>
                      <a:pt x="191" y="534"/>
                      <a:pt x="190" y="535"/>
                    </a:cubicBezTo>
                    <a:cubicBezTo>
                      <a:pt x="190" y="535"/>
                      <a:pt x="190" y="536"/>
                      <a:pt x="190" y="537"/>
                    </a:cubicBezTo>
                    <a:cubicBezTo>
                      <a:pt x="191" y="537"/>
                      <a:pt x="191" y="538"/>
                      <a:pt x="191" y="538"/>
                    </a:cubicBezTo>
                    <a:close/>
                    <a:moveTo>
                      <a:pt x="860" y="887"/>
                    </a:moveTo>
                    <a:cubicBezTo>
                      <a:pt x="859" y="886"/>
                      <a:pt x="860" y="885"/>
                      <a:pt x="859" y="885"/>
                    </a:cubicBezTo>
                    <a:cubicBezTo>
                      <a:pt x="859" y="885"/>
                      <a:pt x="858" y="885"/>
                      <a:pt x="858" y="885"/>
                    </a:cubicBezTo>
                    <a:cubicBezTo>
                      <a:pt x="858" y="886"/>
                      <a:pt x="858" y="886"/>
                      <a:pt x="857" y="887"/>
                    </a:cubicBezTo>
                    <a:cubicBezTo>
                      <a:pt x="857" y="887"/>
                      <a:pt x="857" y="887"/>
                      <a:pt x="857" y="887"/>
                    </a:cubicBezTo>
                    <a:cubicBezTo>
                      <a:pt x="857" y="888"/>
                      <a:pt x="857" y="888"/>
                      <a:pt x="858" y="888"/>
                    </a:cubicBezTo>
                    <a:cubicBezTo>
                      <a:pt x="858" y="889"/>
                      <a:pt x="857" y="889"/>
                      <a:pt x="858" y="889"/>
                    </a:cubicBezTo>
                    <a:cubicBezTo>
                      <a:pt x="860" y="889"/>
                      <a:pt x="860" y="887"/>
                      <a:pt x="860" y="887"/>
                    </a:cubicBezTo>
                    <a:close/>
                    <a:moveTo>
                      <a:pt x="951" y="629"/>
                    </a:moveTo>
                    <a:cubicBezTo>
                      <a:pt x="950" y="628"/>
                      <a:pt x="950" y="629"/>
                      <a:pt x="949" y="629"/>
                    </a:cubicBezTo>
                    <a:cubicBezTo>
                      <a:pt x="948" y="629"/>
                      <a:pt x="947" y="629"/>
                      <a:pt x="946" y="629"/>
                    </a:cubicBezTo>
                    <a:cubicBezTo>
                      <a:pt x="946" y="630"/>
                      <a:pt x="945" y="630"/>
                      <a:pt x="945" y="630"/>
                    </a:cubicBezTo>
                    <a:cubicBezTo>
                      <a:pt x="945" y="631"/>
                      <a:pt x="945" y="631"/>
                      <a:pt x="945" y="631"/>
                    </a:cubicBezTo>
                    <a:cubicBezTo>
                      <a:pt x="946" y="632"/>
                      <a:pt x="946" y="631"/>
                      <a:pt x="947" y="631"/>
                    </a:cubicBezTo>
                    <a:cubicBezTo>
                      <a:pt x="947" y="631"/>
                      <a:pt x="948" y="631"/>
                      <a:pt x="948" y="631"/>
                    </a:cubicBezTo>
                    <a:cubicBezTo>
                      <a:pt x="948" y="630"/>
                      <a:pt x="949" y="630"/>
                      <a:pt x="949" y="630"/>
                    </a:cubicBezTo>
                    <a:cubicBezTo>
                      <a:pt x="950" y="630"/>
                      <a:pt x="950" y="630"/>
                      <a:pt x="951" y="630"/>
                    </a:cubicBezTo>
                    <a:cubicBezTo>
                      <a:pt x="951" y="629"/>
                      <a:pt x="952" y="629"/>
                      <a:pt x="951" y="629"/>
                    </a:cubicBezTo>
                    <a:close/>
                    <a:moveTo>
                      <a:pt x="587" y="971"/>
                    </a:moveTo>
                    <a:cubicBezTo>
                      <a:pt x="587" y="972"/>
                      <a:pt x="587" y="972"/>
                      <a:pt x="587" y="973"/>
                    </a:cubicBezTo>
                    <a:cubicBezTo>
                      <a:pt x="587" y="973"/>
                      <a:pt x="587" y="974"/>
                      <a:pt x="588" y="974"/>
                    </a:cubicBezTo>
                    <a:cubicBezTo>
                      <a:pt x="590" y="974"/>
                      <a:pt x="590" y="974"/>
                      <a:pt x="590" y="974"/>
                    </a:cubicBezTo>
                    <a:cubicBezTo>
                      <a:pt x="590" y="973"/>
                      <a:pt x="590" y="973"/>
                      <a:pt x="590" y="972"/>
                    </a:cubicBezTo>
                    <a:cubicBezTo>
                      <a:pt x="590" y="972"/>
                      <a:pt x="590" y="972"/>
                      <a:pt x="589" y="971"/>
                    </a:cubicBezTo>
                    <a:cubicBezTo>
                      <a:pt x="589" y="971"/>
                      <a:pt x="589" y="972"/>
                      <a:pt x="589" y="972"/>
                    </a:cubicBezTo>
                    <a:cubicBezTo>
                      <a:pt x="588" y="972"/>
                      <a:pt x="588" y="971"/>
                      <a:pt x="588" y="970"/>
                    </a:cubicBezTo>
                    <a:cubicBezTo>
                      <a:pt x="588" y="971"/>
                      <a:pt x="587" y="971"/>
                      <a:pt x="587" y="971"/>
                    </a:cubicBezTo>
                    <a:close/>
                    <a:moveTo>
                      <a:pt x="891" y="874"/>
                    </a:moveTo>
                    <a:cubicBezTo>
                      <a:pt x="891" y="874"/>
                      <a:pt x="891" y="874"/>
                      <a:pt x="891" y="875"/>
                    </a:cubicBezTo>
                    <a:cubicBezTo>
                      <a:pt x="892" y="875"/>
                      <a:pt x="892" y="875"/>
                      <a:pt x="892" y="875"/>
                    </a:cubicBezTo>
                    <a:cubicBezTo>
                      <a:pt x="892" y="876"/>
                      <a:pt x="892" y="876"/>
                      <a:pt x="893" y="876"/>
                    </a:cubicBezTo>
                    <a:cubicBezTo>
                      <a:pt x="893" y="876"/>
                      <a:pt x="893" y="875"/>
                      <a:pt x="893" y="875"/>
                    </a:cubicBezTo>
                    <a:cubicBezTo>
                      <a:pt x="894" y="875"/>
                      <a:pt x="894" y="875"/>
                      <a:pt x="895" y="875"/>
                    </a:cubicBezTo>
                    <a:cubicBezTo>
                      <a:pt x="894" y="874"/>
                      <a:pt x="895" y="873"/>
                      <a:pt x="894" y="873"/>
                    </a:cubicBezTo>
                    <a:cubicBezTo>
                      <a:pt x="894" y="873"/>
                      <a:pt x="893" y="873"/>
                      <a:pt x="893" y="873"/>
                    </a:cubicBezTo>
                    <a:cubicBezTo>
                      <a:pt x="892" y="872"/>
                      <a:pt x="892" y="872"/>
                      <a:pt x="892" y="872"/>
                    </a:cubicBezTo>
                    <a:cubicBezTo>
                      <a:pt x="892" y="873"/>
                      <a:pt x="892" y="873"/>
                      <a:pt x="891" y="874"/>
                    </a:cubicBezTo>
                    <a:close/>
                    <a:moveTo>
                      <a:pt x="138" y="759"/>
                    </a:moveTo>
                    <a:cubicBezTo>
                      <a:pt x="138" y="758"/>
                      <a:pt x="138" y="758"/>
                      <a:pt x="139" y="757"/>
                    </a:cubicBezTo>
                    <a:cubicBezTo>
                      <a:pt x="139" y="757"/>
                      <a:pt x="139" y="756"/>
                      <a:pt x="139" y="755"/>
                    </a:cubicBezTo>
                    <a:cubicBezTo>
                      <a:pt x="138" y="756"/>
                      <a:pt x="137" y="756"/>
                      <a:pt x="136" y="757"/>
                    </a:cubicBezTo>
                    <a:cubicBezTo>
                      <a:pt x="136" y="758"/>
                      <a:pt x="136" y="760"/>
                      <a:pt x="136" y="761"/>
                    </a:cubicBezTo>
                    <a:cubicBezTo>
                      <a:pt x="137" y="761"/>
                      <a:pt x="137" y="760"/>
                      <a:pt x="138" y="759"/>
                    </a:cubicBezTo>
                    <a:close/>
                    <a:moveTo>
                      <a:pt x="944" y="461"/>
                    </a:moveTo>
                    <a:cubicBezTo>
                      <a:pt x="944" y="461"/>
                      <a:pt x="943" y="461"/>
                      <a:pt x="943" y="461"/>
                    </a:cubicBezTo>
                    <a:cubicBezTo>
                      <a:pt x="943" y="461"/>
                      <a:pt x="942" y="461"/>
                      <a:pt x="942" y="461"/>
                    </a:cubicBezTo>
                    <a:cubicBezTo>
                      <a:pt x="942" y="461"/>
                      <a:pt x="942" y="461"/>
                      <a:pt x="941" y="461"/>
                    </a:cubicBezTo>
                    <a:cubicBezTo>
                      <a:pt x="941" y="460"/>
                      <a:pt x="941" y="460"/>
                      <a:pt x="940" y="461"/>
                    </a:cubicBezTo>
                    <a:cubicBezTo>
                      <a:pt x="941" y="462"/>
                      <a:pt x="941" y="462"/>
                      <a:pt x="942" y="463"/>
                    </a:cubicBezTo>
                    <a:cubicBezTo>
                      <a:pt x="943" y="463"/>
                      <a:pt x="944" y="463"/>
                      <a:pt x="945" y="463"/>
                    </a:cubicBezTo>
                    <a:cubicBezTo>
                      <a:pt x="946" y="463"/>
                      <a:pt x="946" y="462"/>
                      <a:pt x="946" y="462"/>
                    </a:cubicBezTo>
                    <a:cubicBezTo>
                      <a:pt x="946" y="462"/>
                      <a:pt x="946" y="462"/>
                      <a:pt x="946" y="461"/>
                    </a:cubicBezTo>
                    <a:cubicBezTo>
                      <a:pt x="945" y="461"/>
                      <a:pt x="945" y="461"/>
                      <a:pt x="944" y="461"/>
                    </a:cubicBezTo>
                    <a:close/>
                    <a:moveTo>
                      <a:pt x="584" y="950"/>
                    </a:moveTo>
                    <a:cubicBezTo>
                      <a:pt x="584" y="950"/>
                      <a:pt x="583" y="950"/>
                      <a:pt x="583" y="951"/>
                    </a:cubicBezTo>
                    <a:cubicBezTo>
                      <a:pt x="583" y="951"/>
                      <a:pt x="584" y="951"/>
                      <a:pt x="584" y="951"/>
                    </a:cubicBezTo>
                    <a:cubicBezTo>
                      <a:pt x="584" y="952"/>
                      <a:pt x="584" y="953"/>
                      <a:pt x="584" y="954"/>
                    </a:cubicBezTo>
                    <a:cubicBezTo>
                      <a:pt x="584" y="954"/>
                      <a:pt x="585" y="955"/>
                      <a:pt x="585" y="955"/>
                    </a:cubicBezTo>
                    <a:cubicBezTo>
                      <a:pt x="585" y="954"/>
                      <a:pt x="585" y="953"/>
                      <a:pt x="585" y="953"/>
                    </a:cubicBezTo>
                    <a:cubicBezTo>
                      <a:pt x="585" y="952"/>
                      <a:pt x="585" y="952"/>
                      <a:pt x="585" y="952"/>
                    </a:cubicBezTo>
                    <a:cubicBezTo>
                      <a:pt x="585" y="951"/>
                      <a:pt x="585" y="951"/>
                      <a:pt x="585" y="951"/>
                    </a:cubicBezTo>
                    <a:cubicBezTo>
                      <a:pt x="585" y="950"/>
                      <a:pt x="585" y="950"/>
                      <a:pt x="585" y="950"/>
                    </a:cubicBezTo>
                    <a:cubicBezTo>
                      <a:pt x="585" y="949"/>
                      <a:pt x="585" y="949"/>
                      <a:pt x="584" y="948"/>
                    </a:cubicBezTo>
                    <a:cubicBezTo>
                      <a:pt x="584" y="949"/>
                      <a:pt x="584" y="949"/>
                      <a:pt x="584" y="950"/>
                    </a:cubicBezTo>
                    <a:close/>
                    <a:moveTo>
                      <a:pt x="775" y="946"/>
                    </a:moveTo>
                    <a:cubicBezTo>
                      <a:pt x="775" y="946"/>
                      <a:pt x="775" y="946"/>
                      <a:pt x="775" y="945"/>
                    </a:cubicBezTo>
                    <a:cubicBezTo>
                      <a:pt x="775" y="944"/>
                      <a:pt x="774" y="943"/>
                      <a:pt x="773" y="942"/>
                    </a:cubicBezTo>
                    <a:cubicBezTo>
                      <a:pt x="773" y="943"/>
                      <a:pt x="772" y="943"/>
                      <a:pt x="772" y="944"/>
                    </a:cubicBezTo>
                    <a:cubicBezTo>
                      <a:pt x="772" y="945"/>
                      <a:pt x="774" y="945"/>
                      <a:pt x="775" y="946"/>
                    </a:cubicBezTo>
                    <a:close/>
                    <a:moveTo>
                      <a:pt x="809" y="283"/>
                    </a:moveTo>
                    <a:cubicBezTo>
                      <a:pt x="808" y="284"/>
                      <a:pt x="807" y="284"/>
                      <a:pt x="808" y="285"/>
                    </a:cubicBezTo>
                    <a:cubicBezTo>
                      <a:pt x="808" y="285"/>
                      <a:pt x="809" y="285"/>
                      <a:pt x="810" y="285"/>
                    </a:cubicBezTo>
                    <a:cubicBezTo>
                      <a:pt x="810" y="284"/>
                      <a:pt x="812" y="285"/>
                      <a:pt x="812" y="283"/>
                    </a:cubicBezTo>
                    <a:cubicBezTo>
                      <a:pt x="811" y="283"/>
                      <a:pt x="810" y="283"/>
                      <a:pt x="809" y="283"/>
                    </a:cubicBezTo>
                    <a:close/>
                    <a:moveTo>
                      <a:pt x="877" y="890"/>
                    </a:moveTo>
                    <a:cubicBezTo>
                      <a:pt x="876" y="889"/>
                      <a:pt x="875" y="890"/>
                      <a:pt x="874" y="889"/>
                    </a:cubicBezTo>
                    <a:cubicBezTo>
                      <a:pt x="874" y="889"/>
                      <a:pt x="874" y="888"/>
                      <a:pt x="873" y="889"/>
                    </a:cubicBezTo>
                    <a:cubicBezTo>
                      <a:pt x="873" y="889"/>
                      <a:pt x="873" y="889"/>
                      <a:pt x="873" y="890"/>
                    </a:cubicBezTo>
                    <a:cubicBezTo>
                      <a:pt x="873" y="890"/>
                      <a:pt x="874" y="891"/>
                      <a:pt x="874" y="891"/>
                    </a:cubicBezTo>
                    <a:cubicBezTo>
                      <a:pt x="875" y="891"/>
                      <a:pt x="875" y="891"/>
                      <a:pt x="875" y="891"/>
                    </a:cubicBezTo>
                    <a:cubicBezTo>
                      <a:pt x="875" y="891"/>
                      <a:pt x="876" y="890"/>
                      <a:pt x="877" y="890"/>
                    </a:cubicBezTo>
                    <a:close/>
                    <a:moveTo>
                      <a:pt x="329" y="83"/>
                    </a:moveTo>
                    <a:cubicBezTo>
                      <a:pt x="329" y="83"/>
                      <a:pt x="329" y="82"/>
                      <a:pt x="330" y="82"/>
                    </a:cubicBezTo>
                    <a:cubicBezTo>
                      <a:pt x="330" y="81"/>
                      <a:pt x="330" y="80"/>
                      <a:pt x="330" y="78"/>
                    </a:cubicBezTo>
                    <a:cubicBezTo>
                      <a:pt x="330" y="78"/>
                      <a:pt x="330" y="78"/>
                      <a:pt x="330" y="78"/>
                    </a:cubicBezTo>
                    <a:cubicBezTo>
                      <a:pt x="330" y="77"/>
                      <a:pt x="330" y="76"/>
                      <a:pt x="330" y="76"/>
                    </a:cubicBezTo>
                    <a:cubicBezTo>
                      <a:pt x="330" y="77"/>
                      <a:pt x="329" y="77"/>
                      <a:pt x="329" y="78"/>
                    </a:cubicBezTo>
                    <a:cubicBezTo>
                      <a:pt x="329" y="79"/>
                      <a:pt x="329" y="80"/>
                      <a:pt x="329" y="81"/>
                    </a:cubicBezTo>
                    <a:cubicBezTo>
                      <a:pt x="328" y="82"/>
                      <a:pt x="328" y="82"/>
                      <a:pt x="329" y="83"/>
                    </a:cubicBezTo>
                    <a:close/>
                    <a:moveTo>
                      <a:pt x="880" y="258"/>
                    </a:moveTo>
                    <a:cubicBezTo>
                      <a:pt x="878" y="258"/>
                      <a:pt x="877" y="258"/>
                      <a:pt x="875" y="258"/>
                    </a:cubicBezTo>
                    <a:cubicBezTo>
                      <a:pt x="875" y="258"/>
                      <a:pt x="875" y="259"/>
                      <a:pt x="875" y="259"/>
                    </a:cubicBezTo>
                    <a:cubicBezTo>
                      <a:pt x="875" y="259"/>
                      <a:pt x="876" y="259"/>
                      <a:pt x="876" y="259"/>
                    </a:cubicBezTo>
                    <a:cubicBezTo>
                      <a:pt x="877" y="259"/>
                      <a:pt x="877" y="260"/>
                      <a:pt x="877" y="260"/>
                    </a:cubicBezTo>
                    <a:cubicBezTo>
                      <a:pt x="878" y="260"/>
                      <a:pt x="879" y="260"/>
                      <a:pt x="879" y="260"/>
                    </a:cubicBezTo>
                    <a:cubicBezTo>
                      <a:pt x="880" y="259"/>
                      <a:pt x="880" y="259"/>
                      <a:pt x="880" y="259"/>
                    </a:cubicBezTo>
                    <a:cubicBezTo>
                      <a:pt x="880" y="259"/>
                      <a:pt x="880" y="258"/>
                      <a:pt x="880" y="258"/>
                    </a:cubicBezTo>
                    <a:close/>
                    <a:moveTo>
                      <a:pt x="588" y="965"/>
                    </a:moveTo>
                    <a:cubicBezTo>
                      <a:pt x="587" y="965"/>
                      <a:pt x="586" y="964"/>
                      <a:pt x="586" y="964"/>
                    </a:cubicBezTo>
                    <a:cubicBezTo>
                      <a:pt x="586" y="963"/>
                      <a:pt x="587" y="963"/>
                      <a:pt x="587" y="963"/>
                    </a:cubicBezTo>
                    <a:cubicBezTo>
                      <a:pt x="587" y="963"/>
                      <a:pt x="586" y="962"/>
                      <a:pt x="586" y="962"/>
                    </a:cubicBezTo>
                    <a:cubicBezTo>
                      <a:pt x="586" y="962"/>
                      <a:pt x="586" y="961"/>
                      <a:pt x="585" y="961"/>
                    </a:cubicBezTo>
                    <a:cubicBezTo>
                      <a:pt x="585" y="962"/>
                      <a:pt x="585" y="964"/>
                      <a:pt x="585" y="965"/>
                    </a:cubicBezTo>
                    <a:cubicBezTo>
                      <a:pt x="586" y="965"/>
                      <a:pt x="586" y="966"/>
                      <a:pt x="586" y="966"/>
                    </a:cubicBezTo>
                    <a:cubicBezTo>
                      <a:pt x="587" y="966"/>
                      <a:pt x="587" y="965"/>
                      <a:pt x="588" y="965"/>
                    </a:cubicBezTo>
                    <a:close/>
                    <a:moveTo>
                      <a:pt x="801" y="873"/>
                    </a:moveTo>
                    <a:cubicBezTo>
                      <a:pt x="802" y="872"/>
                      <a:pt x="802" y="871"/>
                      <a:pt x="803" y="871"/>
                    </a:cubicBezTo>
                    <a:cubicBezTo>
                      <a:pt x="803" y="870"/>
                      <a:pt x="802" y="870"/>
                      <a:pt x="802" y="870"/>
                    </a:cubicBezTo>
                    <a:cubicBezTo>
                      <a:pt x="801" y="870"/>
                      <a:pt x="801" y="871"/>
                      <a:pt x="801" y="871"/>
                    </a:cubicBezTo>
                    <a:cubicBezTo>
                      <a:pt x="800" y="871"/>
                      <a:pt x="800" y="871"/>
                      <a:pt x="799" y="871"/>
                    </a:cubicBezTo>
                    <a:cubicBezTo>
                      <a:pt x="800" y="872"/>
                      <a:pt x="800" y="873"/>
                      <a:pt x="801" y="873"/>
                    </a:cubicBezTo>
                    <a:close/>
                    <a:moveTo>
                      <a:pt x="265" y="86"/>
                    </a:moveTo>
                    <a:cubicBezTo>
                      <a:pt x="264" y="86"/>
                      <a:pt x="264" y="85"/>
                      <a:pt x="264" y="85"/>
                    </a:cubicBezTo>
                    <a:cubicBezTo>
                      <a:pt x="263" y="85"/>
                      <a:pt x="264" y="84"/>
                      <a:pt x="263" y="84"/>
                    </a:cubicBezTo>
                    <a:cubicBezTo>
                      <a:pt x="263" y="84"/>
                      <a:pt x="263" y="85"/>
                      <a:pt x="263" y="86"/>
                    </a:cubicBezTo>
                    <a:cubicBezTo>
                      <a:pt x="263" y="86"/>
                      <a:pt x="263" y="86"/>
                      <a:pt x="263" y="86"/>
                    </a:cubicBezTo>
                    <a:cubicBezTo>
                      <a:pt x="263" y="87"/>
                      <a:pt x="263" y="87"/>
                      <a:pt x="264" y="88"/>
                    </a:cubicBezTo>
                    <a:cubicBezTo>
                      <a:pt x="264" y="88"/>
                      <a:pt x="264" y="89"/>
                      <a:pt x="265" y="89"/>
                    </a:cubicBezTo>
                    <a:cubicBezTo>
                      <a:pt x="265" y="88"/>
                      <a:pt x="265" y="87"/>
                      <a:pt x="265" y="86"/>
                    </a:cubicBezTo>
                    <a:close/>
                    <a:moveTo>
                      <a:pt x="914" y="265"/>
                    </a:moveTo>
                    <a:cubicBezTo>
                      <a:pt x="914" y="264"/>
                      <a:pt x="914" y="263"/>
                      <a:pt x="914" y="263"/>
                    </a:cubicBezTo>
                    <a:cubicBezTo>
                      <a:pt x="913" y="263"/>
                      <a:pt x="912" y="264"/>
                      <a:pt x="912" y="265"/>
                    </a:cubicBezTo>
                    <a:cubicBezTo>
                      <a:pt x="912" y="266"/>
                      <a:pt x="911" y="266"/>
                      <a:pt x="911" y="267"/>
                    </a:cubicBezTo>
                    <a:cubicBezTo>
                      <a:pt x="912" y="267"/>
                      <a:pt x="913" y="265"/>
                      <a:pt x="914" y="265"/>
                    </a:cubicBezTo>
                    <a:close/>
                    <a:moveTo>
                      <a:pt x="881" y="845"/>
                    </a:moveTo>
                    <a:cubicBezTo>
                      <a:pt x="882" y="846"/>
                      <a:pt x="882" y="847"/>
                      <a:pt x="883" y="847"/>
                    </a:cubicBezTo>
                    <a:cubicBezTo>
                      <a:pt x="883" y="847"/>
                      <a:pt x="884" y="847"/>
                      <a:pt x="884" y="846"/>
                    </a:cubicBezTo>
                    <a:cubicBezTo>
                      <a:pt x="883" y="845"/>
                      <a:pt x="882" y="845"/>
                      <a:pt x="881" y="844"/>
                    </a:cubicBezTo>
                    <a:cubicBezTo>
                      <a:pt x="881" y="844"/>
                      <a:pt x="880" y="844"/>
                      <a:pt x="880" y="844"/>
                    </a:cubicBezTo>
                    <a:cubicBezTo>
                      <a:pt x="880" y="845"/>
                      <a:pt x="881" y="845"/>
                      <a:pt x="881" y="845"/>
                    </a:cubicBezTo>
                    <a:close/>
                    <a:moveTo>
                      <a:pt x="320" y="129"/>
                    </a:moveTo>
                    <a:cubicBezTo>
                      <a:pt x="320" y="129"/>
                      <a:pt x="320" y="129"/>
                      <a:pt x="320" y="129"/>
                    </a:cubicBezTo>
                    <a:cubicBezTo>
                      <a:pt x="320" y="129"/>
                      <a:pt x="320" y="129"/>
                      <a:pt x="321" y="129"/>
                    </a:cubicBezTo>
                    <a:cubicBezTo>
                      <a:pt x="321" y="128"/>
                      <a:pt x="321" y="128"/>
                      <a:pt x="322" y="128"/>
                    </a:cubicBezTo>
                    <a:cubicBezTo>
                      <a:pt x="322" y="127"/>
                      <a:pt x="322" y="126"/>
                      <a:pt x="322" y="124"/>
                    </a:cubicBezTo>
                    <a:cubicBezTo>
                      <a:pt x="320" y="126"/>
                      <a:pt x="320" y="127"/>
                      <a:pt x="320" y="129"/>
                    </a:cubicBezTo>
                    <a:close/>
                    <a:moveTo>
                      <a:pt x="511" y="838"/>
                    </a:moveTo>
                    <a:cubicBezTo>
                      <a:pt x="511" y="837"/>
                      <a:pt x="511" y="836"/>
                      <a:pt x="510" y="836"/>
                    </a:cubicBezTo>
                    <a:cubicBezTo>
                      <a:pt x="510" y="836"/>
                      <a:pt x="510" y="836"/>
                      <a:pt x="510" y="836"/>
                    </a:cubicBezTo>
                    <a:cubicBezTo>
                      <a:pt x="509" y="836"/>
                      <a:pt x="508" y="837"/>
                      <a:pt x="509" y="838"/>
                    </a:cubicBezTo>
                    <a:cubicBezTo>
                      <a:pt x="509" y="838"/>
                      <a:pt x="509" y="838"/>
                      <a:pt x="510" y="839"/>
                    </a:cubicBezTo>
                    <a:cubicBezTo>
                      <a:pt x="510" y="838"/>
                      <a:pt x="510" y="838"/>
                      <a:pt x="511" y="838"/>
                    </a:cubicBezTo>
                    <a:close/>
                    <a:moveTo>
                      <a:pt x="590" y="51"/>
                    </a:moveTo>
                    <a:cubicBezTo>
                      <a:pt x="590" y="52"/>
                      <a:pt x="590" y="52"/>
                      <a:pt x="590" y="53"/>
                    </a:cubicBezTo>
                    <a:cubicBezTo>
                      <a:pt x="591" y="53"/>
                      <a:pt x="590" y="52"/>
                      <a:pt x="590" y="52"/>
                    </a:cubicBezTo>
                    <a:cubicBezTo>
                      <a:pt x="591" y="51"/>
                      <a:pt x="592" y="50"/>
                      <a:pt x="592" y="49"/>
                    </a:cubicBezTo>
                    <a:cubicBezTo>
                      <a:pt x="592" y="49"/>
                      <a:pt x="592" y="49"/>
                      <a:pt x="592" y="48"/>
                    </a:cubicBezTo>
                    <a:cubicBezTo>
                      <a:pt x="591" y="49"/>
                      <a:pt x="591" y="50"/>
                      <a:pt x="590" y="51"/>
                    </a:cubicBezTo>
                    <a:close/>
                    <a:moveTo>
                      <a:pt x="882" y="896"/>
                    </a:moveTo>
                    <a:cubicBezTo>
                      <a:pt x="883" y="895"/>
                      <a:pt x="883" y="895"/>
                      <a:pt x="884" y="895"/>
                    </a:cubicBezTo>
                    <a:cubicBezTo>
                      <a:pt x="884" y="894"/>
                      <a:pt x="884" y="894"/>
                      <a:pt x="884" y="894"/>
                    </a:cubicBezTo>
                    <a:cubicBezTo>
                      <a:pt x="883" y="894"/>
                      <a:pt x="883" y="894"/>
                      <a:pt x="882" y="894"/>
                    </a:cubicBezTo>
                    <a:cubicBezTo>
                      <a:pt x="882" y="894"/>
                      <a:pt x="881" y="894"/>
                      <a:pt x="881" y="895"/>
                    </a:cubicBezTo>
                    <a:cubicBezTo>
                      <a:pt x="881" y="895"/>
                      <a:pt x="881" y="895"/>
                      <a:pt x="881" y="896"/>
                    </a:cubicBezTo>
                    <a:cubicBezTo>
                      <a:pt x="881" y="896"/>
                      <a:pt x="882" y="896"/>
                      <a:pt x="882" y="896"/>
                    </a:cubicBezTo>
                    <a:close/>
                    <a:moveTo>
                      <a:pt x="653" y="79"/>
                    </a:moveTo>
                    <a:cubicBezTo>
                      <a:pt x="653" y="78"/>
                      <a:pt x="653" y="77"/>
                      <a:pt x="653" y="76"/>
                    </a:cubicBezTo>
                    <a:cubicBezTo>
                      <a:pt x="653" y="76"/>
                      <a:pt x="652" y="76"/>
                      <a:pt x="652" y="76"/>
                    </a:cubicBezTo>
                    <a:cubicBezTo>
                      <a:pt x="652" y="75"/>
                      <a:pt x="653" y="74"/>
                      <a:pt x="651" y="74"/>
                    </a:cubicBezTo>
                    <a:cubicBezTo>
                      <a:pt x="651" y="75"/>
                      <a:pt x="651" y="75"/>
                      <a:pt x="651" y="76"/>
                    </a:cubicBezTo>
                    <a:cubicBezTo>
                      <a:pt x="652" y="77"/>
                      <a:pt x="652" y="77"/>
                      <a:pt x="652" y="77"/>
                    </a:cubicBezTo>
                    <a:cubicBezTo>
                      <a:pt x="652" y="78"/>
                      <a:pt x="652" y="79"/>
                      <a:pt x="653" y="80"/>
                    </a:cubicBezTo>
                    <a:cubicBezTo>
                      <a:pt x="653" y="79"/>
                      <a:pt x="653" y="79"/>
                      <a:pt x="653" y="79"/>
                    </a:cubicBezTo>
                    <a:close/>
                    <a:moveTo>
                      <a:pt x="948" y="739"/>
                    </a:moveTo>
                    <a:cubicBezTo>
                      <a:pt x="948" y="739"/>
                      <a:pt x="949" y="740"/>
                      <a:pt x="949" y="740"/>
                    </a:cubicBezTo>
                    <a:cubicBezTo>
                      <a:pt x="949" y="740"/>
                      <a:pt x="950" y="740"/>
                      <a:pt x="950" y="740"/>
                    </a:cubicBezTo>
                    <a:cubicBezTo>
                      <a:pt x="950" y="739"/>
                      <a:pt x="950" y="738"/>
                      <a:pt x="950" y="738"/>
                    </a:cubicBezTo>
                    <a:cubicBezTo>
                      <a:pt x="949" y="738"/>
                      <a:pt x="949" y="738"/>
                      <a:pt x="948" y="738"/>
                    </a:cubicBezTo>
                    <a:cubicBezTo>
                      <a:pt x="948" y="738"/>
                      <a:pt x="948" y="738"/>
                      <a:pt x="948" y="739"/>
                    </a:cubicBezTo>
                    <a:close/>
                    <a:moveTo>
                      <a:pt x="276" y="95"/>
                    </a:moveTo>
                    <a:cubicBezTo>
                      <a:pt x="275" y="97"/>
                      <a:pt x="277" y="97"/>
                      <a:pt x="276" y="98"/>
                    </a:cubicBezTo>
                    <a:cubicBezTo>
                      <a:pt x="276" y="98"/>
                      <a:pt x="276" y="98"/>
                      <a:pt x="276" y="99"/>
                    </a:cubicBezTo>
                    <a:cubicBezTo>
                      <a:pt x="276" y="99"/>
                      <a:pt x="276" y="99"/>
                      <a:pt x="277" y="99"/>
                    </a:cubicBezTo>
                    <a:cubicBezTo>
                      <a:pt x="277" y="98"/>
                      <a:pt x="277" y="98"/>
                      <a:pt x="277" y="97"/>
                    </a:cubicBezTo>
                    <a:cubicBezTo>
                      <a:pt x="277" y="97"/>
                      <a:pt x="276" y="96"/>
                      <a:pt x="276" y="95"/>
                    </a:cubicBezTo>
                    <a:close/>
                    <a:moveTo>
                      <a:pt x="843" y="891"/>
                    </a:moveTo>
                    <a:cubicBezTo>
                      <a:pt x="844" y="891"/>
                      <a:pt x="844" y="890"/>
                      <a:pt x="844" y="890"/>
                    </a:cubicBezTo>
                    <a:cubicBezTo>
                      <a:pt x="844" y="889"/>
                      <a:pt x="843" y="889"/>
                      <a:pt x="843" y="889"/>
                    </a:cubicBezTo>
                    <a:cubicBezTo>
                      <a:pt x="842" y="889"/>
                      <a:pt x="842" y="889"/>
                      <a:pt x="841" y="889"/>
                    </a:cubicBezTo>
                    <a:cubicBezTo>
                      <a:pt x="842" y="889"/>
                      <a:pt x="843" y="890"/>
                      <a:pt x="843" y="891"/>
                    </a:cubicBezTo>
                    <a:close/>
                    <a:moveTo>
                      <a:pt x="892" y="877"/>
                    </a:moveTo>
                    <a:cubicBezTo>
                      <a:pt x="892" y="877"/>
                      <a:pt x="892" y="877"/>
                      <a:pt x="891" y="877"/>
                    </a:cubicBezTo>
                    <a:cubicBezTo>
                      <a:pt x="891" y="878"/>
                      <a:pt x="892" y="878"/>
                      <a:pt x="893" y="879"/>
                    </a:cubicBezTo>
                    <a:cubicBezTo>
                      <a:pt x="893" y="879"/>
                      <a:pt x="893" y="879"/>
                      <a:pt x="893" y="879"/>
                    </a:cubicBezTo>
                    <a:cubicBezTo>
                      <a:pt x="894" y="879"/>
                      <a:pt x="894" y="879"/>
                      <a:pt x="894" y="878"/>
                    </a:cubicBezTo>
                    <a:cubicBezTo>
                      <a:pt x="894" y="878"/>
                      <a:pt x="893" y="877"/>
                      <a:pt x="892" y="877"/>
                    </a:cubicBezTo>
                    <a:close/>
                    <a:moveTo>
                      <a:pt x="875" y="893"/>
                    </a:moveTo>
                    <a:cubicBezTo>
                      <a:pt x="876" y="893"/>
                      <a:pt x="876" y="893"/>
                      <a:pt x="876" y="894"/>
                    </a:cubicBezTo>
                    <a:cubicBezTo>
                      <a:pt x="877" y="893"/>
                      <a:pt x="877" y="893"/>
                      <a:pt x="878" y="893"/>
                    </a:cubicBezTo>
                    <a:cubicBezTo>
                      <a:pt x="877" y="892"/>
                      <a:pt x="878" y="891"/>
                      <a:pt x="877" y="891"/>
                    </a:cubicBezTo>
                    <a:cubicBezTo>
                      <a:pt x="877" y="891"/>
                      <a:pt x="876" y="892"/>
                      <a:pt x="875" y="891"/>
                    </a:cubicBezTo>
                    <a:cubicBezTo>
                      <a:pt x="875" y="892"/>
                      <a:pt x="875" y="892"/>
                      <a:pt x="875" y="893"/>
                    </a:cubicBezTo>
                    <a:close/>
                    <a:moveTo>
                      <a:pt x="17" y="471"/>
                    </a:moveTo>
                    <a:cubicBezTo>
                      <a:pt x="17" y="471"/>
                      <a:pt x="16" y="470"/>
                      <a:pt x="15" y="470"/>
                    </a:cubicBezTo>
                    <a:cubicBezTo>
                      <a:pt x="15" y="470"/>
                      <a:pt x="15" y="470"/>
                      <a:pt x="15" y="471"/>
                    </a:cubicBezTo>
                    <a:cubicBezTo>
                      <a:pt x="15" y="471"/>
                      <a:pt x="15" y="472"/>
                      <a:pt x="16" y="472"/>
                    </a:cubicBezTo>
                    <a:cubicBezTo>
                      <a:pt x="16" y="472"/>
                      <a:pt x="17" y="472"/>
                      <a:pt x="17" y="471"/>
                    </a:cubicBezTo>
                    <a:close/>
                    <a:moveTo>
                      <a:pt x="512" y="143"/>
                    </a:moveTo>
                    <a:cubicBezTo>
                      <a:pt x="510" y="142"/>
                      <a:pt x="510" y="142"/>
                      <a:pt x="509" y="143"/>
                    </a:cubicBezTo>
                    <a:cubicBezTo>
                      <a:pt x="509" y="143"/>
                      <a:pt x="508" y="144"/>
                      <a:pt x="509" y="144"/>
                    </a:cubicBezTo>
                    <a:cubicBezTo>
                      <a:pt x="509" y="144"/>
                      <a:pt x="510" y="144"/>
                      <a:pt x="510" y="144"/>
                    </a:cubicBezTo>
                    <a:cubicBezTo>
                      <a:pt x="511" y="144"/>
                      <a:pt x="511" y="143"/>
                      <a:pt x="512" y="143"/>
                    </a:cubicBezTo>
                    <a:close/>
                    <a:moveTo>
                      <a:pt x="239" y="936"/>
                    </a:moveTo>
                    <a:cubicBezTo>
                      <a:pt x="239" y="935"/>
                      <a:pt x="240" y="935"/>
                      <a:pt x="239" y="934"/>
                    </a:cubicBezTo>
                    <a:cubicBezTo>
                      <a:pt x="239" y="934"/>
                      <a:pt x="239" y="934"/>
                      <a:pt x="238" y="934"/>
                    </a:cubicBezTo>
                    <a:cubicBezTo>
                      <a:pt x="238" y="934"/>
                      <a:pt x="238" y="935"/>
                      <a:pt x="237" y="935"/>
                    </a:cubicBezTo>
                    <a:cubicBezTo>
                      <a:pt x="238" y="936"/>
                      <a:pt x="238" y="937"/>
                      <a:pt x="239" y="936"/>
                    </a:cubicBezTo>
                    <a:close/>
                    <a:moveTo>
                      <a:pt x="607" y="55"/>
                    </a:moveTo>
                    <a:cubicBezTo>
                      <a:pt x="607" y="57"/>
                      <a:pt x="607" y="57"/>
                      <a:pt x="607" y="57"/>
                    </a:cubicBezTo>
                    <a:cubicBezTo>
                      <a:pt x="607" y="57"/>
                      <a:pt x="608" y="57"/>
                      <a:pt x="608" y="57"/>
                    </a:cubicBezTo>
                    <a:cubicBezTo>
                      <a:pt x="608" y="56"/>
                      <a:pt x="608" y="56"/>
                      <a:pt x="608" y="55"/>
                    </a:cubicBezTo>
                    <a:cubicBezTo>
                      <a:pt x="608" y="55"/>
                      <a:pt x="607" y="55"/>
                      <a:pt x="607" y="55"/>
                    </a:cubicBezTo>
                    <a:close/>
                    <a:moveTo>
                      <a:pt x="390" y="941"/>
                    </a:moveTo>
                    <a:cubicBezTo>
                      <a:pt x="390" y="941"/>
                      <a:pt x="390" y="940"/>
                      <a:pt x="390" y="940"/>
                    </a:cubicBezTo>
                    <a:cubicBezTo>
                      <a:pt x="390" y="939"/>
                      <a:pt x="391" y="939"/>
                      <a:pt x="391" y="938"/>
                    </a:cubicBezTo>
                    <a:cubicBezTo>
                      <a:pt x="391" y="938"/>
                      <a:pt x="390" y="938"/>
                      <a:pt x="390" y="938"/>
                    </a:cubicBezTo>
                    <a:cubicBezTo>
                      <a:pt x="390" y="938"/>
                      <a:pt x="390" y="939"/>
                      <a:pt x="389" y="939"/>
                    </a:cubicBezTo>
                    <a:cubicBezTo>
                      <a:pt x="389" y="940"/>
                      <a:pt x="389" y="941"/>
                      <a:pt x="389" y="941"/>
                    </a:cubicBezTo>
                    <a:cubicBezTo>
                      <a:pt x="390" y="941"/>
                      <a:pt x="389" y="942"/>
                      <a:pt x="390" y="941"/>
                    </a:cubicBezTo>
                    <a:close/>
                    <a:moveTo>
                      <a:pt x="549" y="1003"/>
                    </a:moveTo>
                    <a:cubicBezTo>
                      <a:pt x="549" y="1004"/>
                      <a:pt x="550" y="1004"/>
                      <a:pt x="550" y="1004"/>
                    </a:cubicBezTo>
                    <a:cubicBezTo>
                      <a:pt x="551" y="1004"/>
                      <a:pt x="551" y="1005"/>
                      <a:pt x="551" y="1004"/>
                    </a:cubicBezTo>
                    <a:cubicBezTo>
                      <a:pt x="551" y="1004"/>
                      <a:pt x="551" y="1004"/>
                      <a:pt x="551" y="1004"/>
                    </a:cubicBezTo>
                    <a:cubicBezTo>
                      <a:pt x="551" y="1003"/>
                      <a:pt x="551" y="1002"/>
                      <a:pt x="550" y="1001"/>
                    </a:cubicBezTo>
                    <a:cubicBezTo>
                      <a:pt x="550" y="1002"/>
                      <a:pt x="550" y="1003"/>
                      <a:pt x="549" y="1003"/>
                    </a:cubicBezTo>
                    <a:close/>
                    <a:moveTo>
                      <a:pt x="53" y="457"/>
                    </a:moveTo>
                    <a:cubicBezTo>
                      <a:pt x="54" y="457"/>
                      <a:pt x="55" y="457"/>
                      <a:pt x="56" y="457"/>
                    </a:cubicBezTo>
                    <a:cubicBezTo>
                      <a:pt x="57" y="457"/>
                      <a:pt x="57" y="457"/>
                      <a:pt x="56" y="456"/>
                    </a:cubicBezTo>
                    <a:cubicBezTo>
                      <a:pt x="55" y="456"/>
                      <a:pt x="54" y="456"/>
                      <a:pt x="52" y="456"/>
                    </a:cubicBezTo>
                    <a:cubicBezTo>
                      <a:pt x="52" y="456"/>
                      <a:pt x="53" y="457"/>
                      <a:pt x="53" y="457"/>
                    </a:cubicBezTo>
                    <a:close/>
                    <a:moveTo>
                      <a:pt x="69" y="622"/>
                    </a:moveTo>
                    <a:cubicBezTo>
                      <a:pt x="69" y="622"/>
                      <a:pt x="69" y="621"/>
                      <a:pt x="68" y="621"/>
                    </a:cubicBezTo>
                    <a:cubicBezTo>
                      <a:pt x="68" y="621"/>
                      <a:pt x="68" y="621"/>
                      <a:pt x="67" y="621"/>
                    </a:cubicBezTo>
                    <a:cubicBezTo>
                      <a:pt x="67" y="622"/>
                      <a:pt x="67" y="623"/>
                      <a:pt x="67" y="623"/>
                    </a:cubicBezTo>
                    <a:cubicBezTo>
                      <a:pt x="66" y="623"/>
                      <a:pt x="66" y="624"/>
                      <a:pt x="67" y="624"/>
                    </a:cubicBezTo>
                    <a:cubicBezTo>
                      <a:pt x="68" y="624"/>
                      <a:pt x="68" y="622"/>
                      <a:pt x="69" y="622"/>
                    </a:cubicBezTo>
                    <a:close/>
                    <a:moveTo>
                      <a:pt x="496" y="838"/>
                    </a:moveTo>
                    <a:cubicBezTo>
                      <a:pt x="496" y="839"/>
                      <a:pt x="495" y="840"/>
                      <a:pt x="496" y="840"/>
                    </a:cubicBezTo>
                    <a:cubicBezTo>
                      <a:pt x="497" y="839"/>
                      <a:pt x="497" y="839"/>
                      <a:pt x="498" y="838"/>
                    </a:cubicBezTo>
                    <a:cubicBezTo>
                      <a:pt x="497" y="838"/>
                      <a:pt x="497" y="837"/>
                      <a:pt x="496" y="838"/>
                    </a:cubicBezTo>
                    <a:close/>
                    <a:moveTo>
                      <a:pt x="768" y="959"/>
                    </a:moveTo>
                    <a:cubicBezTo>
                      <a:pt x="769" y="959"/>
                      <a:pt x="769" y="959"/>
                      <a:pt x="769" y="959"/>
                    </a:cubicBezTo>
                    <a:cubicBezTo>
                      <a:pt x="770" y="958"/>
                      <a:pt x="769" y="957"/>
                      <a:pt x="768" y="957"/>
                    </a:cubicBezTo>
                    <a:cubicBezTo>
                      <a:pt x="768" y="957"/>
                      <a:pt x="768" y="958"/>
                      <a:pt x="768" y="959"/>
                    </a:cubicBezTo>
                    <a:close/>
                    <a:moveTo>
                      <a:pt x="63" y="246"/>
                    </a:moveTo>
                    <a:cubicBezTo>
                      <a:pt x="63" y="247"/>
                      <a:pt x="63" y="247"/>
                      <a:pt x="63" y="248"/>
                    </a:cubicBezTo>
                    <a:cubicBezTo>
                      <a:pt x="64" y="248"/>
                      <a:pt x="64" y="248"/>
                      <a:pt x="64" y="247"/>
                    </a:cubicBezTo>
                    <a:cubicBezTo>
                      <a:pt x="64" y="247"/>
                      <a:pt x="65" y="246"/>
                      <a:pt x="64" y="246"/>
                    </a:cubicBezTo>
                    <a:cubicBezTo>
                      <a:pt x="64" y="246"/>
                      <a:pt x="63" y="246"/>
                      <a:pt x="63" y="246"/>
                    </a:cubicBezTo>
                    <a:close/>
                    <a:moveTo>
                      <a:pt x="771" y="934"/>
                    </a:moveTo>
                    <a:cubicBezTo>
                      <a:pt x="771" y="933"/>
                      <a:pt x="771" y="933"/>
                      <a:pt x="771" y="932"/>
                    </a:cubicBezTo>
                    <a:cubicBezTo>
                      <a:pt x="770" y="932"/>
                      <a:pt x="770" y="932"/>
                      <a:pt x="770" y="932"/>
                    </a:cubicBezTo>
                    <a:cubicBezTo>
                      <a:pt x="770" y="932"/>
                      <a:pt x="769" y="933"/>
                      <a:pt x="769" y="933"/>
                    </a:cubicBezTo>
                    <a:cubicBezTo>
                      <a:pt x="770" y="933"/>
                      <a:pt x="770" y="934"/>
                      <a:pt x="771" y="934"/>
                    </a:cubicBezTo>
                    <a:close/>
                    <a:moveTo>
                      <a:pt x="48" y="550"/>
                    </a:moveTo>
                    <a:cubicBezTo>
                      <a:pt x="48" y="550"/>
                      <a:pt x="48" y="550"/>
                      <a:pt x="47" y="551"/>
                    </a:cubicBezTo>
                    <a:cubicBezTo>
                      <a:pt x="48" y="551"/>
                      <a:pt x="48" y="551"/>
                      <a:pt x="48" y="552"/>
                    </a:cubicBezTo>
                    <a:cubicBezTo>
                      <a:pt x="49" y="551"/>
                      <a:pt x="49" y="551"/>
                      <a:pt x="50" y="551"/>
                    </a:cubicBezTo>
                    <a:cubicBezTo>
                      <a:pt x="49" y="550"/>
                      <a:pt x="49" y="550"/>
                      <a:pt x="49" y="549"/>
                    </a:cubicBezTo>
                    <a:cubicBezTo>
                      <a:pt x="49" y="550"/>
                      <a:pt x="49" y="550"/>
                      <a:pt x="48" y="550"/>
                    </a:cubicBezTo>
                    <a:close/>
                    <a:moveTo>
                      <a:pt x="559" y="933"/>
                    </a:moveTo>
                    <a:cubicBezTo>
                      <a:pt x="559" y="933"/>
                      <a:pt x="559" y="934"/>
                      <a:pt x="558" y="935"/>
                    </a:cubicBezTo>
                    <a:cubicBezTo>
                      <a:pt x="558" y="935"/>
                      <a:pt x="558" y="934"/>
                      <a:pt x="559" y="935"/>
                    </a:cubicBezTo>
                    <a:cubicBezTo>
                      <a:pt x="559" y="935"/>
                      <a:pt x="559" y="935"/>
                      <a:pt x="560" y="935"/>
                    </a:cubicBezTo>
                    <a:cubicBezTo>
                      <a:pt x="560" y="934"/>
                      <a:pt x="560" y="933"/>
                      <a:pt x="560" y="933"/>
                    </a:cubicBezTo>
                    <a:cubicBezTo>
                      <a:pt x="560" y="933"/>
                      <a:pt x="560" y="933"/>
                      <a:pt x="559" y="933"/>
                    </a:cubicBezTo>
                    <a:close/>
                    <a:moveTo>
                      <a:pt x="923" y="266"/>
                    </a:moveTo>
                    <a:cubicBezTo>
                      <a:pt x="923" y="267"/>
                      <a:pt x="924" y="266"/>
                      <a:pt x="924" y="266"/>
                    </a:cubicBezTo>
                    <a:cubicBezTo>
                      <a:pt x="924" y="266"/>
                      <a:pt x="924" y="266"/>
                      <a:pt x="924" y="266"/>
                    </a:cubicBezTo>
                    <a:cubicBezTo>
                      <a:pt x="925" y="266"/>
                      <a:pt x="925" y="266"/>
                      <a:pt x="925" y="265"/>
                    </a:cubicBezTo>
                    <a:cubicBezTo>
                      <a:pt x="924" y="265"/>
                      <a:pt x="924" y="265"/>
                      <a:pt x="924" y="265"/>
                    </a:cubicBezTo>
                    <a:cubicBezTo>
                      <a:pt x="923" y="265"/>
                      <a:pt x="923" y="266"/>
                      <a:pt x="922" y="266"/>
                    </a:cubicBezTo>
                    <a:cubicBezTo>
                      <a:pt x="923" y="266"/>
                      <a:pt x="923" y="266"/>
                      <a:pt x="923" y="266"/>
                    </a:cubicBezTo>
                    <a:close/>
                    <a:moveTo>
                      <a:pt x="314" y="956"/>
                    </a:moveTo>
                    <a:cubicBezTo>
                      <a:pt x="314" y="957"/>
                      <a:pt x="314" y="957"/>
                      <a:pt x="314" y="957"/>
                    </a:cubicBezTo>
                    <a:cubicBezTo>
                      <a:pt x="315" y="958"/>
                      <a:pt x="315" y="957"/>
                      <a:pt x="316" y="956"/>
                    </a:cubicBezTo>
                    <a:cubicBezTo>
                      <a:pt x="315" y="956"/>
                      <a:pt x="315" y="956"/>
                      <a:pt x="314" y="956"/>
                    </a:cubicBezTo>
                    <a:close/>
                    <a:moveTo>
                      <a:pt x="265" y="91"/>
                    </a:moveTo>
                    <a:cubicBezTo>
                      <a:pt x="265" y="91"/>
                      <a:pt x="265" y="92"/>
                      <a:pt x="266" y="92"/>
                    </a:cubicBezTo>
                    <a:cubicBezTo>
                      <a:pt x="266" y="91"/>
                      <a:pt x="266" y="90"/>
                      <a:pt x="265" y="89"/>
                    </a:cubicBezTo>
                    <a:cubicBezTo>
                      <a:pt x="265" y="90"/>
                      <a:pt x="265" y="90"/>
                      <a:pt x="265" y="91"/>
                    </a:cubicBezTo>
                    <a:close/>
                    <a:moveTo>
                      <a:pt x="917" y="261"/>
                    </a:moveTo>
                    <a:cubicBezTo>
                      <a:pt x="918" y="259"/>
                      <a:pt x="918" y="259"/>
                      <a:pt x="918" y="258"/>
                    </a:cubicBezTo>
                    <a:cubicBezTo>
                      <a:pt x="917" y="259"/>
                      <a:pt x="916" y="260"/>
                      <a:pt x="916" y="261"/>
                    </a:cubicBezTo>
                    <a:cubicBezTo>
                      <a:pt x="916" y="261"/>
                      <a:pt x="917" y="261"/>
                      <a:pt x="917" y="261"/>
                    </a:cubicBezTo>
                    <a:close/>
                    <a:moveTo>
                      <a:pt x="908" y="875"/>
                    </a:moveTo>
                    <a:cubicBezTo>
                      <a:pt x="908" y="876"/>
                      <a:pt x="908" y="876"/>
                      <a:pt x="908" y="877"/>
                    </a:cubicBezTo>
                    <a:cubicBezTo>
                      <a:pt x="909" y="877"/>
                      <a:pt x="909" y="876"/>
                      <a:pt x="910" y="876"/>
                    </a:cubicBezTo>
                    <a:cubicBezTo>
                      <a:pt x="909" y="875"/>
                      <a:pt x="909" y="875"/>
                      <a:pt x="909" y="875"/>
                    </a:cubicBezTo>
                    <a:cubicBezTo>
                      <a:pt x="909" y="875"/>
                      <a:pt x="908" y="875"/>
                      <a:pt x="908" y="875"/>
                    </a:cubicBezTo>
                    <a:close/>
                    <a:moveTo>
                      <a:pt x="689" y="44"/>
                    </a:moveTo>
                    <a:cubicBezTo>
                      <a:pt x="689" y="43"/>
                      <a:pt x="689" y="43"/>
                      <a:pt x="689" y="43"/>
                    </a:cubicBezTo>
                    <a:cubicBezTo>
                      <a:pt x="688" y="43"/>
                      <a:pt x="688" y="44"/>
                      <a:pt x="687" y="44"/>
                    </a:cubicBezTo>
                    <a:cubicBezTo>
                      <a:pt x="687" y="44"/>
                      <a:pt x="687" y="44"/>
                      <a:pt x="687" y="45"/>
                    </a:cubicBezTo>
                    <a:cubicBezTo>
                      <a:pt x="687" y="45"/>
                      <a:pt x="688" y="45"/>
                      <a:pt x="688" y="45"/>
                    </a:cubicBezTo>
                    <a:cubicBezTo>
                      <a:pt x="688" y="44"/>
                      <a:pt x="689" y="44"/>
                      <a:pt x="689" y="44"/>
                    </a:cubicBezTo>
                    <a:close/>
                    <a:moveTo>
                      <a:pt x="393" y="69"/>
                    </a:moveTo>
                    <a:cubicBezTo>
                      <a:pt x="393" y="70"/>
                      <a:pt x="393" y="70"/>
                      <a:pt x="393" y="72"/>
                    </a:cubicBezTo>
                    <a:cubicBezTo>
                      <a:pt x="394" y="70"/>
                      <a:pt x="394" y="70"/>
                      <a:pt x="393" y="69"/>
                    </a:cubicBezTo>
                    <a:close/>
                    <a:moveTo>
                      <a:pt x="825" y="180"/>
                    </a:moveTo>
                    <a:cubicBezTo>
                      <a:pt x="825" y="180"/>
                      <a:pt x="825" y="179"/>
                      <a:pt x="825" y="179"/>
                    </a:cubicBezTo>
                    <a:cubicBezTo>
                      <a:pt x="824" y="179"/>
                      <a:pt x="823" y="180"/>
                      <a:pt x="823" y="180"/>
                    </a:cubicBezTo>
                    <a:cubicBezTo>
                      <a:pt x="823" y="180"/>
                      <a:pt x="823" y="180"/>
                      <a:pt x="823" y="181"/>
                    </a:cubicBezTo>
                    <a:cubicBezTo>
                      <a:pt x="824" y="180"/>
                      <a:pt x="824" y="180"/>
                      <a:pt x="825" y="180"/>
                    </a:cubicBezTo>
                    <a:close/>
                    <a:moveTo>
                      <a:pt x="138" y="825"/>
                    </a:moveTo>
                    <a:cubicBezTo>
                      <a:pt x="138" y="825"/>
                      <a:pt x="139" y="825"/>
                      <a:pt x="140" y="825"/>
                    </a:cubicBezTo>
                    <a:cubicBezTo>
                      <a:pt x="140" y="824"/>
                      <a:pt x="140" y="824"/>
                      <a:pt x="139" y="823"/>
                    </a:cubicBezTo>
                    <a:cubicBezTo>
                      <a:pt x="139" y="823"/>
                      <a:pt x="139" y="823"/>
                      <a:pt x="139" y="823"/>
                    </a:cubicBezTo>
                    <a:cubicBezTo>
                      <a:pt x="138" y="824"/>
                      <a:pt x="138" y="824"/>
                      <a:pt x="138" y="825"/>
                    </a:cubicBezTo>
                    <a:close/>
                    <a:moveTo>
                      <a:pt x="41" y="511"/>
                    </a:moveTo>
                    <a:cubicBezTo>
                      <a:pt x="41" y="511"/>
                      <a:pt x="41" y="511"/>
                      <a:pt x="40" y="511"/>
                    </a:cubicBezTo>
                    <a:cubicBezTo>
                      <a:pt x="40" y="512"/>
                      <a:pt x="40" y="512"/>
                      <a:pt x="40" y="512"/>
                    </a:cubicBezTo>
                    <a:cubicBezTo>
                      <a:pt x="41" y="513"/>
                      <a:pt x="41" y="513"/>
                      <a:pt x="41" y="513"/>
                    </a:cubicBezTo>
                    <a:cubicBezTo>
                      <a:pt x="42" y="513"/>
                      <a:pt x="42" y="512"/>
                      <a:pt x="41" y="511"/>
                    </a:cubicBezTo>
                    <a:close/>
                    <a:moveTo>
                      <a:pt x="118" y="808"/>
                    </a:moveTo>
                    <a:cubicBezTo>
                      <a:pt x="118" y="808"/>
                      <a:pt x="118" y="808"/>
                      <a:pt x="118" y="807"/>
                    </a:cubicBezTo>
                    <a:cubicBezTo>
                      <a:pt x="117" y="807"/>
                      <a:pt x="117" y="807"/>
                      <a:pt x="116" y="807"/>
                    </a:cubicBezTo>
                    <a:cubicBezTo>
                      <a:pt x="116" y="808"/>
                      <a:pt x="115" y="808"/>
                      <a:pt x="115" y="809"/>
                    </a:cubicBezTo>
                    <a:cubicBezTo>
                      <a:pt x="116" y="809"/>
                      <a:pt x="117" y="808"/>
                      <a:pt x="118" y="808"/>
                    </a:cubicBezTo>
                    <a:close/>
                    <a:moveTo>
                      <a:pt x="939" y="630"/>
                    </a:moveTo>
                    <a:cubicBezTo>
                      <a:pt x="938" y="631"/>
                      <a:pt x="939" y="631"/>
                      <a:pt x="939" y="631"/>
                    </a:cubicBezTo>
                    <a:cubicBezTo>
                      <a:pt x="939" y="631"/>
                      <a:pt x="939" y="631"/>
                      <a:pt x="940" y="631"/>
                    </a:cubicBezTo>
                    <a:cubicBezTo>
                      <a:pt x="940" y="631"/>
                      <a:pt x="940" y="631"/>
                      <a:pt x="941" y="630"/>
                    </a:cubicBezTo>
                    <a:cubicBezTo>
                      <a:pt x="940" y="630"/>
                      <a:pt x="939" y="630"/>
                      <a:pt x="939" y="630"/>
                    </a:cubicBezTo>
                    <a:close/>
                    <a:moveTo>
                      <a:pt x="557" y="1003"/>
                    </a:moveTo>
                    <a:cubicBezTo>
                      <a:pt x="558" y="1003"/>
                      <a:pt x="558" y="1003"/>
                      <a:pt x="558" y="1003"/>
                    </a:cubicBezTo>
                    <a:cubicBezTo>
                      <a:pt x="558" y="1002"/>
                      <a:pt x="559" y="1002"/>
                      <a:pt x="558" y="1002"/>
                    </a:cubicBezTo>
                    <a:cubicBezTo>
                      <a:pt x="557" y="1002"/>
                      <a:pt x="557" y="1001"/>
                      <a:pt x="556" y="1002"/>
                    </a:cubicBezTo>
                    <a:cubicBezTo>
                      <a:pt x="557" y="1002"/>
                      <a:pt x="557" y="1003"/>
                      <a:pt x="557" y="1003"/>
                    </a:cubicBezTo>
                    <a:close/>
                    <a:moveTo>
                      <a:pt x="668" y="66"/>
                    </a:moveTo>
                    <a:cubicBezTo>
                      <a:pt x="669" y="65"/>
                      <a:pt x="669" y="64"/>
                      <a:pt x="669" y="64"/>
                    </a:cubicBezTo>
                    <a:cubicBezTo>
                      <a:pt x="669" y="64"/>
                      <a:pt x="669" y="64"/>
                      <a:pt x="669" y="64"/>
                    </a:cubicBezTo>
                    <a:cubicBezTo>
                      <a:pt x="669" y="63"/>
                      <a:pt x="669" y="63"/>
                      <a:pt x="669" y="63"/>
                    </a:cubicBezTo>
                    <a:cubicBezTo>
                      <a:pt x="668" y="63"/>
                      <a:pt x="668" y="64"/>
                      <a:pt x="668" y="64"/>
                    </a:cubicBezTo>
                    <a:cubicBezTo>
                      <a:pt x="668" y="65"/>
                      <a:pt x="668" y="65"/>
                      <a:pt x="668" y="66"/>
                    </a:cubicBezTo>
                    <a:close/>
                    <a:moveTo>
                      <a:pt x="891" y="258"/>
                    </a:moveTo>
                    <a:cubicBezTo>
                      <a:pt x="892" y="259"/>
                      <a:pt x="892" y="259"/>
                      <a:pt x="893" y="258"/>
                    </a:cubicBezTo>
                    <a:cubicBezTo>
                      <a:pt x="893" y="258"/>
                      <a:pt x="893" y="258"/>
                      <a:pt x="893" y="256"/>
                    </a:cubicBezTo>
                    <a:cubicBezTo>
                      <a:pt x="892" y="258"/>
                      <a:pt x="891" y="258"/>
                      <a:pt x="891" y="258"/>
                    </a:cubicBezTo>
                    <a:close/>
                    <a:moveTo>
                      <a:pt x="156" y="752"/>
                    </a:moveTo>
                    <a:cubicBezTo>
                      <a:pt x="156" y="751"/>
                      <a:pt x="156" y="751"/>
                      <a:pt x="156" y="750"/>
                    </a:cubicBezTo>
                    <a:cubicBezTo>
                      <a:pt x="156" y="752"/>
                      <a:pt x="154" y="750"/>
                      <a:pt x="154" y="752"/>
                    </a:cubicBezTo>
                    <a:cubicBezTo>
                      <a:pt x="155" y="752"/>
                      <a:pt x="155" y="752"/>
                      <a:pt x="156" y="752"/>
                    </a:cubicBezTo>
                    <a:close/>
                    <a:moveTo>
                      <a:pt x="861" y="234"/>
                    </a:moveTo>
                    <a:cubicBezTo>
                      <a:pt x="860" y="234"/>
                      <a:pt x="860" y="234"/>
                      <a:pt x="859" y="234"/>
                    </a:cubicBezTo>
                    <a:cubicBezTo>
                      <a:pt x="859" y="235"/>
                      <a:pt x="860" y="235"/>
                      <a:pt x="860" y="235"/>
                    </a:cubicBezTo>
                    <a:cubicBezTo>
                      <a:pt x="860" y="235"/>
                      <a:pt x="861" y="235"/>
                      <a:pt x="861" y="234"/>
                    </a:cubicBezTo>
                    <a:close/>
                    <a:moveTo>
                      <a:pt x="46" y="515"/>
                    </a:moveTo>
                    <a:cubicBezTo>
                      <a:pt x="46" y="515"/>
                      <a:pt x="46" y="515"/>
                      <a:pt x="46" y="514"/>
                    </a:cubicBezTo>
                    <a:cubicBezTo>
                      <a:pt x="46" y="514"/>
                      <a:pt x="45" y="514"/>
                      <a:pt x="45" y="513"/>
                    </a:cubicBezTo>
                    <a:cubicBezTo>
                      <a:pt x="45" y="514"/>
                      <a:pt x="45" y="514"/>
                      <a:pt x="45" y="514"/>
                    </a:cubicBezTo>
                    <a:cubicBezTo>
                      <a:pt x="45" y="515"/>
                      <a:pt x="45" y="515"/>
                      <a:pt x="46" y="515"/>
                    </a:cubicBezTo>
                    <a:close/>
                    <a:moveTo>
                      <a:pt x="919" y="257"/>
                    </a:moveTo>
                    <a:cubicBezTo>
                      <a:pt x="919" y="257"/>
                      <a:pt x="919" y="258"/>
                      <a:pt x="919" y="258"/>
                    </a:cubicBezTo>
                    <a:cubicBezTo>
                      <a:pt x="919" y="257"/>
                      <a:pt x="920" y="257"/>
                      <a:pt x="920" y="257"/>
                    </a:cubicBezTo>
                    <a:cubicBezTo>
                      <a:pt x="920" y="256"/>
                      <a:pt x="920" y="256"/>
                      <a:pt x="920" y="256"/>
                    </a:cubicBezTo>
                    <a:cubicBezTo>
                      <a:pt x="919" y="256"/>
                      <a:pt x="919" y="256"/>
                      <a:pt x="919" y="257"/>
                    </a:cubicBezTo>
                    <a:close/>
                    <a:moveTo>
                      <a:pt x="390" y="72"/>
                    </a:moveTo>
                    <a:cubicBezTo>
                      <a:pt x="390" y="71"/>
                      <a:pt x="390" y="70"/>
                      <a:pt x="390" y="69"/>
                    </a:cubicBezTo>
                    <a:cubicBezTo>
                      <a:pt x="389" y="72"/>
                      <a:pt x="389" y="72"/>
                      <a:pt x="390" y="72"/>
                    </a:cubicBezTo>
                    <a:close/>
                    <a:moveTo>
                      <a:pt x="769" y="952"/>
                    </a:moveTo>
                    <a:cubicBezTo>
                      <a:pt x="770" y="952"/>
                      <a:pt x="769" y="952"/>
                      <a:pt x="769" y="951"/>
                    </a:cubicBezTo>
                    <a:cubicBezTo>
                      <a:pt x="769" y="951"/>
                      <a:pt x="770" y="950"/>
                      <a:pt x="769" y="949"/>
                    </a:cubicBezTo>
                    <a:cubicBezTo>
                      <a:pt x="769" y="951"/>
                      <a:pt x="769" y="951"/>
                      <a:pt x="769" y="952"/>
                    </a:cubicBezTo>
                    <a:close/>
                    <a:moveTo>
                      <a:pt x="835" y="165"/>
                    </a:moveTo>
                    <a:cubicBezTo>
                      <a:pt x="836" y="164"/>
                      <a:pt x="837" y="164"/>
                      <a:pt x="837" y="164"/>
                    </a:cubicBezTo>
                    <a:cubicBezTo>
                      <a:pt x="837" y="163"/>
                      <a:pt x="836" y="164"/>
                      <a:pt x="837" y="164"/>
                    </a:cubicBezTo>
                    <a:cubicBezTo>
                      <a:pt x="836" y="164"/>
                      <a:pt x="835" y="164"/>
                      <a:pt x="835" y="165"/>
                    </a:cubicBezTo>
                    <a:cubicBezTo>
                      <a:pt x="835" y="165"/>
                      <a:pt x="836" y="165"/>
                      <a:pt x="835" y="165"/>
                    </a:cubicBezTo>
                    <a:close/>
                    <a:moveTo>
                      <a:pt x="366" y="856"/>
                    </a:moveTo>
                    <a:cubicBezTo>
                      <a:pt x="366" y="856"/>
                      <a:pt x="366" y="857"/>
                      <a:pt x="366" y="857"/>
                    </a:cubicBezTo>
                    <a:cubicBezTo>
                      <a:pt x="366" y="858"/>
                      <a:pt x="366" y="858"/>
                      <a:pt x="366" y="859"/>
                    </a:cubicBezTo>
                    <a:cubicBezTo>
                      <a:pt x="367" y="857"/>
                      <a:pt x="367" y="857"/>
                      <a:pt x="366" y="856"/>
                    </a:cubicBezTo>
                    <a:close/>
                    <a:moveTo>
                      <a:pt x="914" y="271"/>
                    </a:moveTo>
                    <a:cubicBezTo>
                      <a:pt x="914" y="270"/>
                      <a:pt x="914" y="270"/>
                      <a:pt x="914" y="269"/>
                    </a:cubicBezTo>
                    <a:cubicBezTo>
                      <a:pt x="914" y="269"/>
                      <a:pt x="914" y="269"/>
                      <a:pt x="914" y="269"/>
                    </a:cubicBezTo>
                    <a:cubicBezTo>
                      <a:pt x="913" y="269"/>
                      <a:pt x="914" y="271"/>
                      <a:pt x="914" y="271"/>
                    </a:cubicBezTo>
                    <a:cubicBezTo>
                      <a:pt x="914" y="271"/>
                      <a:pt x="914" y="271"/>
                      <a:pt x="914" y="271"/>
                    </a:cubicBezTo>
                    <a:close/>
                    <a:moveTo>
                      <a:pt x="703" y="48"/>
                    </a:moveTo>
                    <a:cubicBezTo>
                      <a:pt x="703" y="47"/>
                      <a:pt x="703" y="47"/>
                      <a:pt x="703" y="47"/>
                    </a:cubicBezTo>
                    <a:cubicBezTo>
                      <a:pt x="703" y="47"/>
                      <a:pt x="702" y="48"/>
                      <a:pt x="702" y="48"/>
                    </a:cubicBezTo>
                    <a:cubicBezTo>
                      <a:pt x="702" y="48"/>
                      <a:pt x="702" y="49"/>
                      <a:pt x="702" y="49"/>
                    </a:cubicBezTo>
                    <a:cubicBezTo>
                      <a:pt x="703" y="49"/>
                      <a:pt x="703" y="48"/>
                      <a:pt x="703" y="48"/>
                    </a:cubicBezTo>
                    <a:close/>
                    <a:moveTo>
                      <a:pt x="161" y="232"/>
                    </a:moveTo>
                    <a:cubicBezTo>
                      <a:pt x="161" y="232"/>
                      <a:pt x="160" y="231"/>
                      <a:pt x="160" y="231"/>
                    </a:cubicBezTo>
                    <a:cubicBezTo>
                      <a:pt x="160" y="231"/>
                      <a:pt x="160" y="232"/>
                      <a:pt x="160" y="232"/>
                    </a:cubicBezTo>
                    <a:cubicBezTo>
                      <a:pt x="160" y="232"/>
                      <a:pt x="160" y="233"/>
                      <a:pt x="161" y="233"/>
                    </a:cubicBezTo>
                    <a:cubicBezTo>
                      <a:pt x="161" y="233"/>
                      <a:pt x="161" y="232"/>
                      <a:pt x="161" y="232"/>
                    </a:cubicBezTo>
                    <a:close/>
                    <a:moveTo>
                      <a:pt x="886" y="861"/>
                    </a:moveTo>
                    <a:cubicBezTo>
                      <a:pt x="886" y="861"/>
                      <a:pt x="885" y="861"/>
                      <a:pt x="885" y="860"/>
                    </a:cubicBezTo>
                    <a:cubicBezTo>
                      <a:pt x="885" y="860"/>
                      <a:pt x="884" y="860"/>
                      <a:pt x="884" y="861"/>
                    </a:cubicBezTo>
                    <a:cubicBezTo>
                      <a:pt x="884" y="861"/>
                      <a:pt x="885" y="861"/>
                      <a:pt x="885" y="862"/>
                    </a:cubicBezTo>
                    <a:cubicBezTo>
                      <a:pt x="885" y="862"/>
                      <a:pt x="886" y="862"/>
                      <a:pt x="886" y="861"/>
                    </a:cubicBezTo>
                    <a:close/>
                    <a:moveTo>
                      <a:pt x="393" y="65"/>
                    </a:moveTo>
                    <a:cubicBezTo>
                      <a:pt x="394" y="64"/>
                      <a:pt x="394" y="64"/>
                      <a:pt x="393" y="63"/>
                    </a:cubicBezTo>
                    <a:cubicBezTo>
                      <a:pt x="393" y="64"/>
                      <a:pt x="393" y="64"/>
                      <a:pt x="393" y="65"/>
                    </a:cubicBezTo>
                    <a:close/>
                    <a:moveTo>
                      <a:pt x="594" y="48"/>
                    </a:moveTo>
                    <a:cubicBezTo>
                      <a:pt x="594" y="48"/>
                      <a:pt x="594" y="47"/>
                      <a:pt x="594" y="47"/>
                    </a:cubicBezTo>
                    <a:cubicBezTo>
                      <a:pt x="593" y="47"/>
                      <a:pt x="593" y="48"/>
                      <a:pt x="592" y="48"/>
                    </a:cubicBezTo>
                    <a:cubicBezTo>
                      <a:pt x="593" y="48"/>
                      <a:pt x="593" y="48"/>
                      <a:pt x="594" y="48"/>
                    </a:cubicBezTo>
                    <a:close/>
                    <a:moveTo>
                      <a:pt x="393" y="66"/>
                    </a:moveTo>
                    <a:cubicBezTo>
                      <a:pt x="393" y="66"/>
                      <a:pt x="393" y="67"/>
                      <a:pt x="393" y="68"/>
                    </a:cubicBezTo>
                    <a:cubicBezTo>
                      <a:pt x="394" y="67"/>
                      <a:pt x="394" y="66"/>
                      <a:pt x="393" y="66"/>
                    </a:cubicBezTo>
                    <a:close/>
                    <a:moveTo>
                      <a:pt x="653" y="82"/>
                    </a:moveTo>
                    <a:cubicBezTo>
                      <a:pt x="654" y="81"/>
                      <a:pt x="654" y="81"/>
                      <a:pt x="653" y="80"/>
                    </a:cubicBezTo>
                    <a:cubicBezTo>
                      <a:pt x="653" y="80"/>
                      <a:pt x="653" y="80"/>
                      <a:pt x="652" y="80"/>
                    </a:cubicBezTo>
                    <a:cubicBezTo>
                      <a:pt x="653" y="81"/>
                      <a:pt x="653" y="82"/>
                      <a:pt x="653" y="82"/>
                    </a:cubicBezTo>
                    <a:close/>
                    <a:moveTo>
                      <a:pt x="268" y="940"/>
                    </a:moveTo>
                    <a:cubicBezTo>
                      <a:pt x="268" y="939"/>
                      <a:pt x="267" y="939"/>
                      <a:pt x="267" y="940"/>
                    </a:cubicBezTo>
                    <a:cubicBezTo>
                      <a:pt x="267" y="940"/>
                      <a:pt x="267" y="940"/>
                      <a:pt x="267" y="941"/>
                    </a:cubicBezTo>
                    <a:cubicBezTo>
                      <a:pt x="268" y="941"/>
                      <a:pt x="268" y="940"/>
                      <a:pt x="268" y="940"/>
                    </a:cubicBezTo>
                    <a:close/>
                    <a:moveTo>
                      <a:pt x="951" y="732"/>
                    </a:moveTo>
                    <a:cubicBezTo>
                      <a:pt x="950" y="731"/>
                      <a:pt x="950" y="731"/>
                      <a:pt x="949" y="732"/>
                    </a:cubicBezTo>
                    <a:cubicBezTo>
                      <a:pt x="949" y="732"/>
                      <a:pt x="949" y="733"/>
                      <a:pt x="950" y="733"/>
                    </a:cubicBezTo>
                    <a:cubicBezTo>
                      <a:pt x="950" y="732"/>
                      <a:pt x="951" y="732"/>
                      <a:pt x="951" y="732"/>
                    </a:cubicBezTo>
                    <a:close/>
                    <a:moveTo>
                      <a:pt x="742" y="764"/>
                    </a:moveTo>
                    <a:cubicBezTo>
                      <a:pt x="742" y="763"/>
                      <a:pt x="742" y="763"/>
                      <a:pt x="741" y="763"/>
                    </a:cubicBezTo>
                    <a:cubicBezTo>
                      <a:pt x="741" y="763"/>
                      <a:pt x="741" y="764"/>
                      <a:pt x="741" y="764"/>
                    </a:cubicBezTo>
                    <a:cubicBezTo>
                      <a:pt x="741" y="764"/>
                      <a:pt x="742" y="764"/>
                      <a:pt x="742" y="764"/>
                    </a:cubicBezTo>
                    <a:close/>
                    <a:moveTo>
                      <a:pt x="2" y="491"/>
                    </a:moveTo>
                    <a:cubicBezTo>
                      <a:pt x="1" y="491"/>
                      <a:pt x="1" y="492"/>
                      <a:pt x="0" y="492"/>
                    </a:cubicBezTo>
                    <a:cubicBezTo>
                      <a:pt x="1" y="492"/>
                      <a:pt x="1" y="492"/>
                      <a:pt x="2" y="492"/>
                    </a:cubicBezTo>
                    <a:cubicBezTo>
                      <a:pt x="2" y="492"/>
                      <a:pt x="2" y="491"/>
                      <a:pt x="2" y="491"/>
                    </a:cubicBezTo>
                    <a:close/>
                    <a:moveTo>
                      <a:pt x="945" y="466"/>
                    </a:moveTo>
                    <a:cubicBezTo>
                      <a:pt x="945" y="465"/>
                      <a:pt x="945" y="464"/>
                      <a:pt x="945" y="463"/>
                    </a:cubicBezTo>
                    <a:cubicBezTo>
                      <a:pt x="944" y="464"/>
                      <a:pt x="944" y="465"/>
                      <a:pt x="945" y="466"/>
                    </a:cubicBezTo>
                    <a:close/>
                    <a:moveTo>
                      <a:pt x="848" y="892"/>
                    </a:moveTo>
                    <a:cubicBezTo>
                      <a:pt x="848" y="892"/>
                      <a:pt x="847" y="892"/>
                      <a:pt x="847" y="892"/>
                    </a:cubicBezTo>
                    <a:cubicBezTo>
                      <a:pt x="847" y="893"/>
                      <a:pt x="847" y="893"/>
                      <a:pt x="847" y="894"/>
                    </a:cubicBezTo>
                    <a:cubicBezTo>
                      <a:pt x="847" y="893"/>
                      <a:pt x="848" y="893"/>
                      <a:pt x="848" y="892"/>
                    </a:cubicBezTo>
                    <a:close/>
                    <a:moveTo>
                      <a:pt x="389" y="942"/>
                    </a:moveTo>
                    <a:cubicBezTo>
                      <a:pt x="389" y="942"/>
                      <a:pt x="388" y="943"/>
                      <a:pt x="389" y="944"/>
                    </a:cubicBezTo>
                    <a:cubicBezTo>
                      <a:pt x="390" y="943"/>
                      <a:pt x="389" y="942"/>
                      <a:pt x="389" y="941"/>
                    </a:cubicBezTo>
                    <a:cubicBezTo>
                      <a:pt x="389" y="941"/>
                      <a:pt x="389" y="942"/>
                      <a:pt x="389" y="942"/>
                    </a:cubicBezTo>
                    <a:close/>
                    <a:moveTo>
                      <a:pt x="787" y="956"/>
                    </a:moveTo>
                    <a:cubicBezTo>
                      <a:pt x="787" y="956"/>
                      <a:pt x="787" y="956"/>
                      <a:pt x="788" y="957"/>
                    </a:cubicBezTo>
                    <a:cubicBezTo>
                      <a:pt x="788" y="956"/>
                      <a:pt x="788" y="956"/>
                      <a:pt x="789" y="956"/>
                    </a:cubicBezTo>
                    <a:cubicBezTo>
                      <a:pt x="788" y="955"/>
                      <a:pt x="788" y="955"/>
                      <a:pt x="787" y="956"/>
                    </a:cubicBezTo>
                    <a:close/>
                    <a:moveTo>
                      <a:pt x="172" y="237"/>
                    </a:moveTo>
                    <a:cubicBezTo>
                      <a:pt x="171" y="237"/>
                      <a:pt x="170" y="237"/>
                      <a:pt x="169" y="237"/>
                    </a:cubicBezTo>
                    <a:cubicBezTo>
                      <a:pt x="171" y="237"/>
                      <a:pt x="171" y="237"/>
                      <a:pt x="172" y="237"/>
                    </a:cubicBezTo>
                    <a:close/>
                    <a:moveTo>
                      <a:pt x="1003" y="557"/>
                    </a:moveTo>
                    <a:cubicBezTo>
                      <a:pt x="1002" y="557"/>
                      <a:pt x="1002" y="558"/>
                      <a:pt x="1003" y="558"/>
                    </a:cubicBezTo>
                    <a:cubicBezTo>
                      <a:pt x="1003" y="558"/>
                      <a:pt x="1004" y="558"/>
                      <a:pt x="1004" y="558"/>
                    </a:cubicBezTo>
                    <a:cubicBezTo>
                      <a:pt x="1003" y="558"/>
                      <a:pt x="1003" y="557"/>
                      <a:pt x="1003" y="557"/>
                    </a:cubicBezTo>
                    <a:close/>
                    <a:moveTo>
                      <a:pt x="879" y="502"/>
                    </a:moveTo>
                    <a:cubicBezTo>
                      <a:pt x="880" y="502"/>
                      <a:pt x="880" y="502"/>
                      <a:pt x="879" y="501"/>
                    </a:cubicBezTo>
                    <a:cubicBezTo>
                      <a:pt x="879" y="501"/>
                      <a:pt x="878" y="501"/>
                      <a:pt x="878" y="502"/>
                    </a:cubicBezTo>
                    <a:cubicBezTo>
                      <a:pt x="879" y="502"/>
                      <a:pt x="879" y="502"/>
                      <a:pt x="879" y="502"/>
                    </a:cubicBezTo>
                    <a:close/>
                    <a:moveTo>
                      <a:pt x="628" y="162"/>
                    </a:moveTo>
                    <a:cubicBezTo>
                      <a:pt x="628" y="163"/>
                      <a:pt x="628" y="163"/>
                      <a:pt x="628" y="164"/>
                    </a:cubicBezTo>
                    <a:cubicBezTo>
                      <a:pt x="629" y="163"/>
                      <a:pt x="629" y="162"/>
                      <a:pt x="628" y="162"/>
                    </a:cubicBezTo>
                    <a:close/>
                    <a:moveTo>
                      <a:pt x="153" y="752"/>
                    </a:moveTo>
                    <a:cubicBezTo>
                      <a:pt x="154" y="752"/>
                      <a:pt x="154" y="752"/>
                      <a:pt x="154" y="752"/>
                    </a:cubicBezTo>
                    <a:cubicBezTo>
                      <a:pt x="154" y="752"/>
                      <a:pt x="153" y="751"/>
                      <a:pt x="153" y="752"/>
                    </a:cubicBezTo>
                    <a:close/>
                    <a:moveTo>
                      <a:pt x="387" y="38"/>
                    </a:moveTo>
                    <a:cubicBezTo>
                      <a:pt x="387" y="39"/>
                      <a:pt x="387" y="39"/>
                      <a:pt x="387" y="40"/>
                    </a:cubicBezTo>
                    <a:cubicBezTo>
                      <a:pt x="388" y="39"/>
                      <a:pt x="388" y="39"/>
                      <a:pt x="387" y="38"/>
                    </a:cubicBezTo>
                    <a:close/>
                    <a:moveTo>
                      <a:pt x="122" y="786"/>
                    </a:moveTo>
                    <a:cubicBezTo>
                      <a:pt x="122" y="785"/>
                      <a:pt x="122" y="785"/>
                      <a:pt x="122" y="784"/>
                    </a:cubicBezTo>
                    <a:cubicBezTo>
                      <a:pt x="121" y="785"/>
                      <a:pt x="121" y="785"/>
                      <a:pt x="122" y="786"/>
                    </a:cubicBezTo>
                    <a:close/>
                    <a:moveTo>
                      <a:pt x="957" y="591"/>
                    </a:moveTo>
                    <a:cubicBezTo>
                      <a:pt x="956" y="591"/>
                      <a:pt x="956" y="591"/>
                      <a:pt x="956" y="592"/>
                    </a:cubicBezTo>
                    <a:cubicBezTo>
                      <a:pt x="956" y="591"/>
                      <a:pt x="957" y="592"/>
                      <a:pt x="957" y="591"/>
                    </a:cubicBezTo>
                    <a:close/>
                    <a:moveTo>
                      <a:pt x="132" y="847"/>
                    </a:moveTo>
                    <a:cubicBezTo>
                      <a:pt x="133" y="847"/>
                      <a:pt x="133" y="847"/>
                      <a:pt x="133" y="847"/>
                    </a:cubicBezTo>
                    <a:cubicBezTo>
                      <a:pt x="133" y="847"/>
                      <a:pt x="132" y="846"/>
                      <a:pt x="132" y="847"/>
                    </a:cubicBezTo>
                    <a:close/>
                    <a:moveTo>
                      <a:pt x="718" y="53"/>
                    </a:moveTo>
                    <a:cubicBezTo>
                      <a:pt x="718" y="53"/>
                      <a:pt x="718" y="52"/>
                      <a:pt x="718" y="52"/>
                    </a:cubicBezTo>
                    <a:cubicBezTo>
                      <a:pt x="718" y="52"/>
                      <a:pt x="718" y="52"/>
                      <a:pt x="718" y="52"/>
                    </a:cubicBezTo>
                    <a:cubicBezTo>
                      <a:pt x="718" y="53"/>
                      <a:pt x="718" y="53"/>
                      <a:pt x="718" y="53"/>
                    </a:cubicBezTo>
                    <a:cubicBezTo>
                      <a:pt x="718" y="54"/>
                      <a:pt x="718" y="53"/>
                      <a:pt x="718" y="53"/>
                    </a:cubicBezTo>
                    <a:close/>
                    <a:moveTo>
                      <a:pt x="367" y="842"/>
                    </a:moveTo>
                    <a:cubicBezTo>
                      <a:pt x="367" y="842"/>
                      <a:pt x="367" y="842"/>
                      <a:pt x="367" y="842"/>
                    </a:cubicBezTo>
                    <a:cubicBezTo>
                      <a:pt x="367" y="843"/>
                      <a:pt x="367" y="843"/>
                      <a:pt x="367" y="843"/>
                    </a:cubicBezTo>
                    <a:cubicBezTo>
                      <a:pt x="367" y="843"/>
                      <a:pt x="368" y="843"/>
                      <a:pt x="368" y="843"/>
                    </a:cubicBezTo>
                    <a:cubicBezTo>
                      <a:pt x="368" y="842"/>
                      <a:pt x="367" y="842"/>
                      <a:pt x="367" y="842"/>
                    </a:cubicBezTo>
                    <a:close/>
                    <a:moveTo>
                      <a:pt x="86" y="604"/>
                    </a:moveTo>
                    <a:cubicBezTo>
                      <a:pt x="86" y="603"/>
                      <a:pt x="86" y="603"/>
                      <a:pt x="85" y="603"/>
                    </a:cubicBezTo>
                    <a:cubicBezTo>
                      <a:pt x="85" y="604"/>
                      <a:pt x="85" y="604"/>
                      <a:pt x="86" y="604"/>
                    </a:cubicBezTo>
                    <a:close/>
                    <a:moveTo>
                      <a:pt x="279" y="135"/>
                    </a:moveTo>
                    <a:cubicBezTo>
                      <a:pt x="279" y="134"/>
                      <a:pt x="279" y="134"/>
                      <a:pt x="278" y="133"/>
                    </a:cubicBezTo>
                    <a:cubicBezTo>
                      <a:pt x="278" y="134"/>
                      <a:pt x="278" y="134"/>
                      <a:pt x="279" y="135"/>
                    </a:cubicBezTo>
                    <a:close/>
                    <a:moveTo>
                      <a:pt x="494" y="843"/>
                    </a:moveTo>
                    <a:cubicBezTo>
                      <a:pt x="495" y="843"/>
                      <a:pt x="494" y="842"/>
                      <a:pt x="494" y="841"/>
                    </a:cubicBezTo>
                    <a:cubicBezTo>
                      <a:pt x="494" y="842"/>
                      <a:pt x="494" y="842"/>
                      <a:pt x="494" y="843"/>
                    </a:cubicBezTo>
                    <a:close/>
                    <a:moveTo>
                      <a:pt x="382" y="57"/>
                    </a:moveTo>
                    <a:cubicBezTo>
                      <a:pt x="381" y="57"/>
                      <a:pt x="382" y="58"/>
                      <a:pt x="381" y="59"/>
                    </a:cubicBezTo>
                    <a:cubicBezTo>
                      <a:pt x="382" y="58"/>
                      <a:pt x="382" y="58"/>
                      <a:pt x="382" y="57"/>
                    </a:cubicBezTo>
                    <a:close/>
                    <a:moveTo>
                      <a:pt x="946" y="744"/>
                    </a:moveTo>
                    <a:cubicBezTo>
                      <a:pt x="946" y="744"/>
                      <a:pt x="945" y="744"/>
                      <a:pt x="945" y="744"/>
                    </a:cubicBezTo>
                    <a:cubicBezTo>
                      <a:pt x="945" y="745"/>
                      <a:pt x="946" y="745"/>
                      <a:pt x="946" y="744"/>
                    </a:cubicBezTo>
                    <a:close/>
                    <a:moveTo>
                      <a:pt x="78" y="616"/>
                    </a:moveTo>
                    <a:cubicBezTo>
                      <a:pt x="78" y="616"/>
                      <a:pt x="78" y="615"/>
                      <a:pt x="78" y="615"/>
                    </a:cubicBezTo>
                    <a:cubicBezTo>
                      <a:pt x="77" y="615"/>
                      <a:pt x="77" y="616"/>
                      <a:pt x="78" y="616"/>
                    </a:cubicBezTo>
                    <a:close/>
                    <a:moveTo>
                      <a:pt x="620" y="158"/>
                    </a:moveTo>
                    <a:cubicBezTo>
                      <a:pt x="620" y="158"/>
                      <a:pt x="619" y="158"/>
                      <a:pt x="619" y="158"/>
                    </a:cubicBezTo>
                    <a:cubicBezTo>
                      <a:pt x="619" y="159"/>
                      <a:pt x="620" y="159"/>
                      <a:pt x="620" y="158"/>
                    </a:cubicBezTo>
                    <a:close/>
                    <a:moveTo>
                      <a:pt x="81" y="562"/>
                    </a:moveTo>
                    <a:cubicBezTo>
                      <a:pt x="81" y="562"/>
                      <a:pt x="82" y="562"/>
                      <a:pt x="82" y="562"/>
                    </a:cubicBezTo>
                    <a:cubicBezTo>
                      <a:pt x="82" y="561"/>
                      <a:pt x="81" y="561"/>
                      <a:pt x="81" y="562"/>
                    </a:cubicBezTo>
                    <a:close/>
                    <a:moveTo>
                      <a:pt x="904" y="873"/>
                    </a:moveTo>
                    <a:cubicBezTo>
                      <a:pt x="904" y="873"/>
                      <a:pt x="904" y="872"/>
                      <a:pt x="904" y="872"/>
                    </a:cubicBezTo>
                    <a:cubicBezTo>
                      <a:pt x="904" y="872"/>
                      <a:pt x="904" y="872"/>
                      <a:pt x="904" y="872"/>
                    </a:cubicBezTo>
                    <a:cubicBezTo>
                      <a:pt x="904" y="872"/>
                      <a:pt x="903" y="872"/>
                      <a:pt x="903" y="872"/>
                    </a:cubicBezTo>
                    <a:cubicBezTo>
                      <a:pt x="903" y="873"/>
                      <a:pt x="904" y="873"/>
                      <a:pt x="904" y="873"/>
                    </a:cubicBezTo>
                    <a:close/>
                    <a:moveTo>
                      <a:pt x="49" y="514"/>
                    </a:moveTo>
                    <a:cubicBezTo>
                      <a:pt x="49" y="514"/>
                      <a:pt x="50" y="514"/>
                      <a:pt x="50" y="514"/>
                    </a:cubicBezTo>
                    <a:cubicBezTo>
                      <a:pt x="50" y="513"/>
                      <a:pt x="50" y="513"/>
                      <a:pt x="49" y="514"/>
                    </a:cubicBezTo>
                    <a:close/>
                    <a:moveTo>
                      <a:pt x="974" y="551"/>
                    </a:moveTo>
                    <a:cubicBezTo>
                      <a:pt x="974" y="550"/>
                      <a:pt x="973" y="550"/>
                      <a:pt x="973" y="551"/>
                    </a:cubicBezTo>
                    <a:cubicBezTo>
                      <a:pt x="973" y="551"/>
                      <a:pt x="974" y="551"/>
                      <a:pt x="974" y="551"/>
                    </a:cubicBezTo>
                    <a:close/>
                    <a:moveTo>
                      <a:pt x="272" y="885"/>
                    </a:moveTo>
                    <a:cubicBezTo>
                      <a:pt x="271" y="884"/>
                      <a:pt x="271" y="884"/>
                      <a:pt x="271" y="885"/>
                    </a:cubicBezTo>
                    <a:cubicBezTo>
                      <a:pt x="271" y="885"/>
                      <a:pt x="272" y="885"/>
                      <a:pt x="272" y="885"/>
                    </a:cubicBezTo>
                    <a:close/>
                    <a:moveTo>
                      <a:pt x="869" y="891"/>
                    </a:moveTo>
                    <a:cubicBezTo>
                      <a:pt x="869" y="890"/>
                      <a:pt x="869" y="890"/>
                      <a:pt x="869" y="889"/>
                    </a:cubicBezTo>
                    <a:cubicBezTo>
                      <a:pt x="868" y="890"/>
                      <a:pt x="868" y="890"/>
                      <a:pt x="869" y="891"/>
                    </a:cubicBezTo>
                    <a:close/>
                    <a:moveTo>
                      <a:pt x="800" y="706"/>
                    </a:moveTo>
                    <a:cubicBezTo>
                      <a:pt x="801" y="706"/>
                      <a:pt x="801" y="706"/>
                      <a:pt x="801" y="706"/>
                    </a:cubicBezTo>
                    <a:cubicBezTo>
                      <a:pt x="801" y="705"/>
                      <a:pt x="800" y="705"/>
                      <a:pt x="800" y="706"/>
                    </a:cubicBezTo>
                    <a:close/>
                    <a:moveTo>
                      <a:pt x="77" y="518"/>
                    </a:moveTo>
                    <a:cubicBezTo>
                      <a:pt x="78" y="518"/>
                      <a:pt x="78" y="518"/>
                      <a:pt x="79" y="518"/>
                    </a:cubicBezTo>
                    <a:cubicBezTo>
                      <a:pt x="78" y="518"/>
                      <a:pt x="78" y="517"/>
                      <a:pt x="77" y="518"/>
                    </a:cubicBezTo>
                    <a:close/>
                    <a:moveTo>
                      <a:pt x="571" y="917"/>
                    </a:moveTo>
                    <a:cubicBezTo>
                      <a:pt x="571" y="917"/>
                      <a:pt x="570" y="917"/>
                      <a:pt x="570" y="917"/>
                    </a:cubicBezTo>
                    <a:cubicBezTo>
                      <a:pt x="570" y="918"/>
                      <a:pt x="571" y="918"/>
                      <a:pt x="571" y="917"/>
                    </a:cubicBezTo>
                    <a:close/>
                    <a:moveTo>
                      <a:pt x="391" y="933"/>
                    </a:moveTo>
                    <a:cubicBezTo>
                      <a:pt x="391" y="933"/>
                      <a:pt x="391" y="933"/>
                      <a:pt x="391" y="933"/>
                    </a:cubicBezTo>
                    <a:cubicBezTo>
                      <a:pt x="391" y="933"/>
                      <a:pt x="391" y="933"/>
                      <a:pt x="391" y="933"/>
                    </a:cubicBezTo>
                    <a:cubicBezTo>
                      <a:pt x="391" y="933"/>
                      <a:pt x="390" y="934"/>
                      <a:pt x="391" y="934"/>
                    </a:cubicBezTo>
                    <a:cubicBezTo>
                      <a:pt x="392" y="934"/>
                      <a:pt x="391" y="933"/>
                      <a:pt x="391" y="933"/>
                    </a:cubicBezTo>
                    <a:close/>
                    <a:moveTo>
                      <a:pt x="624" y="941"/>
                    </a:moveTo>
                    <a:cubicBezTo>
                      <a:pt x="624" y="941"/>
                      <a:pt x="624" y="942"/>
                      <a:pt x="624" y="942"/>
                    </a:cubicBezTo>
                    <a:cubicBezTo>
                      <a:pt x="625" y="942"/>
                      <a:pt x="625" y="941"/>
                      <a:pt x="624" y="941"/>
                    </a:cubicBezTo>
                    <a:close/>
                    <a:moveTo>
                      <a:pt x="584" y="947"/>
                    </a:moveTo>
                    <a:cubicBezTo>
                      <a:pt x="583" y="948"/>
                      <a:pt x="583" y="948"/>
                      <a:pt x="584" y="949"/>
                    </a:cubicBezTo>
                    <a:cubicBezTo>
                      <a:pt x="584" y="948"/>
                      <a:pt x="584" y="948"/>
                      <a:pt x="584" y="947"/>
                    </a:cubicBezTo>
                    <a:close/>
                    <a:moveTo>
                      <a:pt x="886" y="258"/>
                    </a:moveTo>
                    <a:cubicBezTo>
                      <a:pt x="886" y="259"/>
                      <a:pt x="887" y="259"/>
                      <a:pt x="887" y="258"/>
                    </a:cubicBezTo>
                    <a:cubicBezTo>
                      <a:pt x="887" y="258"/>
                      <a:pt x="886" y="258"/>
                      <a:pt x="886" y="258"/>
                    </a:cubicBezTo>
                    <a:close/>
                    <a:moveTo>
                      <a:pt x="150" y="245"/>
                    </a:moveTo>
                    <a:cubicBezTo>
                      <a:pt x="149" y="245"/>
                      <a:pt x="149" y="245"/>
                      <a:pt x="148" y="245"/>
                    </a:cubicBezTo>
                    <a:cubicBezTo>
                      <a:pt x="149" y="245"/>
                      <a:pt x="149" y="246"/>
                      <a:pt x="150" y="245"/>
                    </a:cubicBezTo>
                    <a:close/>
                    <a:moveTo>
                      <a:pt x="154" y="242"/>
                    </a:moveTo>
                    <a:cubicBezTo>
                      <a:pt x="154" y="242"/>
                      <a:pt x="154" y="242"/>
                      <a:pt x="154" y="242"/>
                    </a:cubicBezTo>
                    <a:cubicBezTo>
                      <a:pt x="154" y="242"/>
                      <a:pt x="154" y="242"/>
                      <a:pt x="154" y="242"/>
                    </a:cubicBezTo>
                    <a:cubicBezTo>
                      <a:pt x="155" y="242"/>
                      <a:pt x="155" y="243"/>
                      <a:pt x="155" y="242"/>
                    </a:cubicBezTo>
                    <a:cubicBezTo>
                      <a:pt x="155" y="242"/>
                      <a:pt x="155" y="242"/>
                      <a:pt x="154" y="242"/>
                    </a:cubicBezTo>
                    <a:close/>
                    <a:moveTo>
                      <a:pt x="157" y="241"/>
                    </a:moveTo>
                    <a:cubicBezTo>
                      <a:pt x="156" y="241"/>
                      <a:pt x="157" y="242"/>
                      <a:pt x="157" y="242"/>
                    </a:cubicBezTo>
                    <a:cubicBezTo>
                      <a:pt x="158" y="242"/>
                      <a:pt x="158" y="242"/>
                      <a:pt x="157" y="241"/>
                    </a:cubicBezTo>
                    <a:close/>
                    <a:moveTo>
                      <a:pt x="550" y="1001"/>
                    </a:moveTo>
                    <a:cubicBezTo>
                      <a:pt x="551" y="1001"/>
                      <a:pt x="551" y="1001"/>
                      <a:pt x="551" y="1000"/>
                    </a:cubicBezTo>
                    <a:cubicBezTo>
                      <a:pt x="551" y="1000"/>
                      <a:pt x="550" y="1000"/>
                      <a:pt x="550" y="1001"/>
                    </a:cubicBezTo>
                    <a:close/>
                    <a:moveTo>
                      <a:pt x="274" y="121"/>
                    </a:moveTo>
                    <a:cubicBezTo>
                      <a:pt x="275" y="121"/>
                      <a:pt x="275" y="120"/>
                      <a:pt x="275" y="120"/>
                    </a:cubicBezTo>
                    <a:cubicBezTo>
                      <a:pt x="274" y="120"/>
                      <a:pt x="274" y="120"/>
                      <a:pt x="274" y="121"/>
                    </a:cubicBezTo>
                    <a:close/>
                    <a:moveTo>
                      <a:pt x="273" y="123"/>
                    </a:moveTo>
                    <a:cubicBezTo>
                      <a:pt x="273" y="123"/>
                      <a:pt x="274" y="123"/>
                      <a:pt x="274" y="123"/>
                    </a:cubicBezTo>
                    <a:cubicBezTo>
                      <a:pt x="274" y="123"/>
                      <a:pt x="274" y="122"/>
                      <a:pt x="273" y="123"/>
                    </a:cubicBezTo>
                    <a:close/>
                    <a:moveTo>
                      <a:pt x="817" y="146"/>
                    </a:moveTo>
                    <a:cubicBezTo>
                      <a:pt x="817" y="146"/>
                      <a:pt x="816" y="147"/>
                      <a:pt x="816" y="147"/>
                    </a:cubicBezTo>
                    <a:cubicBezTo>
                      <a:pt x="817" y="147"/>
                      <a:pt x="817" y="147"/>
                      <a:pt x="817" y="146"/>
                    </a:cubicBezTo>
                    <a:close/>
                    <a:moveTo>
                      <a:pt x="816" y="148"/>
                    </a:moveTo>
                    <a:cubicBezTo>
                      <a:pt x="816" y="148"/>
                      <a:pt x="816" y="147"/>
                      <a:pt x="816" y="147"/>
                    </a:cubicBezTo>
                    <a:cubicBezTo>
                      <a:pt x="816" y="147"/>
                      <a:pt x="815" y="147"/>
                      <a:pt x="816" y="148"/>
                    </a:cubicBezTo>
                    <a:close/>
                    <a:moveTo>
                      <a:pt x="814" y="151"/>
                    </a:moveTo>
                    <a:cubicBezTo>
                      <a:pt x="814" y="152"/>
                      <a:pt x="814" y="152"/>
                      <a:pt x="815" y="152"/>
                    </a:cubicBezTo>
                    <a:cubicBezTo>
                      <a:pt x="815" y="152"/>
                      <a:pt x="815" y="152"/>
                      <a:pt x="815" y="152"/>
                    </a:cubicBezTo>
                    <a:cubicBezTo>
                      <a:pt x="815" y="152"/>
                      <a:pt x="815" y="151"/>
                      <a:pt x="815" y="151"/>
                    </a:cubicBezTo>
                    <a:cubicBezTo>
                      <a:pt x="814" y="151"/>
                      <a:pt x="814" y="151"/>
                      <a:pt x="814" y="151"/>
                    </a:cubicBezTo>
                    <a:close/>
                    <a:moveTo>
                      <a:pt x="889" y="153"/>
                    </a:moveTo>
                    <a:cubicBezTo>
                      <a:pt x="888" y="153"/>
                      <a:pt x="888" y="153"/>
                      <a:pt x="888" y="153"/>
                    </a:cubicBezTo>
                    <a:cubicBezTo>
                      <a:pt x="888" y="153"/>
                      <a:pt x="889" y="153"/>
                      <a:pt x="889" y="153"/>
                    </a:cubicBezTo>
                    <a:close/>
                    <a:moveTo>
                      <a:pt x="621" y="157"/>
                    </a:moveTo>
                    <a:cubicBezTo>
                      <a:pt x="621" y="157"/>
                      <a:pt x="621" y="156"/>
                      <a:pt x="620" y="156"/>
                    </a:cubicBezTo>
                    <a:cubicBezTo>
                      <a:pt x="620" y="156"/>
                      <a:pt x="620" y="157"/>
                      <a:pt x="620" y="157"/>
                    </a:cubicBezTo>
                    <a:cubicBezTo>
                      <a:pt x="620" y="157"/>
                      <a:pt x="621" y="157"/>
                      <a:pt x="621" y="157"/>
                    </a:cubicBezTo>
                    <a:cubicBezTo>
                      <a:pt x="621" y="157"/>
                      <a:pt x="621" y="157"/>
                      <a:pt x="621" y="157"/>
                    </a:cubicBezTo>
                    <a:close/>
                    <a:moveTo>
                      <a:pt x="834" y="165"/>
                    </a:moveTo>
                    <a:cubicBezTo>
                      <a:pt x="834" y="165"/>
                      <a:pt x="834" y="165"/>
                      <a:pt x="834" y="165"/>
                    </a:cubicBezTo>
                    <a:cubicBezTo>
                      <a:pt x="834" y="166"/>
                      <a:pt x="834" y="166"/>
                      <a:pt x="834" y="166"/>
                    </a:cubicBezTo>
                    <a:cubicBezTo>
                      <a:pt x="834" y="166"/>
                      <a:pt x="834" y="165"/>
                      <a:pt x="834" y="165"/>
                    </a:cubicBezTo>
                    <a:cubicBezTo>
                      <a:pt x="834" y="165"/>
                      <a:pt x="834" y="165"/>
                      <a:pt x="834" y="165"/>
                    </a:cubicBezTo>
                    <a:close/>
                    <a:moveTo>
                      <a:pt x="394" y="170"/>
                    </a:moveTo>
                    <a:cubicBezTo>
                      <a:pt x="394" y="170"/>
                      <a:pt x="394" y="170"/>
                      <a:pt x="393" y="170"/>
                    </a:cubicBezTo>
                    <a:cubicBezTo>
                      <a:pt x="394" y="170"/>
                      <a:pt x="394" y="171"/>
                      <a:pt x="394" y="170"/>
                    </a:cubicBezTo>
                    <a:close/>
                    <a:moveTo>
                      <a:pt x="395" y="172"/>
                    </a:moveTo>
                    <a:cubicBezTo>
                      <a:pt x="395" y="172"/>
                      <a:pt x="395" y="172"/>
                      <a:pt x="395" y="172"/>
                    </a:cubicBezTo>
                    <a:cubicBezTo>
                      <a:pt x="395" y="172"/>
                      <a:pt x="395" y="172"/>
                      <a:pt x="395" y="172"/>
                    </a:cubicBezTo>
                    <a:cubicBezTo>
                      <a:pt x="394" y="172"/>
                      <a:pt x="394" y="172"/>
                      <a:pt x="394" y="172"/>
                    </a:cubicBezTo>
                    <a:cubicBezTo>
                      <a:pt x="394" y="172"/>
                      <a:pt x="394" y="172"/>
                      <a:pt x="395" y="172"/>
                    </a:cubicBezTo>
                    <a:close/>
                    <a:moveTo>
                      <a:pt x="834" y="173"/>
                    </a:moveTo>
                    <a:cubicBezTo>
                      <a:pt x="834" y="173"/>
                      <a:pt x="834" y="173"/>
                      <a:pt x="834" y="172"/>
                    </a:cubicBezTo>
                    <a:cubicBezTo>
                      <a:pt x="834" y="172"/>
                      <a:pt x="833" y="172"/>
                      <a:pt x="834" y="173"/>
                    </a:cubicBezTo>
                    <a:close/>
                    <a:moveTo>
                      <a:pt x="688" y="182"/>
                    </a:moveTo>
                    <a:cubicBezTo>
                      <a:pt x="688" y="182"/>
                      <a:pt x="688" y="183"/>
                      <a:pt x="688" y="183"/>
                    </a:cubicBezTo>
                    <a:cubicBezTo>
                      <a:pt x="688" y="183"/>
                      <a:pt x="689" y="183"/>
                      <a:pt x="688" y="182"/>
                    </a:cubicBezTo>
                    <a:close/>
                    <a:moveTo>
                      <a:pt x="687" y="184"/>
                    </a:moveTo>
                    <a:cubicBezTo>
                      <a:pt x="687" y="184"/>
                      <a:pt x="688" y="183"/>
                      <a:pt x="688" y="183"/>
                    </a:cubicBezTo>
                    <a:cubicBezTo>
                      <a:pt x="687" y="183"/>
                      <a:pt x="687" y="183"/>
                      <a:pt x="687" y="184"/>
                    </a:cubicBezTo>
                    <a:close/>
                    <a:moveTo>
                      <a:pt x="312" y="88"/>
                    </a:moveTo>
                    <a:cubicBezTo>
                      <a:pt x="313" y="88"/>
                      <a:pt x="313" y="88"/>
                      <a:pt x="313" y="88"/>
                    </a:cubicBezTo>
                    <a:cubicBezTo>
                      <a:pt x="313" y="88"/>
                      <a:pt x="313" y="88"/>
                      <a:pt x="313" y="88"/>
                    </a:cubicBezTo>
                    <a:cubicBezTo>
                      <a:pt x="313" y="88"/>
                      <a:pt x="313" y="88"/>
                      <a:pt x="313" y="88"/>
                    </a:cubicBezTo>
                    <a:cubicBezTo>
                      <a:pt x="313" y="88"/>
                      <a:pt x="313" y="88"/>
                      <a:pt x="312" y="88"/>
                    </a:cubicBezTo>
                    <a:close/>
                    <a:moveTo>
                      <a:pt x="924" y="752"/>
                    </a:moveTo>
                    <a:cubicBezTo>
                      <a:pt x="924" y="752"/>
                      <a:pt x="924" y="752"/>
                      <a:pt x="924" y="752"/>
                    </a:cubicBezTo>
                    <a:cubicBezTo>
                      <a:pt x="924" y="752"/>
                      <a:pt x="924" y="752"/>
                      <a:pt x="924" y="752"/>
                    </a:cubicBezTo>
                    <a:cubicBezTo>
                      <a:pt x="924" y="752"/>
                      <a:pt x="924" y="752"/>
                      <a:pt x="924" y="752"/>
                    </a:cubicBezTo>
                    <a:cubicBezTo>
                      <a:pt x="924" y="752"/>
                      <a:pt x="924" y="752"/>
                      <a:pt x="924" y="752"/>
                    </a:cubicBezTo>
                    <a:close/>
                    <a:moveTo>
                      <a:pt x="146" y="754"/>
                    </a:moveTo>
                    <a:cubicBezTo>
                      <a:pt x="146" y="754"/>
                      <a:pt x="146" y="754"/>
                      <a:pt x="146" y="754"/>
                    </a:cubicBezTo>
                    <a:cubicBezTo>
                      <a:pt x="146" y="754"/>
                      <a:pt x="146" y="754"/>
                      <a:pt x="145" y="754"/>
                    </a:cubicBezTo>
                    <a:cubicBezTo>
                      <a:pt x="146" y="754"/>
                      <a:pt x="146" y="754"/>
                      <a:pt x="146" y="754"/>
                    </a:cubicBezTo>
                    <a:cubicBezTo>
                      <a:pt x="146" y="754"/>
                      <a:pt x="146" y="754"/>
                      <a:pt x="146" y="754"/>
                    </a:cubicBezTo>
                    <a:close/>
                    <a:moveTo>
                      <a:pt x="136" y="762"/>
                    </a:moveTo>
                    <a:cubicBezTo>
                      <a:pt x="136" y="762"/>
                      <a:pt x="136" y="761"/>
                      <a:pt x="136" y="761"/>
                    </a:cubicBezTo>
                    <a:cubicBezTo>
                      <a:pt x="136" y="761"/>
                      <a:pt x="135" y="761"/>
                      <a:pt x="136" y="762"/>
                    </a:cubicBezTo>
                    <a:close/>
                    <a:moveTo>
                      <a:pt x="126" y="763"/>
                    </a:moveTo>
                    <a:cubicBezTo>
                      <a:pt x="126" y="763"/>
                      <a:pt x="126" y="763"/>
                      <a:pt x="126" y="763"/>
                    </a:cubicBezTo>
                    <a:cubicBezTo>
                      <a:pt x="126" y="763"/>
                      <a:pt x="126" y="763"/>
                      <a:pt x="126" y="763"/>
                    </a:cubicBezTo>
                    <a:cubicBezTo>
                      <a:pt x="126" y="763"/>
                      <a:pt x="126" y="763"/>
                      <a:pt x="126" y="763"/>
                    </a:cubicBezTo>
                    <a:cubicBezTo>
                      <a:pt x="126" y="763"/>
                      <a:pt x="126" y="763"/>
                      <a:pt x="126" y="763"/>
                    </a:cubicBezTo>
                    <a:close/>
                    <a:moveTo>
                      <a:pt x="946" y="717"/>
                    </a:moveTo>
                    <a:cubicBezTo>
                      <a:pt x="946" y="717"/>
                      <a:pt x="946" y="717"/>
                      <a:pt x="946" y="717"/>
                    </a:cubicBezTo>
                    <a:cubicBezTo>
                      <a:pt x="946" y="717"/>
                      <a:pt x="946" y="718"/>
                      <a:pt x="946" y="718"/>
                    </a:cubicBezTo>
                    <a:cubicBezTo>
                      <a:pt x="946" y="717"/>
                      <a:pt x="946" y="717"/>
                      <a:pt x="946" y="717"/>
                    </a:cubicBezTo>
                    <a:cubicBezTo>
                      <a:pt x="946" y="717"/>
                      <a:pt x="946" y="717"/>
                      <a:pt x="946" y="717"/>
                    </a:cubicBezTo>
                    <a:close/>
                    <a:moveTo>
                      <a:pt x="305" y="765"/>
                    </a:moveTo>
                    <a:cubicBezTo>
                      <a:pt x="305" y="765"/>
                      <a:pt x="305" y="765"/>
                      <a:pt x="305" y="765"/>
                    </a:cubicBezTo>
                    <a:cubicBezTo>
                      <a:pt x="305" y="765"/>
                      <a:pt x="306" y="765"/>
                      <a:pt x="305" y="765"/>
                    </a:cubicBezTo>
                    <a:close/>
                    <a:moveTo>
                      <a:pt x="114" y="772"/>
                    </a:moveTo>
                    <a:cubicBezTo>
                      <a:pt x="114" y="772"/>
                      <a:pt x="114" y="771"/>
                      <a:pt x="114" y="771"/>
                    </a:cubicBezTo>
                    <a:cubicBezTo>
                      <a:pt x="114" y="771"/>
                      <a:pt x="114" y="772"/>
                      <a:pt x="113" y="772"/>
                    </a:cubicBezTo>
                    <a:cubicBezTo>
                      <a:pt x="114" y="772"/>
                      <a:pt x="114" y="772"/>
                      <a:pt x="114" y="772"/>
                    </a:cubicBezTo>
                    <a:cubicBezTo>
                      <a:pt x="114" y="772"/>
                      <a:pt x="114" y="772"/>
                      <a:pt x="114" y="772"/>
                    </a:cubicBezTo>
                    <a:close/>
                    <a:moveTo>
                      <a:pt x="948" y="718"/>
                    </a:moveTo>
                    <a:cubicBezTo>
                      <a:pt x="948" y="718"/>
                      <a:pt x="948" y="718"/>
                      <a:pt x="948" y="718"/>
                    </a:cubicBezTo>
                    <a:cubicBezTo>
                      <a:pt x="948" y="718"/>
                      <a:pt x="948" y="718"/>
                      <a:pt x="948" y="718"/>
                    </a:cubicBezTo>
                    <a:cubicBezTo>
                      <a:pt x="948" y="718"/>
                      <a:pt x="948" y="718"/>
                      <a:pt x="948" y="718"/>
                    </a:cubicBezTo>
                    <a:cubicBezTo>
                      <a:pt x="948" y="718"/>
                      <a:pt x="948" y="718"/>
                      <a:pt x="948" y="718"/>
                    </a:cubicBezTo>
                    <a:close/>
                    <a:moveTo>
                      <a:pt x="51" y="508"/>
                    </a:moveTo>
                    <a:cubicBezTo>
                      <a:pt x="51" y="508"/>
                      <a:pt x="51" y="508"/>
                      <a:pt x="51" y="508"/>
                    </a:cubicBezTo>
                    <a:cubicBezTo>
                      <a:pt x="51" y="508"/>
                      <a:pt x="50" y="508"/>
                      <a:pt x="50" y="508"/>
                    </a:cubicBezTo>
                    <a:cubicBezTo>
                      <a:pt x="50" y="508"/>
                      <a:pt x="50" y="508"/>
                      <a:pt x="50" y="508"/>
                    </a:cubicBezTo>
                    <a:cubicBezTo>
                      <a:pt x="51" y="508"/>
                      <a:pt x="51" y="508"/>
                      <a:pt x="51" y="508"/>
                    </a:cubicBezTo>
                    <a:close/>
                    <a:moveTo>
                      <a:pt x="115" y="810"/>
                    </a:moveTo>
                    <a:cubicBezTo>
                      <a:pt x="115" y="810"/>
                      <a:pt x="115" y="809"/>
                      <a:pt x="115" y="809"/>
                    </a:cubicBezTo>
                    <a:cubicBezTo>
                      <a:pt x="115" y="809"/>
                      <a:pt x="114" y="809"/>
                      <a:pt x="115" y="810"/>
                    </a:cubicBezTo>
                    <a:close/>
                    <a:moveTo>
                      <a:pt x="84" y="603"/>
                    </a:moveTo>
                    <a:cubicBezTo>
                      <a:pt x="84" y="603"/>
                      <a:pt x="85" y="603"/>
                      <a:pt x="85" y="603"/>
                    </a:cubicBezTo>
                    <a:cubicBezTo>
                      <a:pt x="85" y="603"/>
                      <a:pt x="85" y="602"/>
                      <a:pt x="84" y="603"/>
                    </a:cubicBezTo>
                    <a:close/>
                    <a:moveTo>
                      <a:pt x="219" y="836"/>
                    </a:moveTo>
                    <a:cubicBezTo>
                      <a:pt x="219" y="836"/>
                      <a:pt x="219" y="835"/>
                      <a:pt x="219" y="835"/>
                    </a:cubicBezTo>
                    <a:cubicBezTo>
                      <a:pt x="219" y="835"/>
                      <a:pt x="218" y="835"/>
                      <a:pt x="219" y="836"/>
                    </a:cubicBezTo>
                    <a:close/>
                    <a:moveTo>
                      <a:pt x="83" y="602"/>
                    </a:moveTo>
                    <a:cubicBezTo>
                      <a:pt x="83" y="602"/>
                      <a:pt x="83" y="602"/>
                      <a:pt x="83" y="602"/>
                    </a:cubicBezTo>
                    <a:cubicBezTo>
                      <a:pt x="83" y="602"/>
                      <a:pt x="83" y="602"/>
                      <a:pt x="83" y="602"/>
                    </a:cubicBezTo>
                    <a:cubicBezTo>
                      <a:pt x="83" y="602"/>
                      <a:pt x="83" y="602"/>
                      <a:pt x="84" y="602"/>
                    </a:cubicBezTo>
                    <a:cubicBezTo>
                      <a:pt x="84" y="602"/>
                      <a:pt x="83" y="602"/>
                      <a:pt x="83" y="602"/>
                    </a:cubicBezTo>
                    <a:close/>
                    <a:moveTo>
                      <a:pt x="536" y="840"/>
                    </a:moveTo>
                    <a:cubicBezTo>
                      <a:pt x="536" y="840"/>
                      <a:pt x="536" y="841"/>
                      <a:pt x="536" y="841"/>
                    </a:cubicBezTo>
                    <a:cubicBezTo>
                      <a:pt x="536" y="841"/>
                      <a:pt x="536" y="840"/>
                      <a:pt x="536" y="840"/>
                    </a:cubicBezTo>
                    <a:cubicBezTo>
                      <a:pt x="536" y="840"/>
                      <a:pt x="536" y="840"/>
                      <a:pt x="536" y="840"/>
                    </a:cubicBezTo>
                    <a:cubicBezTo>
                      <a:pt x="536" y="840"/>
                      <a:pt x="536" y="840"/>
                      <a:pt x="536" y="840"/>
                    </a:cubicBezTo>
                    <a:close/>
                    <a:moveTo>
                      <a:pt x="495" y="841"/>
                    </a:moveTo>
                    <a:cubicBezTo>
                      <a:pt x="495" y="841"/>
                      <a:pt x="494" y="841"/>
                      <a:pt x="494" y="842"/>
                    </a:cubicBezTo>
                    <a:cubicBezTo>
                      <a:pt x="495" y="841"/>
                      <a:pt x="495" y="841"/>
                      <a:pt x="495" y="841"/>
                    </a:cubicBezTo>
                    <a:close/>
                    <a:moveTo>
                      <a:pt x="509" y="841"/>
                    </a:moveTo>
                    <a:cubicBezTo>
                      <a:pt x="509" y="841"/>
                      <a:pt x="508" y="841"/>
                      <a:pt x="508" y="841"/>
                    </a:cubicBezTo>
                    <a:cubicBezTo>
                      <a:pt x="508" y="841"/>
                      <a:pt x="508" y="841"/>
                      <a:pt x="508" y="841"/>
                    </a:cubicBezTo>
                    <a:cubicBezTo>
                      <a:pt x="508" y="841"/>
                      <a:pt x="508" y="841"/>
                      <a:pt x="509" y="841"/>
                    </a:cubicBezTo>
                    <a:close/>
                    <a:moveTo>
                      <a:pt x="535" y="842"/>
                    </a:moveTo>
                    <a:cubicBezTo>
                      <a:pt x="535" y="841"/>
                      <a:pt x="535" y="842"/>
                      <a:pt x="535" y="842"/>
                    </a:cubicBezTo>
                    <a:cubicBezTo>
                      <a:pt x="535" y="842"/>
                      <a:pt x="536" y="842"/>
                      <a:pt x="535" y="842"/>
                    </a:cubicBezTo>
                    <a:close/>
                    <a:moveTo>
                      <a:pt x="534" y="843"/>
                    </a:moveTo>
                    <a:cubicBezTo>
                      <a:pt x="535" y="843"/>
                      <a:pt x="535" y="843"/>
                      <a:pt x="535" y="842"/>
                    </a:cubicBezTo>
                    <a:cubicBezTo>
                      <a:pt x="534" y="842"/>
                      <a:pt x="534" y="842"/>
                      <a:pt x="534" y="843"/>
                    </a:cubicBezTo>
                    <a:close/>
                    <a:moveTo>
                      <a:pt x="868" y="572"/>
                    </a:moveTo>
                    <a:cubicBezTo>
                      <a:pt x="868" y="572"/>
                      <a:pt x="869" y="572"/>
                      <a:pt x="869" y="572"/>
                    </a:cubicBezTo>
                    <a:cubicBezTo>
                      <a:pt x="869" y="572"/>
                      <a:pt x="869" y="571"/>
                      <a:pt x="868" y="572"/>
                    </a:cubicBezTo>
                    <a:close/>
                    <a:moveTo>
                      <a:pt x="899" y="852"/>
                    </a:moveTo>
                    <a:cubicBezTo>
                      <a:pt x="899" y="852"/>
                      <a:pt x="899" y="852"/>
                      <a:pt x="899" y="852"/>
                    </a:cubicBezTo>
                    <a:cubicBezTo>
                      <a:pt x="899" y="852"/>
                      <a:pt x="899" y="852"/>
                      <a:pt x="899" y="852"/>
                    </a:cubicBezTo>
                    <a:cubicBezTo>
                      <a:pt x="899" y="852"/>
                      <a:pt x="899" y="852"/>
                      <a:pt x="899" y="852"/>
                    </a:cubicBezTo>
                    <a:cubicBezTo>
                      <a:pt x="899" y="852"/>
                      <a:pt x="899" y="852"/>
                      <a:pt x="899" y="852"/>
                    </a:cubicBezTo>
                    <a:close/>
                    <a:moveTo>
                      <a:pt x="975" y="564"/>
                    </a:moveTo>
                    <a:cubicBezTo>
                      <a:pt x="975" y="564"/>
                      <a:pt x="975" y="564"/>
                      <a:pt x="975" y="564"/>
                    </a:cubicBezTo>
                    <a:cubicBezTo>
                      <a:pt x="975" y="565"/>
                      <a:pt x="975" y="565"/>
                      <a:pt x="975" y="565"/>
                    </a:cubicBezTo>
                    <a:cubicBezTo>
                      <a:pt x="975" y="565"/>
                      <a:pt x="975" y="565"/>
                      <a:pt x="976" y="564"/>
                    </a:cubicBezTo>
                    <a:cubicBezTo>
                      <a:pt x="975" y="564"/>
                      <a:pt x="975" y="564"/>
                      <a:pt x="975" y="564"/>
                    </a:cubicBezTo>
                    <a:close/>
                    <a:moveTo>
                      <a:pt x="131" y="860"/>
                    </a:moveTo>
                    <a:cubicBezTo>
                      <a:pt x="131" y="860"/>
                      <a:pt x="131" y="859"/>
                      <a:pt x="131" y="859"/>
                    </a:cubicBezTo>
                    <a:cubicBezTo>
                      <a:pt x="131" y="859"/>
                      <a:pt x="130" y="859"/>
                      <a:pt x="131" y="860"/>
                    </a:cubicBezTo>
                    <a:close/>
                    <a:moveTo>
                      <a:pt x="955" y="465"/>
                    </a:moveTo>
                    <a:cubicBezTo>
                      <a:pt x="955" y="465"/>
                      <a:pt x="954" y="465"/>
                      <a:pt x="954" y="466"/>
                    </a:cubicBezTo>
                    <a:cubicBezTo>
                      <a:pt x="955" y="465"/>
                      <a:pt x="955" y="466"/>
                      <a:pt x="955" y="465"/>
                    </a:cubicBezTo>
                    <a:close/>
                    <a:moveTo>
                      <a:pt x="398" y="9"/>
                    </a:moveTo>
                    <a:cubicBezTo>
                      <a:pt x="398" y="9"/>
                      <a:pt x="398" y="9"/>
                      <a:pt x="398" y="9"/>
                    </a:cubicBezTo>
                    <a:cubicBezTo>
                      <a:pt x="398" y="9"/>
                      <a:pt x="398" y="8"/>
                      <a:pt x="398" y="9"/>
                    </a:cubicBezTo>
                    <a:close/>
                    <a:moveTo>
                      <a:pt x="798" y="870"/>
                    </a:moveTo>
                    <a:cubicBezTo>
                      <a:pt x="798" y="870"/>
                      <a:pt x="798" y="870"/>
                      <a:pt x="798" y="870"/>
                    </a:cubicBezTo>
                    <a:cubicBezTo>
                      <a:pt x="798" y="870"/>
                      <a:pt x="798" y="870"/>
                      <a:pt x="798" y="870"/>
                    </a:cubicBezTo>
                    <a:cubicBezTo>
                      <a:pt x="798" y="870"/>
                      <a:pt x="798" y="870"/>
                      <a:pt x="798" y="870"/>
                    </a:cubicBezTo>
                    <a:cubicBezTo>
                      <a:pt x="798" y="870"/>
                      <a:pt x="798" y="870"/>
                      <a:pt x="798" y="870"/>
                    </a:cubicBezTo>
                    <a:close/>
                    <a:moveTo>
                      <a:pt x="998" y="560"/>
                    </a:moveTo>
                    <a:cubicBezTo>
                      <a:pt x="998" y="560"/>
                      <a:pt x="998" y="560"/>
                      <a:pt x="998" y="560"/>
                    </a:cubicBezTo>
                    <a:cubicBezTo>
                      <a:pt x="998" y="560"/>
                      <a:pt x="998" y="560"/>
                      <a:pt x="998" y="560"/>
                    </a:cubicBezTo>
                    <a:cubicBezTo>
                      <a:pt x="998" y="560"/>
                      <a:pt x="998" y="560"/>
                      <a:pt x="998" y="560"/>
                    </a:cubicBezTo>
                    <a:cubicBezTo>
                      <a:pt x="998" y="560"/>
                      <a:pt x="998" y="560"/>
                      <a:pt x="998" y="560"/>
                    </a:cubicBezTo>
                    <a:close/>
                    <a:moveTo>
                      <a:pt x="583" y="38"/>
                    </a:moveTo>
                    <a:cubicBezTo>
                      <a:pt x="583" y="38"/>
                      <a:pt x="583" y="38"/>
                      <a:pt x="583" y="38"/>
                    </a:cubicBezTo>
                    <a:cubicBezTo>
                      <a:pt x="583" y="38"/>
                      <a:pt x="583" y="38"/>
                      <a:pt x="583" y="38"/>
                    </a:cubicBezTo>
                    <a:cubicBezTo>
                      <a:pt x="583" y="38"/>
                      <a:pt x="583" y="38"/>
                      <a:pt x="583" y="38"/>
                    </a:cubicBezTo>
                    <a:cubicBezTo>
                      <a:pt x="583" y="38"/>
                      <a:pt x="583" y="38"/>
                      <a:pt x="583" y="38"/>
                    </a:cubicBezTo>
                    <a:close/>
                    <a:moveTo>
                      <a:pt x="686" y="47"/>
                    </a:moveTo>
                    <a:cubicBezTo>
                      <a:pt x="686" y="47"/>
                      <a:pt x="686" y="47"/>
                      <a:pt x="686" y="48"/>
                    </a:cubicBezTo>
                    <a:cubicBezTo>
                      <a:pt x="686" y="48"/>
                      <a:pt x="687" y="48"/>
                      <a:pt x="686" y="47"/>
                    </a:cubicBezTo>
                    <a:close/>
                    <a:moveTo>
                      <a:pt x="951" y="462"/>
                    </a:moveTo>
                    <a:cubicBezTo>
                      <a:pt x="951" y="462"/>
                      <a:pt x="952" y="463"/>
                      <a:pt x="952" y="463"/>
                    </a:cubicBezTo>
                    <a:cubicBezTo>
                      <a:pt x="952" y="463"/>
                      <a:pt x="952" y="462"/>
                      <a:pt x="952" y="462"/>
                    </a:cubicBezTo>
                    <a:cubicBezTo>
                      <a:pt x="952" y="462"/>
                      <a:pt x="952" y="462"/>
                      <a:pt x="952" y="462"/>
                    </a:cubicBezTo>
                    <a:cubicBezTo>
                      <a:pt x="952" y="462"/>
                      <a:pt x="952" y="462"/>
                      <a:pt x="951" y="462"/>
                    </a:cubicBezTo>
                    <a:close/>
                    <a:moveTo>
                      <a:pt x="83" y="560"/>
                    </a:moveTo>
                    <a:cubicBezTo>
                      <a:pt x="83" y="560"/>
                      <a:pt x="83" y="560"/>
                      <a:pt x="83" y="560"/>
                    </a:cubicBezTo>
                    <a:cubicBezTo>
                      <a:pt x="83" y="560"/>
                      <a:pt x="83" y="560"/>
                      <a:pt x="83" y="560"/>
                    </a:cubicBezTo>
                    <a:cubicBezTo>
                      <a:pt x="83" y="560"/>
                      <a:pt x="83" y="560"/>
                      <a:pt x="84" y="560"/>
                    </a:cubicBezTo>
                    <a:cubicBezTo>
                      <a:pt x="83" y="560"/>
                      <a:pt x="83" y="560"/>
                      <a:pt x="83" y="560"/>
                    </a:cubicBezTo>
                    <a:close/>
                    <a:moveTo>
                      <a:pt x="702" y="49"/>
                    </a:moveTo>
                    <a:cubicBezTo>
                      <a:pt x="701" y="49"/>
                      <a:pt x="701" y="49"/>
                      <a:pt x="701" y="50"/>
                    </a:cubicBezTo>
                    <a:cubicBezTo>
                      <a:pt x="702" y="50"/>
                      <a:pt x="702" y="50"/>
                      <a:pt x="702" y="49"/>
                    </a:cubicBezTo>
                    <a:close/>
                    <a:moveTo>
                      <a:pt x="132" y="732"/>
                    </a:moveTo>
                    <a:cubicBezTo>
                      <a:pt x="132" y="732"/>
                      <a:pt x="133" y="732"/>
                      <a:pt x="133" y="731"/>
                    </a:cubicBezTo>
                    <a:cubicBezTo>
                      <a:pt x="132" y="731"/>
                      <a:pt x="132" y="731"/>
                      <a:pt x="132" y="732"/>
                    </a:cubicBezTo>
                    <a:close/>
                    <a:moveTo>
                      <a:pt x="849" y="877"/>
                    </a:moveTo>
                    <a:cubicBezTo>
                      <a:pt x="849" y="877"/>
                      <a:pt x="848" y="877"/>
                      <a:pt x="848" y="878"/>
                    </a:cubicBezTo>
                    <a:cubicBezTo>
                      <a:pt x="849" y="878"/>
                      <a:pt x="849" y="878"/>
                      <a:pt x="849" y="877"/>
                    </a:cubicBezTo>
                    <a:close/>
                    <a:moveTo>
                      <a:pt x="102" y="557"/>
                    </a:moveTo>
                    <a:cubicBezTo>
                      <a:pt x="102" y="557"/>
                      <a:pt x="102" y="557"/>
                      <a:pt x="102" y="557"/>
                    </a:cubicBezTo>
                    <a:cubicBezTo>
                      <a:pt x="102" y="557"/>
                      <a:pt x="102" y="557"/>
                      <a:pt x="102" y="558"/>
                    </a:cubicBezTo>
                    <a:cubicBezTo>
                      <a:pt x="102" y="557"/>
                      <a:pt x="102" y="557"/>
                      <a:pt x="102" y="557"/>
                    </a:cubicBezTo>
                    <a:cubicBezTo>
                      <a:pt x="102" y="557"/>
                      <a:pt x="102" y="557"/>
                      <a:pt x="102" y="557"/>
                    </a:cubicBezTo>
                    <a:close/>
                    <a:moveTo>
                      <a:pt x="701" y="50"/>
                    </a:moveTo>
                    <a:cubicBezTo>
                      <a:pt x="701" y="51"/>
                      <a:pt x="701" y="50"/>
                      <a:pt x="701" y="50"/>
                    </a:cubicBezTo>
                    <a:cubicBezTo>
                      <a:pt x="701" y="50"/>
                      <a:pt x="700" y="50"/>
                      <a:pt x="701" y="50"/>
                    </a:cubicBezTo>
                    <a:close/>
                    <a:moveTo>
                      <a:pt x="686" y="52"/>
                    </a:moveTo>
                    <a:cubicBezTo>
                      <a:pt x="686" y="52"/>
                      <a:pt x="686" y="52"/>
                      <a:pt x="686" y="52"/>
                    </a:cubicBezTo>
                    <a:cubicBezTo>
                      <a:pt x="686" y="52"/>
                      <a:pt x="686" y="52"/>
                      <a:pt x="686" y="52"/>
                    </a:cubicBezTo>
                    <a:cubicBezTo>
                      <a:pt x="686" y="52"/>
                      <a:pt x="686" y="51"/>
                      <a:pt x="686" y="51"/>
                    </a:cubicBezTo>
                    <a:cubicBezTo>
                      <a:pt x="686" y="51"/>
                      <a:pt x="686" y="51"/>
                      <a:pt x="686" y="52"/>
                    </a:cubicBezTo>
                    <a:close/>
                    <a:moveTo>
                      <a:pt x="880" y="879"/>
                    </a:moveTo>
                    <a:cubicBezTo>
                      <a:pt x="880" y="879"/>
                      <a:pt x="879" y="878"/>
                      <a:pt x="879" y="878"/>
                    </a:cubicBezTo>
                    <a:cubicBezTo>
                      <a:pt x="879" y="879"/>
                      <a:pt x="879" y="879"/>
                      <a:pt x="880" y="879"/>
                    </a:cubicBezTo>
                    <a:close/>
                    <a:moveTo>
                      <a:pt x="995" y="548"/>
                    </a:moveTo>
                    <a:cubicBezTo>
                      <a:pt x="996" y="548"/>
                      <a:pt x="996" y="548"/>
                      <a:pt x="996" y="548"/>
                    </a:cubicBezTo>
                    <a:cubicBezTo>
                      <a:pt x="996" y="548"/>
                      <a:pt x="996" y="548"/>
                      <a:pt x="996" y="548"/>
                    </a:cubicBezTo>
                    <a:cubicBezTo>
                      <a:pt x="996" y="548"/>
                      <a:pt x="996" y="548"/>
                      <a:pt x="996" y="548"/>
                    </a:cubicBezTo>
                    <a:cubicBezTo>
                      <a:pt x="996" y="548"/>
                      <a:pt x="996" y="548"/>
                      <a:pt x="995" y="548"/>
                    </a:cubicBezTo>
                    <a:close/>
                    <a:moveTo>
                      <a:pt x="876" y="881"/>
                    </a:moveTo>
                    <a:cubicBezTo>
                      <a:pt x="876" y="881"/>
                      <a:pt x="876" y="881"/>
                      <a:pt x="877" y="881"/>
                    </a:cubicBezTo>
                    <a:cubicBezTo>
                      <a:pt x="877" y="881"/>
                      <a:pt x="877" y="880"/>
                      <a:pt x="876" y="881"/>
                    </a:cubicBezTo>
                    <a:close/>
                    <a:moveTo>
                      <a:pt x="877" y="882"/>
                    </a:moveTo>
                    <a:cubicBezTo>
                      <a:pt x="877" y="882"/>
                      <a:pt x="877" y="881"/>
                      <a:pt x="877" y="881"/>
                    </a:cubicBezTo>
                    <a:cubicBezTo>
                      <a:pt x="877" y="882"/>
                      <a:pt x="877" y="882"/>
                      <a:pt x="877" y="882"/>
                    </a:cubicBezTo>
                    <a:close/>
                    <a:moveTo>
                      <a:pt x="343" y="882"/>
                    </a:moveTo>
                    <a:cubicBezTo>
                      <a:pt x="343" y="882"/>
                      <a:pt x="342" y="882"/>
                      <a:pt x="342" y="882"/>
                    </a:cubicBezTo>
                    <a:cubicBezTo>
                      <a:pt x="342" y="882"/>
                      <a:pt x="342" y="883"/>
                      <a:pt x="343" y="883"/>
                    </a:cubicBezTo>
                    <a:cubicBezTo>
                      <a:pt x="343" y="883"/>
                      <a:pt x="343" y="882"/>
                      <a:pt x="343" y="882"/>
                    </a:cubicBezTo>
                    <a:cubicBezTo>
                      <a:pt x="343" y="882"/>
                      <a:pt x="343" y="882"/>
                      <a:pt x="343" y="882"/>
                    </a:cubicBezTo>
                    <a:close/>
                    <a:moveTo>
                      <a:pt x="994" y="547"/>
                    </a:moveTo>
                    <a:cubicBezTo>
                      <a:pt x="994" y="547"/>
                      <a:pt x="995" y="547"/>
                      <a:pt x="995" y="547"/>
                    </a:cubicBezTo>
                    <a:cubicBezTo>
                      <a:pt x="994" y="547"/>
                      <a:pt x="994" y="547"/>
                      <a:pt x="994" y="547"/>
                    </a:cubicBezTo>
                    <a:close/>
                    <a:moveTo>
                      <a:pt x="719" y="51"/>
                    </a:moveTo>
                    <a:cubicBezTo>
                      <a:pt x="719" y="51"/>
                      <a:pt x="718" y="52"/>
                      <a:pt x="718" y="52"/>
                    </a:cubicBezTo>
                    <a:cubicBezTo>
                      <a:pt x="719" y="52"/>
                      <a:pt x="719" y="52"/>
                      <a:pt x="719" y="51"/>
                    </a:cubicBezTo>
                    <a:close/>
                    <a:moveTo>
                      <a:pt x="270" y="886"/>
                    </a:moveTo>
                    <a:cubicBezTo>
                      <a:pt x="270" y="886"/>
                      <a:pt x="271" y="885"/>
                      <a:pt x="271" y="885"/>
                    </a:cubicBezTo>
                    <a:cubicBezTo>
                      <a:pt x="270" y="885"/>
                      <a:pt x="270" y="885"/>
                      <a:pt x="270" y="886"/>
                    </a:cubicBezTo>
                    <a:close/>
                    <a:moveTo>
                      <a:pt x="278" y="887"/>
                    </a:moveTo>
                    <a:cubicBezTo>
                      <a:pt x="277" y="887"/>
                      <a:pt x="277" y="887"/>
                      <a:pt x="277" y="887"/>
                    </a:cubicBezTo>
                    <a:cubicBezTo>
                      <a:pt x="277" y="887"/>
                      <a:pt x="277" y="887"/>
                      <a:pt x="277" y="887"/>
                    </a:cubicBezTo>
                    <a:cubicBezTo>
                      <a:pt x="277" y="887"/>
                      <a:pt x="277" y="887"/>
                      <a:pt x="277" y="887"/>
                    </a:cubicBezTo>
                    <a:cubicBezTo>
                      <a:pt x="277" y="887"/>
                      <a:pt x="278" y="887"/>
                      <a:pt x="278" y="887"/>
                    </a:cubicBezTo>
                    <a:close/>
                    <a:moveTo>
                      <a:pt x="995" y="546"/>
                    </a:moveTo>
                    <a:cubicBezTo>
                      <a:pt x="995" y="546"/>
                      <a:pt x="995" y="546"/>
                      <a:pt x="995" y="547"/>
                    </a:cubicBezTo>
                    <a:cubicBezTo>
                      <a:pt x="995" y="547"/>
                      <a:pt x="996" y="547"/>
                      <a:pt x="995" y="546"/>
                    </a:cubicBezTo>
                    <a:close/>
                    <a:moveTo>
                      <a:pt x="79" y="517"/>
                    </a:moveTo>
                    <a:cubicBezTo>
                      <a:pt x="79" y="517"/>
                      <a:pt x="79" y="517"/>
                      <a:pt x="79" y="518"/>
                    </a:cubicBezTo>
                    <a:cubicBezTo>
                      <a:pt x="79" y="518"/>
                      <a:pt x="80" y="518"/>
                      <a:pt x="79" y="517"/>
                    </a:cubicBezTo>
                    <a:close/>
                    <a:moveTo>
                      <a:pt x="590" y="53"/>
                    </a:moveTo>
                    <a:cubicBezTo>
                      <a:pt x="589" y="53"/>
                      <a:pt x="589" y="53"/>
                      <a:pt x="589" y="53"/>
                    </a:cubicBezTo>
                    <a:cubicBezTo>
                      <a:pt x="589" y="53"/>
                      <a:pt x="590" y="53"/>
                      <a:pt x="590" y="53"/>
                    </a:cubicBezTo>
                    <a:close/>
                    <a:moveTo>
                      <a:pt x="589" y="54"/>
                    </a:moveTo>
                    <a:cubicBezTo>
                      <a:pt x="589" y="54"/>
                      <a:pt x="589" y="54"/>
                      <a:pt x="589" y="53"/>
                    </a:cubicBezTo>
                    <a:cubicBezTo>
                      <a:pt x="589" y="54"/>
                      <a:pt x="588" y="54"/>
                      <a:pt x="589" y="54"/>
                    </a:cubicBezTo>
                    <a:close/>
                    <a:moveTo>
                      <a:pt x="396" y="892"/>
                    </a:moveTo>
                    <a:cubicBezTo>
                      <a:pt x="396" y="892"/>
                      <a:pt x="396" y="892"/>
                      <a:pt x="396" y="891"/>
                    </a:cubicBezTo>
                    <a:cubicBezTo>
                      <a:pt x="396" y="892"/>
                      <a:pt x="395" y="892"/>
                      <a:pt x="396" y="892"/>
                    </a:cubicBezTo>
                    <a:close/>
                    <a:moveTo>
                      <a:pt x="559" y="55"/>
                    </a:moveTo>
                    <a:cubicBezTo>
                      <a:pt x="560" y="55"/>
                      <a:pt x="560" y="55"/>
                      <a:pt x="560" y="55"/>
                    </a:cubicBezTo>
                    <a:cubicBezTo>
                      <a:pt x="560" y="54"/>
                      <a:pt x="560" y="54"/>
                      <a:pt x="559" y="54"/>
                    </a:cubicBezTo>
                    <a:cubicBezTo>
                      <a:pt x="559" y="54"/>
                      <a:pt x="559" y="54"/>
                      <a:pt x="559" y="54"/>
                    </a:cubicBezTo>
                    <a:cubicBezTo>
                      <a:pt x="559" y="55"/>
                      <a:pt x="559" y="55"/>
                      <a:pt x="559" y="55"/>
                    </a:cubicBezTo>
                    <a:close/>
                    <a:moveTo>
                      <a:pt x="866" y="893"/>
                    </a:moveTo>
                    <a:cubicBezTo>
                      <a:pt x="866" y="893"/>
                      <a:pt x="866" y="894"/>
                      <a:pt x="866" y="894"/>
                    </a:cubicBezTo>
                    <a:cubicBezTo>
                      <a:pt x="866" y="893"/>
                      <a:pt x="867" y="893"/>
                      <a:pt x="867" y="893"/>
                    </a:cubicBezTo>
                    <a:cubicBezTo>
                      <a:pt x="867" y="893"/>
                      <a:pt x="867" y="893"/>
                      <a:pt x="867" y="893"/>
                    </a:cubicBezTo>
                    <a:cubicBezTo>
                      <a:pt x="866" y="893"/>
                      <a:pt x="866" y="893"/>
                      <a:pt x="866" y="893"/>
                    </a:cubicBezTo>
                    <a:close/>
                    <a:moveTo>
                      <a:pt x="581" y="54"/>
                    </a:moveTo>
                    <a:cubicBezTo>
                      <a:pt x="581" y="55"/>
                      <a:pt x="581" y="55"/>
                      <a:pt x="581" y="55"/>
                    </a:cubicBezTo>
                    <a:cubicBezTo>
                      <a:pt x="582" y="55"/>
                      <a:pt x="582" y="55"/>
                      <a:pt x="582" y="55"/>
                    </a:cubicBezTo>
                    <a:cubicBezTo>
                      <a:pt x="582" y="54"/>
                      <a:pt x="582" y="54"/>
                      <a:pt x="581" y="54"/>
                    </a:cubicBezTo>
                    <a:cubicBezTo>
                      <a:pt x="581" y="54"/>
                      <a:pt x="581" y="54"/>
                      <a:pt x="581" y="54"/>
                    </a:cubicBezTo>
                    <a:close/>
                    <a:moveTo>
                      <a:pt x="866" y="895"/>
                    </a:moveTo>
                    <a:cubicBezTo>
                      <a:pt x="866" y="895"/>
                      <a:pt x="866" y="895"/>
                      <a:pt x="866" y="895"/>
                    </a:cubicBezTo>
                    <a:cubicBezTo>
                      <a:pt x="866" y="895"/>
                      <a:pt x="866" y="895"/>
                      <a:pt x="866" y="895"/>
                    </a:cubicBezTo>
                    <a:cubicBezTo>
                      <a:pt x="866" y="895"/>
                      <a:pt x="866" y="895"/>
                      <a:pt x="866" y="894"/>
                    </a:cubicBezTo>
                    <a:cubicBezTo>
                      <a:pt x="866" y="894"/>
                      <a:pt x="866" y="895"/>
                      <a:pt x="866" y="895"/>
                    </a:cubicBezTo>
                    <a:close/>
                    <a:moveTo>
                      <a:pt x="880" y="898"/>
                    </a:moveTo>
                    <a:cubicBezTo>
                      <a:pt x="880" y="898"/>
                      <a:pt x="880" y="897"/>
                      <a:pt x="880" y="897"/>
                    </a:cubicBezTo>
                    <a:cubicBezTo>
                      <a:pt x="880" y="897"/>
                      <a:pt x="880" y="898"/>
                      <a:pt x="880" y="898"/>
                    </a:cubicBezTo>
                    <a:cubicBezTo>
                      <a:pt x="880" y="898"/>
                      <a:pt x="880" y="898"/>
                      <a:pt x="880" y="898"/>
                    </a:cubicBezTo>
                    <a:cubicBezTo>
                      <a:pt x="880" y="898"/>
                      <a:pt x="880" y="898"/>
                      <a:pt x="880" y="898"/>
                    </a:cubicBezTo>
                    <a:close/>
                    <a:moveTo>
                      <a:pt x="884" y="900"/>
                    </a:moveTo>
                    <a:cubicBezTo>
                      <a:pt x="884" y="900"/>
                      <a:pt x="885" y="900"/>
                      <a:pt x="885" y="899"/>
                    </a:cubicBezTo>
                    <a:cubicBezTo>
                      <a:pt x="884" y="900"/>
                      <a:pt x="884" y="899"/>
                      <a:pt x="884" y="900"/>
                    </a:cubicBezTo>
                    <a:close/>
                    <a:moveTo>
                      <a:pt x="382" y="902"/>
                    </a:moveTo>
                    <a:cubicBezTo>
                      <a:pt x="383" y="902"/>
                      <a:pt x="383" y="902"/>
                      <a:pt x="383" y="902"/>
                    </a:cubicBezTo>
                    <a:cubicBezTo>
                      <a:pt x="382" y="902"/>
                      <a:pt x="382" y="902"/>
                      <a:pt x="382" y="902"/>
                    </a:cubicBezTo>
                    <a:close/>
                    <a:moveTo>
                      <a:pt x="565" y="915"/>
                    </a:moveTo>
                    <a:cubicBezTo>
                      <a:pt x="565" y="915"/>
                      <a:pt x="565" y="915"/>
                      <a:pt x="565" y="915"/>
                    </a:cubicBezTo>
                    <a:cubicBezTo>
                      <a:pt x="565" y="915"/>
                      <a:pt x="565" y="915"/>
                      <a:pt x="565" y="915"/>
                    </a:cubicBezTo>
                    <a:cubicBezTo>
                      <a:pt x="565" y="915"/>
                      <a:pt x="565" y="915"/>
                      <a:pt x="565" y="915"/>
                    </a:cubicBezTo>
                    <a:cubicBezTo>
                      <a:pt x="565" y="915"/>
                      <a:pt x="565" y="915"/>
                      <a:pt x="565" y="915"/>
                    </a:cubicBezTo>
                    <a:close/>
                    <a:moveTo>
                      <a:pt x="913" y="272"/>
                    </a:moveTo>
                    <a:cubicBezTo>
                      <a:pt x="913" y="272"/>
                      <a:pt x="914" y="272"/>
                      <a:pt x="914" y="271"/>
                    </a:cubicBezTo>
                    <a:cubicBezTo>
                      <a:pt x="913" y="272"/>
                      <a:pt x="913" y="272"/>
                      <a:pt x="913" y="272"/>
                    </a:cubicBezTo>
                    <a:close/>
                    <a:moveTo>
                      <a:pt x="609" y="54"/>
                    </a:moveTo>
                    <a:cubicBezTo>
                      <a:pt x="608" y="54"/>
                      <a:pt x="608" y="55"/>
                      <a:pt x="608" y="55"/>
                    </a:cubicBezTo>
                    <a:cubicBezTo>
                      <a:pt x="608" y="55"/>
                      <a:pt x="609" y="55"/>
                      <a:pt x="609" y="54"/>
                    </a:cubicBezTo>
                    <a:close/>
                    <a:moveTo>
                      <a:pt x="943" y="735"/>
                    </a:moveTo>
                    <a:cubicBezTo>
                      <a:pt x="943" y="735"/>
                      <a:pt x="942" y="735"/>
                      <a:pt x="942" y="735"/>
                    </a:cubicBezTo>
                    <a:cubicBezTo>
                      <a:pt x="942" y="735"/>
                      <a:pt x="942" y="736"/>
                      <a:pt x="943" y="735"/>
                    </a:cubicBezTo>
                    <a:close/>
                    <a:moveTo>
                      <a:pt x="919" y="270"/>
                    </a:moveTo>
                    <a:cubicBezTo>
                      <a:pt x="919" y="270"/>
                      <a:pt x="918" y="269"/>
                      <a:pt x="918" y="269"/>
                    </a:cubicBezTo>
                    <a:cubicBezTo>
                      <a:pt x="918" y="270"/>
                      <a:pt x="918" y="270"/>
                      <a:pt x="919" y="270"/>
                    </a:cubicBezTo>
                    <a:close/>
                    <a:moveTo>
                      <a:pt x="587" y="56"/>
                    </a:moveTo>
                    <a:cubicBezTo>
                      <a:pt x="587" y="56"/>
                      <a:pt x="587" y="57"/>
                      <a:pt x="587" y="57"/>
                    </a:cubicBezTo>
                    <a:cubicBezTo>
                      <a:pt x="587" y="57"/>
                      <a:pt x="588" y="57"/>
                      <a:pt x="587" y="56"/>
                    </a:cubicBezTo>
                    <a:close/>
                    <a:moveTo>
                      <a:pt x="587" y="57"/>
                    </a:moveTo>
                    <a:cubicBezTo>
                      <a:pt x="586" y="57"/>
                      <a:pt x="586" y="57"/>
                      <a:pt x="586" y="58"/>
                    </a:cubicBezTo>
                    <a:cubicBezTo>
                      <a:pt x="587" y="58"/>
                      <a:pt x="587" y="58"/>
                      <a:pt x="587" y="57"/>
                    </a:cubicBezTo>
                    <a:close/>
                    <a:moveTo>
                      <a:pt x="919" y="268"/>
                    </a:moveTo>
                    <a:cubicBezTo>
                      <a:pt x="919" y="268"/>
                      <a:pt x="919" y="267"/>
                      <a:pt x="919" y="267"/>
                    </a:cubicBezTo>
                    <a:cubicBezTo>
                      <a:pt x="919" y="267"/>
                      <a:pt x="918" y="267"/>
                      <a:pt x="919" y="268"/>
                    </a:cubicBezTo>
                    <a:close/>
                    <a:moveTo>
                      <a:pt x="910" y="268"/>
                    </a:moveTo>
                    <a:cubicBezTo>
                      <a:pt x="911" y="268"/>
                      <a:pt x="911" y="267"/>
                      <a:pt x="911" y="267"/>
                    </a:cubicBezTo>
                    <a:cubicBezTo>
                      <a:pt x="911" y="267"/>
                      <a:pt x="910" y="267"/>
                      <a:pt x="910" y="268"/>
                    </a:cubicBezTo>
                    <a:close/>
                    <a:moveTo>
                      <a:pt x="920" y="266"/>
                    </a:moveTo>
                    <a:cubicBezTo>
                      <a:pt x="920" y="266"/>
                      <a:pt x="919" y="267"/>
                      <a:pt x="919" y="267"/>
                    </a:cubicBezTo>
                    <a:cubicBezTo>
                      <a:pt x="920" y="267"/>
                      <a:pt x="920" y="267"/>
                      <a:pt x="920" y="266"/>
                    </a:cubicBezTo>
                    <a:close/>
                    <a:moveTo>
                      <a:pt x="943" y="315"/>
                    </a:moveTo>
                    <a:cubicBezTo>
                      <a:pt x="944" y="315"/>
                      <a:pt x="943" y="315"/>
                      <a:pt x="943" y="315"/>
                    </a:cubicBezTo>
                    <a:cubicBezTo>
                      <a:pt x="943" y="315"/>
                      <a:pt x="943" y="316"/>
                      <a:pt x="943" y="315"/>
                    </a:cubicBezTo>
                    <a:close/>
                    <a:moveTo>
                      <a:pt x="914" y="262"/>
                    </a:moveTo>
                    <a:cubicBezTo>
                      <a:pt x="914" y="262"/>
                      <a:pt x="914" y="262"/>
                      <a:pt x="914" y="263"/>
                    </a:cubicBezTo>
                    <a:cubicBezTo>
                      <a:pt x="914" y="263"/>
                      <a:pt x="915" y="263"/>
                      <a:pt x="914" y="262"/>
                    </a:cubicBezTo>
                    <a:close/>
                    <a:moveTo>
                      <a:pt x="917" y="269"/>
                    </a:moveTo>
                    <a:cubicBezTo>
                      <a:pt x="917" y="269"/>
                      <a:pt x="918" y="269"/>
                      <a:pt x="918" y="269"/>
                    </a:cubicBezTo>
                    <a:cubicBezTo>
                      <a:pt x="918" y="269"/>
                      <a:pt x="918" y="268"/>
                      <a:pt x="917" y="269"/>
                    </a:cubicBezTo>
                    <a:close/>
                    <a:moveTo>
                      <a:pt x="267" y="941"/>
                    </a:moveTo>
                    <a:cubicBezTo>
                      <a:pt x="266" y="941"/>
                      <a:pt x="266" y="941"/>
                      <a:pt x="266" y="941"/>
                    </a:cubicBezTo>
                    <a:cubicBezTo>
                      <a:pt x="267" y="941"/>
                      <a:pt x="267" y="941"/>
                      <a:pt x="267" y="941"/>
                    </a:cubicBezTo>
                    <a:close/>
                    <a:moveTo>
                      <a:pt x="381" y="59"/>
                    </a:moveTo>
                    <a:cubicBezTo>
                      <a:pt x="381" y="59"/>
                      <a:pt x="381" y="59"/>
                      <a:pt x="381" y="58"/>
                    </a:cubicBezTo>
                    <a:cubicBezTo>
                      <a:pt x="381" y="59"/>
                      <a:pt x="380" y="59"/>
                      <a:pt x="381" y="59"/>
                    </a:cubicBezTo>
                    <a:close/>
                    <a:moveTo>
                      <a:pt x="266" y="942"/>
                    </a:moveTo>
                    <a:cubicBezTo>
                      <a:pt x="266" y="942"/>
                      <a:pt x="266" y="942"/>
                      <a:pt x="266" y="941"/>
                    </a:cubicBezTo>
                    <a:cubicBezTo>
                      <a:pt x="266" y="942"/>
                      <a:pt x="265" y="942"/>
                      <a:pt x="266" y="942"/>
                    </a:cubicBezTo>
                    <a:close/>
                    <a:moveTo>
                      <a:pt x="946" y="736"/>
                    </a:moveTo>
                    <a:cubicBezTo>
                      <a:pt x="946" y="736"/>
                      <a:pt x="945" y="736"/>
                      <a:pt x="945" y="736"/>
                    </a:cubicBezTo>
                    <a:cubicBezTo>
                      <a:pt x="945" y="736"/>
                      <a:pt x="945" y="736"/>
                      <a:pt x="945" y="736"/>
                    </a:cubicBezTo>
                    <a:cubicBezTo>
                      <a:pt x="945" y="736"/>
                      <a:pt x="945" y="736"/>
                      <a:pt x="945" y="736"/>
                    </a:cubicBezTo>
                    <a:cubicBezTo>
                      <a:pt x="946" y="736"/>
                      <a:pt x="946" y="736"/>
                      <a:pt x="946" y="736"/>
                    </a:cubicBezTo>
                    <a:close/>
                    <a:moveTo>
                      <a:pt x="915" y="261"/>
                    </a:moveTo>
                    <a:cubicBezTo>
                      <a:pt x="916" y="261"/>
                      <a:pt x="916" y="261"/>
                      <a:pt x="916" y="261"/>
                    </a:cubicBezTo>
                    <a:cubicBezTo>
                      <a:pt x="915" y="261"/>
                      <a:pt x="915" y="261"/>
                      <a:pt x="915" y="261"/>
                    </a:cubicBezTo>
                    <a:close/>
                    <a:moveTo>
                      <a:pt x="258" y="945"/>
                    </a:moveTo>
                    <a:cubicBezTo>
                      <a:pt x="258" y="946"/>
                      <a:pt x="258" y="946"/>
                      <a:pt x="258" y="946"/>
                    </a:cubicBezTo>
                    <a:cubicBezTo>
                      <a:pt x="258" y="945"/>
                      <a:pt x="258" y="945"/>
                      <a:pt x="258" y="945"/>
                    </a:cubicBezTo>
                    <a:close/>
                    <a:moveTo>
                      <a:pt x="605" y="59"/>
                    </a:moveTo>
                    <a:cubicBezTo>
                      <a:pt x="605" y="59"/>
                      <a:pt x="605" y="60"/>
                      <a:pt x="605" y="60"/>
                    </a:cubicBezTo>
                    <a:cubicBezTo>
                      <a:pt x="605" y="60"/>
                      <a:pt x="606" y="60"/>
                      <a:pt x="605" y="59"/>
                    </a:cubicBezTo>
                    <a:close/>
                    <a:moveTo>
                      <a:pt x="485" y="948"/>
                    </a:moveTo>
                    <a:cubicBezTo>
                      <a:pt x="485" y="948"/>
                      <a:pt x="485" y="948"/>
                      <a:pt x="485" y="948"/>
                    </a:cubicBezTo>
                    <a:cubicBezTo>
                      <a:pt x="485" y="948"/>
                      <a:pt x="485" y="949"/>
                      <a:pt x="485" y="949"/>
                    </a:cubicBezTo>
                    <a:cubicBezTo>
                      <a:pt x="485" y="949"/>
                      <a:pt x="485" y="949"/>
                      <a:pt x="485" y="948"/>
                    </a:cubicBezTo>
                    <a:cubicBezTo>
                      <a:pt x="485" y="948"/>
                      <a:pt x="485" y="948"/>
                      <a:pt x="485" y="948"/>
                    </a:cubicBezTo>
                    <a:close/>
                    <a:moveTo>
                      <a:pt x="405" y="60"/>
                    </a:moveTo>
                    <a:cubicBezTo>
                      <a:pt x="404" y="60"/>
                      <a:pt x="404" y="60"/>
                      <a:pt x="404" y="61"/>
                    </a:cubicBezTo>
                    <a:cubicBezTo>
                      <a:pt x="405" y="61"/>
                      <a:pt x="405" y="61"/>
                      <a:pt x="405" y="60"/>
                    </a:cubicBezTo>
                    <a:close/>
                    <a:moveTo>
                      <a:pt x="919" y="248"/>
                    </a:moveTo>
                    <a:cubicBezTo>
                      <a:pt x="919" y="248"/>
                      <a:pt x="919" y="248"/>
                      <a:pt x="919" y="249"/>
                    </a:cubicBezTo>
                    <a:cubicBezTo>
                      <a:pt x="919" y="249"/>
                      <a:pt x="919" y="249"/>
                      <a:pt x="919" y="249"/>
                    </a:cubicBezTo>
                    <a:cubicBezTo>
                      <a:pt x="919" y="249"/>
                      <a:pt x="919" y="249"/>
                      <a:pt x="919" y="249"/>
                    </a:cubicBezTo>
                    <a:cubicBezTo>
                      <a:pt x="919" y="249"/>
                      <a:pt x="919" y="248"/>
                      <a:pt x="919" y="248"/>
                    </a:cubicBezTo>
                    <a:close/>
                    <a:moveTo>
                      <a:pt x="892" y="268"/>
                    </a:moveTo>
                    <a:cubicBezTo>
                      <a:pt x="892" y="268"/>
                      <a:pt x="891" y="268"/>
                      <a:pt x="891" y="268"/>
                    </a:cubicBezTo>
                    <a:cubicBezTo>
                      <a:pt x="891" y="268"/>
                      <a:pt x="891" y="268"/>
                      <a:pt x="891" y="268"/>
                    </a:cubicBezTo>
                    <a:cubicBezTo>
                      <a:pt x="891" y="268"/>
                      <a:pt x="891" y="268"/>
                      <a:pt x="891" y="268"/>
                    </a:cubicBezTo>
                    <a:cubicBezTo>
                      <a:pt x="892" y="268"/>
                      <a:pt x="892" y="268"/>
                      <a:pt x="892" y="268"/>
                    </a:cubicBezTo>
                    <a:close/>
                    <a:moveTo>
                      <a:pt x="321" y="953"/>
                    </a:moveTo>
                    <a:cubicBezTo>
                      <a:pt x="321" y="953"/>
                      <a:pt x="321" y="953"/>
                      <a:pt x="321" y="954"/>
                    </a:cubicBezTo>
                    <a:cubicBezTo>
                      <a:pt x="321" y="954"/>
                      <a:pt x="322" y="954"/>
                      <a:pt x="321" y="953"/>
                    </a:cubicBezTo>
                    <a:close/>
                    <a:moveTo>
                      <a:pt x="769" y="953"/>
                    </a:moveTo>
                    <a:cubicBezTo>
                      <a:pt x="769" y="953"/>
                      <a:pt x="769" y="953"/>
                      <a:pt x="769" y="953"/>
                    </a:cubicBezTo>
                    <a:cubicBezTo>
                      <a:pt x="769" y="953"/>
                      <a:pt x="769" y="954"/>
                      <a:pt x="769" y="954"/>
                    </a:cubicBezTo>
                    <a:cubicBezTo>
                      <a:pt x="769" y="954"/>
                      <a:pt x="769" y="953"/>
                      <a:pt x="769" y="953"/>
                    </a:cubicBezTo>
                    <a:cubicBezTo>
                      <a:pt x="769" y="953"/>
                      <a:pt x="769" y="953"/>
                      <a:pt x="769" y="953"/>
                    </a:cubicBezTo>
                    <a:close/>
                    <a:moveTo>
                      <a:pt x="321" y="954"/>
                    </a:moveTo>
                    <a:cubicBezTo>
                      <a:pt x="321" y="954"/>
                      <a:pt x="321" y="954"/>
                      <a:pt x="321" y="954"/>
                    </a:cubicBezTo>
                    <a:cubicBezTo>
                      <a:pt x="321" y="954"/>
                      <a:pt x="320" y="954"/>
                      <a:pt x="321" y="954"/>
                    </a:cubicBezTo>
                    <a:close/>
                    <a:moveTo>
                      <a:pt x="319" y="955"/>
                    </a:moveTo>
                    <a:cubicBezTo>
                      <a:pt x="319" y="954"/>
                      <a:pt x="319" y="955"/>
                      <a:pt x="319" y="955"/>
                    </a:cubicBezTo>
                    <a:cubicBezTo>
                      <a:pt x="319" y="955"/>
                      <a:pt x="320" y="955"/>
                      <a:pt x="319" y="955"/>
                    </a:cubicBezTo>
                    <a:close/>
                    <a:moveTo>
                      <a:pt x="588" y="955"/>
                    </a:moveTo>
                    <a:cubicBezTo>
                      <a:pt x="588" y="954"/>
                      <a:pt x="587" y="955"/>
                      <a:pt x="588" y="955"/>
                    </a:cubicBezTo>
                    <a:cubicBezTo>
                      <a:pt x="588" y="955"/>
                      <a:pt x="588" y="955"/>
                      <a:pt x="588" y="955"/>
                    </a:cubicBezTo>
                    <a:close/>
                    <a:moveTo>
                      <a:pt x="318" y="956"/>
                    </a:moveTo>
                    <a:cubicBezTo>
                      <a:pt x="319" y="956"/>
                      <a:pt x="319" y="956"/>
                      <a:pt x="319" y="955"/>
                    </a:cubicBezTo>
                    <a:cubicBezTo>
                      <a:pt x="319" y="955"/>
                      <a:pt x="318" y="955"/>
                      <a:pt x="318" y="956"/>
                    </a:cubicBezTo>
                    <a:close/>
                    <a:moveTo>
                      <a:pt x="39" y="495"/>
                    </a:moveTo>
                    <a:cubicBezTo>
                      <a:pt x="38" y="495"/>
                      <a:pt x="38" y="495"/>
                      <a:pt x="38" y="495"/>
                    </a:cubicBezTo>
                    <a:cubicBezTo>
                      <a:pt x="38" y="495"/>
                      <a:pt x="38" y="495"/>
                      <a:pt x="39" y="495"/>
                    </a:cubicBezTo>
                    <a:cubicBezTo>
                      <a:pt x="39" y="495"/>
                      <a:pt x="39" y="495"/>
                      <a:pt x="39" y="495"/>
                    </a:cubicBezTo>
                    <a:cubicBezTo>
                      <a:pt x="39" y="495"/>
                      <a:pt x="39" y="495"/>
                      <a:pt x="39" y="495"/>
                    </a:cubicBezTo>
                    <a:close/>
                    <a:moveTo>
                      <a:pt x="404" y="61"/>
                    </a:moveTo>
                    <a:cubicBezTo>
                      <a:pt x="404" y="61"/>
                      <a:pt x="403" y="61"/>
                      <a:pt x="403" y="61"/>
                    </a:cubicBezTo>
                    <a:cubicBezTo>
                      <a:pt x="404" y="61"/>
                      <a:pt x="404" y="61"/>
                      <a:pt x="404" y="61"/>
                    </a:cubicBezTo>
                    <a:close/>
                    <a:moveTo>
                      <a:pt x="156" y="243"/>
                    </a:moveTo>
                    <a:cubicBezTo>
                      <a:pt x="157" y="243"/>
                      <a:pt x="157" y="243"/>
                      <a:pt x="157" y="242"/>
                    </a:cubicBezTo>
                    <a:cubicBezTo>
                      <a:pt x="156" y="243"/>
                      <a:pt x="156" y="243"/>
                      <a:pt x="156" y="243"/>
                    </a:cubicBezTo>
                    <a:close/>
                    <a:moveTo>
                      <a:pt x="262" y="83"/>
                    </a:moveTo>
                    <a:cubicBezTo>
                      <a:pt x="262" y="84"/>
                      <a:pt x="262" y="84"/>
                      <a:pt x="263" y="84"/>
                    </a:cubicBezTo>
                    <a:cubicBezTo>
                      <a:pt x="263" y="84"/>
                      <a:pt x="263" y="83"/>
                      <a:pt x="262" y="83"/>
                    </a:cubicBezTo>
                    <a:close/>
                    <a:moveTo>
                      <a:pt x="589" y="965"/>
                    </a:moveTo>
                    <a:cubicBezTo>
                      <a:pt x="589" y="965"/>
                      <a:pt x="589" y="966"/>
                      <a:pt x="589" y="966"/>
                    </a:cubicBezTo>
                    <a:cubicBezTo>
                      <a:pt x="589" y="966"/>
                      <a:pt x="590" y="966"/>
                      <a:pt x="589" y="965"/>
                    </a:cubicBezTo>
                    <a:close/>
                    <a:moveTo>
                      <a:pt x="266" y="107"/>
                    </a:moveTo>
                    <a:cubicBezTo>
                      <a:pt x="266" y="107"/>
                      <a:pt x="267" y="108"/>
                      <a:pt x="267" y="108"/>
                    </a:cubicBezTo>
                    <a:cubicBezTo>
                      <a:pt x="267" y="108"/>
                      <a:pt x="267" y="108"/>
                      <a:pt x="267" y="108"/>
                    </a:cubicBezTo>
                    <a:cubicBezTo>
                      <a:pt x="267" y="107"/>
                      <a:pt x="267" y="107"/>
                      <a:pt x="267" y="107"/>
                    </a:cubicBezTo>
                    <a:cubicBezTo>
                      <a:pt x="267" y="107"/>
                      <a:pt x="266" y="107"/>
                      <a:pt x="266" y="107"/>
                    </a:cubicBezTo>
                    <a:close/>
                    <a:moveTo>
                      <a:pt x="589" y="967"/>
                    </a:moveTo>
                    <a:cubicBezTo>
                      <a:pt x="589" y="967"/>
                      <a:pt x="589" y="966"/>
                      <a:pt x="589" y="966"/>
                    </a:cubicBezTo>
                    <a:cubicBezTo>
                      <a:pt x="589" y="966"/>
                      <a:pt x="588" y="966"/>
                      <a:pt x="589" y="967"/>
                    </a:cubicBezTo>
                    <a:close/>
                    <a:moveTo>
                      <a:pt x="590" y="969"/>
                    </a:moveTo>
                    <a:cubicBezTo>
                      <a:pt x="590" y="969"/>
                      <a:pt x="590" y="969"/>
                      <a:pt x="590" y="970"/>
                    </a:cubicBezTo>
                    <a:cubicBezTo>
                      <a:pt x="590" y="970"/>
                      <a:pt x="591" y="970"/>
                      <a:pt x="590" y="969"/>
                    </a:cubicBezTo>
                    <a:close/>
                    <a:moveTo>
                      <a:pt x="589" y="970"/>
                    </a:moveTo>
                    <a:cubicBezTo>
                      <a:pt x="589" y="970"/>
                      <a:pt x="590" y="970"/>
                      <a:pt x="590" y="970"/>
                    </a:cubicBezTo>
                    <a:cubicBezTo>
                      <a:pt x="589" y="970"/>
                      <a:pt x="589" y="970"/>
                      <a:pt x="589" y="970"/>
                    </a:cubicBezTo>
                    <a:close/>
                    <a:moveTo>
                      <a:pt x="162" y="234"/>
                    </a:moveTo>
                    <a:cubicBezTo>
                      <a:pt x="162" y="234"/>
                      <a:pt x="162" y="235"/>
                      <a:pt x="163" y="235"/>
                    </a:cubicBezTo>
                    <a:cubicBezTo>
                      <a:pt x="163" y="234"/>
                      <a:pt x="162" y="234"/>
                      <a:pt x="162" y="234"/>
                    </a:cubicBezTo>
                    <a:close/>
                    <a:moveTo>
                      <a:pt x="547" y="1001"/>
                    </a:moveTo>
                    <a:cubicBezTo>
                      <a:pt x="547" y="1001"/>
                      <a:pt x="548" y="1001"/>
                      <a:pt x="548" y="1000"/>
                    </a:cubicBezTo>
                    <a:cubicBezTo>
                      <a:pt x="548" y="1000"/>
                      <a:pt x="547" y="1000"/>
                      <a:pt x="547" y="1000"/>
                    </a:cubicBezTo>
                    <a:cubicBezTo>
                      <a:pt x="547" y="1000"/>
                      <a:pt x="547" y="1000"/>
                      <a:pt x="547" y="1001"/>
                    </a:cubicBezTo>
                    <a:cubicBezTo>
                      <a:pt x="547" y="1001"/>
                      <a:pt x="547" y="1001"/>
                      <a:pt x="547" y="1001"/>
                    </a:cubicBezTo>
                    <a:close/>
                    <a:moveTo>
                      <a:pt x="162" y="234"/>
                    </a:moveTo>
                    <a:cubicBezTo>
                      <a:pt x="162" y="233"/>
                      <a:pt x="162" y="233"/>
                      <a:pt x="161" y="233"/>
                    </a:cubicBezTo>
                    <a:cubicBezTo>
                      <a:pt x="161" y="234"/>
                      <a:pt x="161" y="234"/>
                      <a:pt x="162" y="234"/>
                    </a:cubicBezTo>
                    <a:close/>
                    <a:moveTo>
                      <a:pt x="883" y="210"/>
                    </a:moveTo>
                    <a:cubicBezTo>
                      <a:pt x="883" y="210"/>
                      <a:pt x="882" y="210"/>
                      <a:pt x="882" y="211"/>
                    </a:cubicBezTo>
                    <a:cubicBezTo>
                      <a:pt x="883" y="211"/>
                      <a:pt x="883" y="211"/>
                      <a:pt x="883" y="210"/>
                    </a:cubicBezTo>
                    <a:close/>
                    <a:moveTo>
                      <a:pt x="589" y="951"/>
                    </a:moveTo>
                    <a:cubicBezTo>
                      <a:pt x="589" y="951"/>
                      <a:pt x="589" y="950"/>
                      <a:pt x="589" y="950"/>
                    </a:cubicBezTo>
                    <a:cubicBezTo>
                      <a:pt x="589" y="950"/>
                      <a:pt x="588" y="950"/>
                      <a:pt x="589" y="951"/>
                    </a:cubicBezTo>
                    <a:close/>
                    <a:moveTo>
                      <a:pt x="904" y="492"/>
                    </a:moveTo>
                    <a:cubicBezTo>
                      <a:pt x="904" y="492"/>
                      <a:pt x="904" y="492"/>
                      <a:pt x="904" y="492"/>
                    </a:cubicBezTo>
                    <a:cubicBezTo>
                      <a:pt x="904" y="492"/>
                      <a:pt x="904" y="492"/>
                      <a:pt x="904" y="492"/>
                    </a:cubicBezTo>
                    <a:cubicBezTo>
                      <a:pt x="904" y="492"/>
                      <a:pt x="904" y="492"/>
                      <a:pt x="904" y="492"/>
                    </a:cubicBezTo>
                    <a:cubicBezTo>
                      <a:pt x="904" y="492"/>
                      <a:pt x="904" y="492"/>
                      <a:pt x="904" y="492"/>
                    </a:cubicBezTo>
                    <a:close/>
                    <a:moveTo>
                      <a:pt x="896" y="493"/>
                    </a:moveTo>
                    <a:cubicBezTo>
                      <a:pt x="896" y="493"/>
                      <a:pt x="896" y="493"/>
                      <a:pt x="896" y="494"/>
                    </a:cubicBezTo>
                    <a:cubicBezTo>
                      <a:pt x="896" y="494"/>
                      <a:pt x="897" y="494"/>
                      <a:pt x="896" y="493"/>
                    </a:cubicBezTo>
                    <a:close/>
                    <a:moveTo>
                      <a:pt x="137" y="279"/>
                    </a:moveTo>
                    <a:cubicBezTo>
                      <a:pt x="137" y="279"/>
                      <a:pt x="138" y="280"/>
                      <a:pt x="138" y="279"/>
                    </a:cubicBezTo>
                    <a:cubicBezTo>
                      <a:pt x="138" y="279"/>
                      <a:pt x="138" y="278"/>
                      <a:pt x="137" y="278"/>
                    </a:cubicBezTo>
                    <a:cubicBezTo>
                      <a:pt x="137" y="278"/>
                      <a:pt x="136" y="278"/>
                      <a:pt x="136" y="278"/>
                    </a:cubicBezTo>
                    <a:cubicBezTo>
                      <a:pt x="136" y="279"/>
                      <a:pt x="136" y="279"/>
                      <a:pt x="137" y="279"/>
                    </a:cubicBezTo>
                    <a:close/>
                    <a:moveTo>
                      <a:pt x="152" y="279"/>
                    </a:moveTo>
                    <a:cubicBezTo>
                      <a:pt x="152" y="279"/>
                      <a:pt x="152" y="279"/>
                      <a:pt x="152" y="279"/>
                    </a:cubicBezTo>
                    <a:cubicBezTo>
                      <a:pt x="152" y="279"/>
                      <a:pt x="153" y="279"/>
                      <a:pt x="153" y="279"/>
                    </a:cubicBezTo>
                    <a:cubicBezTo>
                      <a:pt x="153" y="279"/>
                      <a:pt x="153" y="278"/>
                      <a:pt x="152" y="278"/>
                    </a:cubicBezTo>
                    <a:cubicBezTo>
                      <a:pt x="152" y="278"/>
                      <a:pt x="152" y="279"/>
                      <a:pt x="152"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3548" tIns="21773" rIns="43548" bIns="21773" numCol="1" anchor="t" anchorCtr="0" compatLnSpc="1">
                <a:prstTxWarp prst="textNoShape">
                  <a:avLst/>
                </a:prstTxWarp>
              </a:bodyPr>
              <a:lstStyle/>
              <a:p>
                <a:endParaRPr lang="zh-CN" altLang="en-US" sz="857"/>
              </a:p>
            </p:txBody>
          </p:sp>
        </p:grpSp>
        <p:grpSp>
          <p:nvGrpSpPr>
            <p:cNvPr id="36" name="组合 35">
              <a:extLst>
                <a:ext uri="{FF2B5EF4-FFF2-40B4-BE49-F238E27FC236}">
                  <a16:creationId xmlns:a16="http://schemas.microsoft.com/office/drawing/2014/main" id="{843F4F17-ECD6-3DD7-C13D-B4B26A467E88}"/>
                </a:ext>
              </a:extLst>
            </p:cNvPr>
            <p:cNvGrpSpPr/>
            <p:nvPr/>
          </p:nvGrpSpPr>
          <p:grpSpPr>
            <a:xfrm>
              <a:off x="1196183" y="2484120"/>
              <a:ext cx="2072797" cy="2147805"/>
              <a:chOff x="1196183" y="2484120"/>
              <a:chExt cx="2072797" cy="2147805"/>
            </a:xfrm>
          </p:grpSpPr>
          <p:sp>
            <p:nvSpPr>
              <p:cNvPr id="37" name="文本框 36">
                <a:extLst>
                  <a:ext uri="{FF2B5EF4-FFF2-40B4-BE49-F238E27FC236}">
                    <a16:creationId xmlns:a16="http://schemas.microsoft.com/office/drawing/2014/main" id="{3CE6AC67-A6E3-38CD-3734-0266E27A99BA}"/>
                  </a:ext>
                </a:extLst>
              </p:cNvPr>
              <p:cNvSpPr txBox="1"/>
              <p:nvPr/>
            </p:nvSpPr>
            <p:spPr>
              <a:xfrm>
                <a:off x="1196183" y="3985594"/>
                <a:ext cx="2072797" cy="646331"/>
              </a:xfrm>
              <a:prstGeom prst="rect">
                <a:avLst/>
              </a:prstGeom>
              <a:noFill/>
            </p:spPr>
            <p:txBody>
              <a:bodyPr wrap="square">
                <a:spAutoFit/>
              </a:bodyPr>
              <a:lstStyle/>
              <a:p>
                <a:r>
                  <a:rPr lang="zh-CN" altLang="en-US" dirty="0">
                    <a:solidFill>
                      <a:srgbClr val="2F2F2F"/>
                    </a:solidFill>
                  </a:rPr>
                  <a:t>单击此处添加文本单击此处添加文本</a:t>
                </a:r>
              </a:p>
            </p:txBody>
          </p:sp>
          <p:grpSp>
            <p:nvGrpSpPr>
              <p:cNvPr id="38" name="组合 37">
                <a:extLst>
                  <a:ext uri="{FF2B5EF4-FFF2-40B4-BE49-F238E27FC236}">
                    <a16:creationId xmlns:a16="http://schemas.microsoft.com/office/drawing/2014/main" id="{C8A47F87-1B7E-7008-3FD9-9471F5A57E3A}"/>
                  </a:ext>
                </a:extLst>
              </p:cNvPr>
              <p:cNvGrpSpPr/>
              <p:nvPr/>
            </p:nvGrpSpPr>
            <p:grpSpPr>
              <a:xfrm>
                <a:off x="1239939" y="2484120"/>
                <a:ext cx="1031051" cy="1223185"/>
                <a:chOff x="1239939" y="2484120"/>
                <a:chExt cx="1031051" cy="1223185"/>
              </a:xfrm>
            </p:grpSpPr>
            <p:sp>
              <p:nvSpPr>
                <p:cNvPr id="42" name="文本框 41">
                  <a:extLst>
                    <a:ext uri="{FF2B5EF4-FFF2-40B4-BE49-F238E27FC236}">
                      <a16:creationId xmlns:a16="http://schemas.microsoft.com/office/drawing/2014/main" id="{FF400DE4-DCAB-F220-8846-2D6BEF09BA35}"/>
                    </a:ext>
                  </a:extLst>
                </p:cNvPr>
                <p:cNvSpPr txBox="1"/>
                <p:nvPr/>
              </p:nvSpPr>
              <p:spPr>
                <a:xfrm>
                  <a:off x="1239939" y="2599309"/>
                  <a:ext cx="1031051" cy="1107996"/>
                </a:xfrm>
                <a:prstGeom prst="rect">
                  <a:avLst/>
                </a:prstGeom>
                <a:noFill/>
              </p:spPr>
              <p:txBody>
                <a:bodyPr wrap="none" rtlCol="0">
                  <a:spAutoFit/>
                </a:bodyPr>
                <a:lstStyle/>
                <a:p>
                  <a:r>
                    <a:rPr lang="zh-CN" altLang="en-US" sz="6600" dirty="0">
                      <a:solidFill>
                        <a:srgbClr val="FFFFFF">
                          <a:alpha val="70000"/>
                        </a:srgbClr>
                      </a:solidFill>
                      <a:latin typeface="+mj-ea"/>
                      <a:ea typeface="+mj-ea"/>
                    </a:rPr>
                    <a:t>出</a:t>
                  </a:r>
                </a:p>
              </p:txBody>
            </p:sp>
            <p:sp>
              <p:nvSpPr>
                <p:cNvPr id="43" name="文本框 42">
                  <a:extLst>
                    <a:ext uri="{FF2B5EF4-FFF2-40B4-BE49-F238E27FC236}">
                      <a16:creationId xmlns:a16="http://schemas.microsoft.com/office/drawing/2014/main" id="{9FF327E7-EFE4-6DC6-1144-F9676E7CED70}"/>
                    </a:ext>
                  </a:extLst>
                </p:cNvPr>
                <p:cNvSpPr txBox="1"/>
                <p:nvPr/>
              </p:nvSpPr>
              <p:spPr>
                <a:xfrm>
                  <a:off x="1456379" y="2484120"/>
                  <a:ext cx="598170" cy="369332"/>
                </a:xfrm>
                <a:prstGeom prst="rect">
                  <a:avLst/>
                </a:prstGeom>
                <a:noFill/>
              </p:spPr>
              <p:txBody>
                <a:bodyPr wrap="square" rtlCol="0">
                  <a:spAutoFit/>
                </a:bodyPr>
                <a:lstStyle/>
                <a:p>
                  <a:pPr algn="ctr"/>
                  <a:r>
                    <a:rPr lang="en-US" altLang="zh-CN" dirty="0">
                      <a:solidFill>
                        <a:schemeClr val="accent2"/>
                      </a:solidFill>
                    </a:rPr>
                    <a:t>chu</a:t>
                  </a:r>
                  <a:endParaRPr lang="zh-CN" altLang="en-US" dirty="0">
                    <a:solidFill>
                      <a:schemeClr val="accent2"/>
                    </a:solidFill>
                  </a:endParaRPr>
                </a:p>
              </p:txBody>
            </p:sp>
          </p:grpSp>
          <p:grpSp>
            <p:nvGrpSpPr>
              <p:cNvPr id="39" name="组合 38">
                <a:extLst>
                  <a:ext uri="{FF2B5EF4-FFF2-40B4-BE49-F238E27FC236}">
                    <a16:creationId xmlns:a16="http://schemas.microsoft.com/office/drawing/2014/main" id="{C439AA86-6A58-538B-6313-2C14B94C9ECC}"/>
                  </a:ext>
                </a:extLst>
              </p:cNvPr>
              <p:cNvGrpSpPr/>
              <p:nvPr/>
            </p:nvGrpSpPr>
            <p:grpSpPr>
              <a:xfrm>
                <a:off x="2064014" y="2740152"/>
                <a:ext cx="1031051" cy="1245283"/>
                <a:chOff x="2064014" y="2740152"/>
                <a:chExt cx="1031051" cy="1245283"/>
              </a:xfrm>
            </p:grpSpPr>
            <p:sp>
              <p:nvSpPr>
                <p:cNvPr id="40" name="文本框 39">
                  <a:extLst>
                    <a:ext uri="{FF2B5EF4-FFF2-40B4-BE49-F238E27FC236}">
                      <a16:creationId xmlns:a16="http://schemas.microsoft.com/office/drawing/2014/main" id="{B30608D9-267C-36AC-DDDC-AB3BE4A80DDC}"/>
                    </a:ext>
                  </a:extLst>
                </p:cNvPr>
                <p:cNvSpPr txBox="1"/>
                <p:nvPr/>
              </p:nvSpPr>
              <p:spPr>
                <a:xfrm>
                  <a:off x="2064014" y="2877439"/>
                  <a:ext cx="1031051" cy="1107996"/>
                </a:xfrm>
                <a:prstGeom prst="rect">
                  <a:avLst/>
                </a:prstGeom>
                <a:noFill/>
              </p:spPr>
              <p:txBody>
                <a:bodyPr wrap="none" rtlCol="0">
                  <a:spAutoFit/>
                </a:bodyPr>
                <a:lstStyle/>
                <a:p>
                  <a:r>
                    <a:rPr lang="zh-CN" altLang="en-US" sz="6600" dirty="0">
                      <a:solidFill>
                        <a:srgbClr val="FFFFFF">
                          <a:alpha val="70000"/>
                        </a:srgbClr>
                      </a:solidFill>
                      <a:latin typeface="+mj-ea"/>
                      <a:ea typeface="+mj-ea"/>
                    </a:rPr>
                    <a:t>新</a:t>
                  </a:r>
                </a:p>
              </p:txBody>
            </p:sp>
            <p:sp>
              <p:nvSpPr>
                <p:cNvPr id="41" name="文本框 40">
                  <a:extLst>
                    <a:ext uri="{FF2B5EF4-FFF2-40B4-BE49-F238E27FC236}">
                      <a16:creationId xmlns:a16="http://schemas.microsoft.com/office/drawing/2014/main" id="{9DBA52A2-3B84-0C00-1818-E4C61EF8A946}"/>
                    </a:ext>
                  </a:extLst>
                </p:cNvPr>
                <p:cNvSpPr txBox="1"/>
                <p:nvPr/>
              </p:nvSpPr>
              <p:spPr>
                <a:xfrm>
                  <a:off x="2230924" y="2740152"/>
                  <a:ext cx="697230" cy="369332"/>
                </a:xfrm>
                <a:prstGeom prst="rect">
                  <a:avLst/>
                </a:prstGeom>
                <a:noFill/>
              </p:spPr>
              <p:txBody>
                <a:bodyPr wrap="square" rtlCol="0">
                  <a:spAutoFit/>
                </a:bodyPr>
                <a:lstStyle/>
                <a:p>
                  <a:pPr algn="ctr"/>
                  <a:r>
                    <a:rPr lang="en-US" altLang="zh-CN" dirty="0" err="1">
                      <a:solidFill>
                        <a:schemeClr val="accent2"/>
                      </a:solidFill>
                    </a:rPr>
                    <a:t>xin</a:t>
                  </a:r>
                  <a:endParaRPr lang="zh-CN" altLang="en-US" dirty="0">
                    <a:solidFill>
                      <a:schemeClr val="accent2"/>
                    </a:solidFill>
                  </a:endParaRPr>
                </a:p>
              </p:txBody>
            </p:sp>
          </p:grpSp>
        </p:grpSp>
      </p:grpSp>
      <p:grpSp>
        <p:nvGrpSpPr>
          <p:cNvPr id="50" name="组合 49">
            <a:extLst>
              <a:ext uri="{FF2B5EF4-FFF2-40B4-BE49-F238E27FC236}">
                <a16:creationId xmlns:a16="http://schemas.microsoft.com/office/drawing/2014/main" id="{8C173CCE-5CF1-0ADE-ABF1-86609E17DF41}"/>
              </a:ext>
            </a:extLst>
          </p:cNvPr>
          <p:cNvGrpSpPr/>
          <p:nvPr/>
        </p:nvGrpSpPr>
        <p:grpSpPr>
          <a:xfrm>
            <a:off x="4348480" y="2098040"/>
            <a:ext cx="3495040" cy="3495040"/>
            <a:chOff x="4348480" y="2098040"/>
            <a:chExt cx="3495040" cy="3495040"/>
          </a:xfrm>
        </p:grpSpPr>
        <p:sp>
          <p:nvSpPr>
            <p:cNvPr id="7" name="椭圆 6">
              <a:extLst>
                <a:ext uri="{FF2B5EF4-FFF2-40B4-BE49-F238E27FC236}">
                  <a16:creationId xmlns:a16="http://schemas.microsoft.com/office/drawing/2014/main" id="{96F0ABF9-825C-3CCD-FE39-8D857864CBA0}"/>
                </a:ext>
              </a:extLst>
            </p:cNvPr>
            <p:cNvSpPr/>
            <p:nvPr/>
          </p:nvSpPr>
          <p:spPr>
            <a:xfrm>
              <a:off x="4348480" y="2098040"/>
              <a:ext cx="3495040" cy="3495040"/>
            </a:xfrm>
            <a:prstGeom prst="ellipse">
              <a:avLst/>
            </a:prstGeom>
            <a:gradFill>
              <a:gsLst>
                <a:gs pos="77000">
                  <a:schemeClr val="accent1"/>
                </a:gs>
                <a:gs pos="0">
                  <a:schemeClr val="accent2">
                    <a:lumMod val="92000"/>
                    <a:lumOff val="8000"/>
                  </a:schemeClr>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id="{9313EB13-A526-AF8C-5F32-CA7E88207480}"/>
                </a:ext>
              </a:extLst>
            </p:cNvPr>
            <p:cNvSpPr txBox="1"/>
            <p:nvPr/>
          </p:nvSpPr>
          <p:spPr>
            <a:xfrm>
              <a:off x="5279110" y="2662543"/>
              <a:ext cx="1633781" cy="523220"/>
            </a:xfrm>
            <a:prstGeom prst="rect">
              <a:avLst/>
            </a:prstGeom>
            <a:noFill/>
          </p:spPr>
          <p:txBody>
            <a:bodyPr wrap="none" rtlCol="0">
              <a:spAutoFit/>
            </a:bodyPr>
            <a:lstStyle/>
            <a:p>
              <a:pPr>
                <a:defRPr/>
              </a:pPr>
              <a:r>
                <a:rPr lang="zh-CN" altLang="en-US" sz="2800" dirty="0">
                  <a:solidFill>
                    <a:srgbClr val="FFFFFF"/>
                  </a:solidFill>
                  <a:latin typeface="+mj-ea"/>
                  <a:ea typeface="+mj-ea"/>
                </a:rPr>
                <a:t>添加标题</a:t>
              </a:r>
            </a:p>
          </p:txBody>
        </p:sp>
        <p:sp>
          <p:nvSpPr>
            <p:cNvPr id="49" name="文本框 48">
              <a:extLst>
                <a:ext uri="{FF2B5EF4-FFF2-40B4-BE49-F238E27FC236}">
                  <a16:creationId xmlns:a16="http://schemas.microsoft.com/office/drawing/2014/main" id="{DCA64592-140C-048A-0DEE-8F714493D7DD}"/>
                </a:ext>
              </a:extLst>
            </p:cNvPr>
            <p:cNvSpPr txBox="1"/>
            <p:nvPr/>
          </p:nvSpPr>
          <p:spPr>
            <a:xfrm>
              <a:off x="4753735" y="3386031"/>
              <a:ext cx="2684531" cy="1403589"/>
            </a:xfrm>
            <a:prstGeom prst="rect">
              <a:avLst/>
            </a:prstGeom>
            <a:noFill/>
          </p:spPr>
          <p:txBody>
            <a:bodyPr wrap="square">
              <a:spAutoFit/>
            </a:bodyPr>
            <a:lstStyle/>
            <a:p>
              <a:pPr algn="ctr">
                <a:lnSpc>
                  <a:spcPct val="120000"/>
                </a:lnSpc>
              </a:pPr>
              <a:r>
                <a:rPr lang="zh-CN" altLang="en-US" dirty="0">
                  <a:solidFill>
                    <a:srgbClr val="FFFFFF"/>
                  </a:solidFill>
                </a:rPr>
                <a:t>单击此处添加文本或者复制适合内容粘贴到此处单击此处添加文本或者复制适合内容粘贴到此处</a:t>
              </a:r>
            </a:p>
          </p:txBody>
        </p:sp>
      </p:grpSp>
      <p:sp>
        <p:nvSpPr>
          <p:cNvPr id="6" name="日期占位符 5">
            <a:extLst>
              <a:ext uri="{FF2B5EF4-FFF2-40B4-BE49-F238E27FC236}">
                <a16:creationId xmlns:a16="http://schemas.microsoft.com/office/drawing/2014/main" id="{7FEA3FF6-4CA4-7C5D-FA92-57B6E8AD77AB}"/>
              </a:ext>
            </a:extLst>
          </p:cNvPr>
          <p:cNvSpPr>
            <a:spLocks noGrp="1"/>
          </p:cNvSpPr>
          <p:nvPr>
            <p:ph type="dt" sz="half" idx="10"/>
          </p:nvPr>
        </p:nvSpPr>
        <p:spPr/>
        <p:txBody>
          <a:bodyPr/>
          <a:lstStyle/>
          <a:p>
            <a:fld id="{64BB91F9-4254-4F44-9702-A707AB911775}" type="datetime1">
              <a:rPr lang="zh-CN" altLang="en-US" smtClean="0"/>
              <a:t>2023/8/7</a:t>
            </a:fld>
            <a:endParaRPr lang="en-US" dirty="0"/>
          </a:p>
        </p:txBody>
      </p:sp>
      <p:sp>
        <p:nvSpPr>
          <p:cNvPr id="8" name="页脚占位符 7">
            <a:extLst>
              <a:ext uri="{FF2B5EF4-FFF2-40B4-BE49-F238E27FC236}">
                <a16:creationId xmlns:a16="http://schemas.microsoft.com/office/drawing/2014/main" id="{D3271DE1-6224-60B2-B703-8CB1E476B751}"/>
              </a:ext>
            </a:extLst>
          </p:cNvPr>
          <p:cNvSpPr>
            <a:spLocks noGrp="1"/>
          </p:cNvSpPr>
          <p:nvPr>
            <p:ph type="ftr" sz="quarter" idx="11"/>
          </p:nvPr>
        </p:nvSpPr>
        <p:spPr/>
        <p:txBody>
          <a:bodyPr/>
          <a:lstStyle/>
          <a:p>
            <a:r>
              <a:rPr lang="en-US" altLang="zh-CN"/>
              <a:t>51PPT</a:t>
            </a:r>
            <a:endParaRPr lang="zh-CN" altLang="en-US" dirty="0"/>
          </a:p>
        </p:txBody>
      </p:sp>
      <p:sp>
        <p:nvSpPr>
          <p:cNvPr id="9" name="灯片编号占位符 8">
            <a:extLst>
              <a:ext uri="{FF2B5EF4-FFF2-40B4-BE49-F238E27FC236}">
                <a16:creationId xmlns:a16="http://schemas.microsoft.com/office/drawing/2014/main" id="{E6D999B6-5201-C9A0-434A-5B4DC9270E9F}"/>
              </a:ext>
            </a:extLst>
          </p:cNvPr>
          <p:cNvSpPr>
            <a:spLocks noGrp="1"/>
          </p:cNvSpPr>
          <p:nvPr>
            <p:ph type="sldNum" sz="quarter" idx="12"/>
          </p:nvPr>
        </p:nvSpPr>
        <p:spPr/>
        <p:txBody>
          <a:bodyPr/>
          <a:lstStyle/>
          <a:p>
            <a:fld id="{7F65B630-C7FF-41C0-9923-C5E5E29EED81}" type="slidenum">
              <a:rPr lang="en-US" altLang="zh-CN" smtClean="0"/>
              <a:pPr/>
              <a:t>5</a:t>
            </a:fld>
            <a:endParaRPr lang="en-US" altLang="zh-CN" dirty="0"/>
          </a:p>
        </p:txBody>
      </p:sp>
    </p:spTree>
    <p:extLst>
      <p:ext uri="{BB962C8B-B14F-4D97-AF65-F5344CB8AC3E}">
        <p14:creationId xmlns:p14="http://schemas.microsoft.com/office/powerpoint/2010/main" val="3277631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BFE532FC-A1C8-4D51-4920-82470062E86A}"/>
              </a:ext>
            </a:extLst>
          </p:cNvPr>
          <p:cNvGrpSpPr/>
          <p:nvPr/>
        </p:nvGrpSpPr>
        <p:grpSpPr>
          <a:xfrm>
            <a:off x="660400" y="1456267"/>
            <a:ext cx="4340578" cy="4677833"/>
            <a:chOff x="660400" y="1456267"/>
            <a:chExt cx="4340578" cy="4677833"/>
          </a:xfrm>
        </p:grpSpPr>
        <p:sp>
          <p:nvSpPr>
            <p:cNvPr id="28" name="缺角矩形 27">
              <a:extLst>
                <a:ext uri="{FF2B5EF4-FFF2-40B4-BE49-F238E27FC236}">
                  <a16:creationId xmlns:a16="http://schemas.microsoft.com/office/drawing/2014/main" id="{F0CAD5AB-DF44-7523-49D4-19A4C1FE097C}"/>
                </a:ext>
              </a:extLst>
            </p:cNvPr>
            <p:cNvSpPr/>
            <p:nvPr/>
          </p:nvSpPr>
          <p:spPr>
            <a:xfrm>
              <a:off x="660400" y="1456267"/>
              <a:ext cx="4340578" cy="4677833"/>
            </a:xfrm>
            <a:prstGeom prst="plaque">
              <a:avLst>
                <a:gd name="adj" fmla="val 2295"/>
              </a:avLst>
            </a:prstGeom>
            <a:solidFill>
              <a:schemeClr val="accent3">
                <a:lumMod val="20000"/>
                <a:lumOff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a:extLst>
                <a:ext uri="{FF2B5EF4-FFF2-40B4-BE49-F238E27FC236}">
                  <a16:creationId xmlns:a16="http://schemas.microsoft.com/office/drawing/2014/main" id="{4192D5B6-17DC-2703-3DD2-3F44D2855F18}"/>
                </a:ext>
              </a:extLst>
            </p:cNvPr>
            <p:cNvGrpSpPr/>
            <p:nvPr/>
          </p:nvGrpSpPr>
          <p:grpSpPr>
            <a:xfrm>
              <a:off x="1330960" y="1759094"/>
              <a:ext cx="2946400" cy="461665"/>
              <a:chOff x="1330960" y="1840374"/>
              <a:chExt cx="2946400" cy="461665"/>
            </a:xfrm>
          </p:grpSpPr>
          <p:sp>
            <p:nvSpPr>
              <p:cNvPr id="41" name="文本框 40">
                <a:extLst>
                  <a:ext uri="{FF2B5EF4-FFF2-40B4-BE49-F238E27FC236}">
                    <a16:creationId xmlns:a16="http://schemas.microsoft.com/office/drawing/2014/main" id="{560E6BED-DC60-1377-F00C-29860CF97FDE}"/>
                  </a:ext>
                </a:extLst>
              </p:cNvPr>
              <p:cNvSpPr txBox="1"/>
              <p:nvPr/>
            </p:nvSpPr>
            <p:spPr>
              <a:xfrm>
                <a:off x="1982358" y="1840374"/>
                <a:ext cx="1643605" cy="461665"/>
              </a:xfrm>
              <a:prstGeom prst="rect">
                <a:avLst/>
              </a:prstGeom>
              <a:noFill/>
            </p:spPr>
            <p:txBody>
              <a:bodyPr wrap="square" rtlCol="0">
                <a:spAutoFit/>
              </a:bodyPr>
              <a:lstStyle/>
              <a:p>
                <a:pPr algn="ct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p>
            </p:txBody>
          </p:sp>
          <p:grpSp>
            <p:nvGrpSpPr>
              <p:cNvPr id="71" name="组合 70">
                <a:extLst>
                  <a:ext uri="{FF2B5EF4-FFF2-40B4-BE49-F238E27FC236}">
                    <a16:creationId xmlns:a16="http://schemas.microsoft.com/office/drawing/2014/main" id="{461F2F85-E6F4-75DB-1071-33F0C013FF24}"/>
                  </a:ext>
                </a:extLst>
              </p:cNvPr>
              <p:cNvGrpSpPr/>
              <p:nvPr/>
            </p:nvGrpSpPr>
            <p:grpSpPr>
              <a:xfrm>
                <a:off x="1330960" y="2071206"/>
                <a:ext cx="2946400" cy="0"/>
                <a:chOff x="1330960" y="2071206"/>
                <a:chExt cx="2946400" cy="0"/>
              </a:xfrm>
            </p:grpSpPr>
            <p:cxnSp>
              <p:nvCxnSpPr>
                <p:cNvPr id="58" name="直接连接符 57">
                  <a:extLst>
                    <a:ext uri="{FF2B5EF4-FFF2-40B4-BE49-F238E27FC236}">
                      <a16:creationId xmlns:a16="http://schemas.microsoft.com/office/drawing/2014/main" id="{3F1F13AF-371C-6C50-5586-A3F0C1300BE5}"/>
                    </a:ext>
                  </a:extLst>
                </p:cNvPr>
                <p:cNvCxnSpPr>
                  <a:cxnSpLocks/>
                </p:cNvCxnSpPr>
                <p:nvPr/>
              </p:nvCxnSpPr>
              <p:spPr>
                <a:xfrm>
                  <a:off x="1330960" y="2071206"/>
                  <a:ext cx="701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BC83D704-D297-3C7E-0523-6E274095A332}"/>
                    </a:ext>
                  </a:extLst>
                </p:cNvPr>
                <p:cNvCxnSpPr>
                  <a:cxnSpLocks/>
                </p:cNvCxnSpPr>
                <p:nvPr/>
              </p:nvCxnSpPr>
              <p:spPr>
                <a:xfrm>
                  <a:off x="3576320" y="2071206"/>
                  <a:ext cx="701040" cy="0"/>
                </a:xfrm>
                <a:prstGeom prst="line">
                  <a:avLst/>
                </a:prstGeom>
              </p:spPr>
              <p:style>
                <a:lnRef idx="1">
                  <a:schemeClr val="accent1"/>
                </a:lnRef>
                <a:fillRef idx="0">
                  <a:schemeClr val="accent1"/>
                </a:fillRef>
                <a:effectRef idx="0">
                  <a:schemeClr val="accent1"/>
                </a:effectRef>
                <a:fontRef idx="minor">
                  <a:schemeClr val="tx1"/>
                </a:fontRef>
              </p:style>
            </p:cxnSp>
          </p:grpSp>
        </p:grpSp>
      </p:grpSp>
      <p:sp>
        <p:nvSpPr>
          <p:cNvPr id="2" name="标题 1">
            <a:extLst>
              <a:ext uri="{FF2B5EF4-FFF2-40B4-BE49-F238E27FC236}">
                <a16:creationId xmlns:a16="http://schemas.microsoft.com/office/drawing/2014/main" id="{3AA20A1E-6552-33E8-DF11-87F3FAF95081}"/>
              </a:ext>
            </a:extLst>
          </p:cNvPr>
          <p:cNvSpPr>
            <a:spLocks noGrp="1"/>
          </p:cNvSpPr>
          <p:nvPr>
            <p:ph type="title"/>
          </p:nvPr>
        </p:nvSpPr>
        <p:spPr>
          <a:xfrm>
            <a:off x="660400" y="0"/>
            <a:ext cx="10858500" cy="1028700"/>
          </a:xfrm>
        </p:spPr>
        <p:txBody>
          <a:bodyPr/>
          <a:lstStyle/>
          <a:p>
            <a:r>
              <a:rPr lang="zh-CN" altLang="en-US" dirty="0"/>
              <a:t>单击此处添加标题</a:t>
            </a:r>
          </a:p>
        </p:txBody>
      </p:sp>
      <p:pic>
        <p:nvPicPr>
          <p:cNvPr id="40" name="图片 39">
            <a:extLst>
              <a:ext uri="{FF2B5EF4-FFF2-40B4-BE49-F238E27FC236}">
                <a16:creationId xmlns:a16="http://schemas.microsoft.com/office/drawing/2014/main" id="{B26D03BF-1279-A3C3-0DA3-48CF5839A862}"/>
              </a:ext>
            </a:extLst>
          </p:cNvPr>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7200"/>
                    </a14:imgEffect>
                    <a14:imgEffect>
                      <a14:saturation sat="200000"/>
                    </a14:imgEffect>
                  </a14:imgLayer>
                </a14:imgProps>
              </a:ext>
              <a:ext uri="{28A0092B-C50C-407E-A947-70E740481C1C}">
                <a14:useLocalDpi xmlns:a14="http://schemas.microsoft.com/office/drawing/2010/main"/>
              </a:ext>
            </a:extLst>
          </a:blip>
          <a:stretch>
            <a:fillRect/>
          </a:stretch>
        </p:blipFill>
        <p:spPr>
          <a:xfrm>
            <a:off x="983848" y="3036684"/>
            <a:ext cx="3747912" cy="2499010"/>
          </a:xfrm>
          <a:prstGeom prst="rect">
            <a:avLst/>
          </a:prstGeom>
        </p:spPr>
      </p:pic>
      <p:graphicFrame>
        <p:nvGraphicFramePr>
          <p:cNvPr id="39" name="图表 38">
            <a:extLst>
              <a:ext uri="{FF2B5EF4-FFF2-40B4-BE49-F238E27FC236}">
                <a16:creationId xmlns:a16="http://schemas.microsoft.com/office/drawing/2014/main" id="{D13562D1-B496-C04C-B442-A3D2C22E2238}"/>
              </a:ext>
            </a:extLst>
          </p:cNvPr>
          <p:cNvGraphicFramePr/>
          <p:nvPr>
            <p:extLst>
              <p:ext uri="{D42A27DB-BD31-4B8C-83A1-F6EECF244321}">
                <p14:modId xmlns:p14="http://schemas.microsoft.com/office/powerpoint/2010/main" val="293802398"/>
              </p:ext>
            </p:extLst>
          </p:nvPr>
        </p:nvGraphicFramePr>
        <p:xfrm>
          <a:off x="739422" y="2414905"/>
          <a:ext cx="4171244" cy="3627496"/>
        </p:xfrm>
        <a:graphic>
          <a:graphicData uri="http://schemas.openxmlformats.org/drawingml/2006/chart">
            <c:chart xmlns:c="http://schemas.openxmlformats.org/drawingml/2006/chart" xmlns:r="http://schemas.openxmlformats.org/officeDocument/2006/relationships" r:id="rId4"/>
          </a:graphicData>
        </a:graphic>
      </p:graphicFrame>
      <p:grpSp>
        <p:nvGrpSpPr>
          <p:cNvPr id="76" name="组合 75">
            <a:extLst>
              <a:ext uri="{FF2B5EF4-FFF2-40B4-BE49-F238E27FC236}">
                <a16:creationId xmlns:a16="http://schemas.microsoft.com/office/drawing/2014/main" id="{53DE740E-A1DC-8205-5CBB-02BF958E7125}"/>
              </a:ext>
            </a:extLst>
          </p:cNvPr>
          <p:cNvGrpSpPr/>
          <p:nvPr/>
        </p:nvGrpSpPr>
        <p:grpSpPr>
          <a:xfrm>
            <a:off x="5283200" y="1456267"/>
            <a:ext cx="6235700" cy="2242650"/>
            <a:chOff x="5283200" y="1456267"/>
            <a:chExt cx="6235700" cy="2242650"/>
          </a:xfrm>
        </p:grpSpPr>
        <p:sp>
          <p:nvSpPr>
            <p:cNvPr id="33" name="缺角矩形 32">
              <a:extLst>
                <a:ext uri="{FF2B5EF4-FFF2-40B4-BE49-F238E27FC236}">
                  <a16:creationId xmlns:a16="http://schemas.microsoft.com/office/drawing/2014/main" id="{7ADE20AF-40CB-D939-0E89-A471F544B478}"/>
                </a:ext>
              </a:extLst>
            </p:cNvPr>
            <p:cNvSpPr/>
            <p:nvPr/>
          </p:nvSpPr>
          <p:spPr>
            <a:xfrm>
              <a:off x="5283200" y="1456267"/>
              <a:ext cx="6235700" cy="2242650"/>
            </a:xfrm>
            <a:prstGeom prst="plaque">
              <a:avLst>
                <a:gd name="adj" fmla="val 5840"/>
              </a:avLst>
            </a:prstGeom>
            <a:solidFill>
              <a:schemeClr val="accent3">
                <a:lumMod val="20000"/>
                <a:lumOff val="80000"/>
              </a:schemeClr>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组合 72">
              <a:extLst>
                <a:ext uri="{FF2B5EF4-FFF2-40B4-BE49-F238E27FC236}">
                  <a16:creationId xmlns:a16="http://schemas.microsoft.com/office/drawing/2014/main" id="{9A98DED9-1AAA-9599-619A-4A4F44761AAE}"/>
                </a:ext>
              </a:extLst>
            </p:cNvPr>
            <p:cNvGrpSpPr/>
            <p:nvPr/>
          </p:nvGrpSpPr>
          <p:grpSpPr>
            <a:xfrm>
              <a:off x="6927850" y="1759094"/>
              <a:ext cx="2946400" cy="461665"/>
              <a:chOff x="6975403" y="1840374"/>
              <a:chExt cx="2946400" cy="461665"/>
            </a:xfrm>
          </p:grpSpPr>
          <p:sp>
            <p:nvSpPr>
              <p:cNvPr id="64" name="文本框 63">
                <a:extLst>
                  <a:ext uri="{FF2B5EF4-FFF2-40B4-BE49-F238E27FC236}">
                    <a16:creationId xmlns:a16="http://schemas.microsoft.com/office/drawing/2014/main" id="{0165A5FC-5FB5-1480-163F-8D2625719AF9}"/>
                  </a:ext>
                </a:extLst>
              </p:cNvPr>
              <p:cNvSpPr txBox="1"/>
              <p:nvPr/>
            </p:nvSpPr>
            <p:spPr>
              <a:xfrm>
                <a:off x="7626801" y="1840374"/>
                <a:ext cx="1643605" cy="461665"/>
              </a:xfrm>
              <a:prstGeom prst="rect">
                <a:avLst/>
              </a:prstGeom>
              <a:noFill/>
            </p:spPr>
            <p:txBody>
              <a:bodyPr wrap="square" rtlCol="0">
                <a:spAutoFit/>
              </a:bodyPr>
              <a:lstStyle/>
              <a:p>
                <a:pPr algn="ctr">
                  <a:defRPr/>
                </a:pPr>
                <a:r>
                  <a:rPr lang="zh-CN" altLang="en-US" sz="2400" dirty="0">
                    <a:gradFill flip="none" rotWithShape="1">
                      <a:gsLst>
                        <a:gs pos="28000">
                          <a:schemeClr val="accent1"/>
                        </a:gs>
                        <a:gs pos="100000">
                          <a:schemeClr val="accent2"/>
                        </a:gs>
                      </a:gsLst>
                      <a:lin ang="13500000" scaled="1"/>
                      <a:tileRect/>
                    </a:gradFill>
                    <a:latin typeface="+mj-ea"/>
                    <a:ea typeface="+mj-ea"/>
                  </a:rPr>
                  <a:t>添加标题</a:t>
                </a:r>
              </a:p>
            </p:txBody>
          </p:sp>
          <p:cxnSp>
            <p:nvCxnSpPr>
              <p:cNvPr id="65" name="直接连接符 64">
                <a:extLst>
                  <a:ext uri="{FF2B5EF4-FFF2-40B4-BE49-F238E27FC236}">
                    <a16:creationId xmlns:a16="http://schemas.microsoft.com/office/drawing/2014/main" id="{6B97E23F-2275-CE29-D4BE-5D72DC264DE7}"/>
                  </a:ext>
                </a:extLst>
              </p:cNvPr>
              <p:cNvCxnSpPr>
                <a:cxnSpLocks/>
              </p:cNvCxnSpPr>
              <p:nvPr/>
            </p:nvCxnSpPr>
            <p:spPr>
              <a:xfrm>
                <a:off x="6975403" y="2071206"/>
                <a:ext cx="70104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FA477182-5C59-00E3-8A35-797DAD5750CD}"/>
                  </a:ext>
                </a:extLst>
              </p:cNvPr>
              <p:cNvCxnSpPr>
                <a:cxnSpLocks/>
              </p:cNvCxnSpPr>
              <p:nvPr/>
            </p:nvCxnSpPr>
            <p:spPr>
              <a:xfrm>
                <a:off x="9220763" y="2071206"/>
                <a:ext cx="70104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70" name="文本框 69">
              <a:extLst>
                <a:ext uri="{FF2B5EF4-FFF2-40B4-BE49-F238E27FC236}">
                  <a16:creationId xmlns:a16="http://schemas.microsoft.com/office/drawing/2014/main" id="{086C0569-6BE3-0A72-64AA-A8F8C99D64CC}"/>
                </a:ext>
              </a:extLst>
            </p:cNvPr>
            <p:cNvSpPr txBox="1"/>
            <p:nvPr/>
          </p:nvSpPr>
          <p:spPr>
            <a:xfrm>
              <a:off x="5482873" y="2393243"/>
              <a:ext cx="5836354" cy="1071191"/>
            </a:xfrm>
            <a:prstGeom prst="rect">
              <a:avLst/>
            </a:prstGeom>
            <a:noFill/>
          </p:spPr>
          <p:txBody>
            <a:bodyPr wrap="square" rtlCol="0">
              <a:spAutoFit/>
            </a:bodyPr>
            <a:lstStyle/>
            <a:p>
              <a:pPr algn="ctr">
                <a:lnSpc>
                  <a:spcPct val="120000"/>
                </a:lnSpc>
              </a:pPr>
              <a:r>
                <a:rPr lang="zh-CN" altLang="en-US" dirty="0">
                  <a:solidFill>
                    <a:srgbClr val="2F2F2F"/>
                  </a:solidFill>
                </a:rPr>
                <a:t>单击此处添加文本或者复制适合内容粘贴到此处单击此处添加文本或者复制适合内容粘贴到此处单击此处添加文本或者复制适合内容粘贴到此处</a:t>
              </a:r>
            </a:p>
          </p:txBody>
        </p:sp>
      </p:grpSp>
      <p:grpSp>
        <p:nvGrpSpPr>
          <p:cNvPr id="77" name="组合 76">
            <a:extLst>
              <a:ext uri="{FF2B5EF4-FFF2-40B4-BE49-F238E27FC236}">
                <a16:creationId xmlns:a16="http://schemas.microsoft.com/office/drawing/2014/main" id="{34D18353-C04E-BE86-1DCD-0AEED2FF3C5F}"/>
              </a:ext>
            </a:extLst>
          </p:cNvPr>
          <p:cNvGrpSpPr/>
          <p:nvPr/>
        </p:nvGrpSpPr>
        <p:grpSpPr>
          <a:xfrm>
            <a:off x="5283200" y="3891450"/>
            <a:ext cx="6235700" cy="2242650"/>
            <a:chOff x="5283200" y="1456267"/>
            <a:chExt cx="6235700" cy="2242650"/>
          </a:xfrm>
        </p:grpSpPr>
        <p:sp>
          <p:nvSpPr>
            <p:cNvPr id="78" name="缺角矩形 77">
              <a:extLst>
                <a:ext uri="{FF2B5EF4-FFF2-40B4-BE49-F238E27FC236}">
                  <a16:creationId xmlns:a16="http://schemas.microsoft.com/office/drawing/2014/main" id="{DB3E56A0-988B-FFE0-73E9-AD2D5E9C88E2}"/>
                </a:ext>
              </a:extLst>
            </p:cNvPr>
            <p:cNvSpPr/>
            <p:nvPr/>
          </p:nvSpPr>
          <p:spPr>
            <a:xfrm>
              <a:off x="5283200" y="1456267"/>
              <a:ext cx="6235700" cy="2242650"/>
            </a:xfrm>
            <a:prstGeom prst="plaque">
              <a:avLst>
                <a:gd name="adj" fmla="val 5840"/>
              </a:avLst>
            </a:prstGeom>
            <a:gradFill>
              <a:gsLst>
                <a:gs pos="100000">
                  <a:schemeClr val="accent1"/>
                </a:gs>
                <a:gs pos="28000">
                  <a:schemeClr val="accent2"/>
                </a:gs>
              </a:gsLst>
              <a:lin ang="13500000" scaled="1"/>
            </a:gra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9" name="组合 78">
              <a:extLst>
                <a:ext uri="{FF2B5EF4-FFF2-40B4-BE49-F238E27FC236}">
                  <a16:creationId xmlns:a16="http://schemas.microsoft.com/office/drawing/2014/main" id="{10024D1C-6ACC-17DA-4772-9504DC7D84C3}"/>
                </a:ext>
              </a:extLst>
            </p:cNvPr>
            <p:cNvGrpSpPr/>
            <p:nvPr/>
          </p:nvGrpSpPr>
          <p:grpSpPr>
            <a:xfrm>
              <a:off x="6927850" y="1759094"/>
              <a:ext cx="2946400" cy="461665"/>
              <a:chOff x="6975403" y="1840374"/>
              <a:chExt cx="2946400" cy="461665"/>
            </a:xfrm>
          </p:grpSpPr>
          <p:sp>
            <p:nvSpPr>
              <p:cNvPr id="81" name="文本框 80">
                <a:extLst>
                  <a:ext uri="{FF2B5EF4-FFF2-40B4-BE49-F238E27FC236}">
                    <a16:creationId xmlns:a16="http://schemas.microsoft.com/office/drawing/2014/main" id="{44C8F54C-1658-20F9-8E32-1F2668D6C738}"/>
                  </a:ext>
                </a:extLst>
              </p:cNvPr>
              <p:cNvSpPr txBox="1"/>
              <p:nvPr/>
            </p:nvSpPr>
            <p:spPr>
              <a:xfrm>
                <a:off x="7626801" y="1840374"/>
                <a:ext cx="1643605" cy="461665"/>
              </a:xfrm>
              <a:prstGeom prst="rect">
                <a:avLst/>
              </a:prstGeom>
              <a:noFill/>
            </p:spPr>
            <p:txBody>
              <a:bodyPr wrap="square" rtlCol="0">
                <a:spAutoFit/>
              </a:bodyPr>
              <a:lstStyle/>
              <a:p>
                <a:pPr algn="ctr"/>
                <a:r>
                  <a:rPr lang="zh-CN" altLang="en-US" sz="2400" dirty="0">
                    <a:solidFill>
                      <a:srgbClr val="FFFFFF"/>
                    </a:solidFill>
                    <a:latin typeface="+mj-ea"/>
                    <a:ea typeface="+mj-ea"/>
                  </a:rPr>
                  <a:t>添加标题</a:t>
                </a:r>
              </a:p>
            </p:txBody>
          </p:sp>
          <p:cxnSp>
            <p:nvCxnSpPr>
              <p:cNvPr id="82" name="直接连接符 81">
                <a:extLst>
                  <a:ext uri="{FF2B5EF4-FFF2-40B4-BE49-F238E27FC236}">
                    <a16:creationId xmlns:a16="http://schemas.microsoft.com/office/drawing/2014/main" id="{D3269D1C-1742-22F0-D160-DD9D427D193E}"/>
                  </a:ext>
                </a:extLst>
              </p:cNvPr>
              <p:cNvCxnSpPr>
                <a:cxnSpLocks/>
              </p:cNvCxnSpPr>
              <p:nvPr/>
            </p:nvCxnSpPr>
            <p:spPr>
              <a:xfrm>
                <a:off x="6975403" y="2071206"/>
                <a:ext cx="70104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id="{4925EDB9-A7CF-7E34-C275-3704D138FCFF}"/>
                  </a:ext>
                </a:extLst>
              </p:cNvPr>
              <p:cNvCxnSpPr>
                <a:cxnSpLocks/>
              </p:cNvCxnSpPr>
              <p:nvPr/>
            </p:nvCxnSpPr>
            <p:spPr>
              <a:xfrm>
                <a:off x="9220763" y="2071206"/>
                <a:ext cx="70104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80" name="文本框 79">
              <a:extLst>
                <a:ext uri="{FF2B5EF4-FFF2-40B4-BE49-F238E27FC236}">
                  <a16:creationId xmlns:a16="http://schemas.microsoft.com/office/drawing/2014/main" id="{099F4B55-E4A9-E2DF-082E-54DC467E34D9}"/>
                </a:ext>
              </a:extLst>
            </p:cNvPr>
            <p:cNvSpPr txBox="1"/>
            <p:nvPr/>
          </p:nvSpPr>
          <p:spPr>
            <a:xfrm>
              <a:off x="5482873" y="2393243"/>
              <a:ext cx="5836354" cy="1071191"/>
            </a:xfrm>
            <a:prstGeom prst="rect">
              <a:avLst/>
            </a:prstGeom>
            <a:noFill/>
          </p:spPr>
          <p:txBody>
            <a:bodyPr wrap="square" rtlCol="0">
              <a:spAutoFit/>
            </a:bodyPr>
            <a:lstStyle/>
            <a:p>
              <a:pPr algn="ctr">
                <a:lnSpc>
                  <a:spcPct val="120000"/>
                </a:lnSpc>
              </a:pPr>
              <a:r>
                <a:rPr lang="zh-CN" altLang="en-US" dirty="0">
                  <a:solidFill>
                    <a:srgbClr val="FFFFFF"/>
                  </a:solidFill>
                </a:rPr>
                <a:t>单击此处添加文本或者复制适合内容粘贴到此处单击此处添加文本或者复制适合内容粘贴到此处单击此处添加文本或者复制适合内容粘贴到此处</a:t>
              </a:r>
            </a:p>
          </p:txBody>
        </p:sp>
      </p:grpSp>
      <p:sp>
        <p:nvSpPr>
          <p:cNvPr id="7" name="日期占位符 6">
            <a:extLst>
              <a:ext uri="{FF2B5EF4-FFF2-40B4-BE49-F238E27FC236}">
                <a16:creationId xmlns:a16="http://schemas.microsoft.com/office/drawing/2014/main" id="{A105BAF4-DBCE-527D-5FC4-A55EEBBF8149}"/>
              </a:ext>
            </a:extLst>
          </p:cNvPr>
          <p:cNvSpPr>
            <a:spLocks noGrp="1"/>
          </p:cNvSpPr>
          <p:nvPr>
            <p:ph type="dt" sz="half" idx="10"/>
          </p:nvPr>
        </p:nvSpPr>
        <p:spPr/>
        <p:txBody>
          <a:bodyPr/>
          <a:lstStyle/>
          <a:p>
            <a:fld id="{C28F9303-E39A-4F75-99F4-936EB599F5F7}" type="datetime1">
              <a:rPr lang="zh-CN" altLang="en-US" smtClean="0"/>
              <a:t>2023/8/7</a:t>
            </a:fld>
            <a:endParaRPr lang="en-US" dirty="0"/>
          </a:p>
        </p:txBody>
      </p:sp>
      <p:sp>
        <p:nvSpPr>
          <p:cNvPr id="8" name="页脚占位符 7">
            <a:extLst>
              <a:ext uri="{FF2B5EF4-FFF2-40B4-BE49-F238E27FC236}">
                <a16:creationId xmlns:a16="http://schemas.microsoft.com/office/drawing/2014/main" id="{C7BDEFDA-D460-4707-A27E-2F313DC22A9A}"/>
              </a:ext>
            </a:extLst>
          </p:cNvPr>
          <p:cNvSpPr>
            <a:spLocks noGrp="1"/>
          </p:cNvSpPr>
          <p:nvPr>
            <p:ph type="ftr" sz="quarter" idx="11"/>
          </p:nvPr>
        </p:nvSpPr>
        <p:spPr/>
        <p:txBody>
          <a:bodyPr/>
          <a:lstStyle/>
          <a:p>
            <a:r>
              <a:rPr lang="en-US" altLang="zh-CN"/>
              <a:t>51PPT</a:t>
            </a:r>
            <a:endParaRPr lang="zh-CN" altLang="en-US" dirty="0"/>
          </a:p>
        </p:txBody>
      </p:sp>
      <p:sp>
        <p:nvSpPr>
          <p:cNvPr id="9" name="灯片编号占位符 8">
            <a:extLst>
              <a:ext uri="{FF2B5EF4-FFF2-40B4-BE49-F238E27FC236}">
                <a16:creationId xmlns:a16="http://schemas.microsoft.com/office/drawing/2014/main" id="{FB3112FA-E163-39BE-BF0C-979979BE8D63}"/>
              </a:ext>
            </a:extLst>
          </p:cNvPr>
          <p:cNvSpPr>
            <a:spLocks noGrp="1"/>
          </p:cNvSpPr>
          <p:nvPr>
            <p:ph type="sldNum" sz="quarter" idx="12"/>
          </p:nvPr>
        </p:nvSpPr>
        <p:spPr/>
        <p:txBody>
          <a:bodyPr/>
          <a:lstStyle/>
          <a:p>
            <a:fld id="{7F65B630-C7FF-41C0-9923-C5E5E29EED81}" type="slidenum">
              <a:rPr lang="en-US" altLang="zh-CN" smtClean="0"/>
              <a:pPr/>
              <a:t>6</a:t>
            </a:fld>
            <a:endParaRPr lang="en-US" altLang="zh-CN" dirty="0"/>
          </a:p>
        </p:txBody>
      </p:sp>
    </p:spTree>
    <p:extLst>
      <p:ext uri="{BB962C8B-B14F-4D97-AF65-F5344CB8AC3E}">
        <p14:creationId xmlns:p14="http://schemas.microsoft.com/office/powerpoint/2010/main" val="2892316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id="{F4FA4A1B-DCED-400A-51FD-79E33747BB5C}"/>
              </a:ext>
            </a:extLst>
          </p:cNvPr>
          <p:cNvSpPr>
            <a:spLocks noGrp="1"/>
          </p:cNvSpPr>
          <p:nvPr>
            <p:ph type="title"/>
          </p:nvPr>
        </p:nvSpPr>
        <p:spPr/>
        <p:txBody>
          <a:bodyPr/>
          <a:lstStyle/>
          <a:p>
            <a:r>
              <a:rPr lang="zh-CN" altLang="en-US" dirty="0"/>
              <a:t>创意简介</a:t>
            </a:r>
          </a:p>
        </p:txBody>
      </p:sp>
      <p:sp>
        <p:nvSpPr>
          <p:cNvPr id="14" name="文本占位符 13">
            <a:extLst>
              <a:ext uri="{FF2B5EF4-FFF2-40B4-BE49-F238E27FC236}">
                <a16:creationId xmlns:a16="http://schemas.microsoft.com/office/drawing/2014/main" id="{AC15AEE7-7F66-F301-8112-34AB62B1B0CC}"/>
              </a:ext>
            </a:extLst>
          </p:cNvPr>
          <p:cNvSpPr>
            <a:spLocks noGrp="1"/>
          </p:cNvSpPr>
          <p:nvPr>
            <p:ph type="body" idx="1"/>
          </p:nvPr>
        </p:nvSpPr>
        <p:spPr/>
        <p:txBody>
          <a:bodyPr>
            <a:normAutofit/>
          </a:bodyPr>
          <a:lstStyle/>
          <a:p>
            <a:r>
              <a:rPr lang="en-US" altLang="zh-CN" dirty="0"/>
              <a:t>CLICK Add Title</a:t>
            </a:r>
            <a:endParaRPr lang="zh-CN" altLang="en-US" dirty="0"/>
          </a:p>
        </p:txBody>
      </p:sp>
      <p:sp>
        <p:nvSpPr>
          <p:cNvPr id="15" name="文本占位符 14">
            <a:extLst>
              <a:ext uri="{FF2B5EF4-FFF2-40B4-BE49-F238E27FC236}">
                <a16:creationId xmlns:a16="http://schemas.microsoft.com/office/drawing/2014/main" id="{8702713A-4E9D-E470-2336-6ADCF2376E65}"/>
              </a:ext>
            </a:extLst>
          </p:cNvPr>
          <p:cNvSpPr>
            <a:spLocks noGrp="1"/>
          </p:cNvSpPr>
          <p:nvPr>
            <p:ph type="body" sz="quarter" idx="13"/>
          </p:nvPr>
        </p:nvSpPr>
        <p:spPr/>
        <p:txBody>
          <a:bodyPr/>
          <a:lstStyle/>
          <a:p>
            <a:r>
              <a:rPr lang="zh-CN" altLang="en-US" dirty="0"/>
              <a:t>贰</a:t>
            </a:r>
          </a:p>
        </p:txBody>
      </p:sp>
    </p:spTree>
    <p:extLst>
      <p:ext uri="{BB962C8B-B14F-4D97-AF65-F5344CB8AC3E}">
        <p14:creationId xmlns:p14="http://schemas.microsoft.com/office/powerpoint/2010/main" val="2271941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A9B00F8B-699B-98FC-C0BC-41CA615E5714}"/>
              </a:ext>
            </a:extLst>
          </p:cNvPr>
          <p:cNvGrpSpPr/>
          <p:nvPr/>
        </p:nvGrpSpPr>
        <p:grpSpPr>
          <a:xfrm>
            <a:off x="0" y="564006"/>
            <a:ext cx="12192000" cy="5671694"/>
            <a:chOff x="0" y="564006"/>
            <a:chExt cx="12192000" cy="5671694"/>
          </a:xfrm>
        </p:grpSpPr>
        <p:grpSp>
          <p:nvGrpSpPr>
            <p:cNvPr id="21" name="组合 20">
              <a:extLst>
                <a:ext uri="{FF2B5EF4-FFF2-40B4-BE49-F238E27FC236}">
                  <a16:creationId xmlns:a16="http://schemas.microsoft.com/office/drawing/2014/main" id="{B5A0E3BC-66F6-310A-1D55-A0EF2BDF5EE1}"/>
                </a:ext>
              </a:extLst>
            </p:cNvPr>
            <p:cNvGrpSpPr/>
            <p:nvPr/>
          </p:nvGrpSpPr>
          <p:grpSpPr>
            <a:xfrm>
              <a:off x="0" y="1982553"/>
              <a:ext cx="12192000" cy="3341287"/>
              <a:chOff x="0" y="1982553"/>
              <a:chExt cx="12192000" cy="3341287"/>
            </a:xfrm>
          </p:grpSpPr>
          <p:pic>
            <p:nvPicPr>
              <p:cNvPr id="4" name="图片 3">
                <a:extLst>
                  <a:ext uri="{FF2B5EF4-FFF2-40B4-BE49-F238E27FC236}">
                    <a16:creationId xmlns:a16="http://schemas.microsoft.com/office/drawing/2014/main" id="{D57FB3CE-7E89-DA49-F24E-0867411D81AE}"/>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7924800" y="1995668"/>
                <a:ext cx="4267200" cy="3321935"/>
              </a:xfrm>
              <a:custGeom>
                <a:avLst/>
                <a:gdLst>
                  <a:gd name="connsiteX0" fmla="*/ 0 w 4267200"/>
                  <a:gd name="connsiteY0" fmla="*/ 0 h 3321935"/>
                  <a:gd name="connsiteX1" fmla="*/ 4267200 w 4267200"/>
                  <a:gd name="connsiteY1" fmla="*/ 0 h 3321935"/>
                  <a:gd name="connsiteX2" fmla="*/ 4267200 w 4267200"/>
                  <a:gd name="connsiteY2" fmla="*/ 3321935 h 3321935"/>
                  <a:gd name="connsiteX3" fmla="*/ 0 w 4267200"/>
                  <a:gd name="connsiteY3" fmla="*/ 3321935 h 3321935"/>
                </a:gdLst>
                <a:ahLst/>
                <a:cxnLst>
                  <a:cxn ang="0">
                    <a:pos x="connsiteX0" y="connsiteY0"/>
                  </a:cxn>
                  <a:cxn ang="0">
                    <a:pos x="connsiteX1" y="connsiteY1"/>
                  </a:cxn>
                  <a:cxn ang="0">
                    <a:pos x="connsiteX2" y="connsiteY2"/>
                  </a:cxn>
                  <a:cxn ang="0">
                    <a:pos x="connsiteX3" y="connsiteY3"/>
                  </a:cxn>
                </a:cxnLst>
                <a:rect l="l" t="t" r="r" b="b"/>
                <a:pathLst>
                  <a:path w="4267200" h="3321935">
                    <a:moveTo>
                      <a:pt x="0" y="0"/>
                    </a:moveTo>
                    <a:lnTo>
                      <a:pt x="4267200" y="0"/>
                    </a:lnTo>
                    <a:lnTo>
                      <a:pt x="4267200" y="3321935"/>
                    </a:lnTo>
                    <a:lnTo>
                      <a:pt x="0" y="3321935"/>
                    </a:lnTo>
                    <a:close/>
                  </a:path>
                </a:pathLst>
              </a:custGeom>
            </p:spPr>
          </p:pic>
          <p:grpSp>
            <p:nvGrpSpPr>
              <p:cNvPr id="20" name="组合 19">
                <a:extLst>
                  <a:ext uri="{FF2B5EF4-FFF2-40B4-BE49-F238E27FC236}">
                    <a16:creationId xmlns:a16="http://schemas.microsoft.com/office/drawing/2014/main" id="{00CD5154-E7C4-918A-6058-3FF5178CDB96}"/>
                  </a:ext>
                </a:extLst>
              </p:cNvPr>
              <p:cNvGrpSpPr/>
              <p:nvPr/>
            </p:nvGrpSpPr>
            <p:grpSpPr>
              <a:xfrm>
                <a:off x="0" y="1982553"/>
                <a:ext cx="7199672" cy="3341287"/>
                <a:chOff x="0" y="1982553"/>
                <a:chExt cx="7199672" cy="3341287"/>
              </a:xfrm>
            </p:grpSpPr>
            <p:sp>
              <p:nvSpPr>
                <p:cNvPr id="10" name="矩形 9">
                  <a:extLst>
                    <a:ext uri="{FF2B5EF4-FFF2-40B4-BE49-F238E27FC236}">
                      <a16:creationId xmlns:a16="http://schemas.microsoft.com/office/drawing/2014/main" id="{A99D88A4-5562-AF0D-598A-7716E6F5EEF0}"/>
                    </a:ext>
                  </a:extLst>
                </p:cNvPr>
                <p:cNvSpPr/>
                <p:nvPr/>
              </p:nvSpPr>
              <p:spPr>
                <a:xfrm>
                  <a:off x="0" y="1995668"/>
                  <a:ext cx="6724891" cy="3321935"/>
                </a:xfrm>
                <a:prstGeom prst="rect">
                  <a:avLst/>
                </a:prstGeom>
                <a:gradFill flip="none" rotWithShape="1">
                  <a:gsLst>
                    <a:gs pos="35000">
                      <a:schemeClr val="accent1"/>
                    </a:gs>
                    <a:gs pos="100000">
                      <a:schemeClr val="accent2"/>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7EA7550A-EB2C-1324-136E-385751892E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56507" y="1982553"/>
                  <a:ext cx="5043165" cy="3341287"/>
                </a:xfrm>
                <a:prstGeom prst="rect">
                  <a:avLst/>
                </a:prstGeom>
              </p:spPr>
            </p:pic>
          </p:grpSp>
        </p:grpSp>
        <p:pic>
          <p:nvPicPr>
            <p:cNvPr id="15" name="图片 14">
              <a:extLst>
                <a:ext uri="{FF2B5EF4-FFF2-40B4-BE49-F238E27FC236}">
                  <a16:creationId xmlns:a16="http://schemas.microsoft.com/office/drawing/2014/main" id="{F4B89B7A-4D42-5573-2C9A-E0D051CF5AD3}"/>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9972" b="89988" l="9553" r="90334">
                          <a14:foregroundMark x1="10627" y1="21195" x2="20690" y2="19580"/>
                          <a14:foregroundMark x1="20690" y1="19580" x2="50085" y2="26887"/>
                          <a14:foregroundMark x1="50085" y1="26887" x2="60712" y2="25030"/>
                          <a14:foregroundMark x1="60712" y1="25030" x2="76484" y2="14776"/>
                          <a14:foregroundMark x1="76484" y1="14776" x2="87507" y2="19863"/>
                          <a14:foregroundMark x1="87507" y1="19863" x2="90334" y2="30884"/>
                          <a14:foregroundMark x1="90334" y1="30884" x2="81289" y2="44166"/>
                          <a14:foregroundMark x1="29056" y1="57771" x2="28830" y2="65321"/>
                          <a14:foregroundMark x1="15772" y1="68753" x2="15772" y2="68753"/>
                          <a14:foregroundMark x1="15602" y1="61042" x2="17015" y2="50384"/>
                          <a14:foregroundMark x1="17015" y1="69923" x2="20124" y2="66088"/>
                          <a14:foregroundMark x1="13906" y1="64594" x2="16393" y2="74647"/>
                          <a14:foregroundMark x1="13510" y1="64594" x2="13906" y2="61647"/>
                          <a14:foregroundMark x1="69700" y1="16754" x2="80045" y2="14937"/>
                          <a14:foregroundMark x1="80045" y1="14937" x2="84002" y2="16149"/>
                          <a14:foregroundMark x1="82985" y1="14090" x2="73092" y2="14049"/>
                          <a14:foregroundMark x1="73092" y1="14049" x2="71340" y2="16431"/>
                          <a14:foregroundMark x1="21368" y1="17319" x2="9553" y2="20186"/>
                          <a14:foregroundMark x1="9553" y1="20186" x2="10627" y2="23254"/>
                        </a14:backgroundRemoval>
                      </a14:imgEffect>
                      <a14:imgEffect>
                        <a14:colorTemperature colorTemp="7200"/>
                      </a14:imgEffect>
                    </a14:imgLayer>
                  </a14:imgProps>
                </a:ext>
                <a:ext uri="{28A0092B-C50C-407E-A947-70E740481C1C}">
                  <a14:useLocalDpi xmlns:a14="http://schemas.microsoft.com/office/drawing/2010/main"/>
                </a:ext>
              </a:extLst>
            </a:blip>
            <a:stretch>
              <a:fillRect/>
            </a:stretch>
          </p:blipFill>
          <p:spPr>
            <a:xfrm flipH="1">
              <a:off x="4760075" y="564006"/>
              <a:ext cx="4052424" cy="5671694"/>
            </a:xfrm>
            <a:prstGeom prst="rect">
              <a:avLst/>
            </a:prstGeom>
          </p:spPr>
        </p:pic>
      </p:grpSp>
      <p:sp>
        <p:nvSpPr>
          <p:cNvPr id="6" name="标题 5">
            <a:extLst>
              <a:ext uri="{FF2B5EF4-FFF2-40B4-BE49-F238E27FC236}">
                <a16:creationId xmlns:a16="http://schemas.microsoft.com/office/drawing/2014/main" id="{2B99E7DB-9193-0AEC-1F03-A9F51E0DC707}"/>
              </a:ext>
            </a:extLst>
          </p:cNvPr>
          <p:cNvSpPr>
            <a:spLocks noGrp="1"/>
          </p:cNvSpPr>
          <p:nvPr>
            <p:ph type="title"/>
          </p:nvPr>
        </p:nvSpPr>
        <p:spPr>
          <a:xfrm>
            <a:off x="660400" y="0"/>
            <a:ext cx="10858500" cy="1028700"/>
          </a:xfrm>
        </p:spPr>
        <p:txBody>
          <a:bodyPr/>
          <a:lstStyle/>
          <a:p>
            <a:r>
              <a:rPr lang="zh-CN" altLang="en-US" dirty="0"/>
              <a:t>单击此处添加标题</a:t>
            </a:r>
          </a:p>
        </p:txBody>
      </p:sp>
      <p:sp>
        <p:nvSpPr>
          <p:cNvPr id="12" name="文本框 11">
            <a:extLst>
              <a:ext uri="{FF2B5EF4-FFF2-40B4-BE49-F238E27FC236}">
                <a16:creationId xmlns:a16="http://schemas.microsoft.com/office/drawing/2014/main" id="{7F8A9689-0622-2D6C-8B2E-880634A6A55F}"/>
              </a:ext>
            </a:extLst>
          </p:cNvPr>
          <p:cNvSpPr txBox="1"/>
          <p:nvPr/>
        </p:nvSpPr>
        <p:spPr>
          <a:xfrm>
            <a:off x="707535" y="2298339"/>
            <a:ext cx="1847654" cy="523220"/>
          </a:xfrm>
          <a:prstGeom prst="rect">
            <a:avLst/>
          </a:prstGeom>
          <a:noFill/>
        </p:spPr>
        <p:txBody>
          <a:bodyPr wrap="square" rtlCol="0">
            <a:spAutoFit/>
          </a:bodyPr>
          <a:lstStyle/>
          <a:p>
            <a:r>
              <a:rPr lang="zh-CN" altLang="en-US" sz="2800" dirty="0">
                <a:gradFill flip="none" rotWithShape="1">
                  <a:gsLst>
                    <a:gs pos="28000">
                      <a:schemeClr val="accent3">
                        <a:lumMod val="71000"/>
                        <a:lumOff val="29000"/>
                      </a:schemeClr>
                    </a:gs>
                    <a:gs pos="100000">
                      <a:schemeClr val="accent3">
                        <a:lumMod val="20000"/>
                        <a:lumOff val="80000"/>
                      </a:schemeClr>
                    </a:gs>
                  </a:gsLst>
                  <a:lin ang="13500000" scaled="1"/>
                  <a:tileRect/>
                </a:gradFill>
                <a:latin typeface="+mj-ea"/>
                <a:ea typeface="+mj-ea"/>
              </a:rPr>
              <a:t>添加标题</a:t>
            </a:r>
          </a:p>
        </p:txBody>
      </p:sp>
      <p:sp>
        <p:nvSpPr>
          <p:cNvPr id="5" name="文本框 4">
            <a:extLst>
              <a:ext uri="{FF2B5EF4-FFF2-40B4-BE49-F238E27FC236}">
                <a16:creationId xmlns:a16="http://schemas.microsoft.com/office/drawing/2014/main" id="{AD6B9EE5-A1D4-EBA1-EBE3-BC48C8258949}"/>
              </a:ext>
            </a:extLst>
          </p:cNvPr>
          <p:cNvSpPr txBox="1"/>
          <p:nvPr/>
        </p:nvSpPr>
        <p:spPr>
          <a:xfrm>
            <a:off x="705739" y="3139830"/>
            <a:ext cx="5027254"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rgbClr val="FFFFFF"/>
                </a:solidFill>
              </a:rPr>
              <a:t>单击此处添加文本或复制适合内容</a:t>
            </a:r>
          </a:p>
        </p:txBody>
      </p:sp>
      <p:sp>
        <p:nvSpPr>
          <p:cNvPr id="13" name="文本框 12">
            <a:extLst>
              <a:ext uri="{FF2B5EF4-FFF2-40B4-BE49-F238E27FC236}">
                <a16:creationId xmlns:a16="http://schemas.microsoft.com/office/drawing/2014/main" id="{0E445C77-07FC-416C-9316-B72CE0225BDF}"/>
              </a:ext>
            </a:extLst>
          </p:cNvPr>
          <p:cNvSpPr txBox="1"/>
          <p:nvPr/>
        </p:nvSpPr>
        <p:spPr>
          <a:xfrm>
            <a:off x="705739" y="3654713"/>
            <a:ext cx="5027254"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rgbClr val="FFFFFF"/>
                </a:solidFill>
              </a:rPr>
              <a:t>单击此处添加文本或复制适合内容</a:t>
            </a:r>
          </a:p>
        </p:txBody>
      </p:sp>
      <p:sp>
        <p:nvSpPr>
          <p:cNvPr id="14" name="文本框 13">
            <a:extLst>
              <a:ext uri="{FF2B5EF4-FFF2-40B4-BE49-F238E27FC236}">
                <a16:creationId xmlns:a16="http://schemas.microsoft.com/office/drawing/2014/main" id="{A2A7B42D-36B3-5B30-2436-D74375D8D38A}"/>
              </a:ext>
            </a:extLst>
          </p:cNvPr>
          <p:cNvSpPr txBox="1"/>
          <p:nvPr/>
        </p:nvSpPr>
        <p:spPr>
          <a:xfrm>
            <a:off x="705739" y="4169596"/>
            <a:ext cx="5027254"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rgbClr val="FFFFFF"/>
                </a:solidFill>
              </a:rPr>
              <a:t>单击此处添加文本或复制适合内容</a:t>
            </a:r>
          </a:p>
        </p:txBody>
      </p:sp>
      <p:sp>
        <p:nvSpPr>
          <p:cNvPr id="16" name="文本框 15">
            <a:extLst>
              <a:ext uri="{FF2B5EF4-FFF2-40B4-BE49-F238E27FC236}">
                <a16:creationId xmlns:a16="http://schemas.microsoft.com/office/drawing/2014/main" id="{78E4EF4C-5A4C-CA73-40DD-E461E78600F0}"/>
              </a:ext>
            </a:extLst>
          </p:cNvPr>
          <p:cNvSpPr txBox="1"/>
          <p:nvPr/>
        </p:nvSpPr>
        <p:spPr>
          <a:xfrm>
            <a:off x="705739" y="4684481"/>
            <a:ext cx="5027254" cy="369332"/>
          </a:xfrm>
          <a:prstGeom prst="rect">
            <a:avLst/>
          </a:prstGeom>
          <a:noFill/>
        </p:spPr>
        <p:txBody>
          <a:bodyPr wrap="square" rtlCol="0">
            <a:spAutoFit/>
          </a:bodyPr>
          <a:lstStyle/>
          <a:p>
            <a:pPr marL="285750" indent="-285750">
              <a:buFont typeface="Arial" panose="020B0604020202020204" pitchFamily="34" charset="0"/>
              <a:buChar char="•"/>
            </a:pPr>
            <a:r>
              <a:rPr lang="zh-CN" altLang="en-US" dirty="0">
                <a:solidFill>
                  <a:srgbClr val="FFFFFF"/>
                </a:solidFill>
              </a:rPr>
              <a:t>单击此处添加文本或复制适合内容</a:t>
            </a:r>
          </a:p>
        </p:txBody>
      </p:sp>
      <p:sp>
        <p:nvSpPr>
          <p:cNvPr id="3" name="日期占位符 2">
            <a:extLst>
              <a:ext uri="{FF2B5EF4-FFF2-40B4-BE49-F238E27FC236}">
                <a16:creationId xmlns:a16="http://schemas.microsoft.com/office/drawing/2014/main" id="{9E576E79-A07F-5883-ED1B-F85E150D3D12}"/>
              </a:ext>
            </a:extLst>
          </p:cNvPr>
          <p:cNvSpPr>
            <a:spLocks noGrp="1"/>
          </p:cNvSpPr>
          <p:nvPr>
            <p:ph type="dt" sz="half" idx="10"/>
          </p:nvPr>
        </p:nvSpPr>
        <p:spPr/>
        <p:txBody>
          <a:bodyPr/>
          <a:lstStyle/>
          <a:p>
            <a:fld id="{B08027E7-063E-470C-8FFF-883BDBB55B01}" type="datetime1">
              <a:rPr lang="zh-CN" altLang="en-US" smtClean="0"/>
              <a:t>2023/8/7</a:t>
            </a:fld>
            <a:endParaRPr lang="en-US" dirty="0"/>
          </a:p>
        </p:txBody>
      </p:sp>
      <p:sp>
        <p:nvSpPr>
          <p:cNvPr id="11" name="页脚占位符 10">
            <a:extLst>
              <a:ext uri="{FF2B5EF4-FFF2-40B4-BE49-F238E27FC236}">
                <a16:creationId xmlns:a16="http://schemas.microsoft.com/office/drawing/2014/main" id="{7D57B3A6-DC0D-0242-9C18-BA435430BDF5}"/>
              </a:ext>
            </a:extLst>
          </p:cNvPr>
          <p:cNvSpPr>
            <a:spLocks noGrp="1"/>
          </p:cNvSpPr>
          <p:nvPr>
            <p:ph type="ftr" sz="quarter" idx="11"/>
          </p:nvPr>
        </p:nvSpPr>
        <p:spPr/>
        <p:txBody>
          <a:bodyPr/>
          <a:lstStyle/>
          <a:p>
            <a:r>
              <a:rPr lang="en-US" altLang="zh-CN"/>
              <a:t>51PPT</a:t>
            </a:r>
            <a:endParaRPr lang="zh-CN" altLang="en-US" dirty="0"/>
          </a:p>
        </p:txBody>
      </p:sp>
      <p:sp>
        <p:nvSpPr>
          <p:cNvPr id="17" name="灯片编号占位符 16">
            <a:extLst>
              <a:ext uri="{FF2B5EF4-FFF2-40B4-BE49-F238E27FC236}">
                <a16:creationId xmlns:a16="http://schemas.microsoft.com/office/drawing/2014/main" id="{D1D8F92D-0A5B-762D-A8FA-6C89D7AC0F74}"/>
              </a:ext>
            </a:extLst>
          </p:cNvPr>
          <p:cNvSpPr>
            <a:spLocks noGrp="1"/>
          </p:cNvSpPr>
          <p:nvPr>
            <p:ph type="sldNum" sz="quarter" idx="12"/>
          </p:nvPr>
        </p:nvSpPr>
        <p:spPr/>
        <p:txBody>
          <a:bodyPr/>
          <a:lstStyle/>
          <a:p>
            <a:fld id="{7F65B630-C7FF-41C0-9923-C5E5E29EED81}" type="slidenum">
              <a:rPr lang="en-US" altLang="zh-CN" smtClean="0"/>
              <a:pPr/>
              <a:t>8</a:t>
            </a:fld>
            <a:endParaRPr lang="en-US" altLang="zh-CN" dirty="0"/>
          </a:p>
        </p:txBody>
      </p:sp>
    </p:spTree>
    <p:extLst>
      <p:ext uri="{BB962C8B-B14F-4D97-AF65-F5344CB8AC3E}">
        <p14:creationId xmlns:p14="http://schemas.microsoft.com/office/powerpoint/2010/main" val="3702846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A955AC9F-9401-A48F-DD60-CD9DFA84B51E}"/>
              </a:ext>
            </a:extLst>
          </p:cNvPr>
          <p:cNvSpPr>
            <a:spLocks noGrp="1"/>
          </p:cNvSpPr>
          <p:nvPr>
            <p:ph type="title"/>
          </p:nvPr>
        </p:nvSpPr>
        <p:spPr/>
        <p:txBody>
          <a:bodyPr/>
          <a:lstStyle/>
          <a:p>
            <a:r>
              <a:rPr lang="zh-CN" altLang="en-US" dirty="0"/>
              <a:t>单击此处添加标题</a:t>
            </a:r>
          </a:p>
        </p:txBody>
      </p:sp>
      <p:grpSp>
        <p:nvGrpSpPr>
          <p:cNvPr id="33" name="组合 32">
            <a:extLst>
              <a:ext uri="{FF2B5EF4-FFF2-40B4-BE49-F238E27FC236}">
                <a16:creationId xmlns:a16="http://schemas.microsoft.com/office/drawing/2014/main" id="{F34F53DD-81E4-9517-A172-3B689551AF9D}"/>
              </a:ext>
            </a:extLst>
          </p:cNvPr>
          <p:cNvGrpSpPr/>
          <p:nvPr/>
        </p:nvGrpSpPr>
        <p:grpSpPr>
          <a:xfrm>
            <a:off x="848823" y="1517715"/>
            <a:ext cx="3031728" cy="4548059"/>
            <a:chOff x="848823" y="1517715"/>
            <a:chExt cx="3031728" cy="4548059"/>
          </a:xfrm>
        </p:grpSpPr>
        <p:grpSp>
          <p:nvGrpSpPr>
            <p:cNvPr id="31" name="组合 30">
              <a:extLst>
                <a:ext uri="{FF2B5EF4-FFF2-40B4-BE49-F238E27FC236}">
                  <a16:creationId xmlns:a16="http://schemas.microsoft.com/office/drawing/2014/main" id="{A0871C11-EADA-4286-D217-12C025728E5B}"/>
                </a:ext>
              </a:extLst>
            </p:cNvPr>
            <p:cNvGrpSpPr/>
            <p:nvPr/>
          </p:nvGrpSpPr>
          <p:grpSpPr>
            <a:xfrm>
              <a:off x="848823" y="1517715"/>
              <a:ext cx="3031728" cy="4548059"/>
              <a:chOff x="848823" y="1517715"/>
              <a:chExt cx="3031728" cy="4548059"/>
            </a:xfrm>
          </p:grpSpPr>
          <p:sp>
            <p:nvSpPr>
              <p:cNvPr id="11" name="矩形 10">
                <a:extLst>
                  <a:ext uri="{FF2B5EF4-FFF2-40B4-BE49-F238E27FC236}">
                    <a16:creationId xmlns:a16="http://schemas.microsoft.com/office/drawing/2014/main" id="{38297A30-E910-757A-2805-DC603B06A195}"/>
                  </a:ext>
                </a:extLst>
              </p:cNvPr>
              <p:cNvSpPr/>
              <p:nvPr/>
            </p:nvSpPr>
            <p:spPr>
              <a:xfrm>
                <a:off x="905881" y="1604946"/>
                <a:ext cx="2884784" cy="4373596"/>
              </a:xfrm>
              <a:prstGeom prst="rect">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缺角矩形 1">
                <a:extLst>
                  <a:ext uri="{FF2B5EF4-FFF2-40B4-BE49-F238E27FC236}">
                    <a16:creationId xmlns:a16="http://schemas.microsoft.com/office/drawing/2014/main" id="{76DFAAA6-E202-249A-BC49-B6AD5586CB28}"/>
                  </a:ext>
                </a:extLst>
              </p:cNvPr>
              <p:cNvSpPr/>
              <p:nvPr/>
            </p:nvSpPr>
            <p:spPr>
              <a:xfrm>
                <a:off x="848823" y="1517715"/>
                <a:ext cx="3031728" cy="4548058"/>
              </a:xfrm>
              <a:prstGeom prst="plaque">
                <a:avLst>
                  <a:gd name="adj" fmla="val 7642"/>
                </a:avLst>
              </a:prstGeom>
              <a:solidFill>
                <a:schemeClr val="accent3">
                  <a:lumMod val="20000"/>
                  <a:lumOff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任意多边形: 形状 26">
                <a:extLst>
                  <a:ext uri="{FF2B5EF4-FFF2-40B4-BE49-F238E27FC236}">
                    <a16:creationId xmlns:a16="http://schemas.microsoft.com/office/drawing/2014/main" id="{9A16592A-70BD-FCF9-500B-974077D39DBC}"/>
                  </a:ext>
                </a:extLst>
              </p:cNvPr>
              <p:cNvSpPr>
                <a:spLocks/>
              </p:cNvSpPr>
              <p:nvPr/>
            </p:nvSpPr>
            <p:spPr bwMode="auto">
              <a:xfrm>
                <a:off x="848823" y="3744325"/>
                <a:ext cx="3031728" cy="2321449"/>
              </a:xfrm>
              <a:custGeom>
                <a:avLst/>
                <a:gdLst>
                  <a:gd name="connsiteX0" fmla="*/ 3022052 w 3031728"/>
                  <a:gd name="connsiteY0" fmla="*/ 0 h 2321449"/>
                  <a:gd name="connsiteX1" fmla="*/ 3031728 w 3031728"/>
                  <a:gd name="connsiteY1" fmla="*/ 742 h 2321449"/>
                  <a:gd name="connsiteX2" fmla="*/ 3031728 w 3031728"/>
                  <a:gd name="connsiteY2" fmla="*/ 2089764 h 2321449"/>
                  <a:gd name="connsiteX3" fmla="*/ 2800043 w 3031728"/>
                  <a:gd name="connsiteY3" fmla="*/ 2321449 h 2321449"/>
                  <a:gd name="connsiteX4" fmla="*/ 231685 w 3031728"/>
                  <a:gd name="connsiteY4" fmla="*/ 2321449 h 2321449"/>
                  <a:gd name="connsiteX5" fmla="*/ 0 w 3031728"/>
                  <a:gd name="connsiteY5" fmla="*/ 2089764 h 2321449"/>
                  <a:gd name="connsiteX6" fmla="*/ 0 w 3031728"/>
                  <a:gd name="connsiteY6" fmla="*/ 451602 h 2321449"/>
                  <a:gd name="connsiteX7" fmla="*/ 28424 w 3031728"/>
                  <a:gd name="connsiteY7" fmla="*/ 461970 h 2321449"/>
                  <a:gd name="connsiteX8" fmla="*/ 10133 w 3031728"/>
                  <a:gd name="connsiteY8" fmla="*/ 452092 h 2321449"/>
                  <a:gd name="connsiteX9" fmla="*/ 0 w 3031728"/>
                  <a:gd name="connsiteY9" fmla="*/ 444095 h 2321449"/>
                  <a:gd name="connsiteX10" fmla="*/ 0 w 3031728"/>
                  <a:gd name="connsiteY10" fmla="*/ 430154 h 2321449"/>
                  <a:gd name="connsiteX11" fmla="*/ 7846 w 3031728"/>
                  <a:gd name="connsiteY11" fmla="*/ 424738 h 2321449"/>
                  <a:gd name="connsiteX12" fmla="*/ 4036 w 3031728"/>
                  <a:gd name="connsiteY12" fmla="*/ 413341 h 2321449"/>
                  <a:gd name="connsiteX13" fmla="*/ 16687 w 3031728"/>
                  <a:gd name="connsiteY13" fmla="*/ 411349 h 2321449"/>
                  <a:gd name="connsiteX14" fmla="*/ 16992 w 3031728"/>
                  <a:gd name="connsiteY14" fmla="*/ 411821 h 2321449"/>
                  <a:gd name="connsiteX15" fmla="*/ 28424 w 3031728"/>
                  <a:gd name="connsiteY15" fmla="*/ 413341 h 2321449"/>
                  <a:gd name="connsiteX16" fmla="*/ 18516 w 3031728"/>
                  <a:gd name="connsiteY16" fmla="*/ 411062 h 2321449"/>
                  <a:gd name="connsiteX17" fmla="*/ 16687 w 3031728"/>
                  <a:gd name="connsiteY17" fmla="*/ 411349 h 2321449"/>
                  <a:gd name="connsiteX18" fmla="*/ 10133 w 3031728"/>
                  <a:gd name="connsiteY18" fmla="*/ 401184 h 2321449"/>
                  <a:gd name="connsiteX19" fmla="*/ 34521 w 3031728"/>
                  <a:gd name="connsiteY19" fmla="*/ 389027 h 2321449"/>
                  <a:gd name="connsiteX20" fmla="*/ 4036 w 3031728"/>
                  <a:gd name="connsiteY20" fmla="*/ 413341 h 2321449"/>
                  <a:gd name="connsiteX21" fmla="*/ 0 w 3031728"/>
                  <a:gd name="connsiteY21" fmla="*/ 419376 h 2321449"/>
                  <a:gd name="connsiteX22" fmla="*/ 0 w 3031728"/>
                  <a:gd name="connsiteY22" fmla="*/ 308379 h 2321449"/>
                  <a:gd name="connsiteX23" fmla="*/ 3273 w 3031728"/>
                  <a:gd name="connsiteY23" fmla="*/ 307726 h 2321449"/>
                  <a:gd name="connsiteX24" fmla="*/ 10133 w 3031728"/>
                  <a:gd name="connsiteY24" fmla="*/ 310006 h 2321449"/>
                  <a:gd name="connsiteX25" fmla="*/ 46715 w 3031728"/>
                  <a:gd name="connsiteY25" fmla="*/ 316084 h 2321449"/>
                  <a:gd name="connsiteX26" fmla="*/ 65006 w 3031728"/>
                  <a:gd name="connsiteY26" fmla="*/ 328241 h 2321449"/>
                  <a:gd name="connsiteX27" fmla="*/ 101588 w 3031728"/>
                  <a:gd name="connsiteY27" fmla="*/ 316084 h 2321449"/>
                  <a:gd name="connsiteX28" fmla="*/ 162558 w 3031728"/>
                  <a:gd name="connsiteY28" fmla="*/ 310006 h 2321449"/>
                  <a:gd name="connsiteX29" fmla="*/ 168655 w 3031728"/>
                  <a:gd name="connsiteY29" fmla="*/ 310006 h 2321449"/>
                  <a:gd name="connsiteX30" fmla="*/ 174752 w 3031728"/>
                  <a:gd name="connsiteY30" fmla="*/ 303927 h 2321449"/>
                  <a:gd name="connsiteX31" fmla="*/ 162558 w 3031728"/>
                  <a:gd name="connsiteY31" fmla="*/ 291770 h 2321449"/>
                  <a:gd name="connsiteX32" fmla="*/ 144267 w 3031728"/>
                  <a:gd name="connsiteY32" fmla="*/ 255299 h 2321449"/>
                  <a:gd name="connsiteX33" fmla="*/ 150364 w 3031728"/>
                  <a:gd name="connsiteY33" fmla="*/ 249220 h 2321449"/>
                  <a:gd name="connsiteX34" fmla="*/ 144267 w 3031728"/>
                  <a:gd name="connsiteY34" fmla="*/ 255299 h 2321449"/>
                  <a:gd name="connsiteX35" fmla="*/ 132073 w 3031728"/>
                  <a:gd name="connsiteY35" fmla="*/ 224906 h 2321449"/>
                  <a:gd name="connsiteX36" fmla="*/ 138170 w 3031728"/>
                  <a:gd name="connsiteY36" fmla="*/ 218828 h 2321449"/>
                  <a:gd name="connsiteX37" fmla="*/ 186946 w 3031728"/>
                  <a:gd name="connsiteY37" fmla="*/ 230985 h 2321449"/>
                  <a:gd name="connsiteX38" fmla="*/ 186946 w 3031728"/>
                  <a:gd name="connsiteY38" fmla="*/ 255299 h 2321449"/>
                  <a:gd name="connsiteX39" fmla="*/ 180849 w 3031728"/>
                  <a:gd name="connsiteY39" fmla="*/ 261377 h 2321449"/>
                  <a:gd name="connsiteX40" fmla="*/ 180849 w 3031728"/>
                  <a:gd name="connsiteY40" fmla="*/ 285692 h 2321449"/>
                  <a:gd name="connsiteX41" fmla="*/ 205237 w 3031728"/>
                  <a:gd name="connsiteY41" fmla="*/ 273534 h 2321449"/>
                  <a:gd name="connsiteX42" fmla="*/ 223528 w 3031728"/>
                  <a:gd name="connsiteY42" fmla="*/ 255299 h 2321449"/>
                  <a:gd name="connsiteX43" fmla="*/ 229625 w 3031728"/>
                  <a:gd name="connsiteY43" fmla="*/ 255299 h 2321449"/>
                  <a:gd name="connsiteX44" fmla="*/ 235722 w 3031728"/>
                  <a:gd name="connsiteY44" fmla="*/ 273534 h 2321449"/>
                  <a:gd name="connsiteX45" fmla="*/ 223528 w 3031728"/>
                  <a:gd name="connsiteY45" fmla="*/ 310006 h 2321449"/>
                  <a:gd name="connsiteX46" fmla="*/ 217431 w 3031728"/>
                  <a:gd name="connsiteY46" fmla="*/ 328241 h 2321449"/>
                  <a:gd name="connsiteX47" fmla="*/ 210046 w 3031728"/>
                  <a:gd name="connsiteY47" fmla="*/ 336487 h 2321449"/>
                  <a:gd name="connsiteX48" fmla="*/ 205237 w 3031728"/>
                  <a:gd name="connsiteY48" fmla="*/ 340399 h 2321449"/>
                  <a:gd name="connsiteX49" fmla="*/ 205237 w 3031728"/>
                  <a:gd name="connsiteY49" fmla="*/ 341857 h 2321449"/>
                  <a:gd name="connsiteX50" fmla="*/ 198378 w 3031728"/>
                  <a:gd name="connsiteY50" fmla="*/ 349516 h 2321449"/>
                  <a:gd name="connsiteX51" fmla="*/ 174752 w 3031728"/>
                  <a:gd name="connsiteY51" fmla="*/ 370791 h 2321449"/>
                  <a:gd name="connsiteX52" fmla="*/ 205237 w 3031728"/>
                  <a:gd name="connsiteY52" fmla="*/ 346477 h 2321449"/>
                  <a:gd name="connsiteX53" fmla="*/ 205237 w 3031728"/>
                  <a:gd name="connsiteY53" fmla="*/ 345717 h 2321449"/>
                  <a:gd name="connsiteX54" fmla="*/ 205237 w 3031728"/>
                  <a:gd name="connsiteY54" fmla="*/ 341857 h 2321449"/>
                  <a:gd name="connsiteX55" fmla="*/ 210046 w 3031728"/>
                  <a:gd name="connsiteY55" fmla="*/ 336487 h 2321449"/>
                  <a:gd name="connsiteX56" fmla="*/ 234198 w 3031728"/>
                  <a:gd name="connsiteY56" fmla="*/ 316844 h 2321449"/>
                  <a:gd name="connsiteX57" fmla="*/ 272304 w 3031728"/>
                  <a:gd name="connsiteY57" fmla="*/ 316084 h 2321449"/>
                  <a:gd name="connsiteX58" fmla="*/ 290595 w 3031728"/>
                  <a:gd name="connsiteY58" fmla="*/ 322163 h 2321449"/>
                  <a:gd name="connsiteX59" fmla="*/ 302789 w 3031728"/>
                  <a:gd name="connsiteY59" fmla="*/ 322163 h 2321449"/>
                  <a:gd name="connsiteX60" fmla="*/ 314983 w 3031728"/>
                  <a:gd name="connsiteY60" fmla="*/ 340399 h 2321449"/>
                  <a:gd name="connsiteX61" fmla="*/ 339371 w 3031728"/>
                  <a:gd name="connsiteY61" fmla="*/ 346477 h 2321449"/>
                  <a:gd name="connsiteX62" fmla="*/ 321080 w 3031728"/>
                  <a:gd name="connsiteY62" fmla="*/ 328241 h 2321449"/>
                  <a:gd name="connsiteX63" fmla="*/ 314983 w 3031728"/>
                  <a:gd name="connsiteY63" fmla="*/ 316084 h 2321449"/>
                  <a:gd name="connsiteX64" fmla="*/ 321080 w 3031728"/>
                  <a:gd name="connsiteY64" fmla="*/ 310006 h 2321449"/>
                  <a:gd name="connsiteX65" fmla="*/ 345468 w 3031728"/>
                  <a:gd name="connsiteY65" fmla="*/ 267456 h 2321449"/>
                  <a:gd name="connsiteX66" fmla="*/ 345468 w 3031728"/>
                  <a:gd name="connsiteY66" fmla="*/ 249220 h 2321449"/>
                  <a:gd name="connsiteX67" fmla="*/ 369856 w 3031728"/>
                  <a:gd name="connsiteY67" fmla="*/ 237063 h 2321449"/>
                  <a:gd name="connsiteX68" fmla="*/ 443020 w 3031728"/>
                  <a:gd name="connsiteY68" fmla="*/ 200592 h 2321449"/>
                  <a:gd name="connsiteX69" fmla="*/ 461311 w 3031728"/>
                  <a:gd name="connsiteY69" fmla="*/ 182356 h 2321449"/>
                  <a:gd name="connsiteX70" fmla="*/ 485699 w 3031728"/>
                  <a:gd name="connsiteY70" fmla="*/ 164121 h 2321449"/>
                  <a:gd name="connsiteX71" fmla="*/ 510087 w 3031728"/>
                  <a:gd name="connsiteY71" fmla="*/ 164121 h 2321449"/>
                  <a:gd name="connsiteX72" fmla="*/ 528378 w 3031728"/>
                  <a:gd name="connsiteY72" fmla="*/ 176278 h 2321449"/>
                  <a:gd name="connsiteX73" fmla="*/ 540572 w 3031728"/>
                  <a:gd name="connsiteY73" fmla="*/ 182356 h 2321449"/>
                  <a:gd name="connsiteX74" fmla="*/ 564960 w 3031728"/>
                  <a:gd name="connsiteY74" fmla="*/ 194513 h 2321449"/>
                  <a:gd name="connsiteX75" fmla="*/ 601542 w 3031728"/>
                  <a:gd name="connsiteY75" fmla="*/ 218828 h 2321449"/>
                  <a:gd name="connsiteX76" fmla="*/ 606761 w 3031728"/>
                  <a:gd name="connsiteY76" fmla="*/ 221801 h 2321449"/>
                  <a:gd name="connsiteX77" fmla="*/ 607639 w 3031728"/>
                  <a:gd name="connsiteY77" fmla="*/ 224906 h 2321449"/>
                  <a:gd name="connsiteX78" fmla="*/ 606877 w 3031728"/>
                  <a:gd name="connsiteY78" fmla="*/ 221867 h 2321449"/>
                  <a:gd name="connsiteX79" fmla="*/ 606761 w 3031728"/>
                  <a:gd name="connsiteY79" fmla="*/ 221801 h 2321449"/>
                  <a:gd name="connsiteX80" fmla="*/ 603638 w 3031728"/>
                  <a:gd name="connsiteY80" fmla="*/ 210755 h 2321449"/>
                  <a:gd name="connsiteX81" fmla="*/ 625930 w 3031728"/>
                  <a:gd name="connsiteY81" fmla="*/ 194513 h 2321449"/>
                  <a:gd name="connsiteX82" fmla="*/ 705191 w 3031728"/>
                  <a:gd name="connsiteY82" fmla="*/ 200592 h 2321449"/>
                  <a:gd name="connsiteX83" fmla="*/ 711288 w 3031728"/>
                  <a:gd name="connsiteY83" fmla="*/ 200592 h 2321449"/>
                  <a:gd name="connsiteX84" fmla="*/ 711288 w 3031728"/>
                  <a:gd name="connsiteY84" fmla="*/ 212749 h 2321449"/>
                  <a:gd name="connsiteX85" fmla="*/ 699094 w 3031728"/>
                  <a:gd name="connsiteY85" fmla="*/ 224906 h 2321449"/>
                  <a:gd name="connsiteX86" fmla="*/ 692997 w 3031728"/>
                  <a:gd name="connsiteY86" fmla="*/ 224906 h 2321449"/>
                  <a:gd name="connsiteX87" fmla="*/ 680803 w 3031728"/>
                  <a:gd name="connsiteY87" fmla="*/ 230985 h 2321449"/>
                  <a:gd name="connsiteX88" fmla="*/ 638124 w 3031728"/>
                  <a:gd name="connsiteY88" fmla="*/ 224906 h 2321449"/>
                  <a:gd name="connsiteX89" fmla="*/ 638124 w 3031728"/>
                  <a:gd name="connsiteY89" fmla="*/ 243142 h 2321449"/>
                  <a:gd name="connsiteX90" fmla="*/ 632027 w 3031728"/>
                  <a:gd name="connsiteY90" fmla="*/ 249220 h 2321449"/>
                  <a:gd name="connsiteX91" fmla="*/ 607639 w 3031728"/>
                  <a:gd name="connsiteY91" fmla="*/ 261377 h 2321449"/>
                  <a:gd name="connsiteX92" fmla="*/ 583251 w 3031728"/>
                  <a:gd name="connsiteY92" fmla="*/ 255299 h 2321449"/>
                  <a:gd name="connsiteX93" fmla="*/ 577154 w 3031728"/>
                  <a:gd name="connsiteY93" fmla="*/ 279613 h 2321449"/>
                  <a:gd name="connsiteX94" fmla="*/ 534475 w 3031728"/>
                  <a:gd name="connsiteY94" fmla="*/ 279613 h 2321449"/>
                  <a:gd name="connsiteX95" fmla="*/ 503990 w 3031728"/>
                  <a:gd name="connsiteY95" fmla="*/ 267456 h 2321449"/>
                  <a:gd name="connsiteX96" fmla="*/ 528378 w 3031728"/>
                  <a:gd name="connsiteY96" fmla="*/ 285692 h 2321449"/>
                  <a:gd name="connsiteX97" fmla="*/ 540572 w 3031728"/>
                  <a:gd name="connsiteY97" fmla="*/ 291770 h 2321449"/>
                  <a:gd name="connsiteX98" fmla="*/ 558863 w 3031728"/>
                  <a:gd name="connsiteY98" fmla="*/ 303927 h 2321449"/>
                  <a:gd name="connsiteX99" fmla="*/ 540572 w 3031728"/>
                  <a:gd name="connsiteY99" fmla="*/ 303927 h 2321449"/>
                  <a:gd name="connsiteX100" fmla="*/ 510087 w 3031728"/>
                  <a:gd name="connsiteY100" fmla="*/ 322163 h 2321449"/>
                  <a:gd name="connsiteX101" fmla="*/ 534475 w 3031728"/>
                  <a:gd name="connsiteY101" fmla="*/ 316084 h 2321449"/>
                  <a:gd name="connsiteX102" fmla="*/ 571057 w 3031728"/>
                  <a:gd name="connsiteY102" fmla="*/ 334320 h 2321449"/>
                  <a:gd name="connsiteX103" fmla="*/ 577154 w 3031728"/>
                  <a:gd name="connsiteY103" fmla="*/ 352556 h 2321449"/>
                  <a:gd name="connsiteX104" fmla="*/ 601542 w 3031728"/>
                  <a:gd name="connsiteY104" fmla="*/ 346477 h 2321449"/>
                  <a:gd name="connsiteX105" fmla="*/ 619833 w 3031728"/>
                  <a:gd name="connsiteY105" fmla="*/ 340399 h 2321449"/>
                  <a:gd name="connsiteX106" fmla="*/ 662512 w 3031728"/>
                  <a:gd name="connsiteY106" fmla="*/ 340399 h 2321449"/>
                  <a:gd name="connsiteX107" fmla="*/ 674706 w 3031728"/>
                  <a:gd name="connsiteY107" fmla="*/ 358634 h 2321449"/>
                  <a:gd name="connsiteX108" fmla="*/ 662512 w 3031728"/>
                  <a:gd name="connsiteY108" fmla="*/ 364713 h 2321449"/>
                  <a:gd name="connsiteX109" fmla="*/ 651080 w 3031728"/>
                  <a:gd name="connsiteY109" fmla="*/ 379909 h 2321449"/>
                  <a:gd name="connsiteX110" fmla="*/ 654673 w 3031728"/>
                  <a:gd name="connsiteY110" fmla="*/ 384685 h 2321449"/>
                  <a:gd name="connsiteX111" fmla="*/ 653366 w 3031728"/>
                  <a:gd name="connsiteY111" fmla="*/ 385988 h 2321449"/>
                  <a:gd name="connsiteX112" fmla="*/ 662512 w 3031728"/>
                  <a:gd name="connsiteY112" fmla="*/ 395105 h 2321449"/>
                  <a:gd name="connsiteX113" fmla="*/ 654673 w 3031728"/>
                  <a:gd name="connsiteY113" fmla="*/ 384685 h 2321449"/>
                  <a:gd name="connsiteX114" fmla="*/ 662512 w 3031728"/>
                  <a:gd name="connsiteY114" fmla="*/ 376870 h 2321449"/>
                  <a:gd name="connsiteX115" fmla="*/ 692997 w 3031728"/>
                  <a:gd name="connsiteY115" fmla="*/ 370791 h 2321449"/>
                  <a:gd name="connsiteX116" fmla="*/ 729579 w 3031728"/>
                  <a:gd name="connsiteY116" fmla="*/ 376870 h 2321449"/>
                  <a:gd name="connsiteX117" fmla="*/ 741773 w 3031728"/>
                  <a:gd name="connsiteY117" fmla="*/ 376870 h 2321449"/>
                  <a:gd name="connsiteX118" fmla="*/ 741044 w 3031728"/>
                  <a:gd name="connsiteY118" fmla="*/ 385591 h 2321449"/>
                  <a:gd name="connsiteX119" fmla="*/ 735676 w 3031728"/>
                  <a:gd name="connsiteY119" fmla="*/ 395105 h 2321449"/>
                  <a:gd name="connsiteX120" fmla="*/ 741011 w 3031728"/>
                  <a:gd name="connsiteY120" fmla="*/ 385988 h 2321449"/>
                  <a:gd name="connsiteX121" fmla="*/ 741044 w 3031728"/>
                  <a:gd name="connsiteY121" fmla="*/ 385591 h 2321449"/>
                  <a:gd name="connsiteX122" fmla="*/ 742535 w 3031728"/>
                  <a:gd name="connsiteY122" fmla="*/ 382948 h 2321449"/>
                  <a:gd name="connsiteX123" fmla="*/ 753967 w 3031728"/>
                  <a:gd name="connsiteY123" fmla="*/ 370791 h 2321449"/>
                  <a:gd name="connsiteX124" fmla="*/ 735676 w 3031728"/>
                  <a:gd name="connsiteY124" fmla="*/ 364713 h 2321449"/>
                  <a:gd name="connsiteX125" fmla="*/ 735676 w 3031728"/>
                  <a:gd name="connsiteY125" fmla="*/ 358634 h 2321449"/>
                  <a:gd name="connsiteX126" fmla="*/ 717385 w 3031728"/>
                  <a:gd name="connsiteY126" fmla="*/ 358634 h 2321449"/>
                  <a:gd name="connsiteX127" fmla="*/ 705191 w 3031728"/>
                  <a:gd name="connsiteY127" fmla="*/ 346477 h 2321449"/>
                  <a:gd name="connsiteX128" fmla="*/ 699094 w 3031728"/>
                  <a:gd name="connsiteY128" fmla="*/ 334320 h 2321449"/>
                  <a:gd name="connsiteX129" fmla="*/ 699094 w 3031728"/>
                  <a:gd name="connsiteY129" fmla="*/ 316084 h 2321449"/>
                  <a:gd name="connsiteX130" fmla="*/ 723482 w 3031728"/>
                  <a:gd name="connsiteY130" fmla="*/ 316084 h 2321449"/>
                  <a:gd name="connsiteX131" fmla="*/ 723482 w 3031728"/>
                  <a:gd name="connsiteY131" fmla="*/ 322163 h 2321449"/>
                  <a:gd name="connsiteX132" fmla="*/ 760064 w 3031728"/>
                  <a:gd name="connsiteY132" fmla="*/ 316084 h 2321449"/>
                  <a:gd name="connsiteX133" fmla="*/ 760064 w 3031728"/>
                  <a:gd name="connsiteY133" fmla="*/ 310006 h 2321449"/>
                  <a:gd name="connsiteX134" fmla="*/ 790549 w 3031728"/>
                  <a:gd name="connsiteY134" fmla="*/ 328241 h 2321449"/>
                  <a:gd name="connsiteX135" fmla="*/ 790549 w 3031728"/>
                  <a:gd name="connsiteY135" fmla="*/ 310006 h 2321449"/>
                  <a:gd name="connsiteX136" fmla="*/ 790549 w 3031728"/>
                  <a:gd name="connsiteY136" fmla="*/ 303927 h 2321449"/>
                  <a:gd name="connsiteX137" fmla="*/ 808840 w 3031728"/>
                  <a:gd name="connsiteY137" fmla="*/ 273534 h 2321449"/>
                  <a:gd name="connsiteX138" fmla="*/ 833228 w 3031728"/>
                  <a:gd name="connsiteY138" fmla="*/ 273534 h 2321449"/>
                  <a:gd name="connsiteX139" fmla="*/ 839325 w 3031728"/>
                  <a:gd name="connsiteY139" fmla="*/ 285692 h 2321449"/>
                  <a:gd name="connsiteX140" fmla="*/ 827131 w 3031728"/>
                  <a:gd name="connsiteY140" fmla="*/ 297849 h 2321449"/>
                  <a:gd name="connsiteX141" fmla="*/ 822558 w 3031728"/>
                  <a:gd name="connsiteY141" fmla="*/ 307726 h 2321449"/>
                  <a:gd name="connsiteX142" fmla="*/ 825724 w 3031728"/>
                  <a:gd name="connsiteY142" fmla="*/ 317721 h 2321449"/>
                  <a:gd name="connsiteX143" fmla="*/ 825607 w 3031728"/>
                  <a:gd name="connsiteY143" fmla="*/ 318364 h 2321449"/>
                  <a:gd name="connsiteX144" fmla="*/ 825988 w 3031728"/>
                  <a:gd name="connsiteY144" fmla="*/ 318554 h 2321449"/>
                  <a:gd name="connsiteX145" fmla="*/ 827131 w 3031728"/>
                  <a:gd name="connsiteY145" fmla="*/ 322163 h 2321449"/>
                  <a:gd name="connsiteX146" fmla="*/ 839325 w 3031728"/>
                  <a:gd name="connsiteY146" fmla="*/ 382948 h 2321449"/>
                  <a:gd name="connsiteX147" fmla="*/ 875907 w 3031728"/>
                  <a:gd name="connsiteY147" fmla="*/ 376870 h 2321449"/>
                  <a:gd name="connsiteX148" fmla="*/ 857616 w 3031728"/>
                  <a:gd name="connsiteY148" fmla="*/ 358634 h 2321449"/>
                  <a:gd name="connsiteX149" fmla="*/ 833228 w 3031728"/>
                  <a:gd name="connsiteY149" fmla="*/ 322163 h 2321449"/>
                  <a:gd name="connsiteX150" fmla="*/ 825988 w 3031728"/>
                  <a:gd name="connsiteY150" fmla="*/ 318554 h 2321449"/>
                  <a:gd name="connsiteX151" fmla="*/ 825724 w 3031728"/>
                  <a:gd name="connsiteY151" fmla="*/ 317721 h 2321449"/>
                  <a:gd name="connsiteX152" fmla="*/ 827131 w 3031728"/>
                  <a:gd name="connsiteY152" fmla="*/ 310006 h 2321449"/>
                  <a:gd name="connsiteX153" fmla="*/ 839325 w 3031728"/>
                  <a:gd name="connsiteY153" fmla="*/ 303927 h 2321449"/>
                  <a:gd name="connsiteX154" fmla="*/ 857616 w 3031728"/>
                  <a:gd name="connsiteY154" fmla="*/ 291770 h 2321449"/>
                  <a:gd name="connsiteX155" fmla="*/ 882004 w 3031728"/>
                  <a:gd name="connsiteY155" fmla="*/ 273534 h 2321449"/>
                  <a:gd name="connsiteX156" fmla="*/ 882004 w 3031728"/>
                  <a:gd name="connsiteY156" fmla="*/ 261377 h 2321449"/>
                  <a:gd name="connsiteX157" fmla="*/ 875907 w 3031728"/>
                  <a:gd name="connsiteY157" fmla="*/ 249220 h 2321449"/>
                  <a:gd name="connsiteX158" fmla="*/ 894198 w 3031728"/>
                  <a:gd name="connsiteY158" fmla="*/ 243142 h 2321449"/>
                  <a:gd name="connsiteX159" fmla="*/ 900295 w 3031728"/>
                  <a:gd name="connsiteY159" fmla="*/ 249220 h 2321449"/>
                  <a:gd name="connsiteX160" fmla="*/ 942974 w 3031728"/>
                  <a:gd name="connsiteY160" fmla="*/ 237063 h 2321449"/>
                  <a:gd name="connsiteX161" fmla="*/ 985653 w 3031728"/>
                  <a:gd name="connsiteY161" fmla="*/ 237063 h 2321449"/>
                  <a:gd name="connsiteX162" fmla="*/ 1010041 w 3031728"/>
                  <a:gd name="connsiteY162" fmla="*/ 237063 h 2321449"/>
                  <a:gd name="connsiteX163" fmla="*/ 1003944 w 3031728"/>
                  <a:gd name="connsiteY163" fmla="*/ 218828 h 2321449"/>
                  <a:gd name="connsiteX164" fmla="*/ 1052720 w 3031728"/>
                  <a:gd name="connsiteY164" fmla="*/ 200592 h 2321449"/>
                  <a:gd name="connsiteX165" fmla="*/ 1064914 w 3031728"/>
                  <a:gd name="connsiteY165" fmla="*/ 188435 h 2321449"/>
                  <a:gd name="connsiteX166" fmla="*/ 1083205 w 3031728"/>
                  <a:gd name="connsiteY166" fmla="*/ 176278 h 2321449"/>
                  <a:gd name="connsiteX167" fmla="*/ 1040526 w 3031728"/>
                  <a:gd name="connsiteY167" fmla="*/ 194513 h 2321449"/>
                  <a:gd name="connsiteX168" fmla="*/ 1022235 w 3031728"/>
                  <a:gd name="connsiteY168" fmla="*/ 182356 h 2321449"/>
                  <a:gd name="connsiteX169" fmla="*/ 1028332 w 3031728"/>
                  <a:gd name="connsiteY169" fmla="*/ 164121 h 2321449"/>
                  <a:gd name="connsiteX170" fmla="*/ 1055768 w 3031728"/>
                  <a:gd name="connsiteY170" fmla="*/ 153008 h 2321449"/>
                  <a:gd name="connsiteX171" fmla="*/ 1062801 w 3031728"/>
                  <a:gd name="connsiteY171" fmla="*/ 156879 h 2321449"/>
                  <a:gd name="connsiteX172" fmla="*/ 1062628 w 3031728"/>
                  <a:gd name="connsiteY172" fmla="*/ 157282 h 2321449"/>
                  <a:gd name="connsiteX173" fmla="*/ 1064914 w 3031728"/>
                  <a:gd name="connsiteY173" fmla="*/ 158042 h 2321449"/>
                  <a:gd name="connsiteX174" fmla="*/ 1062801 w 3031728"/>
                  <a:gd name="connsiteY174" fmla="*/ 156879 h 2321449"/>
                  <a:gd name="connsiteX175" fmla="*/ 1064914 w 3031728"/>
                  <a:gd name="connsiteY175" fmla="*/ 151963 h 2321449"/>
                  <a:gd name="connsiteX176" fmla="*/ 1083205 w 3031728"/>
                  <a:gd name="connsiteY176" fmla="*/ 139806 h 2321449"/>
                  <a:gd name="connsiteX177" fmla="*/ 1119787 w 3031728"/>
                  <a:gd name="connsiteY177" fmla="*/ 170199 h 2321449"/>
                  <a:gd name="connsiteX178" fmla="*/ 1174660 w 3031728"/>
                  <a:gd name="connsiteY178" fmla="*/ 188435 h 2321449"/>
                  <a:gd name="connsiteX179" fmla="*/ 1199048 w 3031728"/>
                  <a:gd name="connsiteY179" fmla="*/ 194513 h 2321449"/>
                  <a:gd name="connsiteX180" fmla="*/ 1195462 w 3031728"/>
                  <a:gd name="connsiteY180" fmla="*/ 202380 h 2321449"/>
                  <a:gd name="connsiteX181" fmla="*/ 1186854 w 3031728"/>
                  <a:gd name="connsiteY181" fmla="*/ 206670 h 2321449"/>
                  <a:gd name="connsiteX182" fmla="*/ 1176946 w 3031728"/>
                  <a:gd name="connsiteY182" fmla="*/ 211229 h 2321449"/>
                  <a:gd name="connsiteX183" fmla="*/ 1177370 w 3031728"/>
                  <a:gd name="connsiteY183" fmla="*/ 212749 h 2321449"/>
                  <a:gd name="connsiteX184" fmla="*/ 1176184 w 3031728"/>
                  <a:gd name="connsiteY184" fmla="*/ 213509 h 2321449"/>
                  <a:gd name="connsiteX185" fmla="*/ 1174660 w 3031728"/>
                  <a:gd name="connsiteY185" fmla="*/ 224906 h 2321449"/>
                  <a:gd name="connsiteX186" fmla="*/ 1168563 w 3031728"/>
                  <a:gd name="connsiteY186" fmla="*/ 249220 h 2321449"/>
                  <a:gd name="connsiteX187" fmla="*/ 1156369 w 3031728"/>
                  <a:gd name="connsiteY187" fmla="*/ 243142 h 2321449"/>
                  <a:gd name="connsiteX188" fmla="*/ 1156369 w 3031728"/>
                  <a:gd name="connsiteY188" fmla="*/ 224906 h 2321449"/>
                  <a:gd name="connsiteX189" fmla="*/ 1138078 w 3031728"/>
                  <a:gd name="connsiteY189" fmla="*/ 206670 h 2321449"/>
                  <a:gd name="connsiteX190" fmla="*/ 1150272 w 3031728"/>
                  <a:gd name="connsiteY190" fmla="*/ 230985 h 2321449"/>
                  <a:gd name="connsiteX191" fmla="*/ 1162466 w 3031728"/>
                  <a:gd name="connsiteY191" fmla="*/ 249220 h 2321449"/>
                  <a:gd name="connsiteX192" fmla="*/ 1174660 w 3031728"/>
                  <a:gd name="connsiteY192" fmla="*/ 243142 h 2321449"/>
                  <a:gd name="connsiteX193" fmla="*/ 1180757 w 3031728"/>
                  <a:gd name="connsiteY193" fmla="*/ 224906 h 2321449"/>
                  <a:gd name="connsiteX194" fmla="*/ 1177370 w 3031728"/>
                  <a:gd name="connsiteY194" fmla="*/ 212749 h 2321449"/>
                  <a:gd name="connsiteX195" fmla="*/ 1186854 w 3031728"/>
                  <a:gd name="connsiteY195" fmla="*/ 206670 h 2321449"/>
                  <a:gd name="connsiteX196" fmla="*/ 1195238 w 3031728"/>
                  <a:gd name="connsiteY196" fmla="*/ 202871 h 2321449"/>
                  <a:gd name="connsiteX197" fmla="*/ 1195462 w 3031728"/>
                  <a:gd name="connsiteY197" fmla="*/ 202380 h 2321449"/>
                  <a:gd name="connsiteX198" fmla="*/ 1200572 w 3031728"/>
                  <a:gd name="connsiteY198" fmla="*/ 199832 h 2321449"/>
                  <a:gd name="connsiteX199" fmla="*/ 1205145 w 3031728"/>
                  <a:gd name="connsiteY199" fmla="*/ 188435 h 2321449"/>
                  <a:gd name="connsiteX200" fmla="*/ 1205145 w 3031728"/>
                  <a:gd name="connsiteY200" fmla="*/ 164121 h 2321449"/>
                  <a:gd name="connsiteX201" fmla="*/ 1235630 w 3031728"/>
                  <a:gd name="connsiteY201" fmla="*/ 176278 h 2321449"/>
                  <a:gd name="connsiteX202" fmla="*/ 1260018 w 3031728"/>
                  <a:gd name="connsiteY202" fmla="*/ 176278 h 2321449"/>
                  <a:gd name="connsiteX203" fmla="*/ 1284406 w 3031728"/>
                  <a:gd name="connsiteY203" fmla="*/ 182356 h 2321449"/>
                  <a:gd name="connsiteX204" fmla="*/ 1296600 w 3031728"/>
                  <a:gd name="connsiteY204" fmla="*/ 194513 h 2321449"/>
                  <a:gd name="connsiteX205" fmla="*/ 1314891 w 3031728"/>
                  <a:gd name="connsiteY205" fmla="*/ 206670 h 2321449"/>
                  <a:gd name="connsiteX206" fmla="*/ 1308794 w 3031728"/>
                  <a:gd name="connsiteY206" fmla="*/ 194513 h 2321449"/>
                  <a:gd name="connsiteX207" fmla="*/ 1333182 w 3031728"/>
                  <a:gd name="connsiteY207" fmla="*/ 182356 h 2321449"/>
                  <a:gd name="connsiteX208" fmla="*/ 1345376 w 3031728"/>
                  <a:gd name="connsiteY208" fmla="*/ 176278 h 2321449"/>
                  <a:gd name="connsiteX209" fmla="*/ 1400249 w 3031728"/>
                  <a:gd name="connsiteY209" fmla="*/ 176278 h 2321449"/>
                  <a:gd name="connsiteX210" fmla="*/ 1412443 w 3031728"/>
                  <a:gd name="connsiteY210" fmla="*/ 176278 h 2321449"/>
                  <a:gd name="connsiteX211" fmla="*/ 1406346 w 3031728"/>
                  <a:gd name="connsiteY211" fmla="*/ 170199 h 2321449"/>
                  <a:gd name="connsiteX212" fmla="*/ 1400249 w 3031728"/>
                  <a:gd name="connsiteY212" fmla="*/ 164121 h 2321449"/>
                  <a:gd name="connsiteX213" fmla="*/ 1406346 w 3031728"/>
                  <a:gd name="connsiteY213" fmla="*/ 158042 h 2321449"/>
                  <a:gd name="connsiteX214" fmla="*/ 1430734 w 3031728"/>
                  <a:gd name="connsiteY214" fmla="*/ 158042 h 2321449"/>
                  <a:gd name="connsiteX215" fmla="*/ 1436831 w 3031728"/>
                  <a:gd name="connsiteY215" fmla="*/ 194513 h 2321449"/>
                  <a:gd name="connsiteX216" fmla="*/ 1424637 w 3031728"/>
                  <a:gd name="connsiteY216" fmla="*/ 212749 h 2321449"/>
                  <a:gd name="connsiteX217" fmla="*/ 1436831 w 3031728"/>
                  <a:gd name="connsiteY217" fmla="*/ 212749 h 2321449"/>
                  <a:gd name="connsiteX218" fmla="*/ 1442928 w 3031728"/>
                  <a:gd name="connsiteY218" fmla="*/ 218828 h 2321449"/>
                  <a:gd name="connsiteX219" fmla="*/ 1436831 w 3031728"/>
                  <a:gd name="connsiteY219" fmla="*/ 224906 h 2321449"/>
                  <a:gd name="connsiteX220" fmla="*/ 1406346 w 3031728"/>
                  <a:gd name="connsiteY220" fmla="*/ 212749 h 2321449"/>
                  <a:gd name="connsiteX221" fmla="*/ 1369764 w 3031728"/>
                  <a:gd name="connsiteY221" fmla="*/ 206670 h 2321449"/>
                  <a:gd name="connsiteX222" fmla="*/ 1406346 w 3031728"/>
                  <a:gd name="connsiteY222" fmla="*/ 224906 h 2321449"/>
                  <a:gd name="connsiteX223" fmla="*/ 1400249 w 3031728"/>
                  <a:gd name="connsiteY223" fmla="*/ 243142 h 2321449"/>
                  <a:gd name="connsiteX224" fmla="*/ 1388055 w 3031728"/>
                  <a:gd name="connsiteY224" fmla="*/ 230985 h 2321449"/>
                  <a:gd name="connsiteX225" fmla="*/ 1363667 w 3031728"/>
                  <a:gd name="connsiteY225" fmla="*/ 255299 h 2321449"/>
                  <a:gd name="connsiteX226" fmla="*/ 1369764 w 3031728"/>
                  <a:gd name="connsiteY226" fmla="*/ 291770 h 2321449"/>
                  <a:gd name="connsiteX227" fmla="*/ 1363667 w 3031728"/>
                  <a:gd name="connsiteY227" fmla="*/ 291770 h 2321449"/>
                  <a:gd name="connsiteX228" fmla="*/ 1357570 w 3031728"/>
                  <a:gd name="connsiteY228" fmla="*/ 285692 h 2321449"/>
                  <a:gd name="connsiteX229" fmla="*/ 1357570 w 3031728"/>
                  <a:gd name="connsiteY229" fmla="*/ 291770 h 2321449"/>
                  <a:gd name="connsiteX230" fmla="*/ 1363667 w 3031728"/>
                  <a:gd name="connsiteY230" fmla="*/ 297849 h 2321449"/>
                  <a:gd name="connsiteX231" fmla="*/ 1412443 w 3031728"/>
                  <a:gd name="connsiteY231" fmla="*/ 328241 h 2321449"/>
                  <a:gd name="connsiteX232" fmla="*/ 1412443 w 3031728"/>
                  <a:gd name="connsiteY232" fmla="*/ 340399 h 2321449"/>
                  <a:gd name="connsiteX233" fmla="*/ 1412443 w 3031728"/>
                  <a:gd name="connsiteY233" fmla="*/ 340399 h 2321449"/>
                  <a:gd name="connsiteX234" fmla="*/ 1423892 w 3031728"/>
                  <a:gd name="connsiteY234" fmla="*/ 345471 h 2321449"/>
                  <a:gd name="connsiteX235" fmla="*/ 1423875 w 3031728"/>
                  <a:gd name="connsiteY235" fmla="*/ 345717 h 2321449"/>
                  <a:gd name="connsiteX236" fmla="*/ 1426719 w 3031728"/>
                  <a:gd name="connsiteY236" fmla="*/ 347218 h 2321449"/>
                  <a:gd name="connsiteX237" fmla="*/ 1430734 w 3031728"/>
                  <a:gd name="connsiteY237" fmla="*/ 352556 h 2321449"/>
                  <a:gd name="connsiteX238" fmla="*/ 1430734 w 3031728"/>
                  <a:gd name="connsiteY238" fmla="*/ 370791 h 2321449"/>
                  <a:gd name="connsiteX239" fmla="*/ 1430734 w 3031728"/>
                  <a:gd name="connsiteY239" fmla="*/ 352556 h 2321449"/>
                  <a:gd name="connsiteX240" fmla="*/ 1467316 w 3031728"/>
                  <a:gd name="connsiteY240" fmla="*/ 358634 h 2321449"/>
                  <a:gd name="connsiteX241" fmla="*/ 1436831 w 3031728"/>
                  <a:gd name="connsiteY241" fmla="*/ 352556 h 2321449"/>
                  <a:gd name="connsiteX242" fmla="*/ 1426719 w 3031728"/>
                  <a:gd name="connsiteY242" fmla="*/ 347218 h 2321449"/>
                  <a:gd name="connsiteX243" fmla="*/ 1426161 w 3031728"/>
                  <a:gd name="connsiteY243" fmla="*/ 346477 h 2321449"/>
                  <a:gd name="connsiteX244" fmla="*/ 1423892 w 3031728"/>
                  <a:gd name="connsiteY244" fmla="*/ 345471 h 2321449"/>
                  <a:gd name="connsiteX245" fmla="*/ 1424637 w 3031728"/>
                  <a:gd name="connsiteY245" fmla="*/ 334320 h 2321449"/>
                  <a:gd name="connsiteX246" fmla="*/ 1455122 w 3031728"/>
                  <a:gd name="connsiteY246" fmla="*/ 316084 h 2321449"/>
                  <a:gd name="connsiteX247" fmla="*/ 1491704 w 3031728"/>
                  <a:gd name="connsiteY247" fmla="*/ 316084 h 2321449"/>
                  <a:gd name="connsiteX248" fmla="*/ 1485607 w 3031728"/>
                  <a:gd name="connsiteY248" fmla="*/ 303927 h 2321449"/>
                  <a:gd name="connsiteX249" fmla="*/ 1485607 w 3031728"/>
                  <a:gd name="connsiteY249" fmla="*/ 291770 h 2321449"/>
                  <a:gd name="connsiteX250" fmla="*/ 1522189 w 3031728"/>
                  <a:gd name="connsiteY250" fmla="*/ 291770 h 2321449"/>
                  <a:gd name="connsiteX251" fmla="*/ 1534383 w 3031728"/>
                  <a:gd name="connsiteY251" fmla="*/ 297849 h 2321449"/>
                  <a:gd name="connsiteX252" fmla="*/ 1534383 w 3031728"/>
                  <a:gd name="connsiteY252" fmla="*/ 291770 h 2321449"/>
                  <a:gd name="connsiteX253" fmla="*/ 1528286 w 3031728"/>
                  <a:gd name="connsiteY253" fmla="*/ 285692 h 2321449"/>
                  <a:gd name="connsiteX254" fmla="*/ 1516092 w 3031728"/>
                  <a:gd name="connsiteY254" fmla="*/ 285692 h 2321449"/>
                  <a:gd name="connsiteX255" fmla="*/ 1509995 w 3031728"/>
                  <a:gd name="connsiteY255" fmla="*/ 255299 h 2321449"/>
                  <a:gd name="connsiteX256" fmla="*/ 1522189 w 3031728"/>
                  <a:gd name="connsiteY256" fmla="*/ 249220 h 2321449"/>
                  <a:gd name="connsiteX257" fmla="*/ 1552674 w 3031728"/>
                  <a:gd name="connsiteY257" fmla="*/ 267456 h 2321449"/>
                  <a:gd name="connsiteX258" fmla="*/ 1577062 w 3031728"/>
                  <a:gd name="connsiteY258" fmla="*/ 285692 h 2321449"/>
                  <a:gd name="connsiteX259" fmla="*/ 1583159 w 3031728"/>
                  <a:gd name="connsiteY259" fmla="*/ 279613 h 2321449"/>
                  <a:gd name="connsiteX260" fmla="*/ 1613644 w 3031728"/>
                  <a:gd name="connsiteY260" fmla="*/ 285692 h 2321449"/>
                  <a:gd name="connsiteX261" fmla="*/ 1619741 w 3031728"/>
                  <a:gd name="connsiteY261" fmla="*/ 297849 h 2321449"/>
                  <a:gd name="connsiteX262" fmla="*/ 1625838 w 3031728"/>
                  <a:gd name="connsiteY262" fmla="*/ 328241 h 2321449"/>
                  <a:gd name="connsiteX263" fmla="*/ 1601450 w 3031728"/>
                  <a:gd name="connsiteY263" fmla="*/ 322163 h 2321449"/>
                  <a:gd name="connsiteX264" fmla="*/ 1607547 w 3031728"/>
                  <a:gd name="connsiteY264" fmla="*/ 334320 h 2321449"/>
                  <a:gd name="connsiteX265" fmla="*/ 1607547 w 3031728"/>
                  <a:gd name="connsiteY265" fmla="*/ 346477 h 2321449"/>
                  <a:gd name="connsiteX266" fmla="*/ 1638032 w 3031728"/>
                  <a:gd name="connsiteY266" fmla="*/ 334320 h 2321449"/>
                  <a:gd name="connsiteX267" fmla="*/ 1653031 w 3031728"/>
                  <a:gd name="connsiteY267" fmla="*/ 336359 h 2321449"/>
                  <a:gd name="connsiteX268" fmla="*/ 1656323 w 3031728"/>
                  <a:gd name="connsiteY268" fmla="*/ 340399 h 2321449"/>
                  <a:gd name="connsiteX269" fmla="*/ 1656690 w 3031728"/>
                  <a:gd name="connsiteY269" fmla="*/ 340557 h 2321449"/>
                  <a:gd name="connsiteX270" fmla="*/ 1662420 w 3031728"/>
                  <a:gd name="connsiteY270" fmla="*/ 352556 h 2321449"/>
                  <a:gd name="connsiteX271" fmla="*/ 1674614 w 3031728"/>
                  <a:gd name="connsiteY271" fmla="*/ 358634 h 2321449"/>
                  <a:gd name="connsiteX272" fmla="*/ 1686808 w 3031728"/>
                  <a:gd name="connsiteY272" fmla="*/ 364713 h 2321449"/>
                  <a:gd name="connsiteX273" fmla="*/ 1673852 w 3031728"/>
                  <a:gd name="connsiteY273" fmla="*/ 347997 h 2321449"/>
                  <a:gd name="connsiteX274" fmla="*/ 1656690 w 3031728"/>
                  <a:gd name="connsiteY274" fmla="*/ 340557 h 2321449"/>
                  <a:gd name="connsiteX275" fmla="*/ 1654799 w 3031728"/>
                  <a:gd name="connsiteY275" fmla="*/ 336599 h 2321449"/>
                  <a:gd name="connsiteX276" fmla="*/ 1653031 w 3031728"/>
                  <a:gd name="connsiteY276" fmla="*/ 336359 h 2321449"/>
                  <a:gd name="connsiteX277" fmla="*/ 1646416 w 3031728"/>
                  <a:gd name="connsiteY277" fmla="*/ 328241 h 2321449"/>
                  <a:gd name="connsiteX278" fmla="*/ 1650226 w 3031728"/>
                  <a:gd name="connsiteY278" fmla="*/ 316084 h 2321449"/>
                  <a:gd name="connsiteX279" fmla="*/ 1674614 w 3031728"/>
                  <a:gd name="connsiteY279" fmla="*/ 297849 h 2321449"/>
                  <a:gd name="connsiteX280" fmla="*/ 1699002 w 3031728"/>
                  <a:gd name="connsiteY280" fmla="*/ 316084 h 2321449"/>
                  <a:gd name="connsiteX281" fmla="*/ 1705099 w 3031728"/>
                  <a:gd name="connsiteY281" fmla="*/ 340399 h 2321449"/>
                  <a:gd name="connsiteX282" fmla="*/ 1747778 w 3031728"/>
                  <a:gd name="connsiteY282" fmla="*/ 334320 h 2321449"/>
                  <a:gd name="connsiteX283" fmla="*/ 1753875 w 3031728"/>
                  <a:gd name="connsiteY283" fmla="*/ 358634 h 2321449"/>
                  <a:gd name="connsiteX284" fmla="*/ 1753875 w 3031728"/>
                  <a:gd name="connsiteY284" fmla="*/ 364713 h 2321449"/>
                  <a:gd name="connsiteX285" fmla="*/ 1778263 w 3031728"/>
                  <a:gd name="connsiteY285" fmla="*/ 370791 h 2321449"/>
                  <a:gd name="connsiteX286" fmla="*/ 1863621 w 3031728"/>
                  <a:gd name="connsiteY286" fmla="*/ 376870 h 2321449"/>
                  <a:gd name="connsiteX287" fmla="*/ 1875815 w 3031728"/>
                  <a:gd name="connsiteY287" fmla="*/ 370791 h 2321449"/>
                  <a:gd name="connsiteX288" fmla="*/ 1875815 w 3031728"/>
                  <a:gd name="connsiteY288" fmla="*/ 358634 h 2321449"/>
                  <a:gd name="connsiteX289" fmla="*/ 1863621 w 3031728"/>
                  <a:gd name="connsiteY289" fmla="*/ 352556 h 2321449"/>
                  <a:gd name="connsiteX290" fmla="*/ 1863621 w 3031728"/>
                  <a:gd name="connsiteY290" fmla="*/ 322163 h 2321449"/>
                  <a:gd name="connsiteX291" fmla="*/ 1888009 w 3031728"/>
                  <a:gd name="connsiteY291" fmla="*/ 328241 h 2321449"/>
                  <a:gd name="connsiteX292" fmla="*/ 1900203 w 3031728"/>
                  <a:gd name="connsiteY292" fmla="*/ 346477 h 2321449"/>
                  <a:gd name="connsiteX293" fmla="*/ 1918494 w 3031728"/>
                  <a:gd name="connsiteY293" fmla="*/ 352556 h 2321449"/>
                  <a:gd name="connsiteX294" fmla="*/ 1924591 w 3031728"/>
                  <a:gd name="connsiteY294" fmla="*/ 352556 h 2321449"/>
                  <a:gd name="connsiteX295" fmla="*/ 1948979 w 3031728"/>
                  <a:gd name="connsiteY295" fmla="*/ 358634 h 2321449"/>
                  <a:gd name="connsiteX296" fmla="*/ 1936785 w 3031728"/>
                  <a:gd name="connsiteY296" fmla="*/ 376870 h 2321449"/>
                  <a:gd name="connsiteX297" fmla="*/ 1928402 w 3031728"/>
                  <a:gd name="connsiteY297" fmla="*/ 400424 h 2321449"/>
                  <a:gd name="connsiteX298" fmla="*/ 1931580 w 3031728"/>
                  <a:gd name="connsiteY298" fmla="*/ 404594 h 2321449"/>
                  <a:gd name="connsiteX299" fmla="*/ 1930688 w 3031728"/>
                  <a:gd name="connsiteY299" fmla="*/ 407263 h 2321449"/>
                  <a:gd name="connsiteX300" fmla="*/ 1937547 w 3031728"/>
                  <a:gd name="connsiteY300" fmla="*/ 414861 h 2321449"/>
                  <a:gd name="connsiteX301" fmla="*/ 1939236 w 3031728"/>
                  <a:gd name="connsiteY301" fmla="*/ 414636 h 2321449"/>
                  <a:gd name="connsiteX302" fmla="*/ 1942882 w 3031728"/>
                  <a:gd name="connsiteY302" fmla="*/ 419420 h 2321449"/>
                  <a:gd name="connsiteX303" fmla="*/ 1955076 w 3031728"/>
                  <a:gd name="connsiteY303" fmla="*/ 425498 h 2321449"/>
                  <a:gd name="connsiteX304" fmla="*/ 1961173 w 3031728"/>
                  <a:gd name="connsiteY304" fmla="*/ 413341 h 2321449"/>
                  <a:gd name="connsiteX305" fmla="*/ 1948979 w 3031728"/>
                  <a:gd name="connsiteY305" fmla="*/ 413341 h 2321449"/>
                  <a:gd name="connsiteX306" fmla="*/ 1939236 w 3031728"/>
                  <a:gd name="connsiteY306" fmla="*/ 414636 h 2321449"/>
                  <a:gd name="connsiteX307" fmla="*/ 1931580 w 3031728"/>
                  <a:gd name="connsiteY307" fmla="*/ 404594 h 2321449"/>
                  <a:gd name="connsiteX308" fmla="*/ 1935261 w 3031728"/>
                  <a:gd name="connsiteY308" fmla="*/ 393586 h 2321449"/>
                  <a:gd name="connsiteX309" fmla="*/ 1948979 w 3031728"/>
                  <a:gd name="connsiteY309" fmla="*/ 389027 h 2321449"/>
                  <a:gd name="connsiteX310" fmla="*/ 1961173 w 3031728"/>
                  <a:gd name="connsiteY310" fmla="*/ 389027 h 2321449"/>
                  <a:gd name="connsiteX311" fmla="*/ 1997755 w 3031728"/>
                  <a:gd name="connsiteY311" fmla="*/ 401184 h 2321449"/>
                  <a:gd name="connsiteX312" fmla="*/ 1997755 w 3031728"/>
                  <a:gd name="connsiteY312" fmla="*/ 389027 h 2321449"/>
                  <a:gd name="connsiteX313" fmla="*/ 2022143 w 3031728"/>
                  <a:gd name="connsiteY313" fmla="*/ 389027 h 2321449"/>
                  <a:gd name="connsiteX314" fmla="*/ 2016046 w 3031728"/>
                  <a:gd name="connsiteY314" fmla="*/ 364713 h 2321449"/>
                  <a:gd name="connsiteX315" fmla="*/ 1991658 w 3031728"/>
                  <a:gd name="connsiteY315" fmla="*/ 376870 h 2321449"/>
                  <a:gd name="connsiteX316" fmla="*/ 1985561 w 3031728"/>
                  <a:gd name="connsiteY316" fmla="*/ 370791 h 2321449"/>
                  <a:gd name="connsiteX317" fmla="*/ 1973367 w 3031728"/>
                  <a:gd name="connsiteY317" fmla="*/ 352556 h 2321449"/>
                  <a:gd name="connsiteX318" fmla="*/ 1967270 w 3031728"/>
                  <a:gd name="connsiteY318" fmla="*/ 334320 h 2321449"/>
                  <a:gd name="connsiteX319" fmla="*/ 1973367 w 3031728"/>
                  <a:gd name="connsiteY319" fmla="*/ 334320 h 2321449"/>
                  <a:gd name="connsiteX320" fmla="*/ 2040434 w 3031728"/>
                  <a:gd name="connsiteY320" fmla="*/ 340399 h 2321449"/>
                  <a:gd name="connsiteX321" fmla="*/ 2077016 w 3031728"/>
                  <a:gd name="connsiteY321" fmla="*/ 370791 h 2321449"/>
                  <a:gd name="connsiteX322" fmla="*/ 2064822 w 3031728"/>
                  <a:gd name="connsiteY322" fmla="*/ 382948 h 2321449"/>
                  <a:gd name="connsiteX323" fmla="*/ 2055347 w 3031728"/>
                  <a:gd name="connsiteY323" fmla="*/ 388288 h 2321449"/>
                  <a:gd name="connsiteX324" fmla="*/ 2052628 w 3031728"/>
                  <a:gd name="connsiteY324" fmla="*/ 389027 h 2321449"/>
                  <a:gd name="connsiteX325" fmla="*/ 2050799 w 3031728"/>
                  <a:gd name="connsiteY325" fmla="*/ 390850 h 2321449"/>
                  <a:gd name="connsiteX326" fmla="*/ 2047293 w 3031728"/>
                  <a:gd name="connsiteY326" fmla="*/ 392826 h 2321449"/>
                  <a:gd name="connsiteX327" fmla="*/ 2034337 w 3031728"/>
                  <a:gd name="connsiteY327" fmla="*/ 407263 h 2321449"/>
                  <a:gd name="connsiteX328" fmla="*/ 2050799 w 3031728"/>
                  <a:gd name="connsiteY328" fmla="*/ 390850 h 2321449"/>
                  <a:gd name="connsiteX329" fmla="*/ 2055347 w 3031728"/>
                  <a:gd name="connsiteY329" fmla="*/ 388288 h 2321449"/>
                  <a:gd name="connsiteX330" fmla="*/ 2061011 w 3031728"/>
                  <a:gd name="connsiteY330" fmla="*/ 386747 h 2321449"/>
                  <a:gd name="connsiteX331" fmla="*/ 2064822 w 3031728"/>
                  <a:gd name="connsiteY331" fmla="*/ 389027 h 2321449"/>
                  <a:gd name="connsiteX332" fmla="*/ 2064822 w 3031728"/>
                  <a:gd name="connsiteY332" fmla="*/ 413341 h 2321449"/>
                  <a:gd name="connsiteX333" fmla="*/ 2022143 w 3031728"/>
                  <a:gd name="connsiteY333" fmla="*/ 425498 h 2321449"/>
                  <a:gd name="connsiteX334" fmla="*/ 1985561 w 3031728"/>
                  <a:gd name="connsiteY334" fmla="*/ 437655 h 2321449"/>
                  <a:gd name="connsiteX335" fmla="*/ 2003852 w 3031728"/>
                  <a:gd name="connsiteY335" fmla="*/ 431577 h 2321449"/>
                  <a:gd name="connsiteX336" fmla="*/ 2016046 w 3031728"/>
                  <a:gd name="connsiteY336" fmla="*/ 443734 h 2321449"/>
                  <a:gd name="connsiteX337" fmla="*/ 2003852 w 3031728"/>
                  <a:gd name="connsiteY337" fmla="*/ 449812 h 2321449"/>
                  <a:gd name="connsiteX338" fmla="*/ 1979464 w 3031728"/>
                  <a:gd name="connsiteY338" fmla="*/ 468048 h 2321449"/>
                  <a:gd name="connsiteX339" fmla="*/ 1979464 w 3031728"/>
                  <a:gd name="connsiteY339" fmla="*/ 474127 h 2321449"/>
                  <a:gd name="connsiteX340" fmla="*/ 1979464 w 3031728"/>
                  <a:gd name="connsiteY340" fmla="*/ 486284 h 2321449"/>
                  <a:gd name="connsiteX341" fmla="*/ 2028240 w 3031728"/>
                  <a:gd name="connsiteY341" fmla="*/ 498441 h 2321449"/>
                  <a:gd name="connsiteX342" fmla="*/ 2022143 w 3031728"/>
                  <a:gd name="connsiteY342" fmla="*/ 480205 h 2321449"/>
                  <a:gd name="connsiteX343" fmla="*/ 2040434 w 3031728"/>
                  <a:gd name="connsiteY343" fmla="*/ 474127 h 2321449"/>
                  <a:gd name="connsiteX344" fmla="*/ 2046531 w 3031728"/>
                  <a:gd name="connsiteY344" fmla="*/ 474127 h 2321449"/>
                  <a:gd name="connsiteX345" fmla="*/ 2040434 w 3031728"/>
                  <a:gd name="connsiteY345" fmla="*/ 461970 h 2321449"/>
                  <a:gd name="connsiteX346" fmla="*/ 2028240 w 3031728"/>
                  <a:gd name="connsiteY346" fmla="*/ 461970 h 2321449"/>
                  <a:gd name="connsiteX347" fmla="*/ 2016046 w 3031728"/>
                  <a:gd name="connsiteY347" fmla="*/ 449812 h 2321449"/>
                  <a:gd name="connsiteX348" fmla="*/ 2022143 w 3031728"/>
                  <a:gd name="connsiteY348" fmla="*/ 437655 h 2321449"/>
                  <a:gd name="connsiteX349" fmla="*/ 2107501 w 3031728"/>
                  <a:gd name="connsiteY349" fmla="*/ 407263 h 2321449"/>
                  <a:gd name="connsiteX350" fmla="*/ 2156277 w 3031728"/>
                  <a:gd name="connsiteY350" fmla="*/ 389027 h 2321449"/>
                  <a:gd name="connsiteX351" fmla="*/ 2205053 w 3031728"/>
                  <a:gd name="connsiteY351" fmla="*/ 407263 h 2321449"/>
                  <a:gd name="connsiteX352" fmla="*/ 2198956 w 3031728"/>
                  <a:gd name="connsiteY352" fmla="*/ 419420 h 2321449"/>
                  <a:gd name="connsiteX353" fmla="*/ 2192859 w 3031728"/>
                  <a:gd name="connsiteY353" fmla="*/ 419420 h 2321449"/>
                  <a:gd name="connsiteX354" fmla="*/ 2198956 w 3031728"/>
                  <a:gd name="connsiteY354" fmla="*/ 425498 h 2321449"/>
                  <a:gd name="connsiteX355" fmla="*/ 2217247 w 3031728"/>
                  <a:gd name="connsiteY355" fmla="*/ 407263 h 2321449"/>
                  <a:gd name="connsiteX356" fmla="*/ 2235538 w 3031728"/>
                  <a:gd name="connsiteY356" fmla="*/ 407263 h 2321449"/>
                  <a:gd name="connsiteX357" fmla="*/ 2266023 w 3031728"/>
                  <a:gd name="connsiteY357" fmla="*/ 401184 h 2321449"/>
                  <a:gd name="connsiteX358" fmla="*/ 2266023 w 3031728"/>
                  <a:gd name="connsiteY358" fmla="*/ 395105 h 2321449"/>
                  <a:gd name="connsiteX359" fmla="*/ 2217247 w 3031728"/>
                  <a:gd name="connsiteY359" fmla="*/ 401184 h 2321449"/>
                  <a:gd name="connsiteX360" fmla="*/ 2198956 w 3031728"/>
                  <a:gd name="connsiteY360" fmla="*/ 395105 h 2321449"/>
                  <a:gd name="connsiteX361" fmla="*/ 2217247 w 3031728"/>
                  <a:gd name="connsiteY361" fmla="*/ 376870 h 2321449"/>
                  <a:gd name="connsiteX362" fmla="*/ 2217247 w 3031728"/>
                  <a:gd name="connsiteY362" fmla="*/ 370791 h 2321449"/>
                  <a:gd name="connsiteX363" fmla="*/ 2211150 w 3031728"/>
                  <a:gd name="connsiteY363" fmla="*/ 370791 h 2321449"/>
                  <a:gd name="connsiteX364" fmla="*/ 2211150 w 3031728"/>
                  <a:gd name="connsiteY364" fmla="*/ 364713 h 2321449"/>
                  <a:gd name="connsiteX365" fmla="*/ 2205053 w 3031728"/>
                  <a:gd name="connsiteY365" fmla="*/ 358634 h 2321449"/>
                  <a:gd name="connsiteX366" fmla="*/ 2205053 w 3031728"/>
                  <a:gd name="connsiteY366" fmla="*/ 364713 h 2321449"/>
                  <a:gd name="connsiteX367" fmla="*/ 2180665 w 3031728"/>
                  <a:gd name="connsiteY367" fmla="*/ 370791 h 2321449"/>
                  <a:gd name="connsiteX368" fmla="*/ 2156277 w 3031728"/>
                  <a:gd name="connsiteY368" fmla="*/ 376870 h 2321449"/>
                  <a:gd name="connsiteX369" fmla="*/ 2144083 w 3031728"/>
                  <a:gd name="connsiteY369" fmla="*/ 370791 h 2321449"/>
                  <a:gd name="connsiteX370" fmla="*/ 2156277 w 3031728"/>
                  <a:gd name="connsiteY370" fmla="*/ 352556 h 2321449"/>
                  <a:gd name="connsiteX371" fmla="*/ 2174568 w 3031728"/>
                  <a:gd name="connsiteY371" fmla="*/ 334320 h 2321449"/>
                  <a:gd name="connsiteX372" fmla="*/ 2174568 w 3031728"/>
                  <a:gd name="connsiteY372" fmla="*/ 328241 h 2321449"/>
                  <a:gd name="connsiteX373" fmla="*/ 2241635 w 3031728"/>
                  <a:gd name="connsiteY373" fmla="*/ 316084 h 2321449"/>
                  <a:gd name="connsiteX374" fmla="*/ 2259926 w 3031728"/>
                  <a:gd name="connsiteY374" fmla="*/ 291770 h 2321449"/>
                  <a:gd name="connsiteX375" fmla="*/ 2247732 w 3031728"/>
                  <a:gd name="connsiteY375" fmla="*/ 273534 h 2321449"/>
                  <a:gd name="connsiteX376" fmla="*/ 2241635 w 3031728"/>
                  <a:gd name="connsiteY376" fmla="*/ 267456 h 2321449"/>
                  <a:gd name="connsiteX377" fmla="*/ 2247732 w 3031728"/>
                  <a:gd name="connsiteY377" fmla="*/ 237063 h 2321449"/>
                  <a:gd name="connsiteX378" fmla="*/ 2253829 w 3031728"/>
                  <a:gd name="connsiteY378" fmla="*/ 218828 h 2321449"/>
                  <a:gd name="connsiteX379" fmla="*/ 2241635 w 3031728"/>
                  <a:gd name="connsiteY379" fmla="*/ 237063 h 2321449"/>
                  <a:gd name="connsiteX380" fmla="*/ 2156277 w 3031728"/>
                  <a:gd name="connsiteY380" fmla="*/ 230985 h 2321449"/>
                  <a:gd name="connsiteX381" fmla="*/ 2156277 w 3031728"/>
                  <a:gd name="connsiteY381" fmla="*/ 212749 h 2321449"/>
                  <a:gd name="connsiteX382" fmla="*/ 2162374 w 3031728"/>
                  <a:gd name="connsiteY382" fmla="*/ 182356 h 2321449"/>
                  <a:gd name="connsiteX383" fmla="*/ 2168471 w 3031728"/>
                  <a:gd name="connsiteY383" fmla="*/ 176278 h 2321449"/>
                  <a:gd name="connsiteX384" fmla="*/ 2211150 w 3031728"/>
                  <a:gd name="connsiteY384" fmla="*/ 176278 h 2321449"/>
                  <a:gd name="connsiteX385" fmla="*/ 2229441 w 3031728"/>
                  <a:gd name="connsiteY385" fmla="*/ 182356 h 2321449"/>
                  <a:gd name="connsiteX386" fmla="*/ 2223344 w 3031728"/>
                  <a:gd name="connsiteY386" fmla="*/ 200592 h 2321449"/>
                  <a:gd name="connsiteX387" fmla="*/ 2205053 w 3031728"/>
                  <a:gd name="connsiteY387" fmla="*/ 206670 h 2321449"/>
                  <a:gd name="connsiteX388" fmla="*/ 2180665 w 3031728"/>
                  <a:gd name="connsiteY388" fmla="*/ 212749 h 2321449"/>
                  <a:gd name="connsiteX389" fmla="*/ 2211150 w 3031728"/>
                  <a:gd name="connsiteY389" fmla="*/ 218828 h 2321449"/>
                  <a:gd name="connsiteX390" fmla="*/ 2223344 w 3031728"/>
                  <a:gd name="connsiteY390" fmla="*/ 206670 h 2321449"/>
                  <a:gd name="connsiteX391" fmla="*/ 2247732 w 3031728"/>
                  <a:gd name="connsiteY391" fmla="*/ 188435 h 2321449"/>
                  <a:gd name="connsiteX392" fmla="*/ 2278217 w 3031728"/>
                  <a:gd name="connsiteY392" fmla="*/ 164121 h 2321449"/>
                  <a:gd name="connsiteX393" fmla="*/ 2290411 w 3031728"/>
                  <a:gd name="connsiteY393" fmla="*/ 158042 h 2321449"/>
                  <a:gd name="connsiteX394" fmla="*/ 2333090 w 3031728"/>
                  <a:gd name="connsiteY394" fmla="*/ 139806 h 2321449"/>
                  <a:gd name="connsiteX395" fmla="*/ 2351381 w 3031728"/>
                  <a:gd name="connsiteY395" fmla="*/ 127649 h 2321449"/>
                  <a:gd name="connsiteX396" fmla="*/ 2302605 w 3031728"/>
                  <a:gd name="connsiteY396" fmla="*/ 97256 h 2321449"/>
                  <a:gd name="connsiteX397" fmla="*/ 2284314 w 3031728"/>
                  <a:gd name="connsiteY397" fmla="*/ 85099 h 2321449"/>
                  <a:gd name="connsiteX398" fmla="*/ 2314799 w 3031728"/>
                  <a:gd name="connsiteY398" fmla="*/ 79021 h 2321449"/>
                  <a:gd name="connsiteX399" fmla="*/ 2302605 w 3031728"/>
                  <a:gd name="connsiteY399" fmla="*/ 66864 h 2321449"/>
                  <a:gd name="connsiteX400" fmla="*/ 2333090 w 3031728"/>
                  <a:gd name="connsiteY400" fmla="*/ 48628 h 2321449"/>
                  <a:gd name="connsiteX401" fmla="*/ 2369672 w 3031728"/>
                  <a:gd name="connsiteY401" fmla="*/ 54707 h 2321449"/>
                  <a:gd name="connsiteX402" fmla="*/ 2387963 w 3031728"/>
                  <a:gd name="connsiteY402" fmla="*/ 54707 h 2321449"/>
                  <a:gd name="connsiteX403" fmla="*/ 2394060 w 3031728"/>
                  <a:gd name="connsiteY403" fmla="*/ 54707 h 2321449"/>
                  <a:gd name="connsiteX404" fmla="*/ 2430642 w 3031728"/>
                  <a:gd name="connsiteY404" fmla="*/ 24314 h 2321449"/>
                  <a:gd name="connsiteX405" fmla="*/ 2442836 w 3031728"/>
                  <a:gd name="connsiteY405" fmla="*/ 30392 h 2321449"/>
                  <a:gd name="connsiteX406" fmla="*/ 2467224 w 3031728"/>
                  <a:gd name="connsiteY406" fmla="*/ 30392 h 2321449"/>
                  <a:gd name="connsiteX407" fmla="*/ 2485515 w 3031728"/>
                  <a:gd name="connsiteY407" fmla="*/ 36471 h 2321449"/>
                  <a:gd name="connsiteX408" fmla="*/ 2509903 w 3031728"/>
                  <a:gd name="connsiteY408" fmla="*/ 72942 h 2321449"/>
                  <a:gd name="connsiteX409" fmla="*/ 2528194 w 3031728"/>
                  <a:gd name="connsiteY409" fmla="*/ 54707 h 2321449"/>
                  <a:gd name="connsiteX410" fmla="*/ 2528194 w 3031728"/>
                  <a:gd name="connsiteY410" fmla="*/ 48628 h 2321449"/>
                  <a:gd name="connsiteX411" fmla="*/ 2558679 w 3031728"/>
                  <a:gd name="connsiteY411" fmla="*/ 54707 h 2321449"/>
                  <a:gd name="connsiteX412" fmla="*/ 2570873 w 3031728"/>
                  <a:gd name="connsiteY412" fmla="*/ 42550 h 2321449"/>
                  <a:gd name="connsiteX413" fmla="*/ 2589164 w 3031728"/>
                  <a:gd name="connsiteY413" fmla="*/ 36471 h 2321449"/>
                  <a:gd name="connsiteX414" fmla="*/ 2625746 w 3031728"/>
                  <a:gd name="connsiteY414" fmla="*/ 36471 h 2321449"/>
                  <a:gd name="connsiteX415" fmla="*/ 2631843 w 3031728"/>
                  <a:gd name="connsiteY415" fmla="*/ 36471 h 2321449"/>
                  <a:gd name="connsiteX416" fmla="*/ 2698910 w 3031728"/>
                  <a:gd name="connsiteY416" fmla="*/ 36471 h 2321449"/>
                  <a:gd name="connsiteX417" fmla="*/ 2711104 w 3031728"/>
                  <a:gd name="connsiteY417" fmla="*/ 30392 h 2321449"/>
                  <a:gd name="connsiteX418" fmla="*/ 2729395 w 3031728"/>
                  <a:gd name="connsiteY418" fmla="*/ 24314 h 2321449"/>
                  <a:gd name="connsiteX419" fmla="*/ 2765977 w 3031728"/>
                  <a:gd name="connsiteY419" fmla="*/ 24314 h 2321449"/>
                  <a:gd name="connsiteX420" fmla="*/ 2796462 w 3031728"/>
                  <a:gd name="connsiteY420" fmla="*/ 12157 h 2321449"/>
                  <a:gd name="connsiteX421" fmla="*/ 2833044 w 3031728"/>
                  <a:gd name="connsiteY421" fmla="*/ 6078 h 2321449"/>
                  <a:gd name="connsiteX422" fmla="*/ 2845238 w 3031728"/>
                  <a:gd name="connsiteY422" fmla="*/ 6078 h 2321449"/>
                  <a:gd name="connsiteX423" fmla="*/ 2851335 w 3031728"/>
                  <a:gd name="connsiteY423" fmla="*/ 12157 h 2321449"/>
                  <a:gd name="connsiteX424" fmla="*/ 2869626 w 3031728"/>
                  <a:gd name="connsiteY424" fmla="*/ 12157 h 2321449"/>
                  <a:gd name="connsiteX425" fmla="*/ 2869626 w 3031728"/>
                  <a:gd name="connsiteY425" fmla="*/ 18235 h 2321449"/>
                  <a:gd name="connsiteX426" fmla="*/ 2912305 w 3031728"/>
                  <a:gd name="connsiteY426" fmla="*/ 24314 h 2321449"/>
                  <a:gd name="connsiteX427" fmla="*/ 2954985 w 3031728"/>
                  <a:gd name="connsiteY427" fmla="*/ 30392 h 2321449"/>
                  <a:gd name="connsiteX428" fmla="*/ 2985470 w 3031728"/>
                  <a:gd name="connsiteY428" fmla="*/ 36471 h 2321449"/>
                  <a:gd name="connsiteX429" fmla="*/ 2997664 w 3031728"/>
                  <a:gd name="connsiteY429" fmla="*/ 42550 h 2321449"/>
                  <a:gd name="connsiteX430" fmla="*/ 3003761 w 3031728"/>
                  <a:gd name="connsiteY430" fmla="*/ 24314 h 2321449"/>
                  <a:gd name="connsiteX431" fmla="*/ 2997664 w 3031728"/>
                  <a:gd name="connsiteY431" fmla="*/ 12157 h 2321449"/>
                  <a:gd name="connsiteX432" fmla="*/ 3022052 w 3031728"/>
                  <a:gd name="connsiteY432" fmla="*/ 0 h 232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Lst>
                <a:rect l="l" t="t" r="r" b="b"/>
                <a:pathLst>
                  <a:path w="3031728" h="2321449">
                    <a:moveTo>
                      <a:pt x="3022052" y="0"/>
                    </a:moveTo>
                    <a:lnTo>
                      <a:pt x="3031728" y="742"/>
                    </a:lnTo>
                    <a:lnTo>
                      <a:pt x="3031728" y="2089764"/>
                    </a:lnTo>
                    <a:cubicBezTo>
                      <a:pt x="2903772" y="2089764"/>
                      <a:pt x="2800043" y="2193493"/>
                      <a:pt x="2800043" y="2321449"/>
                    </a:cubicBezTo>
                    <a:lnTo>
                      <a:pt x="231685" y="2321449"/>
                    </a:lnTo>
                    <a:cubicBezTo>
                      <a:pt x="231685" y="2193493"/>
                      <a:pt x="127956" y="2089764"/>
                      <a:pt x="0" y="2089764"/>
                    </a:cubicBezTo>
                    <a:lnTo>
                      <a:pt x="0" y="451602"/>
                    </a:lnTo>
                    <a:lnTo>
                      <a:pt x="28424" y="461970"/>
                    </a:lnTo>
                    <a:cubicBezTo>
                      <a:pt x="22327" y="458930"/>
                      <a:pt x="16230" y="455891"/>
                      <a:pt x="10133" y="452092"/>
                    </a:cubicBezTo>
                    <a:lnTo>
                      <a:pt x="0" y="444095"/>
                    </a:lnTo>
                    <a:lnTo>
                      <a:pt x="0" y="430154"/>
                    </a:lnTo>
                    <a:lnTo>
                      <a:pt x="7846" y="424738"/>
                    </a:lnTo>
                    <a:cubicBezTo>
                      <a:pt x="8608" y="422459"/>
                      <a:pt x="7084" y="419420"/>
                      <a:pt x="4036" y="413341"/>
                    </a:cubicBezTo>
                    <a:lnTo>
                      <a:pt x="16687" y="411349"/>
                    </a:lnTo>
                    <a:lnTo>
                      <a:pt x="16992" y="411821"/>
                    </a:lnTo>
                    <a:cubicBezTo>
                      <a:pt x="20802" y="413341"/>
                      <a:pt x="25375" y="413341"/>
                      <a:pt x="28424" y="413341"/>
                    </a:cubicBezTo>
                    <a:cubicBezTo>
                      <a:pt x="25375" y="413341"/>
                      <a:pt x="22327" y="411821"/>
                      <a:pt x="18516" y="411062"/>
                    </a:cubicBezTo>
                    <a:lnTo>
                      <a:pt x="16687" y="411349"/>
                    </a:lnTo>
                    <a:lnTo>
                      <a:pt x="10133" y="401184"/>
                    </a:lnTo>
                    <a:cubicBezTo>
                      <a:pt x="10133" y="389027"/>
                      <a:pt x="28424" y="401184"/>
                      <a:pt x="34521" y="389027"/>
                    </a:cubicBezTo>
                    <a:cubicBezTo>
                      <a:pt x="22327" y="395105"/>
                      <a:pt x="4036" y="389027"/>
                      <a:pt x="4036" y="413341"/>
                    </a:cubicBezTo>
                    <a:lnTo>
                      <a:pt x="0" y="419376"/>
                    </a:lnTo>
                    <a:lnTo>
                      <a:pt x="0" y="308379"/>
                    </a:lnTo>
                    <a:lnTo>
                      <a:pt x="3273" y="307726"/>
                    </a:lnTo>
                    <a:cubicBezTo>
                      <a:pt x="5560" y="308486"/>
                      <a:pt x="7084" y="310006"/>
                      <a:pt x="10133" y="310006"/>
                    </a:cubicBezTo>
                    <a:cubicBezTo>
                      <a:pt x="22327" y="316084"/>
                      <a:pt x="34521" y="328241"/>
                      <a:pt x="46715" y="316084"/>
                    </a:cubicBezTo>
                    <a:cubicBezTo>
                      <a:pt x="58909" y="310006"/>
                      <a:pt x="65006" y="322163"/>
                      <a:pt x="65006" y="328241"/>
                    </a:cubicBezTo>
                    <a:cubicBezTo>
                      <a:pt x="77200" y="316084"/>
                      <a:pt x="83297" y="310006"/>
                      <a:pt x="101588" y="316084"/>
                    </a:cubicBezTo>
                    <a:cubicBezTo>
                      <a:pt x="119879" y="322163"/>
                      <a:pt x="144267" y="303927"/>
                      <a:pt x="162558" y="310006"/>
                    </a:cubicBezTo>
                    <a:cubicBezTo>
                      <a:pt x="168655" y="316084"/>
                      <a:pt x="168655" y="310006"/>
                      <a:pt x="168655" y="310006"/>
                    </a:cubicBezTo>
                    <a:cubicBezTo>
                      <a:pt x="162558" y="297849"/>
                      <a:pt x="168655" y="297849"/>
                      <a:pt x="174752" y="303927"/>
                    </a:cubicBezTo>
                    <a:cubicBezTo>
                      <a:pt x="174752" y="297849"/>
                      <a:pt x="162558" y="297849"/>
                      <a:pt x="162558" y="291770"/>
                    </a:cubicBezTo>
                    <a:cubicBezTo>
                      <a:pt x="162558" y="279613"/>
                      <a:pt x="132073" y="273534"/>
                      <a:pt x="144267" y="255299"/>
                    </a:cubicBezTo>
                    <a:cubicBezTo>
                      <a:pt x="150364" y="255299"/>
                      <a:pt x="150364" y="249220"/>
                      <a:pt x="150364" y="249220"/>
                    </a:cubicBezTo>
                    <a:cubicBezTo>
                      <a:pt x="150364" y="249220"/>
                      <a:pt x="150364" y="249220"/>
                      <a:pt x="144267" y="255299"/>
                    </a:cubicBezTo>
                    <a:cubicBezTo>
                      <a:pt x="125976" y="243142"/>
                      <a:pt x="119879" y="237063"/>
                      <a:pt x="132073" y="224906"/>
                    </a:cubicBezTo>
                    <a:cubicBezTo>
                      <a:pt x="132073" y="224906"/>
                      <a:pt x="138170" y="218828"/>
                      <a:pt x="138170" y="218828"/>
                    </a:cubicBezTo>
                    <a:cubicBezTo>
                      <a:pt x="156461" y="224906"/>
                      <a:pt x="174752" y="218828"/>
                      <a:pt x="186946" y="230985"/>
                    </a:cubicBezTo>
                    <a:cubicBezTo>
                      <a:pt x="199140" y="237063"/>
                      <a:pt x="199140" y="243142"/>
                      <a:pt x="186946" y="255299"/>
                    </a:cubicBezTo>
                    <a:cubicBezTo>
                      <a:pt x="186946" y="255299"/>
                      <a:pt x="180849" y="255299"/>
                      <a:pt x="180849" y="261377"/>
                    </a:cubicBezTo>
                    <a:cubicBezTo>
                      <a:pt x="174752" y="267456"/>
                      <a:pt x="168655" y="273534"/>
                      <a:pt x="180849" y="285692"/>
                    </a:cubicBezTo>
                    <a:cubicBezTo>
                      <a:pt x="193043" y="291770"/>
                      <a:pt x="199140" y="279613"/>
                      <a:pt x="205237" y="273534"/>
                    </a:cubicBezTo>
                    <a:cubicBezTo>
                      <a:pt x="211334" y="267456"/>
                      <a:pt x="211334" y="255299"/>
                      <a:pt x="223528" y="255299"/>
                    </a:cubicBezTo>
                    <a:cubicBezTo>
                      <a:pt x="223528" y="255299"/>
                      <a:pt x="229625" y="255299"/>
                      <a:pt x="229625" y="255299"/>
                    </a:cubicBezTo>
                    <a:cubicBezTo>
                      <a:pt x="241819" y="261377"/>
                      <a:pt x="241819" y="267456"/>
                      <a:pt x="235722" y="273534"/>
                    </a:cubicBezTo>
                    <a:cubicBezTo>
                      <a:pt x="223528" y="285692"/>
                      <a:pt x="217431" y="291770"/>
                      <a:pt x="223528" y="310006"/>
                    </a:cubicBezTo>
                    <a:cubicBezTo>
                      <a:pt x="229625" y="316084"/>
                      <a:pt x="223528" y="322163"/>
                      <a:pt x="217431" y="328241"/>
                    </a:cubicBezTo>
                    <a:lnTo>
                      <a:pt x="210046" y="336487"/>
                    </a:lnTo>
                    <a:lnTo>
                      <a:pt x="205237" y="340399"/>
                    </a:lnTo>
                    <a:lnTo>
                      <a:pt x="205237" y="341857"/>
                    </a:lnTo>
                    <a:lnTo>
                      <a:pt x="198378" y="349516"/>
                    </a:lnTo>
                    <a:cubicBezTo>
                      <a:pt x="191519" y="357115"/>
                      <a:pt x="183897" y="364713"/>
                      <a:pt x="174752" y="370791"/>
                    </a:cubicBezTo>
                    <a:cubicBezTo>
                      <a:pt x="193043" y="370791"/>
                      <a:pt x="193043" y="352556"/>
                      <a:pt x="205237" y="346477"/>
                    </a:cubicBezTo>
                    <a:cubicBezTo>
                      <a:pt x="205237" y="346477"/>
                      <a:pt x="205237" y="346477"/>
                      <a:pt x="205237" y="345717"/>
                    </a:cubicBezTo>
                    <a:lnTo>
                      <a:pt x="205237" y="341857"/>
                    </a:lnTo>
                    <a:lnTo>
                      <a:pt x="210046" y="336487"/>
                    </a:lnTo>
                    <a:lnTo>
                      <a:pt x="234198" y="316844"/>
                    </a:lnTo>
                    <a:cubicBezTo>
                      <a:pt x="246392" y="313045"/>
                      <a:pt x="260110" y="313045"/>
                      <a:pt x="272304" y="316084"/>
                    </a:cubicBezTo>
                    <a:cubicBezTo>
                      <a:pt x="278401" y="316084"/>
                      <a:pt x="284498" y="316084"/>
                      <a:pt x="290595" y="322163"/>
                    </a:cubicBezTo>
                    <a:cubicBezTo>
                      <a:pt x="296692" y="322163"/>
                      <a:pt x="302789" y="322163"/>
                      <a:pt x="302789" y="322163"/>
                    </a:cubicBezTo>
                    <a:cubicBezTo>
                      <a:pt x="314983" y="328241"/>
                      <a:pt x="296692" y="346477"/>
                      <a:pt x="314983" y="340399"/>
                    </a:cubicBezTo>
                    <a:cubicBezTo>
                      <a:pt x="321080" y="340399"/>
                      <a:pt x="333274" y="340399"/>
                      <a:pt x="339371" y="346477"/>
                    </a:cubicBezTo>
                    <a:cubicBezTo>
                      <a:pt x="339371" y="334320"/>
                      <a:pt x="327177" y="334320"/>
                      <a:pt x="321080" y="328241"/>
                    </a:cubicBezTo>
                    <a:cubicBezTo>
                      <a:pt x="321080" y="322163"/>
                      <a:pt x="314983" y="322163"/>
                      <a:pt x="314983" y="316084"/>
                    </a:cubicBezTo>
                    <a:cubicBezTo>
                      <a:pt x="314983" y="310006"/>
                      <a:pt x="321080" y="310006"/>
                      <a:pt x="321080" y="310006"/>
                    </a:cubicBezTo>
                    <a:cubicBezTo>
                      <a:pt x="351565" y="303927"/>
                      <a:pt x="357662" y="291770"/>
                      <a:pt x="345468" y="267456"/>
                    </a:cubicBezTo>
                    <a:cubicBezTo>
                      <a:pt x="339371" y="261377"/>
                      <a:pt x="333274" y="255299"/>
                      <a:pt x="345468" y="249220"/>
                    </a:cubicBezTo>
                    <a:cubicBezTo>
                      <a:pt x="357662" y="249220"/>
                      <a:pt x="363759" y="249220"/>
                      <a:pt x="369856" y="237063"/>
                    </a:cubicBezTo>
                    <a:cubicBezTo>
                      <a:pt x="388147" y="206670"/>
                      <a:pt x="412535" y="200592"/>
                      <a:pt x="443020" y="200592"/>
                    </a:cubicBezTo>
                    <a:cubicBezTo>
                      <a:pt x="455214" y="200592"/>
                      <a:pt x="455214" y="188435"/>
                      <a:pt x="461311" y="182356"/>
                    </a:cubicBezTo>
                    <a:cubicBezTo>
                      <a:pt x="467408" y="164121"/>
                      <a:pt x="473505" y="158042"/>
                      <a:pt x="485699" y="164121"/>
                    </a:cubicBezTo>
                    <a:cubicBezTo>
                      <a:pt x="497893" y="170199"/>
                      <a:pt x="503990" y="164121"/>
                      <a:pt x="510087" y="164121"/>
                    </a:cubicBezTo>
                    <a:cubicBezTo>
                      <a:pt x="522281" y="164121"/>
                      <a:pt x="534475" y="158042"/>
                      <a:pt x="528378" y="176278"/>
                    </a:cubicBezTo>
                    <a:cubicBezTo>
                      <a:pt x="522281" y="194513"/>
                      <a:pt x="534475" y="188435"/>
                      <a:pt x="540572" y="182356"/>
                    </a:cubicBezTo>
                    <a:cubicBezTo>
                      <a:pt x="552766" y="182356"/>
                      <a:pt x="558863" y="176278"/>
                      <a:pt x="564960" y="194513"/>
                    </a:cubicBezTo>
                    <a:cubicBezTo>
                      <a:pt x="564960" y="212749"/>
                      <a:pt x="589348" y="206670"/>
                      <a:pt x="601542" y="218828"/>
                    </a:cubicBezTo>
                    <a:lnTo>
                      <a:pt x="606761" y="221801"/>
                    </a:lnTo>
                    <a:lnTo>
                      <a:pt x="607639" y="224906"/>
                    </a:lnTo>
                    <a:cubicBezTo>
                      <a:pt x="607639" y="224906"/>
                      <a:pt x="607639" y="223387"/>
                      <a:pt x="606877" y="221867"/>
                    </a:cubicBezTo>
                    <a:lnTo>
                      <a:pt x="606761" y="221801"/>
                    </a:lnTo>
                    <a:lnTo>
                      <a:pt x="603638" y="210755"/>
                    </a:lnTo>
                    <a:cubicBezTo>
                      <a:pt x="604209" y="200212"/>
                      <a:pt x="616784" y="199072"/>
                      <a:pt x="625930" y="194513"/>
                    </a:cubicBezTo>
                    <a:cubicBezTo>
                      <a:pt x="656415" y="182356"/>
                      <a:pt x="680803" y="188435"/>
                      <a:pt x="705191" y="200592"/>
                    </a:cubicBezTo>
                    <a:cubicBezTo>
                      <a:pt x="705191" y="200592"/>
                      <a:pt x="705191" y="200592"/>
                      <a:pt x="711288" y="200592"/>
                    </a:cubicBezTo>
                    <a:cubicBezTo>
                      <a:pt x="717385" y="200592"/>
                      <a:pt x="717385" y="206670"/>
                      <a:pt x="711288" y="212749"/>
                    </a:cubicBezTo>
                    <a:cubicBezTo>
                      <a:pt x="705191" y="218828"/>
                      <a:pt x="699094" y="212749"/>
                      <a:pt x="699094" y="224906"/>
                    </a:cubicBezTo>
                    <a:cubicBezTo>
                      <a:pt x="699094" y="224906"/>
                      <a:pt x="699094" y="224906"/>
                      <a:pt x="692997" y="224906"/>
                    </a:cubicBezTo>
                    <a:cubicBezTo>
                      <a:pt x="692997" y="224906"/>
                      <a:pt x="686900" y="224906"/>
                      <a:pt x="680803" y="230985"/>
                    </a:cubicBezTo>
                    <a:cubicBezTo>
                      <a:pt x="662512" y="249220"/>
                      <a:pt x="656415" y="249220"/>
                      <a:pt x="638124" y="224906"/>
                    </a:cubicBezTo>
                    <a:cubicBezTo>
                      <a:pt x="644221" y="230985"/>
                      <a:pt x="644221" y="243142"/>
                      <a:pt x="638124" y="243142"/>
                    </a:cubicBezTo>
                    <a:cubicBezTo>
                      <a:pt x="625930" y="237063"/>
                      <a:pt x="632027" y="249220"/>
                      <a:pt x="632027" y="249220"/>
                    </a:cubicBezTo>
                    <a:cubicBezTo>
                      <a:pt x="625930" y="255299"/>
                      <a:pt x="613736" y="255299"/>
                      <a:pt x="607639" y="261377"/>
                    </a:cubicBezTo>
                    <a:cubicBezTo>
                      <a:pt x="601542" y="261377"/>
                      <a:pt x="595445" y="261377"/>
                      <a:pt x="583251" y="255299"/>
                    </a:cubicBezTo>
                    <a:cubicBezTo>
                      <a:pt x="595445" y="267456"/>
                      <a:pt x="595445" y="273534"/>
                      <a:pt x="577154" y="279613"/>
                    </a:cubicBezTo>
                    <a:cubicBezTo>
                      <a:pt x="564960" y="279613"/>
                      <a:pt x="552766" y="279613"/>
                      <a:pt x="534475" y="279613"/>
                    </a:cubicBezTo>
                    <a:cubicBezTo>
                      <a:pt x="522281" y="279613"/>
                      <a:pt x="510087" y="279613"/>
                      <a:pt x="503990" y="267456"/>
                    </a:cubicBezTo>
                    <a:cubicBezTo>
                      <a:pt x="510087" y="279613"/>
                      <a:pt x="516184" y="279613"/>
                      <a:pt x="528378" y="285692"/>
                    </a:cubicBezTo>
                    <a:cubicBezTo>
                      <a:pt x="534475" y="285692"/>
                      <a:pt x="540572" y="285692"/>
                      <a:pt x="540572" y="291770"/>
                    </a:cubicBezTo>
                    <a:cubicBezTo>
                      <a:pt x="546669" y="291770"/>
                      <a:pt x="558863" y="291770"/>
                      <a:pt x="558863" y="303927"/>
                    </a:cubicBezTo>
                    <a:cubicBezTo>
                      <a:pt x="558863" y="310006"/>
                      <a:pt x="546669" y="303927"/>
                      <a:pt x="540572" y="303927"/>
                    </a:cubicBezTo>
                    <a:cubicBezTo>
                      <a:pt x="528378" y="303927"/>
                      <a:pt x="516184" y="310006"/>
                      <a:pt x="510087" y="322163"/>
                    </a:cubicBezTo>
                    <a:cubicBezTo>
                      <a:pt x="516184" y="322163"/>
                      <a:pt x="522281" y="316084"/>
                      <a:pt x="534475" y="316084"/>
                    </a:cubicBezTo>
                    <a:cubicBezTo>
                      <a:pt x="552766" y="303927"/>
                      <a:pt x="564960" y="310006"/>
                      <a:pt x="571057" y="334320"/>
                    </a:cubicBezTo>
                    <a:cubicBezTo>
                      <a:pt x="571057" y="340399"/>
                      <a:pt x="583251" y="346477"/>
                      <a:pt x="577154" y="352556"/>
                    </a:cubicBezTo>
                    <a:cubicBezTo>
                      <a:pt x="571057" y="352556"/>
                      <a:pt x="601542" y="352556"/>
                      <a:pt x="601542" y="346477"/>
                    </a:cubicBezTo>
                    <a:cubicBezTo>
                      <a:pt x="607639" y="334320"/>
                      <a:pt x="607639" y="340399"/>
                      <a:pt x="619833" y="340399"/>
                    </a:cubicBezTo>
                    <a:cubicBezTo>
                      <a:pt x="632027" y="346477"/>
                      <a:pt x="644221" y="340399"/>
                      <a:pt x="662512" y="340399"/>
                    </a:cubicBezTo>
                    <a:cubicBezTo>
                      <a:pt x="668609" y="340399"/>
                      <a:pt x="674706" y="346477"/>
                      <a:pt x="674706" y="358634"/>
                    </a:cubicBezTo>
                    <a:cubicBezTo>
                      <a:pt x="680803" y="364713"/>
                      <a:pt x="668609" y="364713"/>
                      <a:pt x="662512" y="364713"/>
                    </a:cubicBezTo>
                    <a:cubicBezTo>
                      <a:pt x="656415" y="370791"/>
                      <a:pt x="651842" y="375350"/>
                      <a:pt x="651080" y="379909"/>
                    </a:cubicBezTo>
                    <a:lnTo>
                      <a:pt x="654673" y="384685"/>
                    </a:lnTo>
                    <a:lnTo>
                      <a:pt x="653366" y="385988"/>
                    </a:lnTo>
                    <a:cubicBezTo>
                      <a:pt x="653366" y="389027"/>
                      <a:pt x="656415" y="392066"/>
                      <a:pt x="662512" y="395105"/>
                    </a:cubicBezTo>
                    <a:lnTo>
                      <a:pt x="654673" y="384685"/>
                    </a:lnTo>
                    <a:lnTo>
                      <a:pt x="662512" y="376870"/>
                    </a:lnTo>
                    <a:cubicBezTo>
                      <a:pt x="668609" y="370791"/>
                      <a:pt x="680803" y="364713"/>
                      <a:pt x="692997" y="370791"/>
                    </a:cubicBezTo>
                    <a:cubicBezTo>
                      <a:pt x="705191" y="376870"/>
                      <a:pt x="717385" y="382948"/>
                      <a:pt x="729579" y="376870"/>
                    </a:cubicBezTo>
                    <a:cubicBezTo>
                      <a:pt x="735676" y="376870"/>
                      <a:pt x="735676" y="376870"/>
                      <a:pt x="741773" y="376870"/>
                    </a:cubicBezTo>
                    <a:lnTo>
                      <a:pt x="741044" y="385591"/>
                    </a:lnTo>
                    <a:lnTo>
                      <a:pt x="735676" y="395105"/>
                    </a:lnTo>
                    <a:cubicBezTo>
                      <a:pt x="735676" y="392066"/>
                      <a:pt x="738724" y="389027"/>
                      <a:pt x="741011" y="385988"/>
                    </a:cubicBezTo>
                    <a:lnTo>
                      <a:pt x="741044" y="385591"/>
                    </a:lnTo>
                    <a:lnTo>
                      <a:pt x="742535" y="382948"/>
                    </a:lnTo>
                    <a:cubicBezTo>
                      <a:pt x="744821" y="378389"/>
                      <a:pt x="747870" y="373831"/>
                      <a:pt x="753967" y="370791"/>
                    </a:cubicBezTo>
                    <a:cubicBezTo>
                      <a:pt x="747870" y="370791"/>
                      <a:pt x="741773" y="370791"/>
                      <a:pt x="735676" y="364713"/>
                    </a:cubicBezTo>
                    <a:cubicBezTo>
                      <a:pt x="735676" y="364713"/>
                      <a:pt x="735676" y="358634"/>
                      <a:pt x="735676" y="358634"/>
                    </a:cubicBezTo>
                    <a:cubicBezTo>
                      <a:pt x="729579" y="346477"/>
                      <a:pt x="723482" y="352556"/>
                      <a:pt x="717385" y="358634"/>
                    </a:cubicBezTo>
                    <a:cubicBezTo>
                      <a:pt x="705191" y="358634"/>
                      <a:pt x="699094" y="358634"/>
                      <a:pt x="705191" y="346477"/>
                    </a:cubicBezTo>
                    <a:cubicBezTo>
                      <a:pt x="705191" y="340399"/>
                      <a:pt x="705191" y="340399"/>
                      <a:pt x="699094" y="334320"/>
                    </a:cubicBezTo>
                    <a:cubicBezTo>
                      <a:pt x="692997" y="328241"/>
                      <a:pt x="692997" y="322163"/>
                      <a:pt x="699094" y="316084"/>
                    </a:cubicBezTo>
                    <a:cubicBezTo>
                      <a:pt x="711288" y="310006"/>
                      <a:pt x="717385" y="316084"/>
                      <a:pt x="723482" y="316084"/>
                    </a:cubicBezTo>
                    <a:cubicBezTo>
                      <a:pt x="723482" y="322163"/>
                      <a:pt x="717385" y="316084"/>
                      <a:pt x="723482" y="322163"/>
                    </a:cubicBezTo>
                    <a:cubicBezTo>
                      <a:pt x="741773" y="340399"/>
                      <a:pt x="741773" y="340399"/>
                      <a:pt x="760064" y="316084"/>
                    </a:cubicBezTo>
                    <a:cubicBezTo>
                      <a:pt x="760064" y="310006"/>
                      <a:pt x="760064" y="310006"/>
                      <a:pt x="760064" y="310006"/>
                    </a:cubicBezTo>
                    <a:cubicBezTo>
                      <a:pt x="784452" y="303927"/>
                      <a:pt x="790549" y="303927"/>
                      <a:pt x="790549" y="328241"/>
                    </a:cubicBezTo>
                    <a:cubicBezTo>
                      <a:pt x="790549" y="328241"/>
                      <a:pt x="790549" y="322163"/>
                      <a:pt x="790549" y="310006"/>
                    </a:cubicBezTo>
                    <a:cubicBezTo>
                      <a:pt x="790549" y="310006"/>
                      <a:pt x="784452" y="303927"/>
                      <a:pt x="790549" y="303927"/>
                    </a:cubicBezTo>
                    <a:cubicBezTo>
                      <a:pt x="808840" y="297849"/>
                      <a:pt x="808840" y="291770"/>
                      <a:pt x="808840" y="273534"/>
                    </a:cubicBezTo>
                    <a:cubicBezTo>
                      <a:pt x="808840" y="267456"/>
                      <a:pt x="821034" y="267456"/>
                      <a:pt x="833228" y="273534"/>
                    </a:cubicBezTo>
                    <a:cubicBezTo>
                      <a:pt x="839325" y="273534"/>
                      <a:pt x="839325" y="279613"/>
                      <a:pt x="839325" y="285692"/>
                    </a:cubicBezTo>
                    <a:cubicBezTo>
                      <a:pt x="833228" y="291770"/>
                      <a:pt x="833228" y="297849"/>
                      <a:pt x="827131" y="297849"/>
                    </a:cubicBezTo>
                    <a:cubicBezTo>
                      <a:pt x="824082" y="300888"/>
                      <a:pt x="822558" y="303927"/>
                      <a:pt x="822558" y="307726"/>
                    </a:cubicBezTo>
                    <a:lnTo>
                      <a:pt x="825724" y="317721"/>
                    </a:lnTo>
                    <a:lnTo>
                      <a:pt x="825607" y="318364"/>
                    </a:lnTo>
                    <a:lnTo>
                      <a:pt x="825988" y="318554"/>
                    </a:lnTo>
                    <a:lnTo>
                      <a:pt x="827131" y="322163"/>
                    </a:lnTo>
                    <a:cubicBezTo>
                      <a:pt x="857616" y="346477"/>
                      <a:pt x="857616" y="352556"/>
                      <a:pt x="839325" y="382948"/>
                    </a:cubicBezTo>
                    <a:cubicBezTo>
                      <a:pt x="851519" y="376870"/>
                      <a:pt x="863713" y="382948"/>
                      <a:pt x="875907" y="376870"/>
                    </a:cubicBezTo>
                    <a:cubicBezTo>
                      <a:pt x="869810" y="370791"/>
                      <a:pt x="863713" y="364713"/>
                      <a:pt x="857616" y="358634"/>
                    </a:cubicBezTo>
                    <a:cubicBezTo>
                      <a:pt x="857616" y="340399"/>
                      <a:pt x="851519" y="328241"/>
                      <a:pt x="833228" y="322163"/>
                    </a:cubicBezTo>
                    <a:lnTo>
                      <a:pt x="825988" y="318554"/>
                    </a:lnTo>
                    <a:lnTo>
                      <a:pt x="825724" y="317721"/>
                    </a:lnTo>
                    <a:lnTo>
                      <a:pt x="827131" y="310006"/>
                    </a:lnTo>
                    <a:cubicBezTo>
                      <a:pt x="827131" y="303927"/>
                      <a:pt x="833228" y="303927"/>
                      <a:pt x="839325" y="303927"/>
                    </a:cubicBezTo>
                    <a:cubicBezTo>
                      <a:pt x="845422" y="303927"/>
                      <a:pt x="857616" y="303927"/>
                      <a:pt x="857616" y="291770"/>
                    </a:cubicBezTo>
                    <a:cubicBezTo>
                      <a:pt x="863713" y="279613"/>
                      <a:pt x="869810" y="273534"/>
                      <a:pt x="882004" y="273534"/>
                    </a:cubicBezTo>
                    <a:cubicBezTo>
                      <a:pt x="882004" y="273534"/>
                      <a:pt x="888101" y="267456"/>
                      <a:pt x="882004" y="261377"/>
                    </a:cubicBezTo>
                    <a:cubicBezTo>
                      <a:pt x="875907" y="261377"/>
                      <a:pt x="869810" y="261377"/>
                      <a:pt x="875907" y="249220"/>
                    </a:cubicBezTo>
                    <a:cubicBezTo>
                      <a:pt x="882004" y="243142"/>
                      <a:pt x="888101" y="243142"/>
                      <a:pt x="894198" y="243142"/>
                    </a:cubicBezTo>
                    <a:cubicBezTo>
                      <a:pt x="894198" y="243142"/>
                      <a:pt x="894198" y="243142"/>
                      <a:pt x="900295" y="249220"/>
                    </a:cubicBezTo>
                    <a:cubicBezTo>
                      <a:pt x="918586" y="249220"/>
                      <a:pt x="924683" y="249220"/>
                      <a:pt x="942974" y="237063"/>
                    </a:cubicBezTo>
                    <a:cubicBezTo>
                      <a:pt x="961265" y="218828"/>
                      <a:pt x="961265" y="218828"/>
                      <a:pt x="985653" y="237063"/>
                    </a:cubicBezTo>
                    <a:cubicBezTo>
                      <a:pt x="991750" y="243142"/>
                      <a:pt x="997847" y="237063"/>
                      <a:pt x="1010041" y="237063"/>
                    </a:cubicBezTo>
                    <a:cubicBezTo>
                      <a:pt x="997847" y="237063"/>
                      <a:pt x="991750" y="230985"/>
                      <a:pt x="1003944" y="218828"/>
                    </a:cubicBezTo>
                    <a:cubicBezTo>
                      <a:pt x="1016138" y="206670"/>
                      <a:pt x="1034429" y="200592"/>
                      <a:pt x="1052720" y="200592"/>
                    </a:cubicBezTo>
                    <a:cubicBezTo>
                      <a:pt x="1058817" y="200592"/>
                      <a:pt x="1064914" y="200592"/>
                      <a:pt x="1064914" y="188435"/>
                    </a:cubicBezTo>
                    <a:cubicBezTo>
                      <a:pt x="1071011" y="182356"/>
                      <a:pt x="1077108" y="182356"/>
                      <a:pt x="1083205" y="176278"/>
                    </a:cubicBezTo>
                    <a:cubicBezTo>
                      <a:pt x="1064914" y="176278"/>
                      <a:pt x="1052720" y="194513"/>
                      <a:pt x="1040526" y="194513"/>
                    </a:cubicBezTo>
                    <a:cubicBezTo>
                      <a:pt x="1028332" y="194513"/>
                      <a:pt x="1022235" y="188435"/>
                      <a:pt x="1022235" y="182356"/>
                    </a:cubicBezTo>
                    <a:cubicBezTo>
                      <a:pt x="1016138" y="170199"/>
                      <a:pt x="1022235" y="170199"/>
                      <a:pt x="1028332" y="164121"/>
                    </a:cubicBezTo>
                    <a:cubicBezTo>
                      <a:pt x="1037477" y="159562"/>
                      <a:pt x="1046623" y="151584"/>
                      <a:pt x="1055768" y="153008"/>
                    </a:cubicBezTo>
                    <a:lnTo>
                      <a:pt x="1062801" y="156879"/>
                    </a:lnTo>
                    <a:lnTo>
                      <a:pt x="1062628" y="157282"/>
                    </a:lnTo>
                    <a:cubicBezTo>
                      <a:pt x="1063390" y="158042"/>
                      <a:pt x="1064914" y="158042"/>
                      <a:pt x="1064914" y="158042"/>
                    </a:cubicBezTo>
                    <a:lnTo>
                      <a:pt x="1062801" y="156879"/>
                    </a:lnTo>
                    <a:lnTo>
                      <a:pt x="1064914" y="151963"/>
                    </a:lnTo>
                    <a:cubicBezTo>
                      <a:pt x="1064914" y="139806"/>
                      <a:pt x="1071011" y="139806"/>
                      <a:pt x="1083205" y="139806"/>
                    </a:cubicBezTo>
                    <a:cubicBezTo>
                      <a:pt x="1095399" y="151963"/>
                      <a:pt x="1107593" y="158042"/>
                      <a:pt x="1119787" y="170199"/>
                    </a:cubicBezTo>
                    <a:cubicBezTo>
                      <a:pt x="1138078" y="182356"/>
                      <a:pt x="1156369" y="194513"/>
                      <a:pt x="1174660" y="188435"/>
                    </a:cubicBezTo>
                    <a:cubicBezTo>
                      <a:pt x="1186854" y="182356"/>
                      <a:pt x="1192951" y="182356"/>
                      <a:pt x="1199048" y="194513"/>
                    </a:cubicBezTo>
                    <a:lnTo>
                      <a:pt x="1195462" y="202380"/>
                    </a:lnTo>
                    <a:lnTo>
                      <a:pt x="1186854" y="206670"/>
                    </a:lnTo>
                    <a:cubicBezTo>
                      <a:pt x="1183805" y="206670"/>
                      <a:pt x="1179233" y="208190"/>
                      <a:pt x="1176946" y="211229"/>
                    </a:cubicBezTo>
                    <a:lnTo>
                      <a:pt x="1177370" y="212749"/>
                    </a:lnTo>
                    <a:lnTo>
                      <a:pt x="1176184" y="213509"/>
                    </a:lnTo>
                    <a:cubicBezTo>
                      <a:pt x="1173136" y="215788"/>
                      <a:pt x="1171612" y="218828"/>
                      <a:pt x="1174660" y="224906"/>
                    </a:cubicBezTo>
                    <a:cubicBezTo>
                      <a:pt x="1180757" y="237063"/>
                      <a:pt x="1174660" y="243142"/>
                      <a:pt x="1168563" y="249220"/>
                    </a:cubicBezTo>
                    <a:cubicBezTo>
                      <a:pt x="1162466" y="249220"/>
                      <a:pt x="1162466" y="243142"/>
                      <a:pt x="1156369" y="243142"/>
                    </a:cubicBezTo>
                    <a:cubicBezTo>
                      <a:pt x="1150272" y="237063"/>
                      <a:pt x="1150272" y="230985"/>
                      <a:pt x="1156369" y="224906"/>
                    </a:cubicBezTo>
                    <a:cubicBezTo>
                      <a:pt x="1162466" y="206670"/>
                      <a:pt x="1144175" y="212749"/>
                      <a:pt x="1138078" y="206670"/>
                    </a:cubicBezTo>
                    <a:cubicBezTo>
                      <a:pt x="1150272" y="212749"/>
                      <a:pt x="1162466" y="212749"/>
                      <a:pt x="1150272" y="230985"/>
                    </a:cubicBezTo>
                    <a:cubicBezTo>
                      <a:pt x="1144175" y="237063"/>
                      <a:pt x="1156369" y="243142"/>
                      <a:pt x="1162466" y="249220"/>
                    </a:cubicBezTo>
                    <a:cubicBezTo>
                      <a:pt x="1168563" y="255299"/>
                      <a:pt x="1174660" y="249220"/>
                      <a:pt x="1174660" y="243142"/>
                    </a:cubicBezTo>
                    <a:cubicBezTo>
                      <a:pt x="1180757" y="237063"/>
                      <a:pt x="1186854" y="230985"/>
                      <a:pt x="1180757" y="224906"/>
                    </a:cubicBezTo>
                    <a:lnTo>
                      <a:pt x="1177370" y="212749"/>
                    </a:lnTo>
                    <a:lnTo>
                      <a:pt x="1186854" y="206670"/>
                    </a:lnTo>
                    <a:cubicBezTo>
                      <a:pt x="1189902" y="206670"/>
                      <a:pt x="1192951" y="205151"/>
                      <a:pt x="1195238" y="202871"/>
                    </a:cubicBezTo>
                    <a:lnTo>
                      <a:pt x="1195462" y="202380"/>
                    </a:lnTo>
                    <a:lnTo>
                      <a:pt x="1200572" y="199832"/>
                    </a:lnTo>
                    <a:cubicBezTo>
                      <a:pt x="1203621" y="196033"/>
                      <a:pt x="1205145" y="191474"/>
                      <a:pt x="1205145" y="188435"/>
                    </a:cubicBezTo>
                    <a:cubicBezTo>
                      <a:pt x="1199048" y="176278"/>
                      <a:pt x="1192951" y="170199"/>
                      <a:pt x="1205145" y="164121"/>
                    </a:cubicBezTo>
                    <a:cubicBezTo>
                      <a:pt x="1211242" y="164121"/>
                      <a:pt x="1229533" y="164121"/>
                      <a:pt x="1235630" y="176278"/>
                    </a:cubicBezTo>
                    <a:cubicBezTo>
                      <a:pt x="1247824" y="164121"/>
                      <a:pt x="1253921" y="170199"/>
                      <a:pt x="1260018" y="176278"/>
                    </a:cubicBezTo>
                    <a:cubicBezTo>
                      <a:pt x="1266115" y="188435"/>
                      <a:pt x="1272212" y="188435"/>
                      <a:pt x="1284406" y="182356"/>
                    </a:cubicBezTo>
                    <a:cubicBezTo>
                      <a:pt x="1290503" y="182356"/>
                      <a:pt x="1302697" y="182356"/>
                      <a:pt x="1296600" y="194513"/>
                    </a:cubicBezTo>
                    <a:cubicBezTo>
                      <a:pt x="1296600" y="206670"/>
                      <a:pt x="1308794" y="200592"/>
                      <a:pt x="1314891" y="206670"/>
                    </a:cubicBezTo>
                    <a:cubicBezTo>
                      <a:pt x="1314891" y="200592"/>
                      <a:pt x="1302697" y="200592"/>
                      <a:pt x="1308794" y="194513"/>
                    </a:cubicBezTo>
                    <a:cubicBezTo>
                      <a:pt x="1308794" y="182356"/>
                      <a:pt x="1320988" y="182356"/>
                      <a:pt x="1333182" y="182356"/>
                    </a:cubicBezTo>
                    <a:cubicBezTo>
                      <a:pt x="1339279" y="188435"/>
                      <a:pt x="1345376" y="182356"/>
                      <a:pt x="1345376" y="176278"/>
                    </a:cubicBezTo>
                    <a:cubicBezTo>
                      <a:pt x="1363667" y="188435"/>
                      <a:pt x="1381958" y="176278"/>
                      <a:pt x="1400249" y="176278"/>
                    </a:cubicBezTo>
                    <a:cubicBezTo>
                      <a:pt x="1406346" y="182356"/>
                      <a:pt x="1412443" y="176278"/>
                      <a:pt x="1412443" y="176278"/>
                    </a:cubicBezTo>
                    <a:cubicBezTo>
                      <a:pt x="1412443" y="170199"/>
                      <a:pt x="1406346" y="170199"/>
                      <a:pt x="1406346" y="170199"/>
                    </a:cubicBezTo>
                    <a:cubicBezTo>
                      <a:pt x="1406346" y="164121"/>
                      <a:pt x="1406346" y="164121"/>
                      <a:pt x="1400249" y="164121"/>
                    </a:cubicBezTo>
                    <a:cubicBezTo>
                      <a:pt x="1400249" y="164121"/>
                      <a:pt x="1406346" y="164121"/>
                      <a:pt x="1406346" y="158042"/>
                    </a:cubicBezTo>
                    <a:cubicBezTo>
                      <a:pt x="1412443" y="151963"/>
                      <a:pt x="1424637" y="151963"/>
                      <a:pt x="1430734" y="158042"/>
                    </a:cubicBezTo>
                    <a:cubicBezTo>
                      <a:pt x="1436831" y="170199"/>
                      <a:pt x="1436831" y="182356"/>
                      <a:pt x="1436831" y="194513"/>
                    </a:cubicBezTo>
                    <a:cubicBezTo>
                      <a:pt x="1442928" y="206670"/>
                      <a:pt x="1436831" y="212749"/>
                      <a:pt x="1424637" y="212749"/>
                    </a:cubicBezTo>
                    <a:cubicBezTo>
                      <a:pt x="1430734" y="212749"/>
                      <a:pt x="1430734" y="212749"/>
                      <a:pt x="1436831" y="212749"/>
                    </a:cubicBezTo>
                    <a:cubicBezTo>
                      <a:pt x="1442928" y="212749"/>
                      <a:pt x="1442928" y="212749"/>
                      <a:pt x="1442928" y="218828"/>
                    </a:cubicBezTo>
                    <a:cubicBezTo>
                      <a:pt x="1442928" y="224906"/>
                      <a:pt x="1442928" y="224906"/>
                      <a:pt x="1436831" y="224906"/>
                    </a:cubicBezTo>
                    <a:cubicBezTo>
                      <a:pt x="1424637" y="230985"/>
                      <a:pt x="1418540" y="224906"/>
                      <a:pt x="1406346" y="212749"/>
                    </a:cubicBezTo>
                    <a:cubicBezTo>
                      <a:pt x="1388055" y="200592"/>
                      <a:pt x="1388055" y="200592"/>
                      <a:pt x="1369764" y="206670"/>
                    </a:cubicBezTo>
                    <a:cubicBezTo>
                      <a:pt x="1381958" y="206670"/>
                      <a:pt x="1400249" y="212749"/>
                      <a:pt x="1406346" y="224906"/>
                    </a:cubicBezTo>
                    <a:cubicBezTo>
                      <a:pt x="1412443" y="237063"/>
                      <a:pt x="1406346" y="237063"/>
                      <a:pt x="1400249" y="243142"/>
                    </a:cubicBezTo>
                    <a:cubicBezTo>
                      <a:pt x="1388055" y="249220"/>
                      <a:pt x="1388055" y="243142"/>
                      <a:pt x="1388055" y="230985"/>
                    </a:cubicBezTo>
                    <a:cubicBezTo>
                      <a:pt x="1381958" y="243142"/>
                      <a:pt x="1375861" y="249220"/>
                      <a:pt x="1363667" y="255299"/>
                    </a:cubicBezTo>
                    <a:cubicBezTo>
                      <a:pt x="1369764" y="267456"/>
                      <a:pt x="1394152" y="279613"/>
                      <a:pt x="1369764" y="291770"/>
                    </a:cubicBezTo>
                    <a:cubicBezTo>
                      <a:pt x="1369764" y="291770"/>
                      <a:pt x="1363667" y="291770"/>
                      <a:pt x="1363667" y="291770"/>
                    </a:cubicBezTo>
                    <a:cubicBezTo>
                      <a:pt x="1357570" y="291770"/>
                      <a:pt x="1363667" y="285692"/>
                      <a:pt x="1357570" y="285692"/>
                    </a:cubicBezTo>
                    <a:cubicBezTo>
                      <a:pt x="1357570" y="285692"/>
                      <a:pt x="1357570" y="291770"/>
                      <a:pt x="1357570" y="291770"/>
                    </a:cubicBezTo>
                    <a:cubicBezTo>
                      <a:pt x="1357570" y="297849"/>
                      <a:pt x="1357570" y="297849"/>
                      <a:pt x="1363667" y="297849"/>
                    </a:cubicBezTo>
                    <a:cubicBezTo>
                      <a:pt x="1388055" y="297849"/>
                      <a:pt x="1400249" y="316084"/>
                      <a:pt x="1412443" y="328241"/>
                    </a:cubicBezTo>
                    <a:cubicBezTo>
                      <a:pt x="1412443" y="334320"/>
                      <a:pt x="1412443" y="334320"/>
                      <a:pt x="1412443" y="340399"/>
                    </a:cubicBezTo>
                    <a:cubicBezTo>
                      <a:pt x="1412443" y="340399"/>
                      <a:pt x="1400249" y="352556"/>
                      <a:pt x="1412443" y="340399"/>
                    </a:cubicBezTo>
                    <a:lnTo>
                      <a:pt x="1423892" y="345471"/>
                    </a:lnTo>
                    <a:lnTo>
                      <a:pt x="1423875" y="345717"/>
                    </a:lnTo>
                    <a:lnTo>
                      <a:pt x="1426719" y="347218"/>
                    </a:lnTo>
                    <a:lnTo>
                      <a:pt x="1430734" y="352556"/>
                    </a:lnTo>
                    <a:cubicBezTo>
                      <a:pt x="1424637" y="358634"/>
                      <a:pt x="1418540" y="364713"/>
                      <a:pt x="1430734" y="370791"/>
                    </a:cubicBezTo>
                    <a:cubicBezTo>
                      <a:pt x="1424637" y="364713"/>
                      <a:pt x="1424637" y="358634"/>
                      <a:pt x="1430734" y="352556"/>
                    </a:cubicBezTo>
                    <a:cubicBezTo>
                      <a:pt x="1442928" y="358634"/>
                      <a:pt x="1455122" y="376870"/>
                      <a:pt x="1467316" y="358634"/>
                    </a:cubicBezTo>
                    <a:cubicBezTo>
                      <a:pt x="1455122" y="370791"/>
                      <a:pt x="1442928" y="364713"/>
                      <a:pt x="1436831" y="352556"/>
                    </a:cubicBezTo>
                    <a:lnTo>
                      <a:pt x="1426719" y="347218"/>
                    </a:lnTo>
                    <a:lnTo>
                      <a:pt x="1426161" y="346477"/>
                    </a:lnTo>
                    <a:lnTo>
                      <a:pt x="1423892" y="345471"/>
                    </a:lnTo>
                    <a:lnTo>
                      <a:pt x="1424637" y="334320"/>
                    </a:lnTo>
                    <a:cubicBezTo>
                      <a:pt x="1430734" y="322163"/>
                      <a:pt x="1436831" y="310006"/>
                      <a:pt x="1455122" y="316084"/>
                    </a:cubicBezTo>
                    <a:cubicBezTo>
                      <a:pt x="1467316" y="322163"/>
                      <a:pt x="1479510" y="322163"/>
                      <a:pt x="1491704" y="316084"/>
                    </a:cubicBezTo>
                    <a:cubicBezTo>
                      <a:pt x="1491704" y="310006"/>
                      <a:pt x="1485607" y="310006"/>
                      <a:pt x="1485607" y="303927"/>
                    </a:cubicBezTo>
                    <a:cubicBezTo>
                      <a:pt x="1479510" y="297849"/>
                      <a:pt x="1479510" y="291770"/>
                      <a:pt x="1485607" y="291770"/>
                    </a:cubicBezTo>
                    <a:cubicBezTo>
                      <a:pt x="1497801" y="291770"/>
                      <a:pt x="1509995" y="291770"/>
                      <a:pt x="1522189" y="291770"/>
                    </a:cubicBezTo>
                    <a:cubicBezTo>
                      <a:pt x="1528286" y="291770"/>
                      <a:pt x="1528286" y="297849"/>
                      <a:pt x="1534383" y="297849"/>
                    </a:cubicBezTo>
                    <a:cubicBezTo>
                      <a:pt x="1534383" y="291770"/>
                      <a:pt x="1534383" y="291770"/>
                      <a:pt x="1534383" y="291770"/>
                    </a:cubicBezTo>
                    <a:cubicBezTo>
                      <a:pt x="1534383" y="285692"/>
                      <a:pt x="1528286" y="285692"/>
                      <a:pt x="1528286" y="285692"/>
                    </a:cubicBezTo>
                    <a:cubicBezTo>
                      <a:pt x="1522189" y="285692"/>
                      <a:pt x="1522189" y="285692"/>
                      <a:pt x="1516092" y="285692"/>
                    </a:cubicBezTo>
                    <a:cubicBezTo>
                      <a:pt x="1503898" y="273534"/>
                      <a:pt x="1516092" y="261377"/>
                      <a:pt x="1509995" y="255299"/>
                    </a:cubicBezTo>
                    <a:cubicBezTo>
                      <a:pt x="1509995" y="249220"/>
                      <a:pt x="1516092" y="249220"/>
                      <a:pt x="1522189" y="249220"/>
                    </a:cubicBezTo>
                    <a:cubicBezTo>
                      <a:pt x="1534383" y="255299"/>
                      <a:pt x="1546577" y="255299"/>
                      <a:pt x="1552674" y="267456"/>
                    </a:cubicBezTo>
                    <a:cubicBezTo>
                      <a:pt x="1558771" y="273534"/>
                      <a:pt x="1564868" y="285692"/>
                      <a:pt x="1577062" y="285692"/>
                    </a:cubicBezTo>
                    <a:cubicBezTo>
                      <a:pt x="1583159" y="285692"/>
                      <a:pt x="1583159" y="285692"/>
                      <a:pt x="1583159" y="279613"/>
                    </a:cubicBezTo>
                    <a:cubicBezTo>
                      <a:pt x="1595353" y="273534"/>
                      <a:pt x="1607547" y="273534"/>
                      <a:pt x="1613644" y="285692"/>
                    </a:cubicBezTo>
                    <a:cubicBezTo>
                      <a:pt x="1613644" y="291770"/>
                      <a:pt x="1613644" y="297849"/>
                      <a:pt x="1619741" y="297849"/>
                    </a:cubicBezTo>
                    <a:cubicBezTo>
                      <a:pt x="1631935" y="303927"/>
                      <a:pt x="1625838" y="316084"/>
                      <a:pt x="1625838" y="328241"/>
                    </a:cubicBezTo>
                    <a:cubicBezTo>
                      <a:pt x="1613644" y="334320"/>
                      <a:pt x="1607547" y="328241"/>
                      <a:pt x="1601450" y="322163"/>
                    </a:cubicBezTo>
                    <a:cubicBezTo>
                      <a:pt x="1601450" y="328241"/>
                      <a:pt x="1607547" y="328241"/>
                      <a:pt x="1607547" y="334320"/>
                    </a:cubicBezTo>
                    <a:cubicBezTo>
                      <a:pt x="1613644" y="340399"/>
                      <a:pt x="1607547" y="340399"/>
                      <a:pt x="1607547" y="346477"/>
                    </a:cubicBezTo>
                    <a:cubicBezTo>
                      <a:pt x="1613644" y="334320"/>
                      <a:pt x="1625838" y="328241"/>
                      <a:pt x="1638032" y="334320"/>
                    </a:cubicBezTo>
                    <a:lnTo>
                      <a:pt x="1653031" y="336359"/>
                    </a:lnTo>
                    <a:lnTo>
                      <a:pt x="1656323" y="340399"/>
                    </a:lnTo>
                    <a:lnTo>
                      <a:pt x="1656690" y="340557"/>
                    </a:lnTo>
                    <a:lnTo>
                      <a:pt x="1662420" y="352556"/>
                    </a:lnTo>
                    <a:cubicBezTo>
                      <a:pt x="1662420" y="358634"/>
                      <a:pt x="1662420" y="370791"/>
                      <a:pt x="1674614" y="358634"/>
                    </a:cubicBezTo>
                    <a:cubicBezTo>
                      <a:pt x="1680711" y="358634"/>
                      <a:pt x="1686808" y="364713"/>
                      <a:pt x="1686808" y="364713"/>
                    </a:cubicBezTo>
                    <a:cubicBezTo>
                      <a:pt x="1683760" y="355595"/>
                      <a:pt x="1679187" y="351036"/>
                      <a:pt x="1673852" y="347997"/>
                    </a:cubicBezTo>
                    <a:lnTo>
                      <a:pt x="1656690" y="340557"/>
                    </a:lnTo>
                    <a:lnTo>
                      <a:pt x="1654799" y="336599"/>
                    </a:lnTo>
                    <a:lnTo>
                      <a:pt x="1653031" y="336359"/>
                    </a:lnTo>
                    <a:lnTo>
                      <a:pt x="1646416" y="328241"/>
                    </a:lnTo>
                    <a:cubicBezTo>
                      <a:pt x="1645653" y="323683"/>
                      <a:pt x="1647178" y="319124"/>
                      <a:pt x="1650226" y="316084"/>
                    </a:cubicBezTo>
                    <a:cubicBezTo>
                      <a:pt x="1662420" y="310006"/>
                      <a:pt x="1662420" y="303927"/>
                      <a:pt x="1674614" y="297849"/>
                    </a:cubicBezTo>
                    <a:cubicBezTo>
                      <a:pt x="1686808" y="297849"/>
                      <a:pt x="1699002" y="297849"/>
                      <a:pt x="1699002" y="316084"/>
                    </a:cubicBezTo>
                    <a:cubicBezTo>
                      <a:pt x="1699002" y="322163"/>
                      <a:pt x="1705099" y="334320"/>
                      <a:pt x="1705099" y="340399"/>
                    </a:cubicBezTo>
                    <a:cubicBezTo>
                      <a:pt x="1717293" y="322163"/>
                      <a:pt x="1735584" y="328241"/>
                      <a:pt x="1747778" y="334320"/>
                    </a:cubicBezTo>
                    <a:cubicBezTo>
                      <a:pt x="1766069" y="334320"/>
                      <a:pt x="1753875" y="352556"/>
                      <a:pt x="1753875" y="358634"/>
                    </a:cubicBezTo>
                    <a:cubicBezTo>
                      <a:pt x="1753875" y="358634"/>
                      <a:pt x="1753875" y="364713"/>
                      <a:pt x="1753875" y="364713"/>
                    </a:cubicBezTo>
                    <a:cubicBezTo>
                      <a:pt x="1759972" y="376870"/>
                      <a:pt x="1766069" y="376870"/>
                      <a:pt x="1778263" y="370791"/>
                    </a:cubicBezTo>
                    <a:cubicBezTo>
                      <a:pt x="1802651" y="364713"/>
                      <a:pt x="1833136" y="370791"/>
                      <a:pt x="1863621" y="376870"/>
                    </a:cubicBezTo>
                    <a:cubicBezTo>
                      <a:pt x="1869718" y="376870"/>
                      <a:pt x="1869718" y="376870"/>
                      <a:pt x="1875815" y="370791"/>
                    </a:cubicBezTo>
                    <a:cubicBezTo>
                      <a:pt x="1875815" y="364713"/>
                      <a:pt x="1881912" y="364713"/>
                      <a:pt x="1875815" y="358634"/>
                    </a:cubicBezTo>
                    <a:cubicBezTo>
                      <a:pt x="1869718" y="358634"/>
                      <a:pt x="1869718" y="352556"/>
                      <a:pt x="1863621" y="352556"/>
                    </a:cubicBezTo>
                    <a:cubicBezTo>
                      <a:pt x="1857524" y="340399"/>
                      <a:pt x="1857524" y="328241"/>
                      <a:pt x="1863621" y="322163"/>
                    </a:cubicBezTo>
                    <a:cubicBezTo>
                      <a:pt x="1869718" y="316084"/>
                      <a:pt x="1881912" y="328241"/>
                      <a:pt x="1888009" y="328241"/>
                    </a:cubicBezTo>
                    <a:cubicBezTo>
                      <a:pt x="1894106" y="334320"/>
                      <a:pt x="1894106" y="340399"/>
                      <a:pt x="1900203" y="346477"/>
                    </a:cubicBezTo>
                    <a:cubicBezTo>
                      <a:pt x="1906300" y="352556"/>
                      <a:pt x="1906300" y="358634"/>
                      <a:pt x="1918494" y="352556"/>
                    </a:cubicBezTo>
                    <a:cubicBezTo>
                      <a:pt x="1918494" y="352556"/>
                      <a:pt x="1924591" y="352556"/>
                      <a:pt x="1924591" y="352556"/>
                    </a:cubicBezTo>
                    <a:cubicBezTo>
                      <a:pt x="1930688" y="352556"/>
                      <a:pt x="1942882" y="346477"/>
                      <a:pt x="1948979" y="358634"/>
                    </a:cubicBezTo>
                    <a:cubicBezTo>
                      <a:pt x="1955076" y="370791"/>
                      <a:pt x="1942882" y="370791"/>
                      <a:pt x="1936785" y="376870"/>
                    </a:cubicBezTo>
                    <a:cubicBezTo>
                      <a:pt x="1930688" y="385988"/>
                      <a:pt x="1927640" y="393586"/>
                      <a:pt x="1928402" y="400424"/>
                    </a:cubicBezTo>
                    <a:lnTo>
                      <a:pt x="1931580" y="404594"/>
                    </a:lnTo>
                    <a:lnTo>
                      <a:pt x="1930688" y="407263"/>
                    </a:lnTo>
                    <a:cubicBezTo>
                      <a:pt x="1930688" y="413341"/>
                      <a:pt x="1933737" y="414861"/>
                      <a:pt x="1937547" y="414861"/>
                    </a:cubicBezTo>
                    <a:lnTo>
                      <a:pt x="1939236" y="414636"/>
                    </a:lnTo>
                    <a:lnTo>
                      <a:pt x="1942882" y="419420"/>
                    </a:lnTo>
                    <a:cubicBezTo>
                      <a:pt x="1942882" y="425498"/>
                      <a:pt x="1948979" y="425498"/>
                      <a:pt x="1955076" y="425498"/>
                    </a:cubicBezTo>
                    <a:cubicBezTo>
                      <a:pt x="1955076" y="419420"/>
                      <a:pt x="1955076" y="413341"/>
                      <a:pt x="1961173" y="413341"/>
                    </a:cubicBezTo>
                    <a:cubicBezTo>
                      <a:pt x="1955076" y="413341"/>
                      <a:pt x="1948979" y="413341"/>
                      <a:pt x="1948979" y="413341"/>
                    </a:cubicBezTo>
                    <a:lnTo>
                      <a:pt x="1939236" y="414636"/>
                    </a:lnTo>
                    <a:lnTo>
                      <a:pt x="1931580" y="404594"/>
                    </a:lnTo>
                    <a:lnTo>
                      <a:pt x="1935261" y="393586"/>
                    </a:lnTo>
                    <a:cubicBezTo>
                      <a:pt x="1938309" y="390546"/>
                      <a:pt x="1942882" y="389027"/>
                      <a:pt x="1948979" y="389027"/>
                    </a:cubicBezTo>
                    <a:cubicBezTo>
                      <a:pt x="1955076" y="389027"/>
                      <a:pt x="1955076" y="395105"/>
                      <a:pt x="1961173" y="389027"/>
                    </a:cubicBezTo>
                    <a:cubicBezTo>
                      <a:pt x="1985561" y="382948"/>
                      <a:pt x="1985561" y="382948"/>
                      <a:pt x="1997755" y="401184"/>
                    </a:cubicBezTo>
                    <a:cubicBezTo>
                      <a:pt x="1991658" y="395105"/>
                      <a:pt x="1991658" y="395105"/>
                      <a:pt x="1997755" y="389027"/>
                    </a:cubicBezTo>
                    <a:cubicBezTo>
                      <a:pt x="1997755" y="382948"/>
                      <a:pt x="2003852" y="382948"/>
                      <a:pt x="2022143" y="389027"/>
                    </a:cubicBezTo>
                    <a:cubicBezTo>
                      <a:pt x="2009949" y="382948"/>
                      <a:pt x="2009949" y="376870"/>
                      <a:pt x="2016046" y="364713"/>
                    </a:cubicBezTo>
                    <a:cubicBezTo>
                      <a:pt x="2003852" y="370791"/>
                      <a:pt x="1997755" y="382948"/>
                      <a:pt x="1991658" y="376870"/>
                    </a:cubicBezTo>
                    <a:cubicBezTo>
                      <a:pt x="1985561" y="376870"/>
                      <a:pt x="1985561" y="376870"/>
                      <a:pt x="1985561" y="370791"/>
                    </a:cubicBezTo>
                    <a:cubicBezTo>
                      <a:pt x="1979464" y="364713"/>
                      <a:pt x="1985561" y="352556"/>
                      <a:pt x="1973367" y="352556"/>
                    </a:cubicBezTo>
                    <a:cubicBezTo>
                      <a:pt x="1967270" y="346477"/>
                      <a:pt x="1967270" y="340399"/>
                      <a:pt x="1967270" y="334320"/>
                    </a:cubicBezTo>
                    <a:cubicBezTo>
                      <a:pt x="1967270" y="334320"/>
                      <a:pt x="1967270" y="334320"/>
                      <a:pt x="1973367" y="334320"/>
                    </a:cubicBezTo>
                    <a:cubicBezTo>
                      <a:pt x="1991658" y="340399"/>
                      <a:pt x="2016046" y="352556"/>
                      <a:pt x="2040434" y="340399"/>
                    </a:cubicBezTo>
                    <a:cubicBezTo>
                      <a:pt x="2052628" y="340399"/>
                      <a:pt x="2077016" y="358634"/>
                      <a:pt x="2077016" y="370791"/>
                    </a:cubicBezTo>
                    <a:cubicBezTo>
                      <a:pt x="2077016" y="382948"/>
                      <a:pt x="2070919" y="382948"/>
                      <a:pt x="2064822" y="382948"/>
                    </a:cubicBezTo>
                    <a:lnTo>
                      <a:pt x="2055347" y="388288"/>
                    </a:lnTo>
                    <a:lnTo>
                      <a:pt x="2052628" y="389027"/>
                    </a:lnTo>
                    <a:lnTo>
                      <a:pt x="2050799" y="390850"/>
                    </a:lnTo>
                    <a:lnTo>
                      <a:pt x="2047293" y="392826"/>
                    </a:lnTo>
                    <a:cubicBezTo>
                      <a:pt x="2041958" y="396625"/>
                      <a:pt x="2037386" y="401184"/>
                      <a:pt x="2034337" y="407263"/>
                    </a:cubicBezTo>
                    <a:lnTo>
                      <a:pt x="2050799" y="390850"/>
                    </a:lnTo>
                    <a:lnTo>
                      <a:pt x="2055347" y="388288"/>
                    </a:lnTo>
                    <a:lnTo>
                      <a:pt x="2061011" y="386747"/>
                    </a:lnTo>
                    <a:cubicBezTo>
                      <a:pt x="2063298" y="385988"/>
                      <a:pt x="2064822" y="385988"/>
                      <a:pt x="2064822" y="389027"/>
                    </a:cubicBezTo>
                    <a:cubicBezTo>
                      <a:pt x="2070919" y="395105"/>
                      <a:pt x="2077016" y="407263"/>
                      <a:pt x="2064822" y="413341"/>
                    </a:cubicBezTo>
                    <a:cubicBezTo>
                      <a:pt x="2052628" y="419420"/>
                      <a:pt x="2040434" y="437655"/>
                      <a:pt x="2022143" y="425498"/>
                    </a:cubicBezTo>
                    <a:cubicBezTo>
                      <a:pt x="2009949" y="425498"/>
                      <a:pt x="1997755" y="431577"/>
                      <a:pt x="1985561" y="437655"/>
                    </a:cubicBezTo>
                    <a:cubicBezTo>
                      <a:pt x="1991658" y="437655"/>
                      <a:pt x="1997755" y="431577"/>
                      <a:pt x="2003852" y="431577"/>
                    </a:cubicBezTo>
                    <a:cubicBezTo>
                      <a:pt x="2009949" y="431577"/>
                      <a:pt x="2016046" y="437655"/>
                      <a:pt x="2016046" y="443734"/>
                    </a:cubicBezTo>
                    <a:cubicBezTo>
                      <a:pt x="2016046" y="449812"/>
                      <a:pt x="2009949" y="449812"/>
                      <a:pt x="2003852" y="449812"/>
                    </a:cubicBezTo>
                    <a:cubicBezTo>
                      <a:pt x="1991658" y="449812"/>
                      <a:pt x="1991658" y="474127"/>
                      <a:pt x="1979464" y="468048"/>
                    </a:cubicBezTo>
                    <a:cubicBezTo>
                      <a:pt x="1973367" y="474127"/>
                      <a:pt x="1979464" y="468048"/>
                      <a:pt x="1979464" y="474127"/>
                    </a:cubicBezTo>
                    <a:cubicBezTo>
                      <a:pt x="1985561" y="480205"/>
                      <a:pt x="1991658" y="486284"/>
                      <a:pt x="1979464" y="486284"/>
                    </a:cubicBezTo>
                    <a:cubicBezTo>
                      <a:pt x="1997755" y="480205"/>
                      <a:pt x="2009949" y="504520"/>
                      <a:pt x="2028240" y="498441"/>
                    </a:cubicBezTo>
                    <a:cubicBezTo>
                      <a:pt x="2028240" y="492362"/>
                      <a:pt x="2016046" y="486284"/>
                      <a:pt x="2022143" y="480205"/>
                    </a:cubicBezTo>
                    <a:cubicBezTo>
                      <a:pt x="2028240" y="474127"/>
                      <a:pt x="2034337" y="474127"/>
                      <a:pt x="2040434" y="474127"/>
                    </a:cubicBezTo>
                    <a:cubicBezTo>
                      <a:pt x="2040434" y="480205"/>
                      <a:pt x="2046531" y="480205"/>
                      <a:pt x="2046531" y="474127"/>
                    </a:cubicBezTo>
                    <a:cubicBezTo>
                      <a:pt x="2052628" y="468048"/>
                      <a:pt x="2046531" y="461970"/>
                      <a:pt x="2040434" y="461970"/>
                    </a:cubicBezTo>
                    <a:cubicBezTo>
                      <a:pt x="2040434" y="461970"/>
                      <a:pt x="2034337" y="461970"/>
                      <a:pt x="2028240" y="461970"/>
                    </a:cubicBezTo>
                    <a:cubicBezTo>
                      <a:pt x="2022143" y="461970"/>
                      <a:pt x="2016046" y="455891"/>
                      <a:pt x="2016046" y="449812"/>
                    </a:cubicBezTo>
                    <a:cubicBezTo>
                      <a:pt x="2016046" y="443734"/>
                      <a:pt x="2022143" y="437655"/>
                      <a:pt x="2022143" y="437655"/>
                    </a:cubicBezTo>
                    <a:cubicBezTo>
                      <a:pt x="2052628" y="431577"/>
                      <a:pt x="2077016" y="401184"/>
                      <a:pt x="2107501" y="407263"/>
                    </a:cubicBezTo>
                    <a:cubicBezTo>
                      <a:pt x="2125792" y="407263"/>
                      <a:pt x="2144083" y="401184"/>
                      <a:pt x="2156277" y="389027"/>
                    </a:cubicBezTo>
                    <a:cubicBezTo>
                      <a:pt x="2168471" y="382948"/>
                      <a:pt x="2198956" y="395105"/>
                      <a:pt x="2205053" y="407263"/>
                    </a:cubicBezTo>
                    <a:cubicBezTo>
                      <a:pt x="2205053" y="413341"/>
                      <a:pt x="2205053" y="419420"/>
                      <a:pt x="2198956" y="419420"/>
                    </a:cubicBezTo>
                    <a:cubicBezTo>
                      <a:pt x="2198956" y="419420"/>
                      <a:pt x="2198956" y="419420"/>
                      <a:pt x="2192859" y="419420"/>
                    </a:cubicBezTo>
                    <a:cubicBezTo>
                      <a:pt x="2198956" y="425498"/>
                      <a:pt x="2198956" y="425498"/>
                      <a:pt x="2198956" y="425498"/>
                    </a:cubicBezTo>
                    <a:cubicBezTo>
                      <a:pt x="2205053" y="419420"/>
                      <a:pt x="2211150" y="413341"/>
                      <a:pt x="2217247" y="407263"/>
                    </a:cubicBezTo>
                    <a:cubicBezTo>
                      <a:pt x="2223344" y="401184"/>
                      <a:pt x="2229441" y="401184"/>
                      <a:pt x="2235538" y="407263"/>
                    </a:cubicBezTo>
                    <a:cubicBezTo>
                      <a:pt x="2247732" y="419420"/>
                      <a:pt x="2253829" y="407263"/>
                      <a:pt x="2266023" y="401184"/>
                    </a:cubicBezTo>
                    <a:cubicBezTo>
                      <a:pt x="2266023" y="401184"/>
                      <a:pt x="2266023" y="395105"/>
                      <a:pt x="2266023" y="395105"/>
                    </a:cubicBezTo>
                    <a:cubicBezTo>
                      <a:pt x="2247732" y="407263"/>
                      <a:pt x="2235538" y="407263"/>
                      <a:pt x="2217247" y="401184"/>
                    </a:cubicBezTo>
                    <a:cubicBezTo>
                      <a:pt x="2211150" y="395105"/>
                      <a:pt x="2198956" y="407263"/>
                      <a:pt x="2198956" y="395105"/>
                    </a:cubicBezTo>
                    <a:cubicBezTo>
                      <a:pt x="2192859" y="382948"/>
                      <a:pt x="2205053" y="376870"/>
                      <a:pt x="2217247" y="376870"/>
                    </a:cubicBezTo>
                    <a:cubicBezTo>
                      <a:pt x="2217247" y="376870"/>
                      <a:pt x="2217247" y="376870"/>
                      <a:pt x="2217247" y="370791"/>
                    </a:cubicBezTo>
                    <a:cubicBezTo>
                      <a:pt x="2217247" y="370791"/>
                      <a:pt x="2211150" y="370791"/>
                      <a:pt x="2211150" y="370791"/>
                    </a:cubicBezTo>
                    <a:cubicBezTo>
                      <a:pt x="2211150" y="370791"/>
                      <a:pt x="2211150" y="370791"/>
                      <a:pt x="2211150" y="364713"/>
                    </a:cubicBezTo>
                    <a:cubicBezTo>
                      <a:pt x="2211150" y="364713"/>
                      <a:pt x="2211150" y="358634"/>
                      <a:pt x="2205053" y="358634"/>
                    </a:cubicBezTo>
                    <a:cubicBezTo>
                      <a:pt x="2205053" y="358634"/>
                      <a:pt x="2205053" y="364713"/>
                      <a:pt x="2205053" y="364713"/>
                    </a:cubicBezTo>
                    <a:cubicBezTo>
                      <a:pt x="2192859" y="370791"/>
                      <a:pt x="2192859" y="389027"/>
                      <a:pt x="2180665" y="370791"/>
                    </a:cubicBezTo>
                    <a:cubicBezTo>
                      <a:pt x="2174568" y="389027"/>
                      <a:pt x="2168471" y="382948"/>
                      <a:pt x="2156277" y="376870"/>
                    </a:cubicBezTo>
                    <a:cubicBezTo>
                      <a:pt x="2150180" y="376870"/>
                      <a:pt x="2144083" y="376870"/>
                      <a:pt x="2144083" y="370791"/>
                    </a:cubicBezTo>
                    <a:cubicBezTo>
                      <a:pt x="2144083" y="358634"/>
                      <a:pt x="2150180" y="352556"/>
                      <a:pt x="2156277" y="352556"/>
                    </a:cubicBezTo>
                    <a:cubicBezTo>
                      <a:pt x="2168471" y="346477"/>
                      <a:pt x="2168471" y="340399"/>
                      <a:pt x="2174568" y="334320"/>
                    </a:cubicBezTo>
                    <a:cubicBezTo>
                      <a:pt x="2174568" y="328241"/>
                      <a:pt x="2174568" y="328241"/>
                      <a:pt x="2174568" y="328241"/>
                    </a:cubicBezTo>
                    <a:cubicBezTo>
                      <a:pt x="2192859" y="303927"/>
                      <a:pt x="2217247" y="316084"/>
                      <a:pt x="2241635" y="316084"/>
                    </a:cubicBezTo>
                    <a:cubicBezTo>
                      <a:pt x="2229441" y="297849"/>
                      <a:pt x="2247732" y="297849"/>
                      <a:pt x="2259926" y="291770"/>
                    </a:cubicBezTo>
                    <a:cubicBezTo>
                      <a:pt x="2253829" y="291770"/>
                      <a:pt x="2259926" y="273534"/>
                      <a:pt x="2247732" y="273534"/>
                    </a:cubicBezTo>
                    <a:cubicBezTo>
                      <a:pt x="2247732" y="273534"/>
                      <a:pt x="2241635" y="267456"/>
                      <a:pt x="2241635" y="267456"/>
                    </a:cubicBezTo>
                    <a:cubicBezTo>
                      <a:pt x="2235538" y="255299"/>
                      <a:pt x="2229441" y="243142"/>
                      <a:pt x="2247732" y="237063"/>
                    </a:cubicBezTo>
                    <a:cubicBezTo>
                      <a:pt x="2253829" y="237063"/>
                      <a:pt x="2253829" y="230985"/>
                      <a:pt x="2253829" y="218828"/>
                    </a:cubicBezTo>
                    <a:cubicBezTo>
                      <a:pt x="2253829" y="230985"/>
                      <a:pt x="2247732" y="230985"/>
                      <a:pt x="2241635" y="237063"/>
                    </a:cubicBezTo>
                    <a:cubicBezTo>
                      <a:pt x="2211150" y="249220"/>
                      <a:pt x="2186762" y="243142"/>
                      <a:pt x="2156277" y="230985"/>
                    </a:cubicBezTo>
                    <a:cubicBezTo>
                      <a:pt x="2144083" y="224906"/>
                      <a:pt x="2150180" y="218828"/>
                      <a:pt x="2156277" y="212749"/>
                    </a:cubicBezTo>
                    <a:cubicBezTo>
                      <a:pt x="2156277" y="200592"/>
                      <a:pt x="2168471" y="194513"/>
                      <a:pt x="2162374" y="182356"/>
                    </a:cubicBezTo>
                    <a:cubicBezTo>
                      <a:pt x="2156277" y="176278"/>
                      <a:pt x="2168471" y="176278"/>
                      <a:pt x="2168471" y="176278"/>
                    </a:cubicBezTo>
                    <a:cubicBezTo>
                      <a:pt x="2186762" y="182356"/>
                      <a:pt x="2198956" y="182356"/>
                      <a:pt x="2211150" y="176278"/>
                    </a:cubicBezTo>
                    <a:cubicBezTo>
                      <a:pt x="2223344" y="170199"/>
                      <a:pt x="2229441" y="176278"/>
                      <a:pt x="2229441" y="182356"/>
                    </a:cubicBezTo>
                    <a:cubicBezTo>
                      <a:pt x="2235538" y="188435"/>
                      <a:pt x="2229441" y="194513"/>
                      <a:pt x="2223344" y="200592"/>
                    </a:cubicBezTo>
                    <a:cubicBezTo>
                      <a:pt x="2217247" y="206670"/>
                      <a:pt x="2211150" y="206670"/>
                      <a:pt x="2205053" y="206670"/>
                    </a:cubicBezTo>
                    <a:cubicBezTo>
                      <a:pt x="2198956" y="206670"/>
                      <a:pt x="2186762" y="206670"/>
                      <a:pt x="2180665" y="212749"/>
                    </a:cubicBezTo>
                    <a:cubicBezTo>
                      <a:pt x="2192859" y="218828"/>
                      <a:pt x="2198956" y="218828"/>
                      <a:pt x="2211150" y="218828"/>
                    </a:cubicBezTo>
                    <a:cubicBezTo>
                      <a:pt x="2217247" y="218828"/>
                      <a:pt x="2229441" y="218828"/>
                      <a:pt x="2223344" y="206670"/>
                    </a:cubicBezTo>
                    <a:cubicBezTo>
                      <a:pt x="2223344" y="194513"/>
                      <a:pt x="2235538" y="188435"/>
                      <a:pt x="2247732" y="188435"/>
                    </a:cubicBezTo>
                    <a:cubicBezTo>
                      <a:pt x="2259926" y="188435"/>
                      <a:pt x="2272120" y="182356"/>
                      <a:pt x="2278217" y="164121"/>
                    </a:cubicBezTo>
                    <a:cubicBezTo>
                      <a:pt x="2284314" y="164121"/>
                      <a:pt x="2284314" y="158042"/>
                      <a:pt x="2290411" y="158042"/>
                    </a:cubicBezTo>
                    <a:cubicBezTo>
                      <a:pt x="2314799" y="164121"/>
                      <a:pt x="2326993" y="158042"/>
                      <a:pt x="2333090" y="139806"/>
                    </a:cubicBezTo>
                    <a:cubicBezTo>
                      <a:pt x="2333090" y="127649"/>
                      <a:pt x="2345284" y="139806"/>
                      <a:pt x="2351381" y="127649"/>
                    </a:cubicBezTo>
                    <a:cubicBezTo>
                      <a:pt x="2333090" y="115492"/>
                      <a:pt x="2326993" y="97256"/>
                      <a:pt x="2302605" y="97256"/>
                    </a:cubicBezTo>
                    <a:cubicBezTo>
                      <a:pt x="2296508" y="91178"/>
                      <a:pt x="2290411" y="91178"/>
                      <a:pt x="2284314" y="85099"/>
                    </a:cubicBezTo>
                    <a:cubicBezTo>
                      <a:pt x="2290411" y="54707"/>
                      <a:pt x="2308702" y="79021"/>
                      <a:pt x="2314799" y="79021"/>
                    </a:cubicBezTo>
                    <a:cubicBezTo>
                      <a:pt x="2314799" y="72942"/>
                      <a:pt x="2302605" y="72942"/>
                      <a:pt x="2302605" y="66864"/>
                    </a:cubicBezTo>
                    <a:cubicBezTo>
                      <a:pt x="2308702" y="54707"/>
                      <a:pt x="2320896" y="48628"/>
                      <a:pt x="2333090" y="48628"/>
                    </a:cubicBezTo>
                    <a:cubicBezTo>
                      <a:pt x="2345284" y="48628"/>
                      <a:pt x="2357478" y="48628"/>
                      <a:pt x="2369672" y="54707"/>
                    </a:cubicBezTo>
                    <a:cubicBezTo>
                      <a:pt x="2375769" y="60785"/>
                      <a:pt x="2381866" y="66864"/>
                      <a:pt x="2387963" y="54707"/>
                    </a:cubicBezTo>
                    <a:cubicBezTo>
                      <a:pt x="2387963" y="54707"/>
                      <a:pt x="2394060" y="54707"/>
                      <a:pt x="2394060" y="54707"/>
                    </a:cubicBezTo>
                    <a:cubicBezTo>
                      <a:pt x="2412351" y="54707"/>
                      <a:pt x="2418448" y="36471"/>
                      <a:pt x="2430642" y="24314"/>
                    </a:cubicBezTo>
                    <a:cubicBezTo>
                      <a:pt x="2436739" y="24314"/>
                      <a:pt x="2442836" y="24314"/>
                      <a:pt x="2442836" y="30392"/>
                    </a:cubicBezTo>
                    <a:cubicBezTo>
                      <a:pt x="2448933" y="30392"/>
                      <a:pt x="2455030" y="36471"/>
                      <a:pt x="2467224" y="30392"/>
                    </a:cubicBezTo>
                    <a:cubicBezTo>
                      <a:pt x="2473321" y="30392"/>
                      <a:pt x="2479418" y="30392"/>
                      <a:pt x="2485515" y="36471"/>
                    </a:cubicBezTo>
                    <a:cubicBezTo>
                      <a:pt x="2497709" y="48628"/>
                      <a:pt x="2516000" y="54707"/>
                      <a:pt x="2509903" y="72942"/>
                    </a:cubicBezTo>
                    <a:cubicBezTo>
                      <a:pt x="2516000" y="66864"/>
                      <a:pt x="2534291" y="72942"/>
                      <a:pt x="2528194" y="54707"/>
                    </a:cubicBezTo>
                    <a:cubicBezTo>
                      <a:pt x="2528194" y="54707"/>
                      <a:pt x="2528194" y="54707"/>
                      <a:pt x="2528194" y="48628"/>
                    </a:cubicBezTo>
                    <a:cubicBezTo>
                      <a:pt x="2540388" y="42550"/>
                      <a:pt x="2546485" y="54707"/>
                      <a:pt x="2558679" y="54707"/>
                    </a:cubicBezTo>
                    <a:cubicBezTo>
                      <a:pt x="2564776" y="54707"/>
                      <a:pt x="2576970" y="60785"/>
                      <a:pt x="2570873" y="42550"/>
                    </a:cubicBezTo>
                    <a:cubicBezTo>
                      <a:pt x="2570873" y="30392"/>
                      <a:pt x="2583067" y="30392"/>
                      <a:pt x="2589164" y="36471"/>
                    </a:cubicBezTo>
                    <a:cubicBezTo>
                      <a:pt x="2601358" y="42550"/>
                      <a:pt x="2613552" y="42550"/>
                      <a:pt x="2625746" y="36471"/>
                    </a:cubicBezTo>
                    <a:cubicBezTo>
                      <a:pt x="2625746" y="36471"/>
                      <a:pt x="2631843" y="36471"/>
                      <a:pt x="2631843" y="36471"/>
                    </a:cubicBezTo>
                    <a:cubicBezTo>
                      <a:pt x="2656231" y="54707"/>
                      <a:pt x="2674522" y="30392"/>
                      <a:pt x="2698910" y="36471"/>
                    </a:cubicBezTo>
                    <a:cubicBezTo>
                      <a:pt x="2705007" y="36471"/>
                      <a:pt x="2705007" y="30392"/>
                      <a:pt x="2711104" y="30392"/>
                    </a:cubicBezTo>
                    <a:cubicBezTo>
                      <a:pt x="2717201" y="30392"/>
                      <a:pt x="2723298" y="24314"/>
                      <a:pt x="2729395" y="24314"/>
                    </a:cubicBezTo>
                    <a:cubicBezTo>
                      <a:pt x="2741589" y="24314"/>
                      <a:pt x="2753783" y="24314"/>
                      <a:pt x="2765977" y="24314"/>
                    </a:cubicBezTo>
                    <a:cubicBezTo>
                      <a:pt x="2772074" y="30392"/>
                      <a:pt x="2784268" y="12157"/>
                      <a:pt x="2796462" y="12157"/>
                    </a:cubicBezTo>
                    <a:cubicBezTo>
                      <a:pt x="2808656" y="6078"/>
                      <a:pt x="2820850" y="6078"/>
                      <a:pt x="2833044" y="6078"/>
                    </a:cubicBezTo>
                    <a:cubicBezTo>
                      <a:pt x="2839141" y="6078"/>
                      <a:pt x="2839141" y="6078"/>
                      <a:pt x="2845238" y="6078"/>
                    </a:cubicBezTo>
                    <a:cubicBezTo>
                      <a:pt x="2845238" y="6078"/>
                      <a:pt x="2851335" y="12157"/>
                      <a:pt x="2851335" y="12157"/>
                    </a:cubicBezTo>
                    <a:cubicBezTo>
                      <a:pt x="2857432" y="12157"/>
                      <a:pt x="2863529" y="12157"/>
                      <a:pt x="2869626" y="12157"/>
                    </a:cubicBezTo>
                    <a:cubicBezTo>
                      <a:pt x="2869626" y="18235"/>
                      <a:pt x="2869626" y="18235"/>
                      <a:pt x="2869626" y="18235"/>
                    </a:cubicBezTo>
                    <a:cubicBezTo>
                      <a:pt x="2881820" y="24314"/>
                      <a:pt x="2894014" y="24314"/>
                      <a:pt x="2912305" y="24314"/>
                    </a:cubicBezTo>
                    <a:cubicBezTo>
                      <a:pt x="2924499" y="24314"/>
                      <a:pt x="2942791" y="30392"/>
                      <a:pt x="2954985" y="30392"/>
                    </a:cubicBezTo>
                    <a:cubicBezTo>
                      <a:pt x="2967179" y="36471"/>
                      <a:pt x="2973276" y="36471"/>
                      <a:pt x="2985470" y="36471"/>
                    </a:cubicBezTo>
                    <a:cubicBezTo>
                      <a:pt x="2991567" y="36471"/>
                      <a:pt x="2991567" y="42550"/>
                      <a:pt x="2997664" y="42550"/>
                    </a:cubicBezTo>
                    <a:cubicBezTo>
                      <a:pt x="3009858" y="42550"/>
                      <a:pt x="3015955" y="36471"/>
                      <a:pt x="3003761" y="24314"/>
                    </a:cubicBezTo>
                    <a:cubicBezTo>
                      <a:pt x="3003761" y="18235"/>
                      <a:pt x="2997664" y="18235"/>
                      <a:pt x="2997664" y="12157"/>
                    </a:cubicBezTo>
                    <a:cubicBezTo>
                      <a:pt x="3003761" y="6078"/>
                      <a:pt x="3009858" y="0"/>
                      <a:pt x="3022052" y="0"/>
                    </a:cubicBez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noAutofit/>
              </a:bodyPr>
              <a:lstStyle/>
              <a:p>
                <a:endParaRPr lang="zh-CN" altLang="en-US" dirty="0"/>
              </a:p>
            </p:txBody>
          </p:sp>
        </p:grpSp>
        <p:grpSp>
          <p:nvGrpSpPr>
            <p:cNvPr id="32" name="组合 31">
              <a:extLst>
                <a:ext uri="{FF2B5EF4-FFF2-40B4-BE49-F238E27FC236}">
                  <a16:creationId xmlns:a16="http://schemas.microsoft.com/office/drawing/2014/main" id="{1166C9D4-3277-8F85-46C7-4C350F612418}"/>
                </a:ext>
              </a:extLst>
            </p:cNvPr>
            <p:cNvGrpSpPr/>
            <p:nvPr/>
          </p:nvGrpSpPr>
          <p:grpSpPr>
            <a:xfrm>
              <a:off x="1196288" y="1910663"/>
              <a:ext cx="2336799" cy="1688324"/>
              <a:chOff x="1196288" y="1829641"/>
              <a:chExt cx="2336799" cy="1688324"/>
            </a:xfrm>
          </p:grpSpPr>
          <p:sp>
            <p:nvSpPr>
              <p:cNvPr id="24" name="文本框 23">
                <a:extLst>
                  <a:ext uri="{FF2B5EF4-FFF2-40B4-BE49-F238E27FC236}">
                    <a16:creationId xmlns:a16="http://schemas.microsoft.com/office/drawing/2014/main" id="{9EC188BD-799E-4E85-A556-B9C855010DEF}"/>
                  </a:ext>
                </a:extLst>
              </p:cNvPr>
              <p:cNvSpPr txBox="1"/>
              <p:nvPr/>
            </p:nvSpPr>
            <p:spPr>
              <a:xfrm>
                <a:off x="1554209" y="1829641"/>
                <a:ext cx="1620957" cy="523220"/>
              </a:xfrm>
              <a:prstGeom prst="rect">
                <a:avLst/>
              </a:prstGeom>
              <a:noFill/>
            </p:spPr>
            <p:txBody>
              <a:bodyPr wrap="none">
                <a:spAutoFit/>
              </a:bodyPr>
              <a:lstStyle/>
              <a:p>
                <a:pPr marR="0" lvl="0" indent="0" fontAlgn="auto">
                  <a:lnSpc>
                    <a:spcPct val="100000"/>
                  </a:lnSpc>
                  <a:spcBef>
                    <a:spcPts val="0"/>
                  </a:spcBef>
                  <a:spcAft>
                    <a:spcPts val="0"/>
                  </a:spcAft>
                  <a:buClrTx/>
                  <a:buSzTx/>
                  <a:buFontTx/>
                  <a:buNone/>
                  <a:tabLst/>
                  <a:defRPr/>
                </a:pPr>
                <a:r>
                  <a:rPr lang="zh-CN" altLang="en-US" sz="2800" dirty="0">
                    <a:gradFill flip="none" rotWithShape="1">
                      <a:gsLst>
                        <a:gs pos="28000">
                          <a:schemeClr val="accent1"/>
                        </a:gs>
                        <a:gs pos="100000">
                          <a:schemeClr val="accent2"/>
                        </a:gs>
                      </a:gsLst>
                      <a:lin ang="13500000" scaled="1"/>
                      <a:tileRect/>
                    </a:gradFill>
                    <a:latin typeface="+mj-ea"/>
                    <a:ea typeface="+mj-ea"/>
                  </a:rPr>
                  <a:t>添加标题</a:t>
                </a:r>
              </a:p>
            </p:txBody>
          </p:sp>
          <p:sp>
            <p:nvSpPr>
              <p:cNvPr id="30" name="文本框 29">
                <a:extLst>
                  <a:ext uri="{FF2B5EF4-FFF2-40B4-BE49-F238E27FC236}">
                    <a16:creationId xmlns:a16="http://schemas.microsoft.com/office/drawing/2014/main" id="{496FCFF0-C358-C935-256D-C791964EE351}"/>
                  </a:ext>
                </a:extLst>
              </p:cNvPr>
              <p:cNvSpPr txBox="1"/>
              <p:nvPr/>
            </p:nvSpPr>
            <p:spPr>
              <a:xfrm>
                <a:off x="1196288" y="2446774"/>
                <a:ext cx="2336799" cy="1071191"/>
              </a:xfrm>
              <a:prstGeom prst="rect">
                <a:avLst/>
              </a:prstGeom>
              <a:noFill/>
            </p:spPr>
            <p:txBody>
              <a:bodyPr wrap="square">
                <a:spAutoFit/>
              </a:bodyPr>
              <a:lstStyle/>
              <a:p>
                <a:pPr algn="ctr">
                  <a:lnSpc>
                    <a:spcPct val="120000"/>
                  </a:lnSpc>
                </a:pPr>
                <a:r>
                  <a:rPr kumimoji="0" lang="zh-CN" altLang="en-US" sz="1800" b="0" i="0" u="none" strike="noStrike" kern="1200" cap="none" spc="0" normalizeH="0" baseline="0" noProof="0" dirty="0">
                    <a:ln>
                      <a:noFill/>
                    </a:ln>
                    <a:solidFill>
                      <a:srgbClr val="2F2F2F"/>
                    </a:solidFill>
                    <a:effectLst/>
                    <a:uLnTx/>
                    <a:uFillTx/>
                    <a:latin typeface="HarmonyOS Sans" panose="00000500000000000000" pitchFamily="2" charset="0"/>
                    <a:ea typeface="阿里巴巴普惠体 2.0 45 Light"/>
                    <a:cs typeface="+mn-cs"/>
                  </a:rPr>
                  <a:t>单击此处添加文本或者复制适合内容粘贴到此处</a:t>
                </a:r>
                <a:endParaRPr lang="zh-CN" altLang="en-US" dirty="0"/>
              </a:p>
            </p:txBody>
          </p:sp>
        </p:grpSp>
      </p:grpSp>
      <p:grpSp>
        <p:nvGrpSpPr>
          <p:cNvPr id="34" name="组合 33">
            <a:extLst>
              <a:ext uri="{FF2B5EF4-FFF2-40B4-BE49-F238E27FC236}">
                <a16:creationId xmlns:a16="http://schemas.microsoft.com/office/drawing/2014/main" id="{E897DF38-B40E-D2DC-C1B9-C9EA3B4162E0}"/>
              </a:ext>
            </a:extLst>
          </p:cNvPr>
          <p:cNvGrpSpPr/>
          <p:nvPr/>
        </p:nvGrpSpPr>
        <p:grpSpPr>
          <a:xfrm>
            <a:off x="4602910" y="1517715"/>
            <a:ext cx="3031728" cy="4548059"/>
            <a:chOff x="848823" y="1517715"/>
            <a:chExt cx="3031728" cy="4548059"/>
          </a:xfrm>
        </p:grpSpPr>
        <p:grpSp>
          <p:nvGrpSpPr>
            <p:cNvPr id="35" name="组合 34">
              <a:extLst>
                <a:ext uri="{FF2B5EF4-FFF2-40B4-BE49-F238E27FC236}">
                  <a16:creationId xmlns:a16="http://schemas.microsoft.com/office/drawing/2014/main" id="{B66644A5-F0B7-0EA9-9183-0A8C61196B7E}"/>
                </a:ext>
              </a:extLst>
            </p:cNvPr>
            <p:cNvGrpSpPr/>
            <p:nvPr/>
          </p:nvGrpSpPr>
          <p:grpSpPr>
            <a:xfrm>
              <a:off x="848823" y="1517715"/>
              <a:ext cx="3031728" cy="4548059"/>
              <a:chOff x="848823" y="1517715"/>
              <a:chExt cx="3031728" cy="4548059"/>
            </a:xfrm>
          </p:grpSpPr>
          <p:sp>
            <p:nvSpPr>
              <p:cNvPr id="39" name="矩形 38">
                <a:extLst>
                  <a:ext uri="{FF2B5EF4-FFF2-40B4-BE49-F238E27FC236}">
                    <a16:creationId xmlns:a16="http://schemas.microsoft.com/office/drawing/2014/main" id="{C3C99B3D-6492-FEB0-EED7-B037107F26A2}"/>
                  </a:ext>
                </a:extLst>
              </p:cNvPr>
              <p:cNvSpPr/>
              <p:nvPr/>
            </p:nvSpPr>
            <p:spPr>
              <a:xfrm>
                <a:off x="905881" y="1604946"/>
                <a:ext cx="2884784" cy="4373596"/>
              </a:xfrm>
              <a:prstGeom prst="rect">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缺角矩形 39">
                <a:extLst>
                  <a:ext uri="{FF2B5EF4-FFF2-40B4-BE49-F238E27FC236}">
                    <a16:creationId xmlns:a16="http://schemas.microsoft.com/office/drawing/2014/main" id="{C6FDD183-915D-0B01-78EB-7070868C9CDD}"/>
                  </a:ext>
                </a:extLst>
              </p:cNvPr>
              <p:cNvSpPr/>
              <p:nvPr/>
            </p:nvSpPr>
            <p:spPr>
              <a:xfrm>
                <a:off x="848823" y="1517715"/>
                <a:ext cx="3031728" cy="4548058"/>
              </a:xfrm>
              <a:prstGeom prst="plaque">
                <a:avLst>
                  <a:gd name="adj" fmla="val 7642"/>
                </a:avLst>
              </a:prstGeom>
              <a:solidFill>
                <a:schemeClr val="accent3">
                  <a:lumMod val="20000"/>
                  <a:lumOff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64D4B625-6430-97AD-E2D8-2BF9E44C8D60}"/>
                  </a:ext>
                </a:extLst>
              </p:cNvPr>
              <p:cNvSpPr>
                <a:spLocks/>
              </p:cNvSpPr>
              <p:nvPr/>
            </p:nvSpPr>
            <p:spPr bwMode="auto">
              <a:xfrm>
                <a:off x="848823" y="3744325"/>
                <a:ext cx="3031728" cy="2321449"/>
              </a:xfrm>
              <a:custGeom>
                <a:avLst/>
                <a:gdLst>
                  <a:gd name="connsiteX0" fmla="*/ 3022052 w 3031728"/>
                  <a:gd name="connsiteY0" fmla="*/ 0 h 2321449"/>
                  <a:gd name="connsiteX1" fmla="*/ 3031728 w 3031728"/>
                  <a:gd name="connsiteY1" fmla="*/ 742 h 2321449"/>
                  <a:gd name="connsiteX2" fmla="*/ 3031728 w 3031728"/>
                  <a:gd name="connsiteY2" fmla="*/ 2089764 h 2321449"/>
                  <a:gd name="connsiteX3" fmla="*/ 2800043 w 3031728"/>
                  <a:gd name="connsiteY3" fmla="*/ 2321449 h 2321449"/>
                  <a:gd name="connsiteX4" fmla="*/ 231685 w 3031728"/>
                  <a:gd name="connsiteY4" fmla="*/ 2321449 h 2321449"/>
                  <a:gd name="connsiteX5" fmla="*/ 0 w 3031728"/>
                  <a:gd name="connsiteY5" fmla="*/ 2089764 h 2321449"/>
                  <a:gd name="connsiteX6" fmla="*/ 0 w 3031728"/>
                  <a:gd name="connsiteY6" fmla="*/ 451602 h 2321449"/>
                  <a:gd name="connsiteX7" fmla="*/ 28424 w 3031728"/>
                  <a:gd name="connsiteY7" fmla="*/ 461970 h 2321449"/>
                  <a:gd name="connsiteX8" fmla="*/ 10133 w 3031728"/>
                  <a:gd name="connsiteY8" fmla="*/ 452092 h 2321449"/>
                  <a:gd name="connsiteX9" fmla="*/ 0 w 3031728"/>
                  <a:gd name="connsiteY9" fmla="*/ 444095 h 2321449"/>
                  <a:gd name="connsiteX10" fmla="*/ 0 w 3031728"/>
                  <a:gd name="connsiteY10" fmla="*/ 430154 h 2321449"/>
                  <a:gd name="connsiteX11" fmla="*/ 7846 w 3031728"/>
                  <a:gd name="connsiteY11" fmla="*/ 424738 h 2321449"/>
                  <a:gd name="connsiteX12" fmla="*/ 4036 w 3031728"/>
                  <a:gd name="connsiteY12" fmla="*/ 413341 h 2321449"/>
                  <a:gd name="connsiteX13" fmla="*/ 16687 w 3031728"/>
                  <a:gd name="connsiteY13" fmla="*/ 411349 h 2321449"/>
                  <a:gd name="connsiteX14" fmla="*/ 16992 w 3031728"/>
                  <a:gd name="connsiteY14" fmla="*/ 411821 h 2321449"/>
                  <a:gd name="connsiteX15" fmla="*/ 28424 w 3031728"/>
                  <a:gd name="connsiteY15" fmla="*/ 413341 h 2321449"/>
                  <a:gd name="connsiteX16" fmla="*/ 18516 w 3031728"/>
                  <a:gd name="connsiteY16" fmla="*/ 411062 h 2321449"/>
                  <a:gd name="connsiteX17" fmla="*/ 16687 w 3031728"/>
                  <a:gd name="connsiteY17" fmla="*/ 411349 h 2321449"/>
                  <a:gd name="connsiteX18" fmla="*/ 10133 w 3031728"/>
                  <a:gd name="connsiteY18" fmla="*/ 401184 h 2321449"/>
                  <a:gd name="connsiteX19" fmla="*/ 34521 w 3031728"/>
                  <a:gd name="connsiteY19" fmla="*/ 389027 h 2321449"/>
                  <a:gd name="connsiteX20" fmla="*/ 4036 w 3031728"/>
                  <a:gd name="connsiteY20" fmla="*/ 413341 h 2321449"/>
                  <a:gd name="connsiteX21" fmla="*/ 0 w 3031728"/>
                  <a:gd name="connsiteY21" fmla="*/ 419376 h 2321449"/>
                  <a:gd name="connsiteX22" fmla="*/ 0 w 3031728"/>
                  <a:gd name="connsiteY22" fmla="*/ 308379 h 2321449"/>
                  <a:gd name="connsiteX23" fmla="*/ 3273 w 3031728"/>
                  <a:gd name="connsiteY23" fmla="*/ 307726 h 2321449"/>
                  <a:gd name="connsiteX24" fmla="*/ 10133 w 3031728"/>
                  <a:gd name="connsiteY24" fmla="*/ 310006 h 2321449"/>
                  <a:gd name="connsiteX25" fmla="*/ 46715 w 3031728"/>
                  <a:gd name="connsiteY25" fmla="*/ 316084 h 2321449"/>
                  <a:gd name="connsiteX26" fmla="*/ 65006 w 3031728"/>
                  <a:gd name="connsiteY26" fmla="*/ 328241 h 2321449"/>
                  <a:gd name="connsiteX27" fmla="*/ 101588 w 3031728"/>
                  <a:gd name="connsiteY27" fmla="*/ 316084 h 2321449"/>
                  <a:gd name="connsiteX28" fmla="*/ 162558 w 3031728"/>
                  <a:gd name="connsiteY28" fmla="*/ 310006 h 2321449"/>
                  <a:gd name="connsiteX29" fmla="*/ 168655 w 3031728"/>
                  <a:gd name="connsiteY29" fmla="*/ 310006 h 2321449"/>
                  <a:gd name="connsiteX30" fmla="*/ 174752 w 3031728"/>
                  <a:gd name="connsiteY30" fmla="*/ 303927 h 2321449"/>
                  <a:gd name="connsiteX31" fmla="*/ 162558 w 3031728"/>
                  <a:gd name="connsiteY31" fmla="*/ 291770 h 2321449"/>
                  <a:gd name="connsiteX32" fmla="*/ 144267 w 3031728"/>
                  <a:gd name="connsiteY32" fmla="*/ 255299 h 2321449"/>
                  <a:gd name="connsiteX33" fmla="*/ 150364 w 3031728"/>
                  <a:gd name="connsiteY33" fmla="*/ 249220 h 2321449"/>
                  <a:gd name="connsiteX34" fmla="*/ 144267 w 3031728"/>
                  <a:gd name="connsiteY34" fmla="*/ 255299 h 2321449"/>
                  <a:gd name="connsiteX35" fmla="*/ 132073 w 3031728"/>
                  <a:gd name="connsiteY35" fmla="*/ 224906 h 2321449"/>
                  <a:gd name="connsiteX36" fmla="*/ 138170 w 3031728"/>
                  <a:gd name="connsiteY36" fmla="*/ 218828 h 2321449"/>
                  <a:gd name="connsiteX37" fmla="*/ 186946 w 3031728"/>
                  <a:gd name="connsiteY37" fmla="*/ 230985 h 2321449"/>
                  <a:gd name="connsiteX38" fmla="*/ 186946 w 3031728"/>
                  <a:gd name="connsiteY38" fmla="*/ 255299 h 2321449"/>
                  <a:gd name="connsiteX39" fmla="*/ 180849 w 3031728"/>
                  <a:gd name="connsiteY39" fmla="*/ 261377 h 2321449"/>
                  <a:gd name="connsiteX40" fmla="*/ 180849 w 3031728"/>
                  <a:gd name="connsiteY40" fmla="*/ 285692 h 2321449"/>
                  <a:gd name="connsiteX41" fmla="*/ 205237 w 3031728"/>
                  <a:gd name="connsiteY41" fmla="*/ 273534 h 2321449"/>
                  <a:gd name="connsiteX42" fmla="*/ 223528 w 3031728"/>
                  <a:gd name="connsiteY42" fmla="*/ 255299 h 2321449"/>
                  <a:gd name="connsiteX43" fmla="*/ 229625 w 3031728"/>
                  <a:gd name="connsiteY43" fmla="*/ 255299 h 2321449"/>
                  <a:gd name="connsiteX44" fmla="*/ 235722 w 3031728"/>
                  <a:gd name="connsiteY44" fmla="*/ 273534 h 2321449"/>
                  <a:gd name="connsiteX45" fmla="*/ 223528 w 3031728"/>
                  <a:gd name="connsiteY45" fmla="*/ 310006 h 2321449"/>
                  <a:gd name="connsiteX46" fmla="*/ 217431 w 3031728"/>
                  <a:gd name="connsiteY46" fmla="*/ 328241 h 2321449"/>
                  <a:gd name="connsiteX47" fmla="*/ 210046 w 3031728"/>
                  <a:gd name="connsiteY47" fmla="*/ 336487 h 2321449"/>
                  <a:gd name="connsiteX48" fmla="*/ 205237 w 3031728"/>
                  <a:gd name="connsiteY48" fmla="*/ 340399 h 2321449"/>
                  <a:gd name="connsiteX49" fmla="*/ 205237 w 3031728"/>
                  <a:gd name="connsiteY49" fmla="*/ 341857 h 2321449"/>
                  <a:gd name="connsiteX50" fmla="*/ 198378 w 3031728"/>
                  <a:gd name="connsiteY50" fmla="*/ 349516 h 2321449"/>
                  <a:gd name="connsiteX51" fmla="*/ 174752 w 3031728"/>
                  <a:gd name="connsiteY51" fmla="*/ 370791 h 2321449"/>
                  <a:gd name="connsiteX52" fmla="*/ 205237 w 3031728"/>
                  <a:gd name="connsiteY52" fmla="*/ 346477 h 2321449"/>
                  <a:gd name="connsiteX53" fmla="*/ 205237 w 3031728"/>
                  <a:gd name="connsiteY53" fmla="*/ 345717 h 2321449"/>
                  <a:gd name="connsiteX54" fmla="*/ 205237 w 3031728"/>
                  <a:gd name="connsiteY54" fmla="*/ 341857 h 2321449"/>
                  <a:gd name="connsiteX55" fmla="*/ 210046 w 3031728"/>
                  <a:gd name="connsiteY55" fmla="*/ 336487 h 2321449"/>
                  <a:gd name="connsiteX56" fmla="*/ 234198 w 3031728"/>
                  <a:gd name="connsiteY56" fmla="*/ 316844 h 2321449"/>
                  <a:gd name="connsiteX57" fmla="*/ 272304 w 3031728"/>
                  <a:gd name="connsiteY57" fmla="*/ 316084 h 2321449"/>
                  <a:gd name="connsiteX58" fmla="*/ 290595 w 3031728"/>
                  <a:gd name="connsiteY58" fmla="*/ 322163 h 2321449"/>
                  <a:gd name="connsiteX59" fmla="*/ 302789 w 3031728"/>
                  <a:gd name="connsiteY59" fmla="*/ 322163 h 2321449"/>
                  <a:gd name="connsiteX60" fmla="*/ 314983 w 3031728"/>
                  <a:gd name="connsiteY60" fmla="*/ 340399 h 2321449"/>
                  <a:gd name="connsiteX61" fmla="*/ 339371 w 3031728"/>
                  <a:gd name="connsiteY61" fmla="*/ 346477 h 2321449"/>
                  <a:gd name="connsiteX62" fmla="*/ 321080 w 3031728"/>
                  <a:gd name="connsiteY62" fmla="*/ 328241 h 2321449"/>
                  <a:gd name="connsiteX63" fmla="*/ 314983 w 3031728"/>
                  <a:gd name="connsiteY63" fmla="*/ 316084 h 2321449"/>
                  <a:gd name="connsiteX64" fmla="*/ 321080 w 3031728"/>
                  <a:gd name="connsiteY64" fmla="*/ 310006 h 2321449"/>
                  <a:gd name="connsiteX65" fmla="*/ 345468 w 3031728"/>
                  <a:gd name="connsiteY65" fmla="*/ 267456 h 2321449"/>
                  <a:gd name="connsiteX66" fmla="*/ 345468 w 3031728"/>
                  <a:gd name="connsiteY66" fmla="*/ 249220 h 2321449"/>
                  <a:gd name="connsiteX67" fmla="*/ 369856 w 3031728"/>
                  <a:gd name="connsiteY67" fmla="*/ 237063 h 2321449"/>
                  <a:gd name="connsiteX68" fmla="*/ 443020 w 3031728"/>
                  <a:gd name="connsiteY68" fmla="*/ 200592 h 2321449"/>
                  <a:gd name="connsiteX69" fmla="*/ 461311 w 3031728"/>
                  <a:gd name="connsiteY69" fmla="*/ 182356 h 2321449"/>
                  <a:gd name="connsiteX70" fmla="*/ 485699 w 3031728"/>
                  <a:gd name="connsiteY70" fmla="*/ 164121 h 2321449"/>
                  <a:gd name="connsiteX71" fmla="*/ 510087 w 3031728"/>
                  <a:gd name="connsiteY71" fmla="*/ 164121 h 2321449"/>
                  <a:gd name="connsiteX72" fmla="*/ 528378 w 3031728"/>
                  <a:gd name="connsiteY72" fmla="*/ 176278 h 2321449"/>
                  <a:gd name="connsiteX73" fmla="*/ 540572 w 3031728"/>
                  <a:gd name="connsiteY73" fmla="*/ 182356 h 2321449"/>
                  <a:gd name="connsiteX74" fmla="*/ 564960 w 3031728"/>
                  <a:gd name="connsiteY74" fmla="*/ 194513 h 2321449"/>
                  <a:gd name="connsiteX75" fmla="*/ 601542 w 3031728"/>
                  <a:gd name="connsiteY75" fmla="*/ 218828 h 2321449"/>
                  <a:gd name="connsiteX76" fmla="*/ 606761 w 3031728"/>
                  <a:gd name="connsiteY76" fmla="*/ 221801 h 2321449"/>
                  <a:gd name="connsiteX77" fmla="*/ 607639 w 3031728"/>
                  <a:gd name="connsiteY77" fmla="*/ 224906 h 2321449"/>
                  <a:gd name="connsiteX78" fmla="*/ 606877 w 3031728"/>
                  <a:gd name="connsiteY78" fmla="*/ 221867 h 2321449"/>
                  <a:gd name="connsiteX79" fmla="*/ 606761 w 3031728"/>
                  <a:gd name="connsiteY79" fmla="*/ 221801 h 2321449"/>
                  <a:gd name="connsiteX80" fmla="*/ 603638 w 3031728"/>
                  <a:gd name="connsiteY80" fmla="*/ 210755 h 2321449"/>
                  <a:gd name="connsiteX81" fmla="*/ 625930 w 3031728"/>
                  <a:gd name="connsiteY81" fmla="*/ 194513 h 2321449"/>
                  <a:gd name="connsiteX82" fmla="*/ 705191 w 3031728"/>
                  <a:gd name="connsiteY82" fmla="*/ 200592 h 2321449"/>
                  <a:gd name="connsiteX83" fmla="*/ 711288 w 3031728"/>
                  <a:gd name="connsiteY83" fmla="*/ 200592 h 2321449"/>
                  <a:gd name="connsiteX84" fmla="*/ 711288 w 3031728"/>
                  <a:gd name="connsiteY84" fmla="*/ 212749 h 2321449"/>
                  <a:gd name="connsiteX85" fmla="*/ 699094 w 3031728"/>
                  <a:gd name="connsiteY85" fmla="*/ 224906 h 2321449"/>
                  <a:gd name="connsiteX86" fmla="*/ 692997 w 3031728"/>
                  <a:gd name="connsiteY86" fmla="*/ 224906 h 2321449"/>
                  <a:gd name="connsiteX87" fmla="*/ 680803 w 3031728"/>
                  <a:gd name="connsiteY87" fmla="*/ 230985 h 2321449"/>
                  <a:gd name="connsiteX88" fmla="*/ 638124 w 3031728"/>
                  <a:gd name="connsiteY88" fmla="*/ 224906 h 2321449"/>
                  <a:gd name="connsiteX89" fmla="*/ 638124 w 3031728"/>
                  <a:gd name="connsiteY89" fmla="*/ 243142 h 2321449"/>
                  <a:gd name="connsiteX90" fmla="*/ 632027 w 3031728"/>
                  <a:gd name="connsiteY90" fmla="*/ 249220 h 2321449"/>
                  <a:gd name="connsiteX91" fmla="*/ 607639 w 3031728"/>
                  <a:gd name="connsiteY91" fmla="*/ 261377 h 2321449"/>
                  <a:gd name="connsiteX92" fmla="*/ 583251 w 3031728"/>
                  <a:gd name="connsiteY92" fmla="*/ 255299 h 2321449"/>
                  <a:gd name="connsiteX93" fmla="*/ 577154 w 3031728"/>
                  <a:gd name="connsiteY93" fmla="*/ 279613 h 2321449"/>
                  <a:gd name="connsiteX94" fmla="*/ 534475 w 3031728"/>
                  <a:gd name="connsiteY94" fmla="*/ 279613 h 2321449"/>
                  <a:gd name="connsiteX95" fmla="*/ 503990 w 3031728"/>
                  <a:gd name="connsiteY95" fmla="*/ 267456 h 2321449"/>
                  <a:gd name="connsiteX96" fmla="*/ 528378 w 3031728"/>
                  <a:gd name="connsiteY96" fmla="*/ 285692 h 2321449"/>
                  <a:gd name="connsiteX97" fmla="*/ 540572 w 3031728"/>
                  <a:gd name="connsiteY97" fmla="*/ 291770 h 2321449"/>
                  <a:gd name="connsiteX98" fmla="*/ 558863 w 3031728"/>
                  <a:gd name="connsiteY98" fmla="*/ 303927 h 2321449"/>
                  <a:gd name="connsiteX99" fmla="*/ 540572 w 3031728"/>
                  <a:gd name="connsiteY99" fmla="*/ 303927 h 2321449"/>
                  <a:gd name="connsiteX100" fmla="*/ 510087 w 3031728"/>
                  <a:gd name="connsiteY100" fmla="*/ 322163 h 2321449"/>
                  <a:gd name="connsiteX101" fmla="*/ 534475 w 3031728"/>
                  <a:gd name="connsiteY101" fmla="*/ 316084 h 2321449"/>
                  <a:gd name="connsiteX102" fmla="*/ 571057 w 3031728"/>
                  <a:gd name="connsiteY102" fmla="*/ 334320 h 2321449"/>
                  <a:gd name="connsiteX103" fmla="*/ 577154 w 3031728"/>
                  <a:gd name="connsiteY103" fmla="*/ 352556 h 2321449"/>
                  <a:gd name="connsiteX104" fmla="*/ 601542 w 3031728"/>
                  <a:gd name="connsiteY104" fmla="*/ 346477 h 2321449"/>
                  <a:gd name="connsiteX105" fmla="*/ 619833 w 3031728"/>
                  <a:gd name="connsiteY105" fmla="*/ 340399 h 2321449"/>
                  <a:gd name="connsiteX106" fmla="*/ 662512 w 3031728"/>
                  <a:gd name="connsiteY106" fmla="*/ 340399 h 2321449"/>
                  <a:gd name="connsiteX107" fmla="*/ 674706 w 3031728"/>
                  <a:gd name="connsiteY107" fmla="*/ 358634 h 2321449"/>
                  <a:gd name="connsiteX108" fmla="*/ 662512 w 3031728"/>
                  <a:gd name="connsiteY108" fmla="*/ 364713 h 2321449"/>
                  <a:gd name="connsiteX109" fmla="*/ 651080 w 3031728"/>
                  <a:gd name="connsiteY109" fmla="*/ 379909 h 2321449"/>
                  <a:gd name="connsiteX110" fmla="*/ 654673 w 3031728"/>
                  <a:gd name="connsiteY110" fmla="*/ 384685 h 2321449"/>
                  <a:gd name="connsiteX111" fmla="*/ 653366 w 3031728"/>
                  <a:gd name="connsiteY111" fmla="*/ 385988 h 2321449"/>
                  <a:gd name="connsiteX112" fmla="*/ 662512 w 3031728"/>
                  <a:gd name="connsiteY112" fmla="*/ 395105 h 2321449"/>
                  <a:gd name="connsiteX113" fmla="*/ 654673 w 3031728"/>
                  <a:gd name="connsiteY113" fmla="*/ 384685 h 2321449"/>
                  <a:gd name="connsiteX114" fmla="*/ 662512 w 3031728"/>
                  <a:gd name="connsiteY114" fmla="*/ 376870 h 2321449"/>
                  <a:gd name="connsiteX115" fmla="*/ 692997 w 3031728"/>
                  <a:gd name="connsiteY115" fmla="*/ 370791 h 2321449"/>
                  <a:gd name="connsiteX116" fmla="*/ 729579 w 3031728"/>
                  <a:gd name="connsiteY116" fmla="*/ 376870 h 2321449"/>
                  <a:gd name="connsiteX117" fmla="*/ 741773 w 3031728"/>
                  <a:gd name="connsiteY117" fmla="*/ 376870 h 2321449"/>
                  <a:gd name="connsiteX118" fmla="*/ 741044 w 3031728"/>
                  <a:gd name="connsiteY118" fmla="*/ 385591 h 2321449"/>
                  <a:gd name="connsiteX119" fmla="*/ 735676 w 3031728"/>
                  <a:gd name="connsiteY119" fmla="*/ 395105 h 2321449"/>
                  <a:gd name="connsiteX120" fmla="*/ 741011 w 3031728"/>
                  <a:gd name="connsiteY120" fmla="*/ 385988 h 2321449"/>
                  <a:gd name="connsiteX121" fmla="*/ 741044 w 3031728"/>
                  <a:gd name="connsiteY121" fmla="*/ 385591 h 2321449"/>
                  <a:gd name="connsiteX122" fmla="*/ 742535 w 3031728"/>
                  <a:gd name="connsiteY122" fmla="*/ 382948 h 2321449"/>
                  <a:gd name="connsiteX123" fmla="*/ 753967 w 3031728"/>
                  <a:gd name="connsiteY123" fmla="*/ 370791 h 2321449"/>
                  <a:gd name="connsiteX124" fmla="*/ 735676 w 3031728"/>
                  <a:gd name="connsiteY124" fmla="*/ 364713 h 2321449"/>
                  <a:gd name="connsiteX125" fmla="*/ 735676 w 3031728"/>
                  <a:gd name="connsiteY125" fmla="*/ 358634 h 2321449"/>
                  <a:gd name="connsiteX126" fmla="*/ 717385 w 3031728"/>
                  <a:gd name="connsiteY126" fmla="*/ 358634 h 2321449"/>
                  <a:gd name="connsiteX127" fmla="*/ 705191 w 3031728"/>
                  <a:gd name="connsiteY127" fmla="*/ 346477 h 2321449"/>
                  <a:gd name="connsiteX128" fmla="*/ 699094 w 3031728"/>
                  <a:gd name="connsiteY128" fmla="*/ 334320 h 2321449"/>
                  <a:gd name="connsiteX129" fmla="*/ 699094 w 3031728"/>
                  <a:gd name="connsiteY129" fmla="*/ 316084 h 2321449"/>
                  <a:gd name="connsiteX130" fmla="*/ 723482 w 3031728"/>
                  <a:gd name="connsiteY130" fmla="*/ 316084 h 2321449"/>
                  <a:gd name="connsiteX131" fmla="*/ 723482 w 3031728"/>
                  <a:gd name="connsiteY131" fmla="*/ 322163 h 2321449"/>
                  <a:gd name="connsiteX132" fmla="*/ 760064 w 3031728"/>
                  <a:gd name="connsiteY132" fmla="*/ 316084 h 2321449"/>
                  <a:gd name="connsiteX133" fmla="*/ 760064 w 3031728"/>
                  <a:gd name="connsiteY133" fmla="*/ 310006 h 2321449"/>
                  <a:gd name="connsiteX134" fmla="*/ 790549 w 3031728"/>
                  <a:gd name="connsiteY134" fmla="*/ 328241 h 2321449"/>
                  <a:gd name="connsiteX135" fmla="*/ 790549 w 3031728"/>
                  <a:gd name="connsiteY135" fmla="*/ 310006 h 2321449"/>
                  <a:gd name="connsiteX136" fmla="*/ 790549 w 3031728"/>
                  <a:gd name="connsiteY136" fmla="*/ 303927 h 2321449"/>
                  <a:gd name="connsiteX137" fmla="*/ 808840 w 3031728"/>
                  <a:gd name="connsiteY137" fmla="*/ 273534 h 2321449"/>
                  <a:gd name="connsiteX138" fmla="*/ 833228 w 3031728"/>
                  <a:gd name="connsiteY138" fmla="*/ 273534 h 2321449"/>
                  <a:gd name="connsiteX139" fmla="*/ 839325 w 3031728"/>
                  <a:gd name="connsiteY139" fmla="*/ 285692 h 2321449"/>
                  <a:gd name="connsiteX140" fmla="*/ 827131 w 3031728"/>
                  <a:gd name="connsiteY140" fmla="*/ 297849 h 2321449"/>
                  <a:gd name="connsiteX141" fmla="*/ 822558 w 3031728"/>
                  <a:gd name="connsiteY141" fmla="*/ 307726 h 2321449"/>
                  <a:gd name="connsiteX142" fmla="*/ 825724 w 3031728"/>
                  <a:gd name="connsiteY142" fmla="*/ 317721 h 2321449"/>
                  <a:gd name="connsiteX143" fmla="*/ 825607 w 3031728"/>
                  <a:gd name="connsiteY143" fmla="*/ 318364 h 2321449"/>
                  <a:gd name="connsiteX144" fmla="*/ 825988 w 3031728"/>
                  <a:gd name="connsiteY144" fmla="*/ 318554 h 2321449"/>
                  <a:gd name="connsiteX145" fmla="*/ 827131 w 3031728"/>
                  <a:gd name="connsiteY145" fmla="*/ 322163 h 2321449"/>
                  <a:gd name="connsiteX146" fmla="*/ 839325 w 3031728"/>
                  <a:gd name="connsiteY146" fmla="*/ 382948 h 2321449"/>
                  <a:gd name="connsiteX147" fmla="*/ 875907 w 3031728"/>
                  <a:gd name="connsiteY147" fmla="*/ 376870 h 2321449"/>
                  <a:gd name="connsiteX148" fmla="*/ 857616 w 3031728"/>
                  <a:gd name="connsiteY148" fmla="*/ 358634 h 2321449"/>
                  <a:gd name="connsiteX149" fmla="*/ 833228 w 3031728"/>
                  <a:gd name="connsiteY149" fmla="*/ 322163 h 2321449"/>
                  <a:gd name="connsiteX150" fmla="*/ 825988 w 3031728"/>
                  <a:gd name="connsiteY150" fmla="*/ 318554 h 2321449"/>
                  <a:gd name="connsiteX151" fmla="*/ 825724 w 3031728"/>
                  <a:gd name="connsiteY151" fmla="*/ 317721 h 2321449"/>
                  <a:gd name="connsiteX152" fmla="*/ 827131 w 3031728"/>
                  <a:gd name="connsiteY152" fmla="*/ 310006 h 2321449"/>
                  <a:gd name="connsiteX153" fmla="*/ 839325 w 3031728"/>
                  <a:gd name="connsiteY153" fmla="*/ 303927 h 2321449"/>
                  <a:gd name="connsiteX154" fmla="*/ 857616 w 3031728"/>
                  <a:gd name="connsiteY154" fmla="*/ 291770 h 2321449"/>
                  <a:gd name="connsiteX155" fmla="*/ 882004 w 3031728"/>
                  <a:gd name="connsiteY155" fmla="*/ 273534 h 2321449"/>
                  <a:gd name="connsiteX156" fmla="*/ 882004 w 3031728"/>
                  <a:gd name="connsiteY156" fmla="*/ 261377 h 2321449"/>
                  <a:gd name="connsiteX157" fmla="*/ 875907 w 3031728"/>
                  <a:gd name="connsiteY157" fmla="*/ 249220 h 2321449"/>
                  <a:gd name="connsiteX158" fmla="*/ 894198 w 3031728"/>
                  <a:gd name="connsiteY158" fmla="*/ 243142 h 2321449"/>
                  <a:gd name="connsiteX159" fmla="*/ 900295 w 3031728"/>
                  <a:gd name="connsiteY159" fmla="*/ 249220 h 2321449"/>
                  <a:gd name="connsiteX160" fmla="*/ 942974 w 3031728"/>
                  <a:gd name="connsiteY160" fmla="*/ 237063 h 2321449"/>
                  <a:gd name="connsiteX161" fmla="*/ 985653 w 3031728"/>
                  <a:gd name="connsiteY161" fmla="*/ 237063 h 2321449"/>
                  <a:gd name="connsiteX162" fmla="*/ 1010041 w 3031728"/>
                  <a:gd name="connsiteY162" fmla="*/ 237063 h 2321449"/>
                  <a:gd name="connsiteX163" fmla="*/ 1003944 w 3031728"/>
                  <a:gd name="connsiteY163" fmla="*/ 218828 h 2321449"/>
                  <a:gd name="connsiteX164" fmla="*/ 1052720 w 3031728"/>
                  <a:gd name="connsiteY164" fmla="*/ 200592 h 2321449"/>
                  <a:gd name="connsiteX165" fmla="*/ 1064914 w 3031728"/>
                  <a:gd name="connsiteY165" fmla="*/ 188435 h 2321449"/>
                  <a:gd name="connsiteX166" fmla="*/ 1083205 w 3031728"/>
                  <a:gd name="connsiteY166" fmla="*/ 176278 h 2321449"/>
                  <a:gd name="connsiteX167" fmla="*/ 1040526 w 3031728"/>
                  <a:gd name="connsiteY167" fmla="*/ 194513 h 2321449"/>
                  <a:gd name="connsiteX168" fmla="*/ 1022235 w 3031728"/>
                  <a:gd name="connsiteY168" fmla="*/ 182356 h 2321449"/>
                  <a:gd name="connsiteX169" fmla="*/ 1028332 w 3031728"/>
                  <a:gd name="connsiteY169" fmla="*/ 164121 h 2321449"/>
                  <a:gd name="connsiteX170" fmla="*/ 1055768 w 3031728"/>
                  <a:gd name="connsiteY170" fmla="*/ 153008 h 2321449"/>
                  <a:gd name="connsiteX171" fmla="*/ 1062801 w 3031728"/>
                  <a:gd name="connsiteY171" fmla="*/ 156879 h 2321449"/>
                  <a:gd name="connsiteX172" fmla="*/ 1062628 w 3031728"/>
                  <a:gd name="connsiteY172" fmla="*/ 157282 h 2321449"/>
                  <a:gd name="connsiteX173" fmla="*/ 1064914 w 3031728"/>
                  <a:gd name="connsiteY173" fmla="*/ 158042 h 2321449"/>
                  <a:gd name="connsiteX174" fmla="*/ 1062801 w 3031728"/>
                  <a:gd name="connsiteY174" fmla="*/ 156879 h 2321449"/>
                  <a:gd name="connsiteX175" fmla="*/ 1064914 w 3031728"/>
                  <a:gd name="connsiteY175" fmla="*/ 151963 h 2321449"/>
                  <a:gd name="connsiteX176" fmla="*/ 1083205 w 3031728"/>
                  <a:gd name="connsiteY176" fmla="*/ 139806 h 2321449"/>
                  <a:gd name="connsiteX177" fmla="*/ 1119787 w 3031728"/>
                  <a:gd name="connsiteY177" fmla="*/ 170199 h 2321449"/>
                  <a:gd name="connsiteX178" fmla="*/ 1174660 w 3031728"/>
                  <a:gd name="connsiteY178" fmla="*/ 188435 h 2321449"/>
                  <a:gd name="connsiteX179" fmla="*/ 1199048 w 3031728"/>
                  <a:gd name="connsiteY179" fmla="*/ 194513 h 2321449"/>
                  <a:gd name="connsiteX180" fmla="*/ 1195462 w 3031728"/>
                  <a:gd name="connsiteY180" fmla="*/ 202380 h 2321449"/>
                  <a:gd name="connsiteX181" fmla="*/ 1186854 w 3031728"/>
                  <a:gd name="connsiteY181" fmla="*/ 206670 h 2321449"/>
                  <a:gd name="connsiteX182" fmla="*/ 1176946 w 3031728"/>
                  <a:gd name="connsiteY182" fmla="*/ 211229 h 2321449"/>
                  <a:gd name="connsiteX183" fmla="*/ 1177370 w 3031728"/>
                  <a:gd name="connsiteY183" fmla="*/ 212749 h 2321449"/>
                  <a:gd name="connsiteX184" fmla="*/ 1176184 w 3031728"/>
                  <a:gd name="connsiteY184" fmla="*/ 213509 h 2321449"/>
                  <a:gd name="connsiteX185" fmla="*/ 1174660 w 3031728"/>
                  <a:gd name="connsiteY185" fmla="*/ 224906 h 2321449"/>
                  <a:gd name="connsiteX186" fmla="*/ 1168563 w 3031728"/>
                  <a:gd name="connsiteY186" fmla="*/ 249220 h 2321449"/>
                  <a:gd name="connsiteX187" fmla="*/ 1156369 w 3031728"/>
                  <a:gd name="connsiteY187" fmla="*/ 243142 h 2321449"/>
                  <a:gd name="connsiteX188" fmla="*/ 1156369 w 3031728"/>
                  <a:gd name="connsiteY188" fmla="*/ 224906 h 2321449"/>
                  <a:gd name="connsiteX189" fmla="*/ 1138078 w 3031728"/>
                  <a:gd name="connsiteY189" fmla="*/ 206670 h 2321449"/>
                  <a:gd name="connsiteX190" fmla="*/ 1150272 w 3031728"/>
                  <a:gd name="connsiteY190" fmla="*/ 230985 h 2321449"/>
                  <a:gd name="connsiteX191" fmla="*/ 1162466 w 3031728"/>
                  <a:gd name="connsiteY191" fmla="*/ 249220 h 2321449"/>
                  <a:gd name="connsiteX192" fmla="*/ 1174660 w 3031728"/>
                  <a:gd name="connsiteY192" fmla="*/ 243142 h 2321449"/>
                  <a:gd name="connsiteX193" fmla="*/ 1180757 w 3031728"/>
                  <a:gd name="connsiteY193" fmla="*/ 224906 h 2321449"/>
                  <a:gd name="connsiteX194" fmla="*/ 1177370 w 3031728"/>
                  <a:gd name="connsiteY194" fmla="*/ 212749 h 2321449"/>
                  <a:gd name="connsiteX195" fmla="*/ 1186854 w 3031728"/>
                  <a:gd name="connsiteY195" fmla="*/ 206670 h 2321449"/>
                  <a:gd name="connsiteX196" fmla="*/ 1195238 w 3031728"/>
                  <a:gd name="connsiteY196" fmla="*/ 202871 h 2321449"/>
                  <a:gd name="connsiteX197" fmla="*/ 1195462 w 3031728"/>
                  <a:gd name="connsiteY197" fmla="*/ 202380 h 2321449"/>
                  <a:gd name="connsiteX198" fmla="*/ 1200572 w 3031728"/>
                  <a:gd name="connsiteY198" fmla="*/ 199832 h 2321449"/>
                  <a:gd name="connsiteX199" fmla="*/ 1205145 w 3031728"/>
                  <a:gd name="connsiteY199" fmla="*/ 188435 h 2321449"/>
                  <a:gd name="connsiteX200" fmla="*/ 1205145 w 3031728"/>
                  <a:gd name="connsiteY200" fmla="*/ 164121 h 2321449"/>
                  <a:gd name="connsiteX201" fmla="*/ 1235630 w 3031728"/>
                  <a:gd name="connsiteY201" fmla="*/ 176278 h 2321449"/>
                  <a:gd name="connsiteX202" fmla="*/ 1260018 w 3031728"/>
                  <a:gd name="connsiteY202" fmla="*/ 176278 h 2321449"/>
                  <a:gd name="connsiteX203" fmla="*/ 1284406 w 3031728"/>
                  <a:gd name="connsiteY203" fmla="*/ 182356 h 2321449"/>
                  <a:gd name="connsiteX204" fmla="*/ 1296600 w 3031728"/>
                  <a:gd name="connsiteY204" fmla="*/ 194513 h 2321449"/>
                  <a:gd name="connsiteX205" fmla="*/ 1314891 w 3031728"/>
                  <a:gd name="connsiteY205" fmla="*/ 206670 h 2321449"/>
                  <a:gd name="connsiteX206" fmla="*/ 1308794 w 3031728"/>
                  <a:gd name="connsiteY206" fmla="*/ 194513 h 2321449"/>
                  <a:gd name="connsiteX207" fmla="*/ 1333182 w 3031728"/>
                  <a:gd name="connsiteY207" fmla="*/ 182356 h 2321449"/>
                  <a:gd name="connsiteX208" fmla="*/ 1345376 w 3031728"/>
                  <a:gd name="connsiteY208" fmla="*/ 176278 h 2321449"/>
                  <a:gd name="connsiteX209" fmla="*/ 1400249 w 3031728"/>
                  <a:gd name="connsiteY209" fmla="*/ 176278 h 2321449"/>
                  <a:gd name="connsiteX210" fmla="*/ 1412443 w 3031728"/>
                  <a:gd name="connsiteY210" fmla="*/ 176278 h 2321449"/>
                  <a:gd name="connsiteX211" fmla="*/ 1406346 w 3031728"/>
                  <a:gd name="connsiteY211" fmla="*/ 170199 h 2321449"/>
                  <a:gd name="connsiteX212" fmla="*/ 1400249 w 3031728"/>
                  <a:gd name="connsiteY212" fmla="*/ 164121 h 2321449"/>
                  <a:gd name="connsiteX213" fmla="*/ 1406346 w 3031728"/>
                  <a:gd name="connsiteY213" fmla="*/ 158042 h 2321449"/>
                  <a:gd name="connsiteX214" fmla="*/ 1430734 w 3031728"/>
                  <a:gd name="connsiteY214" fmla="*/ 158042 h 2321449"/>
                  <a:gd name="connsiteX215" fmla="*/ 1436831 w 3031728"/>
                  <a:gd name="connsiteY215" fmla="*/ 194513 h 2321449"/>
                  <a:gd name="connsiteX216" fmla="*/ 1424637 w 3031728"/>
                  <a:gd name="connsiteY216" fmla="*/ 212749 h 2321449"/>
                  <a:gd name="connsiteX217" fmla="*/ 1436831 w 3031728"/>
                  <a:gd name="connsiteY217" fmla="*/ 212749 h 2321449"/>
                  <a:gd name="connsiteX218" fmla="*/ 1442928 w 3031728"/>
                  <a:gd name="connsiteY218" fmla="*/ 218828 h 2321449"/>
                  <a:gd name="connsiteX219" fmla="*/ 1436831 w 3031728"/>
                  <a:gd name="connsiteY219" fmla="*/ 224906 h 2321449"/>
                  <a:gd name="connsiteX220" fmla="*/ 1406346 w 3031728"/>
                  <a:gd name="connsiteY220" fmla="*/ 212749 h 2321449"/>
                  <a:gd name="connsiteX221" fmla="*/ 1369764 w 3031728"/>
                  <a:gd name="connsiteY221" fmla="*/ 206670 h 2321449"/>
                  <a:gd name="connsiteX222" fmla="*/ 1406346 w 3031728"/>
                  <a:gd name="connsiteY222" fmla="*/ 224906 h 2321449"/>
                  <a:gd name="connsiteX223" fmla="*/ 1400249 w 3031728"/>
                  <a:gd name="connsiteY223" fmla="*/ 243142 h 2321449"/>
                  <a:gd name="connsiteX224" fmla="*/ 1388055 w 3031728"/>
                  <a:gd name="connsiteY224" fmla="*/ 230985 h 2321449"/>
                  <a:gd name="connsiteX225" fmla="*/ 1363667 w 3031728"/>
                  <a:gd name="connsiteY225" fmla="*/ 255299 h 2321449"/>
                  <a:gd name="connsiteX226" fmla="*/ 1369764 w 3031728"/>
                  <a:gd name="connsiteY226" fmla="*/ 291770 h 2321449"/>
                  <a:gd name="connsiteX227" fmla="*/ 1363667 w 3031728"/>
                  <a:gd name="connsiteY227" fmla="*/ 291770 h 2321449"/>
                  <a:gd name="connsiteX228" fmla="*/ 1357570 w 3031728"/>
                  <a:gd name="connsiteY228" fmla="*/ 285692 h 2321449"/>
                  <a:gd name="connsiteX229" fmla="*/ 1357570 w 3031728"/>
                  <a:gd name="connsiteY229" fmla="*/ 291770 h 2321449"/>
                  <a:gd name="connsiteX230" fmla="*/ 1363667 w 3031728"/>
                  <a:gd name="connsiteY230" fmla="*/ 297849 h 2321449"/>
                  <a:gd name="connsiteX231" fmla="*/ 1412443 w 3031728"/>
                  <a:gd name="connsiteY231" fmla="*/ 328241 h 2321449"/>
                  <a:gd name="connsiteX232" fmla="*/ 1412443 w 3031728"/>
                  <a:gd name="connsiteY232" fmla="*/ 340399 h 2321449"/>
                  <a:gd name="connsiteX233" fmla="*/ 1412443 w 3031728"/>
                  <a:gd name="connsiteY233" fmla="*/ 340399 h 2321449"/>
                  <a:gd name="connsiteX234" fmla="*/ 1423892 w 3031728"/>
                  <a:gd name="connsiteY234" fmla="*/ 345471 h 2321449"/>
                  <a:gd name="connsiteX235" fmla="*/ 1423875 w 3031728"/>
                  <a:gd name="connsiteY235" fmla="*/ 345717 h 2321449"/>
                  <a:gd name="connsiteX236" fmla="*/ 1426719 w 3031728"/>
                  <a:gd name="connsiteY236" fmla="*/ 347218 h 2321449"/>
                  <a:gd name="connsiteX237" fmla="*/ 1430734 w 3031728"/>
                  <a:gd name="connsiteY237" fmla="*/ 352556 h 2321449"/>
                  <a:gd name="connsiteX238" fmla="*/ 1430734 w 3031728"/>
                  <a:gd name="connsiteY238" fmla="*/ 370791 h 2321449"/>
                  <a:gd name="connsiteX239" fmla="*/ 1430734 w 3031728"/>
                  <a:gd name="connsiteY239" fmla="*/ 352556 h 2321449"/>
                  <a:gd name="connsiteX240" fmla="*/ 1467316 w 3031728"/>
                  <a:gd name="connsiteY240" fmla="*/ 358634 h 2321449"/>
                  <a:gd name="connsiteX241" fmla="*/ 1436831 w 3031728"/>
                  <a:gd name="connsiteY241" fmla="*/ 352556 h 2321449"/>
                  <a:gd name="connsiteX242" fmla="*/ 1426719 w 3031728"/>
                  <a:gd name="connsiteY242" fmla="*/ 347218 h 2321449"/>
                  <a:gd name="connsiteX243" fmla="*/ 1426161 w 3031728"/>
                  <a:gd name="connsiteY243" fmla="*/ 346477 h 2321449"/>
                  <a:gd name="connsiteX244" fmla="*/ 1423892 w 3031728"/>
                  <a:gd name="connsiteY244" fmla="*/ 345471 h 2321449"/>
                  <a:gd name="connsiteX245" fmla="*/ 1424637 w 3031728"/>
                  <a:gd name="connsiteY245" fmla="*/ 334320 h 2321449"/>
                  <a:gd name="connsiteX246" fmla="*/ 1455122 w 3031728"/>
                  <a:gd name="connsiteY246" fmla="*/ 316084 h 2321449"/>
                  <a:gd name="connsiteX247" fmla="*/ 1491704 w 3031728"/>
                  <a:gd name="connsiteY247" fmla="*/ 316084 h 2321449"/>
                  <a:gd name="connsiteX248" fmla="*/ 1485607 w 3031728"/>
                  <a:gd name="connsiteY248" fmla="*/ 303927 h 2321449"/>
                  <a:gd name="connsiteX249" fmla="*/ 1485607 w 3031728"/>
                  <a:gd name="connsiteY249" fmla="*/ 291770 h 2321449"/>
                  <a:gd name="connsiteX250" fmla="*/ 1522189 w 3031728"/>
                  <a:gd name="connsiteY250" fmla="*/ 291770 h 2321449"/>
                  <a:gd name="connsiteX251" fmla="*/ 1534383 w 3031728"/>
                  <a:gd name="connsiteY251" fmla="*/ 297849 h 2321449"/>
                  <a:gd name="connsiteX252" fmla="*/ 1534383 w 3031728"/>
                  <a:gd name="connsiteY252" fmla="*/ 291770 h 2321449"/>
                  <a:gd name="connsiteX253" fmla="*/ 1528286 w 3031728"/>
                  <a:gd name="connsiteY253" fmla="*/ 285692 h 2321449"/>
                  <a:gd name="connsiteX254" fmla="*/ 1516092 w 3031728"/>
                  <a:gd name="connsiteY254" fmla="*/ 285692 h 2321449"/>
                  <a:gd name="connsiteX255" fmla="*/ 1509995 w 3031728"/>
                  <a:gd name="connsiteY255" fmla="*/ 255299 h 2321449"/>
                  <a:gd name="connsiteX256" fmla="*/ 1522189 w 3031728"/>
                  <a:gd name="connsiteY256" fmla="*/ 249220 h 2321449"/>
                  <a:gd name="connsiteX257" fmla="*/ 1552674 w 3031728"/>
                  <a:gd name="connsiteY257" fmla="*/ 267456 h 2321449"/>
                  <a:gd name="connsiteX258" fmla="*/ 1577062 w 3031728"/>
                  <a:gd name="connsiteY258" fmla="*/ 285692 h 2321449"/>
                  <a:gd name="connsiteX259" fmla="*/ 1583159 w 3031728"/>
                  <a:gd name="connsiteY259" fmla="*/ 279613 h 2321449"/>
                  <a:gd name="connsiteX260" fmla="*/ 1613644 w 3031728"/>
                  <a:gd name="connsiteY260" fmla="*/ 285692 h 2321449"/>
                  <a:gd name="connsiteX261" fmla="*/ 1619741 w 3031728"/>
                  <a:gd name="connsiteY261" fmla="*/ 297849 h 2321449"/>
                  <a:gd name="connsiteX262" fmla="*/ 1625838 w 3031728"/>
                  <a:gd name="connsiteY262" fmla="*/ 328241 h 2321449"/>
                  <a:gd name="connsiteX263" fmla="*/ 1601450 w 3031728"/>
                  <a:gd name="connsiteY263" fmla="*/ 322163 h 2321449"/>
                  <a:gd name="connsiteX264" fmla="*/ 1607547 w 3031728"/>
                  <a:gd name="connsiteY264" fmla="*/ 334320 h 2321449"/>
                  <a:gd name="connsiteX265" fmla="*/ 1607547 w 3031728"/>
                  <a:gd name="connsiteY265" fmla="*/ 346477 h 2321449"/>
                  <a:gd name="connsiteX266" fmla="*/ 1638032 w 3031728"/>
                  <a:gd name="connsiteY266" fmla="*/ 334320 h 2321449"/>
                  <a:gd name="connsiteX267" fmla="*/ 1653031 w 3031728"/>
                  <a:gd name="connsiteY267" fmla="*/ 336359 h 2321449"/>
                  <a:gd name="connsiteX268" fmla="*/ 1656323 w 3031728"/>
                  <a:gd name="connsiteY268" fmla="*/ 340399 h 2321449"/>
                  <a:gd name="connsiteX269" fmla="*/ 1656690 w 3031728"/>
                  <a:gd name="connsiteY269" fmla="*/ 340557 h 2321449"/>
                  <a:gd name="connsiteX270" fmla="*/ 1662420 w 3031728"/>
                  <a:gd name="connsiteY270" fmla="*/ 352556 h 2321449"/>
                  <a:gd name="connsiteX271" fmla="*/ 1674614 w 3031728"/>
                  <a:gd name="connsiteY271" fmla="*/ 358634 h 2321449"/>
                  <a:gd name="connsiteX272" fmla="*/ 1686808 w 3031728"/>
                  <a:gd name="connsiteY272" fmla="*/ 364713 h 2321449"/>
                  <a:gd name="connsiteX273" fmla="*/ 1673852 w 3031728"/>
                  <a:gd name="connsiteY273" fmla="*/ 347997 h 2321449"/>
                  <a:gd name="connsiteX274" fmla="*/ 1656690 w 3031728"/>
                  <a:gd name="connsiteY274" fmla="*/ 340557 h 2321449"/>
                  <a:gd name="connsiteX275" fmla="*/ 1654799 w 3031728"/>
                  <a:gd name="connsiteY275" fmla="*/ 336599 h 2321449"/>
                  <a:gd name="connsiteX276" fmla="*/ 1653031 w 3031728"/>
                  <a:gd name="connsiteY276" fmla="*/ 336359 h 2321449"/>
                  <a:gd name="connsiteX277" fmla="*/ 1646416 w 3031728"/>
                  <a:gd name="connsiteY277" fmla="*/ 328241 h 2321449"/>
                  <a:gd name="connsiteX278" fmla="*/ 1650226 w 3031728"/>
                  <a:gd name="connsiteY278" fmla="*/ 316084 h 2321449"/>
                  <a:gd name="connsiteX279" fmla="*/ 1674614 w 3031728"/>
                  <a:gd name="connsiteY279" fmla="*/ 297849 h 2321449"/>
                  <a:gd name="connsiteX280" fmla="*/ 1699002 w 3031728"/>
                  <a:gd name="connsiteY280" fmla="*/ 316084 h 2321449"/>
                  <a:gd name="connsiteX281" fmla="*/ 1705099 w 3031728"/>
                  <a:gd name="connsiteY281" fmla="*/ 340399 h 2321449"/>
                  <a:gd name="connsiteX282" fmla="*/ 1747778 w 3031728"/>
                  <a:gd name="connsiteY282" fmla="*/ 334320 h 2321449"/>
                  <a:gd name="connsiteX283" fmla="*/ 1753875 w 3031728"/>
                  <a:gd name="connsiteY283" fmla="*/ 358634 h 2321449"/>
                  <a:gd name="connsiteX284" fmla="*/ 1753875 w 3031728"/>
                  <a:gd name="connsiteY284" fmla="*/ 364713 h 2321449"/>
                  <a:gd name="connsiteX285" fmla="*/ 1778263 w 3031728"/>
                  <a:gd name="connsiteY285" fmla="*/ 370791 h 2321449"/>
                  <a:gd name="connsiteX286" fmla="*/ 1863621 w 3031728"/>
                  <a:gd name="connsiteY286" fmla="*/ 376870 h 2321449"/>
                  <a:gd name="connsiteX287" fmla="*/ 1875815 w 3031728"/>
                  <a:gd name="connsiteY287" fmla="*/ 370791 h 2321449"/>
                  <a:gd name="connsiteX288" fmla="*/ 1875815 w 3031728"/>
                  <a:gd name="connsiteY288" fmla="*/ 358634 h 2321449"/>
                  <a:gd name="connsiteX289" fmla="*/ 1863621 w 3031728"/>
                  <a:gd name="connsiteY289" fmla="*/ 352556 h 2321449"/>
                  <a:gd name="connsiteX290" fmla="*/ 1863621 w 3031728"/>
                  <a:gd name="connsiteY290" fmla="*/ 322163 h 2321449"/>
                  <a:gd name="connsiteX291" fmla="*/ 1888009 w 3031728"/>
                  <a:gd name="connsiteY291" fmla="*/ 328241 h 2321449"/>
                  <a:gd name="connsiteX292" fmla="*/ 1900203 w 3031728"/>
                  <a:gd name="connsiteY292" fmla="*/ 346477 h 2321449"/>
                  <a:gd name="connsiteX293" fmla="*/ 1918494 w 3031728"/>
                  <a:gd name="connsiteY293" fmla="*/ 352556 h 2321449"/>
                  <a:gd name="connsiteX294" fmla="*/ 1924591 w 3031728"/>
                  <a:gd name="connsiteY294" fmla="*/ 352556 h 2321449"/>
                  <a:gd name="connsiteX295" fmla="*/ 1948979 w 3031728"/>
                  <a:gd name="connsiteY295" fmla="*/ 358634 h 2321449"/>
                  <a:gd name="connsiteX296" fmla="*/ 1936785 w 3031728"/>
                  <a:gd name="connsiteY296" fmla="*/ 376870 h 2321449"/>
                  <a:gd name="connsiteX297" fmla="*/ 1928402 w 3031728"/>
                  <a:gd name="connsiteY297" fmla="*/ 400424 h 2321449"/>
                  <a:gd name="connsiteX298" fmla="*/ 1931580 w 3031728"/>
                  <a:gd name="connsiteY298" fmla="*/ 404594 h 2321449"/>
                  <a:gd name="connsiteX299" fmla="*/ 1930688 w 3031728"/>
                  <a:gd name="connsiteY299" fmla="*/ 407263 h 2321449"/>
                  <a:gd name="connsiteX300" fmla="*/ 1937547 w 3031728"/>
                  <a:gd name="connsiteY300" fmla="*/ 414861 h 2321449"/>
                  <a:gd name="connsiteX301" fmla="*/ 1939236 w 3031728"/>
                  <a:gd name="connsiteY301" fmla="*/ 414636 h 2321449"/>
                  <a:gd name="connsiteX302" fmla="*/ 1942882 w 3031728"/>
                  <a:gd name="connsiteY302" fmla="*/ 419420 h 2321449"/>
                  <a:gd name="connsiteX303" fmla="*/ 1955076 w 3031728"/>
                  <a:gd name="connsiteY303" fmla="*/ 425498 h 2321449"/>
                  <a:gd name="connsiteX304" fmla="*/ 1961173 w 3031728"/>
                  <a:gd name="connsiteY304" fmla="*/ 413341 h 2321449"/>
                  <a:gd name="connsiteX305" fmla="*/ 1948979 w 3031728"/>
                  <a:gd name="connsiteY305" fmla="*/ 413341 h 2321449"/>
                  <a:gd name="connsiteX306" fmla="*/ 1939236 w 3031728"/>
                  <a:gd name="connsiteY306" fmla="*/ 414636 h 2321449"/>
                  <a:gd name="connsiteX307" fmla="*/ 1931580 w 3031728"/>
                  <a:gd name="connsiteY307" fmla="*/ 404594 h 2321449"/>
                  <a:gd name="connsiteX308" fmla="*/ 1935261 w 3031728"/>
                  <a:gd name="connsiteY308" fmla="*/ 393586 h 2321449"/>
                  <a:gd name="connsiteX309" fmla="*/ 1948979 w 3031728"/>
                  <a:gd name="connsiteY309" fmla="*/ 389027 h 2321449"/>
                  <a:gd name="connsiteX310" fmla="*/ 1961173 w 3031728"/>
                  <a:gd name="connsiteY310" fmla="*/ 389027 h 2321449"/>
                  <a:gd name="connsiteX311" fmla="*/ 1997755 w 3031728"/>
                  <a:gd name="connsiteY311" fmla="*/ 401184 h 2321449"/>
                  <a:gd name="connsiteX312" fmla="*/ 1997755 w 3031728"/>
                  <a:gd name="connsiteY312" fmla="*/ 389027 h 2321449"/>
                  <a:gd name="connsiteX313" fmla="*/ 2022143 w 3031728"/>
                  <a:gd name="connsiteY313" fmla="*/ 389027 h 2321449"/>
                  <a:gd name="connsiteX314" fmla="*/ 2016046 w 3031728"/>
                  <a:gd name="connsiteY314" fmla="*/ 364713 h 2321449"/>
                  <a:gd name="connsiteX315" fmla="*/ 1991658 w 3031728"/>
                  <a:gd name="connsiteY315" fmla="*/ 376870 h 2321449"/>
                  <a:gd name="connsiteX316" fmla="*/ 1985561 w 3031728"/>
                  <a:gd name="connsiteY316" fmla="*/ 370791 h 2321449"/>
                  <a:gd name="connsiteX317" fmla="*/ 1973367 w 3031728"/>
                  <a:gd name="connsiteY317" fmla="*/ 352556 h 2321449"/>
                  <a:gd name="connsiteX318" fmla="*/ 1967270 w 3031728"/>
                  <a:gd name="connsiteY318" fmla="*/ 334320 h 2321449"/>
                  <a:gd name="connsiteX319" fmla="*/ 1973367 w 3031728"/>
                  <a:gd name="connsiteY319" fmla="*/ 334320 h 2321449"/>
                  <a:gd name="connsiteX320" fmla="*/ 2040434 w 3031728"/>
                  <a:gd name="connsiteY320" fmla="*/ 340399 h 2321449"/>
                  <a:gd name="connsiteX321" fmla="*/ 2077016 w 3031728"/>
                  <a:gd name="connsiteY321" fmla="*/ 370791 h 2321449"/>
                  <a:gd name="connsiteX322" fmla="*/ 2064822 w 3031728"/>
                  <a:gd name="connsiteY322" fmla="*/ 382948 h 2321449"/>
                  <a:gd name="connsiteX323" fmla="*/ 2055347 w 3031728"/>
                  <a:gd name="connsiteY323" fmla="*/ 388288 h 2321449"/>
                  <a:gd name="connsiteX324" fmla="*/ 2052628 w 3031728"/>
                  <a:gd name="connsiteY324" fmla="*/ 389027 h 2321449"/>
                  <a:gd name="connsiteX325" fmla="*/ 2050799 w 3031728"/>
                  <a:gd name="connsiteY325" fmla="*/ 390850 h 2321449"/>
                  <a:gd name="connsiteX326" fmla="*/ 2047293 w 3031728"/>
                  <a:gd name="connsiteY326" fmla="*/ 392826 h 2321449"/>
                  <a:gd name="connsiteX327" fmla="*/ 2034337 w 3031728"/>
                  <a:gd name="connsiteY327" fmla="*/ 407263 h 2321449"/>
                  <a:gd name="connsiteX328" fmla="*/ 2050799 w 3031728"/>
                  <a:gd name="connsiteY328" fmla="*/ 390850 h 2321449"/>
                  <a:gd name="connsiteX329" fmla="*/ 2055347 w 3031728"/>
                  <a:gd name="connsiteY329" fmla="*/ 388288 h 2321449"/>
                  <a:gd name="connsiteX330" fmla="*/ 2061011 w 3031728"/>
                  <a:gd name="connsiteY330" fmla="*/ 386747 h 2321449"/>
                  <a:gd name="connsiteX331" fmla="*/ 2064822 w 3031728"/>
                  <a:gd name="connsiteY331" fmla="*/ 389027 h 2321449"/>
                  <a:gd name="connsiteX332" fmla="*/ 2064822 w 3031728"/>
                  <a:gd name="connsiteY332" fmla="*/ 413341 h 2321449"/>
                  <a:gd name="connsiteX333" fmla="*/ 2022143 w 3031728"/>
                  <a:gd name="connsiteY333" fmla="*/ 425498 h 2321449"/>
                  <a:gd name="connsiteX334" fmla="*/ 1985561 w 3031728"/>
                  <a:gd name="connsiteY334" fmla="*/ 437655 h 2321449"/>
                  <a:gd name="connsiteX335" fmla="*/ 2003852 w 3031728"/>
                  <a:gd name="connsiteY335" fmla="*/ 431577 h 2321449"/>
                  <a:gd name="connsiteX336" fmla="*/ 2016046 w 3031728"/>
                  <a:gd name="connsiteY336" fmla="*/ 443734 h 2321449"/>
                  <a:gd name="connsiteX337" fmla="*/ 2003852 w 3031728"/>
                  <a:gd name="connsiteY337" fmla="*/ 449812 h 2321449"/>
                  <a:gd name="connsiteX338" fmla="*/ 1979464 w 3031728"/>
                  <a:gd name="connsiteY338" fmla="*/ 468048 h 2321449"/>
                  <a:gd name="connsiteX339" fmla="*/ 1979464 w 3031728"/>
                  <a:gd name="connsiteY339" fmla="*/ 474127 h 2321449"/>
                  <a:gd name="connsiteX340" fmla="*/ 1979464 w 3031728"/>
                  <a:gd name="connsiteY340" fmla="*/ 486284 h 2321449"/>
                  <a:gd name="connsiteX341" fmla="*/ 2028240 w 3031728"/>
                  <a:gd name="connsiteY341" fmla="*/ 498441 h 2321449"/>
                  <a:gd name="connsiteX342" fmla="*/ 2022143 w 3031728"/>
                  <a:gd name="connsiteY342" fmla="*/ 480205 h 2321449"/>
                  <a:gd name="connsiteX343" fmla="*/ 2040434 w 3031728"/>
                  <a:gd name="connsiteY343" fmla="*/ 474127 h 2321449"/>
                  <a:gd name="connsiteX344" fmla="*/ 2046531 w 3031728"/>
                  <a:gd name="connsiteY344" fmla="*/ 474127 h 2321449"/>
                  <a:gd name="connsiteX345" fmla="*/ 2040434 w 3031728"/>
                  <a:gd name="connsiteY345" fmla="*/ 461970 h 2321449"/>
                  <a:gd name="connsiteX346" fmla="*/ 2028240 w 3031728"/>
                  <a:gd name="connsiteY346" fmla="*/ 461970 h 2321449"/>
                  <a:gd name="connsiteX347" fmla="*/ 2016046 w 3031728"/>
                  <a:gd name="connsiteY347" fmla="*/ 449812 h 2321449"/>
                  <a:gd name="connsiteX348" fmla="*/ 2022143 w 3031728"/>
                  <a:gd name="connsiteY348" fmla="*/ 437655 h 2321449"/>
                  <a:gd name="connsiteX349" fmla="*/ 2107501 w 3031728"/>
                  <a:gd name="connsiteY349" fmla="*/ 407263 h 2321449"/>
                  <a:gd name="connsiteX350" fmla="*/ 2156277 w 3031728"/>
                  <a:gd name="connsiteY350" fmla="*/ 389027 h 2321449"/>
                  <a:gd name="connsiteX351" fmla="*/ 2205053 w 3031728"/>
                  <a:gd name="connsiteY351" fmla="*/ 407263 h 2321449"/>
                  <a:gd name="connsiteX352" fmla="*/ 2198956 w 3031728"/>
                  <a:gd name="connsiteY352" fmla="*/ 419420 h 2321449"/>
                  <a:gd name="connsiteX353" fmla="*/ 2192859 w 3031728"/>
                  <a:gd name="connsiteY353" fmla="*/ 419420 h 2321449"/>
                  <a:gd name="connsiteX354" fmla="*/ 2198956 w 3031728"/>
                  <a:gd name="connsiteY354" fmla="*/ 425498 h 2321449"/>
                  <a:gd name="connsiteX355" fmla="*/ 2217247 w 3031728"/>
                  <a:gd name="connsiteY355" fmla="*/ 407263 h 2321449"/>
                  <a:gd name="connsiteX356" fmla="*/ 2235538 w 3031728"/>
                  <a:gd name="connsiteY356" fmla="*/ 407263 h 2321449"/>
                  <a:gd name="connsiteX357" fmla="*/ 2266023 w 3031728"/>
                  <a:gd name="connsiteY357" fmla="*/ 401184 h 2321449"/>
                  <a:gd name="connsiteX358" fmla="*/ 2266023 w 3031728"/>
                  <a:gd name="connsiteY358" fmla="*/ 395105 h 2321449"/>
                  <a:gd name="connsiteX359" fmla="*/ 2217247 w 3031728"/>
                  <a:gd name="connsiteY359" fmla="*/ 401184 h 2321449"/>
                  <a:gd name="connsiteX360" fmla="*/ 2198956 w 3031728"/>
                  <a:gd name="connsiteY360" fmla="*/ 395105 h 2321449"/>
                  <a:gd name="connsiteX361" fmla="*/ 2217247 w 3031728"/>
                  <a:gd name="connsiteY361" fmla="*/ 376870 h 2321449"/>
                  <a:gd name="connsiteX362" fmla="*/ 2217247 w 3031728"/>
                  <a:gd name="connsiteY362" fmla="*/ 370791 h 2321449"/>
                  <a:gd name="connsiteX363" fmla="*/ 2211150 w 3031728"/>
                  <a:gd name="connsiteY363" fmla="*/ 370791 h 2321449"/>
                  <a:gd name="connsiteX364" fmla="*/ 2211150 w 3031728"/>
                  <a:gd name="connsiteY364" fmla="*/ 364713 h 2321449"/>
                  <a:gd name="connsiteX365" fmla="*/ 2205053 w 3031728"/>
                  <a:gd name="connsiteY365" fmla="*/ 358634 h 2321449"/>
                  <a:gd name="connsiteX366" fmla="*/ 2205053 w 3031728"/>
                  <a:gd name="connsiteY366" fmla="*/ 364713 h 2321449"/>
                  <a:gd name="connsiteX367" fmla="*/ 2180665 w 3031728"/>
                  <a:gd name="connsiteY367" fmla="*/ 370791 h 2321449"/>
                  <a:gd name="connsiteX368" fmla="*/ 2156277 w 3031728"/>
                  <a:gd name="connsiteY368" fmla="*/ 376870 h 2321449"/>
                  <a:gd name="connsiteX369" fmla="*/ 2144083 w 3031728"/>
                  <a:gd name="connsiteY369" fmla="*/ 370791 h 2321449"/>
                  <a:gd name="connsiteX370" fmla="*/ 2156277 w 3031728"/>
                  <a:gd name="connsiteY370" fmla="*/ 352556 h 2321449"/>
                  <a:gd name="connsiteX371" fmla="*/ 2174568 w 3031728"/>
                  <a:gd name="connsiteY371" fmla="*/ 334320 h 2321449"/>
                  <a:gd name="connsiteX372" fmla="*/ 2174568 w 3031728"/>
                  <a:gd name="connsiteY372" fmla="*/ 328241 h 2321449"/>
                  <a:gd name="connsiteX373" fmla="*/ 2241635 w 3031728"/>
                  <a:gd name="connsiteY373" fmla="*/ 316084 h 2321449"/>
                  <a:gd name="connsiteX374" fmla="*/ 2259926 w 3031728"/>
                  <a:gd name="connsiteY374" fmla="*/ 291770 h 2321449"/>
                  <a:gd name="connsiteX375" fmla="*/ 2247732 w 3031728"/>
                  <a:gd name="connsiteY375" fmla="*/ 273534 h 2321449"/>
                  <a:gd name="connsiteX376" fmla="*/ 2241635 w 3031728"/>
                  <a:gd name="connsiteY376" fmla="*/ 267456 h 2321449"/>
                  <a:gd name="connsiteX377" fmla="*/ 2247732 w 3031728"/>
                  <a:gd name="connsiteY377" fmla="*/ 237063 h 2321449"/>
                  <a:gd name="connsiteX378" fmla="*/ 2253829 w 3031728"/>
                  <a:gd name="connsiteY378" fmla="*/ 218828 h 2321449"/>
                  <a:gd name="connsiteX379" fmla="*/ 2241635 w 3031728"/>
                  <a:gd name="connsiteY379" fmla="*/ 237063 h 2321449"/>
                  <a:gd name="connsiteX380" fmla="*/ 2156277 w 3031728"/>
                  <a:gd name="connsiteY380" fmla="*/ 230985 h 2321449"/>
                  <a:gd name="connsiteX381" fmla="*/ 2156277 w 3031728"/>
                  <a:gd name="connsiteY381" fmla="*/ 212749 h 2321449"/>
                  <a:gd name="connsiteX382" fmla="*/ 2162374 w 3031728"/>
                  <a:gd name="connsiteY382" fmla="*/ 182356 h 2321449"/>
                  <a:gd name="connsiteX383" fmla="*/ 2168471 w 3031728"/>
                  <a:gd name="connsiteY383" fmla="*/ 176278 h 2321449"/>
                  <a:gd name="connsiteX384" fmla="*/ 2211150 w 3031728"/>
                  <a:gd name="connsiteY384" fmla="*/ 176278 h 2321449"/>
                  <a:gd name="connsiteX385" fmla="*/ 2229441 w 3031728"/>
                  <a:gd name="connsiteY385" fmla="*/ 182356 h 2321449"/>
                  <a:gd name="connsiteX386" fmla="*/ 2223344 w 3031728"/>
                  <a:gd name="connsiteY386" fmla="*/ 200592 h 2321449"/>
                  <a:gd name="connsiteX387" fmla="*/ 2205053 w 3031728"/>
                  <a:gd name="connsiteY387" fmla="*/ 206670 h 2321449"/>
                  <a:gd name="connsiteX388" fmla="*/ 2180665 w 3031728"/>
                  <a:gd name="connsiteY388" fmla="*/ 212749 h 2321449"/>
                  <a:gd name="connsiteX389" fmla="*/ 2211150 w 3031728"/>
                  <a:gd name="connsiteY389" fmla="*/ 218828 h 2321449"/>
                  <a:gd name="connsiteX390" fmla="*/ 2223344 w 3031728"/>
                  <a:gd name="connsiteY390" fmla="*/ 206670 h 2321449"/>
                  <a:gd name="connsiteX391" fmla="*/ 2247732 w 3031728"/>
                  <a:gd name="connsiteY391" fmla="*/ 188435 h 2321449"/>
                  <a:gd name="connsiteX392" fmla="*/ 2278217 w 3031728"/>
                  <a:gd name="connsiteY392" fmla="*/ 164121 h 2321449"/>
                  <a:gd name="connsiteX393" fmla="*/ 2290411 w 3031728"/>
                  <a:gd name="connsiteY393" fmla="*/ 158042 h 2321449"/>
                  <a:gd name="connsiteX394" fmla="*/ 2333090 w 3031728"/>
                  <a:gd name="connsiteY394" fmla="*/ 139806 h 2321449"/>
                  <a:gd name="connsiteX395" fmla="*/ 2351381 w 3031728"/>
                  <a:gd name="connsiteY395" fmla="*/ 127649 h 2321449"/>
                  <a:gd name="connsiteX396" fmla="*/ 2302605 w 3031728"/>
                  <a:gd name="connsiteY396" fmla="*/ 97256 h 2321449"/>
                  <a:gd name="connsiteX397" fmla="*/ 2284314 w 3031728"/>
                  <a:gd name="connsiteY397" fmla="*/ 85099 h 2321449"/>
                  <a:gd name="connsiteX398" fmla="*/ 2314799 w 3031728"/>
                  <a:gd name="connsiteY398" fmla="*/ 79021 h 2321449"/>
                  <a:gd name="connsiteX399" fmla="*/ 2302605 w 3031728"/>
                  <a:gd name="connsiteY399" fmla="*/ 66864 h 2321449"/>
                  <a:gd name="connsiteX400" fmla="*/ 2333090 w 3031728"/>
                  <a:gd name="connsiteY400" fmla="*/ 48628 h 2321449"/>
                  <a:gd name="connsiteX401" fmla="*/ 2369672 w 3031728"/>
                  <a:gd name="connsiteY401" fmla="*/ 54707 h 2321449"/>
                  <a:gd name="connsiteX402" fmla="*/ 2387963 w 3031728"/>
                  <a:gd name="connsiteY402" fmla="*/ 54707 h 2321449"/>
                  <a:gd name="connsiteX403" fmla="*/ 2394060 w 3031728"/>
                  <a:gd name="connsiteY403" fmla="*/ 54707 h 2321449"/>
                  <a:gd name="connsiteX404" fmla="*/ 2430642 w 3031728"/>
                  <a:gd name="connsiteY404" fmla="*/ 24314 h 2321449"/>
                  <a:gd name="connsiteX405" fmla="*/ 2442836 w 3031728"/>
                  <a:gd name="connsiteY405" fmla="*/ 30392 h 2321449"/>
                  <a:gd name="connsiteX406" fmla="*/ 2467224 w 3031728"/>
                  <a:gd name="connsiteY406" fmla="*/ 30392 h 2321449"/>
                  <a:gd name="connsiteX407" fmla="*/ 2485515 w 3031728"/>
                  <a:gd name="connsiteY407" fmla="*/ 36471 h 2321449"/>
                  <a:gd name="connsiteX408" fmla="*/ 2509903 w 3031728"/>
                  <a:gd name="connsiteY408" fmla="*/ 72942 h 2321449"/>
                  <a:gd name="connsiteX409" fmla="*/ 2528194 w 3031728"/>
                  <a:gd name="connsiteY409" fmla="*/ 54707 h 2321449"/>
                  <a:gd name="connsiteX410" fmla="*/ 2528194 w 3031728"/>
                  <a:gd name="connsiteY410" fmla="*/ 48628 h 2321449"/>
                  <a:gd name="connsiteX411" fmla="*/ 2558679 w 3031728"/>
                  <a:gd name="connsiteY411" fmla="*/ 54707 h 2321449"/>
                  <a:gd name="connsiteX412" fmla="*/ 2570873 w 3031728"/>
                  <a:gd name="connsiteY412" fmla="*/ 42550 h 2321449"/>
                  <a:gd name="connsiteX413" fmla="*/ 2589164 w 3031728"/>
                  <a:gd name="connsiteY413" fmla="*/ 36471 h 2321449"/>
                  <a:gd name="connsiteX414" fmla="*/ 2625746 w 3031728"/>
                  <a:gd name="connsiteY414" fmla="*/ 36471 h 2321449"/>
                  <a:gd name="connsiteX415" fmla="*/ 2631843 w 3031728"/>
                  <a:gd name="connsiteY415" fmla="*/ 36471 h 2321449"/>
                  <a:gd name="connsiteX416" fmla="*/ 2698910 w 3031728"/>
                  <a:gd name="connsiteY416" fmla="*/ 36471 h 2321449"/>
                  <a:gd name="connsiteX417" fmla="*/ 2711104 w 3031728"/>
                  <a:gd name="connsiteY417" fmla="*/ 30392 h 2321449"/>
                  <a:gd name="connsiteX418" fmla="*/ 2729395 w 3031728"/>
                  <a:gd name="connsiteY418" fmla="*/ 24314 h 2321449"/>
                  <a:gd name="connsiteX419" fmla="*/ 2765977 w 3031728"/>
                  <a:gd name="connsiteY419" fmla="*/ 24314 h 2321449"/>
                  <a:gd name="connsiteX420" fmla="*/ 2796462 w 3031728"/>
                  <a:gd name="connsiteY420" fmla="*/ 12157 h 2321449"/>
                  <a:gd name="connsiteX421" fmla="*/ 2833044 w 3031728"/>
                  <a:gd name="connsiteY421" fmla="*/ 6078 h 2321449"/>
                  <a:gd name="connsiteX422" fmla="*/ 2845238 w 3031728"/>
                  <a:gd name="connsiteY422" fmla="*/ 6078 h 2321449"/>
                  <a:gd name="connsiteX423" fmla="*/ 2851335 w 3031728"/>
                  <a:gd name="connsiteY423" fmla="*/ 12157 h 2321449"/>
                  <a:gd name="connsiteX424" fmla="*/ 2869626 w 3031728"/>
                  <a:gd name="connsiteY424" fmla="*/ 12157 h 2321449"/>
                  <a:gd name="connsiteX425" fmla="*/ 2869626 w 3031728"/>
                  <a:gd name="connsiteY425" fmla="*/ 18235 h 2321449"/>
                  <a:gd name="connsiteX426" fmla="*/ 2912305 w 3031728"/>
                  <a:gd name="connsiteY426" fmla="*/ 24314 h 2321449"/>
                  <a:gd name="connsiteX427" fmla="*/ 2954985 w 3031728"/>
                  <a:gd name="connsiteY427" fmla="*/ 30392 h 2321449"/>
                  <a:gd name="connsiteX428" fmla="*/ 2985470 w 3031728"/>
                  <a:gd name="connsiteY428" fmla="*/ 36471 h 2321449"/>
                  <a:gd name="connsiteX429" fmla="*/ 2997664 w 3031728"/>
                  <a:gd name="connsiteY429" fmla="*/ 42550 h 2321449"/>
                  <a:gd name="connsiteX430" fmla="*/ 3003761 w 3031728"/>
                  <a:gd name="connsiteY430" fmla="*/ 24314 h 2321449"/>
                  <a:gd name="connsiteX431" fmla="*/ 2997664 w 3031728"/>
                  <a:gd name="connsiteY431" fmla="*/ 12157 h 2321449"/>
                  <a:gd name="connsiteX432" fmla="*/ 3022052 w 3031728"/>
                  <a:gd name="connsiteY432" fmla="*/ 0 h 232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Lst>
                <a:rect l="l" t="t" r="r" b="b"/>
                <a:pathLst>
                  <a:path w="3031728" h="2321449">
                    <a:moveTo>
                      <a:pt x="3022052" y="0"/>
                    </a:moveTo>
                    <a:lnTo>
                      <a:pt x="3031728" y="742"/>
                    </a:lnTo>
                    <a:lnTo>
                      <a:pt x="3031728" y="2089764"/>
                    </a:lnTo>
                    <a:cubicBezTo>
                      <a:pt x="2903772" y="2089764"/>
                      <a:pt x="2800043" y="2193493"/>
                      <a:pt x="2800043" y="2321449"/>
                    </a:cubicBezTo>
                    <a:lnTo>
                      <a:pt x="231685" y="2321449"/>
                    </a:lnTo>
                    <a:cubicBezTo>
                      <a:pt x="231685" y="2193493"/>
                      <a:pt x="127956" y="2089764"/>
                      <a:pt x="0" y="2089764"/>
                    </a:cubicBezTo>
                    <a:lnTo>
                      <a:pt x="0" y="451602"/>
                    </a:lnTo>
                    <a:lnTo>
                      <a:pt x="28424" y="461970"/>
                    </a:lnTo>
                    <a:cubicBezTo>
                      <a:pt x="22327" y="458930"/>
                      <a:pt x="16230" y="455891"/>
                      <a:pt x="10133" y="452092"/>
                    </a:cubicBezTo>
                    <a:lnTo>
                      <a:pt x="0" y="444095"/>
                    </a:lnTo>
                    <a:lnTo>
                      <a:pt x="0" y="430154"/>
                    </a:lnTo>
                    <a:lnTo>
                      <a:pt x="7846" y="424738"/>
                    </a:lnTo>
                    <a:cubicBezTo>
                      <a:pt x="8608" y="422459"/>
                      <a:pt x="7084" y="419420"/>
                      <a:pt x="4036" y="413341"/>
                    </a:cubicBezTo>
                    <a:lnTo>
                      <a:pt x="16687" y="411349"/>
                    </a:lnTo>
                    <a:lnTo>
                      <a:pt x="16992" y="411821"/>
                    </a:lnTo>
                    <a:cubicBezTo>
                      <a:pt x="20802" y="413341"/>
                      <a:pt x="25375" y="413341"/>
                      <a:pt x="28424" y="413341"/>
                    </a:cubicBezTo>
                    <a:cubicBezTo>
                      <a:pt x="25375" y="413341"/>
                      <a:pt x="22327" y="411821"/>
                      <a:pt x="18516" y="411062"/>
                    </a:cubicBezTo>
                    <a:lnTo>
                      <a:pt x="16687" y="411349"/>
                    </a:lnTo>
                    <a:lnTo>
                      <a:pt x="10133" y="401184"/>
                    </a:lnTo>
                    <a:cubicBezTo>
                      <a:pt x="10133" y="389027"/>
                      <a:pt x="28424" y="401184"/>
                      <a:pt x="34521" y="389027"/>
                    </a:cubicBezTo>
                    <a:cubicBezTo>
                      <a:pt x="22327" y="395105"/>
                      <a:pt x="4036" y="389027"/>
                      <a:pt x="4036" y="413341"/>
                    </a:cubicBezTo>
                    <a:lnTo>
                      <a:pt x="0" y="419376"/>
                    </a:lnTo>
                    <a:lnTo>
                      <a:pt x="0" y="308379"/>
                    </a:lnTo>
                    <a:lnTo>
                      <a:pt x="3273" y="307726"/>
                    </a:lnTo>
                    <a:cubicBezTo>
                      <a:pt x="5560" y="308486"/>
                      <a:pt x="7084" y="310006"/>
                      <a:pt x="10133" y="310006"/>
                    </a:cubicBezTo>
                    <a:cubicBezTo>
                      <a:pt x="22327" y="316084"/>
                      <a:pt x="34521" y="328241"/>
                      <a:pt x="46715" y="316084"/>
                    </a:cubicBezTo>
                    <a:cubicBezTo>
                      <a:pt x="58909" y="310006"/>
                      <a:pt x="65006" y="322163"/>
                      <a:pt x="65006" y="328241"/>
                    </a:cubicBezTo>
                    <a:cubicBezTo>
                      <a:pt x="77200" y="316084"/>
                      <a:pt x="83297" y="310006"/>
                      <a:pt x="101588" y="316084"/>
                    </a:cubicBezTo>
                    <a:cubicBezTo>
                      <a:pt x="119879" y="322163"/>
                      <a:pt x="144267" y="303927"/>
                      <a:pt x="162558" y="310006"/>
                    </a:cubicBezTo>
                    <a:cubicBezTo>
                      <a:pt x="168655" y="316084"/>
                      <a:pt x="168655" y="310006"/>
                      <a:pt x="168655" y="310006"/>
                    </a:cubicBezTo>
                    <a:cubicBezTo>
                      <a:pt x="162558" y="297849"/>
                      <a:pt x="168655" y="297849"/>
                      <a:pt x="174752" y="303927"/>
                    </a:cubicBezTo>
                    <a:cubicBezTo>
                      <a:pt x="174752" y="297849"/>
                      <a:pt x="162558" y="297849"/>
                      <a:pt x="162558" y="291770"/>
                    </a:cubicBezTo>
                    <a:cubicBezTo>
                      <a:pt x="162558" y="279613"/>
                      <a:pt x="132073" y="273534"/>
                      <a:pt x="144267" y="255299"/>
                    </a:cubicBezTo>
                    <a:cubicBezTo>
                      <a:pt x="150364" y="255299"/>
                      <a:pt x="150364" y="249220"/>
                      <a:pt x="150364" y="249220"/>
                    </a:cubicBezTo>
                    <a:cubicBezTo>
                      <a:pt x="150364" y="249220"/>
                      <a:pt x="150364" y="249220"/>
                      <a:pt x="144267" y="255299"/>
                    </a:cubicBezTo>
                    <a:cubicBezTo>
                      <a:pt x="125976" y="243142"/>
                      <a:pt x="119879" y="237063"/>
                      <a:pt x="132073" y="224906"/>
                    </a:cubicBezTo>
                    <a:cubicBezTo>
                      <a:pt x="132073" y="224906"/>
                      <a:pt x="138170" y="218828"/>
                      <a:pt x="138170" y="218828"/>
                    </a:cubicBezTo>
                    <a:cubicBezTo>
                      <a:pt x="156461" y="224906"/>
                      <a:pt x="174752" y="218828"/>
                      <a:pt x="186946" y="230985"/>
                    </a:cubicBezTo>
                    <a:cubicBezTo>
                      <a:pt x="199140" y="237063"/>
                      <a:pt x="199140" y="243142"/>
                      <a:pt x="186946" y="255299"/>
                    </a:cubicBezTo>
                    <a:cubicBezTo>
                      <a:pt x="186946" y="255299"/>
                      <a:pt x="180849" y="255299"/>
                      <a:pt x="180849" y="261377"/>
                    </a:cubicBezTo>
                    <a:cubicBezTo>
                      <a:pt x="174752" y="267456"/>
                      <a:pt x="168655" y="273534"/>
                      <a:pt x="180849" y="285692"/>
                    </a:cubicBezTo>
                    <a:cubicBezTo>
                      <a:pt x="193043" y="291770"/>
                      <a:pt x="199140" y="279613"/>
                      <a:pt x="205237" y="273534"/>
                    </a:cubicBezTo>
                    <a:cubicBezTo>
                      <a:pt x="211334" y="267456"/>
                      <a:pt x="211334" y="255299"/>
                      <a:pt x="223528" y="255299"/>
                    </a:cubicBezTo>
                    <a:cubicBezTo>
                      <a:pt x="223528" y="255299"/>
                      <a:pt x="229625" y="255299"/>
                      <a:pt x="229625" y="255299"/>
                    </a:cubicBezTo>
                    <a:cubicBezTo>
                      <a:pt x="241819" y="261377"/>
                      <a:pt x="241819" y="267456"/>
                      <a:pt x="235722" y="273534"/>
                    </a:cubicBezTo>
                    <a:cubicBezTo>
                      <a:pt x="223528" y="285692"/>
                      <a:pt x="217431" y="291770"/>
                      <a:pt x="223528" y="310006"/>
                    </a:cubicBezTo>
                    <a:cubicBezTo>
                      <a:pt x="229625" y="316084"/>
                      <a:pt x="223528" y="322163"/>
                      <a:pt x="217431" y="328241"/>
                    </a:cubicBezTo>
                    <a:lnTo>
                      <a:pt x="210046" y="336487"/>
                    </a:lnTo>
                    <a:lnTo>
                      <a:pt x="205237" y="340399"/>
                    </a:lnTo>
                    <a:lnTo>
                      <a:pt x="205237" y="341857"/>
                    </a:lnTo>
                    <a:lnTo>
                      <a:pt x="198378" y="349516"/>
                    </a:lnTo>
                    <a:cubicBezTo>
                      <a:pt x="191519" y="357115"/>
                      <a:pt x="183897" y="364713"/>
                      <a:pt x="174752" y="370791"/>
                    </a:cubicBezTo>
                    <a:cubicBezTo>
                      <a:pt x="193043" y="370791"/>
                      <a:pt x="193043" y="352556"/>
                      <a:pt x="205237" y="346477"/>
                    </a:cubicBezTo>
                    <a:cubicBezTo>
                      <a:pt x="205237" y="346477"/>
                      <a:pt x="205237" y="346477"/>
                      <a:pt x="205237" y="345717"/>
                    </a:cubicBezTo>
                    <a:lnTo>
                      <a:pt x="205237" y="341857"/>
                    </a:lnTo>
                    <a:lnTo>
                      <a:pt x="210046" y="336487"/>
                    </a:lnTo>
                    <a:lnTo>
                      <a:pt x="234198" y="316844"/>
                    </a:lnTo>
                    <a:cubicBezTo>
                      <a:pt x="246392" y="313045"/>
                      <a:pt x="260110" y="313045"/>
                      <a:pt x="272304" y="316084"/>
                    </a:cubicBezTo>
                    <a:cubicBezTo>
                      <a:pt x="278401" y="316084"/>
                      <a:pt x="284498" y="316084"/>
                      <a:pt x="290595" y="322163"/>
                    </a:cubicBezTo>
                    <a:cubicBezTo>
                      <a:pt x="296692" y="322163"/>
                      <a:pt x="302789" y="322163"/>
                      <a:pt x="302789" y="322163"/>
                    </a:cubicBezTo>
                    <a:cubicBezTo>
                      <a:pt x="314983" y="328241"/>
                      <a:pt x="296692" y="346477"/>
                      <a:pt x="314983" y="340399"/>
                    </a:cubicBezTo>
                    <a:cubicBezTo>
                      <a:pt x="321080" y="340399"/>
                      <a:pt x="333274" y="340399"/>
                      <a:pt x="339371" y="346477"/>
                    </a:cubicBezTo>
                    <a:cubicBezTo>
                      <a:pt x="339371" y="334320"/>
                      <a:pt x="327177" y="334320"/>
                      <a:pt x="321080" y="328241"/>
                    </a:cubicBezTo>
                    <a:cubicBezTo>
                      <a:pt x="321080" y="322163"/>
                      <a:pt x="314983" y="322163"/>
                      <a:pt x="314983" y="316084"/>
                    </a:cubicBezTo>
                    <a:cubicBezTo>
                      <a:pt x="314983" y="310006"/>
                      <a:pt x="321080" y="310006"/>
                      <a:pt x="321080" y="310006"/>
                    </a:cubicBezTo>
                    <a:cubicBezTo>
                      <a:pt x="351565" y="303927"/>
                      <a:pt x="357662" y="291770"/>
                      <a:pt x="345468" y="267456"/>
                    </a:cubicBezTo>
                    <a:cubicBezTo>
                      <a:pt x="339371" y="261377"/>
                      <a:pt x="333274" y="255299"/>
                      <a:pt x="345468" y="249220"/>
                    </a:cubicBezTo>
                    <a:cubicBezTo>
                      <a:pt x="357662" y="249220"/>
                      <a:pt x="363759" y="249220"/>
                      <a:pt x="369856" y="237063"/>
                    </a:cubicBezTo>
                    <a:cubicBezTo>
                      <a:pt x="388147" y="206670"/>
                      <a:pt x="412535" y="200592"/>
                      <a:pt x="443020" y="200592"/>
                    </a:cubicBezTo>
                    <a:cubicBezTo>
                      <a:pt x="455214" y="200592"/>
                      <a:pt x="455214" y="188435"/>
                      <a:pt x="461311" y="182356"/>
                    </a:cubicBezTo>
                    <a:cubicBezTo>
                      <a:pt x="467408" y="164121"/>
                      <a:pt x="473505" y="158042"/>
                      <a:pt x="485699" y="164121"/>
                    </a:cubicBezTo>
                    <a:cubicBezTo>
                      <a:pt x="497893" y="170199"/>
                      <a:pt x="503990" y="164121"/>
                      <a:pt x="510087" y="164121"/>
                    </a:cubicBezTo>
                    <a:cubicBezTo>
                      <a:pt x="522281" y="164121"/>
                      <a:pt x="534475" y="158042"/>
                      <a:pt x="528378" y="176278"/>
                    </a:cubicBezTo>
                    <a:cubicBezTo>
                      <a:pt x="522281" y="194513"/>
                      <a:pt x="534475" y="188435"/>
                      <a:pt x="540572" y="182356"/>
                    </a:cubicBezTo>
                    <a:cubicBezTo>
                      <a:pt x="552766" y="182356"/>
                      <a:pt x="558863" y="176278"/>
                      <a:pt x="564960" y="194513"/>
                    </a:cubicBezTo>
                    <a:cubicBezTo>
                      <a:pt x="564960" y="212749"/>
                      <a:pt x="589348" y="206670"/>
                      <a:pt x="601542" y="218828"/>
                    </a:cubicBezTo>
                    <a:lnTo>
                      <a:pt x="606761" y="221801"/>
                    </a:lnTo>
                    <a:lnTo>
                      <a:pt x="607639" y="224906"/>
                    </a:lnTo>
                    <a:cubicBezTo>
                      <a:pt x="607639" y="224906"/>
                      <a:pt x="607639" y="223387"/>
                      <a:pt x="606877" y="221867"/>
                    </a:cubicBezTo>
                    <a:lnTo>
                      <a:pt x="606761" y="221801"/>
                    </a:lnTo>
                    <a:lnTo>
                      <a:pt x="603638" y="210755"/>
                    </a:lnTo>
                    <a:cubicBezTo>
                      <a:pt x="604209" y="200212"/>
                      <a:pt x="616784" y="199072"/>
                      <a:pt x="625930" y="194513"/>
                    </a:cubicBezTo>
                    <a:cubicBezTo>
                      <a:pt x="656415" y="182356"/>
                      <a:pt x="680803" y="188435"/>
                      <a:pt x="705191" y="200592"/>
                    </a:cubicBezTo>
                    <a:cubicBezTo>
                      <a:pt x="705191" y="200592"/>
                      <a:pt x="705191" y="200592"/>
                      <a:pt x="711288" y="200592"/>
                    </a:cubicBezTo>
                    <a:cubicBezTo>
                      <a:pt x="717385" y="200592"/>
                      <a:pt x="717385" y="206670"/>
                      <a:pt x="711288" y="212749"/>
                    </a:cubicBezTo>
                    <a:cubicBezTo>
                      <a:pt x="705191" y="218828"/>
                      <a:pt x="699094" y="212749"/>
                      <a:pt x="699094" y="224906"/>
                    </a:cubicBezTo>
                    <a:cubicBezTo>
                      <a:pt x="699094" y="224906"/>
                      <a:pt x="699094" y="224906"/>
                      <a:pt x="692997" y="224906"/>
                    </a:cubicBezTo>
                    <a:cubicBezTo>
                      <a:pt x="692997" y="224906"/>
                      <a:pt x="686900" y="224906"/>
                      <a:pt x="680803" y="230985"/>
                    </a:cubicBezTo>
                    <a:cubicBezTo>
                      <a:pt x="662512" y="249220"/>
                      <a:pt x="656415" y="249220"/>
                      <a:pt x="638124" y="224906"/>
                    </a:cubicBezTo>
                    <a:cubicBezTo>
                      <a:pt x="644221" y="230985"/>
                      <a:pt x="644221" y="243142"/>
                      <a:pt x="638124" y="243142"/>
                    </a:cubicBezTo>
                    <a:cubicBezTo>
                      <a:pt x="625930" y="237063"/>
                      <a:pt x="632027" y="249220"/>
                      <a:pt x="632027" y="249220"/>
                    </a:cubicBezTo>
                    <a:cubicBezTo>
                      <a:pt x="625930" y="255299"/>
                      <a:pt x="613736" y="255299"/>
                      <a:pt x="607639" y="261377"/>
                    </a:cubicBezTo>
                    <a:cubicBezTo>
                      <a:pt x="601542" y="261377"/>
                      <a:pt x="595445" y="261377"/>
                      <a:pt x="583251" y="255299"/>
                    </a:cubicBezTo>
                    <a:cubicBezTo>
                      <a:pt x="595445" y="267456"/>
                      <a:pt x="595445" y="273534"/>
                      <a:pt x="577154" y="279613"/>
                    </a:cubicBezTo>
                    <a:cubicBezTo>
                      <a:pt x="564960" y="279613"/>
                      <a:pt x="552766" y="279613"/>
                      <a:pt x="534475" y="279613"/>
                    </a:cubicBezTo>
                    <a:cubicBezTo>
                      <a:pt x="522281" y="279613"/>
                      <a:pt x="510087" y="279613"/>
                      <a:pt x="503990" y="267456"/>
                    </a:cubicBezTo>
                    <a:cubicBezTo>
                      <a:pt x="510087" y="279613"/>
                      <a:pt x="516184" y="279613"/>
                      <a:pt x="528378" y="285692"/>
                    </a:cubicBezTo>
                    <a:cubicBezTo>
                      <a:pt x="534475" y="285692"/>
                      <a:pt x="540572" y="285692"/>
                      <a:pt x="540572" y="291770"/>
                    </a:cubicBezTo>
                    <a:cubicBezTo>
                      <a:pt x="546669" y="291770"/>
                      <a:pt x="558863" y="291770"/>
                      <a:pt x="558863" y="303927"/>
                    </a:cubicBezTo>
                    <a:cubicBezTo>
                      <a:pt x="558863" y="310006"/>
                      <a:pt x="546669" y="303927"/>
                      <a:pt x="540572" y="303927"/>
                    </a:cubicBezTo>
                    <a:cubicBezTo>
                      <a:pt x="528378" y="303927"/>
                      <a:pt x="516184" y="310006"/>
                      <a:pt x="510087" y="322163"/>
                    </a:cubicBezTo>
                    <a:cubicBezTo>
                      <a:pt x="516184" y="322163"/>
                      <a:pt x="522281" y="316084"/>
                      <a:pt x="534475" y="316084"/>
                    </a:cubicBezTo>
                    <a:cubicBezTo>
                      <a:pt x="552766" y="303927"/>
                      <a:pt x="564960" y="310006"/>
                      <a:pt x="571057" y="334320"/>
                    </a:cubicBezTo>
                    <a:cubicBezTo>
                      <a:pt x="571057" y="340399"/>
                      <a:pt x="583251" y="346477"/>
                      <a:pt x="577154" y="352556"/>
                    </a:cubicBezTo>
                    <a:cubicBezTo>
                      <a:pt x="571057" y="352556"/>
                      <a:pt x="601542" y="352556"/>
                      <a:pt x="601542" y="346477"/>
                    </a:cubicBezTo>
                    <a:cubicBezTo>
                      <a:pt x="607639" y="334320"/>
                      <a:pt x="607639" y="340399"/>
                      <a:pt x="619833" y="340399"/>
                    </a:cubicBezTo>
                    <a:cubicBezTo>
                      <a:pt x="632027" y="346477"/>
                      <a:pt x="644221" y="340399"/>
                      <a:pt x="662512" y="340399"/>
                    </a:cubicBezTo>
                    <a:cubicBezTo>
                      <a:pt x="668609" y="340399"/>
                      <a:pt x="674706" y="346477"/>
                      <a:pt x="674706" y="358634"/>
                    </a:cubicBezTo>
                    <a:cubicBezTo>
                      <a:pt x="680803" y="364713"/>
                      <a:pt x="668609" y="364713"/>
                      <a:pt x="662512" y="364713"/>
                    </a:cubicBezTo>
                    <a:cubicBezTo>
                      <a:pt x="656415" y="370791"/>
                      <a:pt x="651842" y="375350"/>
                      <a:pt x="651080" y="379909"/>
                    </a:cubicBezTo>
                    <a:lnTo>
                      <a:pt x="654673" y="384685"/>
                    </a:lnTo>
                    <a:lnTo>
                      <a:pt x="653366" y="385988"/>
                    </a:lnTo>
                    <a:cubicBezTo>
                      <a:pt x="653366" y="389027"/>
                      <a:pt x="656415" y="392066"/>
                      <a:pt x="662512" y="395105"/>
                    </a:cubicBezTo>
                    <a:lnTo>
                      <a:pt x="654673" y="384685"/>
                    </a:lnTo>
                    <a:lnTo>
                      <a:pt x="662512" y="376870"/>
                    </a:lnTo>
                    <a:cubicBezTo>
                      <a:pt x="668609" y="370791"/>
                      <a:pt x="680803" y="364713"/>
                      <a:pt x="692997" y="370791"/>
                    </a:cubicBezTo>
                    <a:cubicBezTo>
                      <a:pt x="705191" y="376870"/>
                      <a:pt x="717385" y="382948"/>
                      <a:pt x="729579" y="376870"/>
                    </a:cubicBezTo>
                    <a:cubicBezTo>
                      <a:pt x="735676" y="376870"/>
                      <a:pt x="735676" y="376870"/>
                      <a:pt x="741773" y="376870"/>
                    </a:cubicBezTo>
                    <a:lnTo>
                      <a:pt x="741044" y="385591"/>
                    </a:lnTo>
                    <a:lnTo>
                      <a:pt x="735676" y="395105"/>
                    </a:lnTo>
                    <a:cubicBezTo>
                      <a:pt x="735676" y="392066"/>
                      <a:pt x="738724" y="389027"/>
                      <a:pt x="741011" y="385988"/>
                    </a:cubicBezTo>
                    <a:lnTo>
                      <a:pt x="741044" y="385591"/>
                    </a:lnTo>
                    <a:lnTo>
                      <a:pt x="742535" y="382948"/>
                    </a:lnTo>
                    <a:cubicBezTo>
                      <a:pt x="744821" y="378389"/>
                      <a:pt x="747870" y="373831"/>
                      <a:pt x="753967" y="370791"/>
                    </a:cubicBezTo>
                    <a:cubicBezTo>
                      <a:pt x="747870" y="370791"/>
                      <a:pt x="741773" y="370791"/>
                      <a:pt x="735676" y="364713"/>
                    </a:cubicBezTo>
                    <a:cubicBezTo>
                      <a:pt x="735676" y="364713"/>
                      <a:pt x="735676" y="358634"/>
                      <a:pt x="735676" y="358634"/>
                    </a:cubicBezTo>
                    <a:cubicBezTo>
                      <a:pt x="729579" y="346477"/>
                      <a:pt x="723482" y="352556"/>
                      <a:pt x="717385" y="358634"/>
                    </a:cubicBezTo>
                    <a:cubicBezTo>
                      <a:pt x="705191" y="358634"/>
                      <a:pt x="699094" y="358634"/>
                      <a:pt x="705191" y="346477"/>
                    </a:cubicBezTo>
                    <a:cubicBezTo>
                      <a:pt x="705191" y="340399"/>
                      <a:pt x="705191" y="340399"/>
                      <a:pt x="699094" y="334320"/>
                    </a:cubicBezTo>
                    <a:cubicBezTo>
                      <a:pt x="692997" y="328241"/>
                      <a:pt x="692997" y="322163"/>
                      <a:pt x="699094" y="316084"/>
                    </a:cubicBezTo>
                    <a:cubicBezTo>
                      <a:pt x="711288" y="310006"/>
                      <a:pt x="717385" y="316084"/>
                      <a:pt x="723482" y="316084"/>
                    </a:cubicBezTo>
                    <a:cubicBezTo>
                      <a:pt x="723482" y="322163"/>
                      <a:pt x="717385" y="316084"/>
                      <a:pt x="723482" y="322163"/>
                    </a:cubicBezTo>
                    <a:cubicBezTo>
                      <a:pt x="741773" y="340399"/>
                      <a:pt x="741773" y="340399"/>
                      <a:pt x="760064" y="316084"/>
                    </a:cubicBezTo>
                    <a:cubicBezTo>
                      <a:pt x="760064" y="310006"/>
                      <a:pt x="760064" y="310006"/>
                      <a:pt x="760064" y="310006"/>
                    </a:cubicBezTo>
                    <a:cubicBezTo>
                      <a:pt x="784452" y="303927"/>
                      <a:pt x="790549" y="303927"/>
                      <a:pt x="790549" y="328241"/>
                    </a:cubicBezTo>
                    <a:cubicBezTo>
                      <a:pt x="790549" y="328241"/>
                      <a:pt x="790549" y="322163"/>
                      <a:pt x="790549" y="310006"/>
                    </a:cubicBezTo>
                    <a:cubicBezTo>
                      <a:pt x="790549" y="310006"/>
                      <a:pt x="784452" y="303927"/>
                      <a:pt x="790549" y="303927"/>
                    </a:cubicBezTo>
                    <a:cubicBezTo>
                      <a:pt x="808840" y="297849"/>
                      <a:pt x="808840" y="291770"/>
                      <a:pt x="808840" y="273534"/>
                    </a:cubicBezTo>
                    <a:cubicBezTo>
                      <a:pt x="808840" y="267456"/>
                      <a:pt x="821034" y="267456"/>
                      <a:pt x="833228" y="273534"/>
                    </a:cubicBezTo>
                    <a:cubicBezTo>
                      <a:pt x="839325" y="273534"/>
                      <a:pt x="839325" y="279613"/>
                      <a:pt x="839325" y="285692"/>
                    </a:cubicBezTo>
                    <a:cubicBezTo>
                      <a:pt x="833228" y="291770"/>
                      <a:pt x="833228" y="297849"/>
                      <a:pt x="827131" y="297849"/>
                    </a:cubicBezTo>
                    <a:cubicBezTo>
                      <a:pt x="824082" y="300888"/>
                      <a:pt x="822558" y="303927"/>
                      <a:pt x="822558" y="307726"/>
                    </a:cubicBezTo>
                    <a:lnTo>
                      <a:pt x="825724" y="317721"/>
                    </a:lnTo>
                    <a:lnTo>
                      <a:pt x="825607" y="318364"/>
                    </a:lnTo>
                    <a:lnTo>
                      <a:pt x="825988" y="318554"/>
                    </a:lnTo>
                    <a:lnTo>
                      <a:pt x="827131" y="322163"/>
                    </a:lnTo>
                    <a:cubicBezTo>
                      <a:pt x="857616" y="346477"/>
                      <a:pt x="857616" y="352556"/>
                      <a:pt x="839325" y="382948"/>
                    </a:cubicBezTo>
                    <a:cubicBezTo>
                      <a:pt x="851519" y="376870"/>
                      <a:pt x="863713" y="382948"/>
                      <a:pt x="875907" y="376870"/>
                    </a:cubicBezTo>
                    <a:cubicBezTo>
                      <a:pt x="869810" y="370791"/>
                      <a:pt x="863713" y="364713"/>
                      <a:pt x="857616" y="358634"/>
                    </a:cubicBezTo>
                    <a:cubicBezTo>
                      <a:pt x="857616" y="340399"/>
                      <a:pt x="851519" y="328241"/>
                      <a:pt x="833228" y="322163"/>
                    </a:cubicBezTo>
                    <a:lnTo>
                      <a:pt x="825988" y="318554"/>
                    </a:lnTo>
                    <a:lnTo>
                      <a:pt x="825724" y="317721"/>
                    </a:lnTo>
                    <a:lnTo>
                      <a:pt x="827131" y="310006"/>
                    </a:lnTo>
                    <a:cubicBezTo>
                      <a:pt x="827131" y="303927"/>
                      <a:pt x="833228" y="303927"/>
                      <a:pt x="839325" y="303927"/>
                    </a:cubicBezTo>
                    <a:cubicBezTo>
                      <a:pt x="845422" y="303927"/>
                      <a:pt x="857616" y="303927"/>
                      <a:pt x="857616" y="291770"/>
                    </a:cubicBezTo>
                    <a:cubicBezTo>
                      <a:pt x="863713" y="279613"/>
                      <a:pt x="869810" y="273534"/>
                      <a:pt x="882004" y="273534"/>
                    </a:cubicBezTo>
                    <a:cubicBezTo>
                      <a:pt x="882004" y="273534"/>
                      <a:pt x="888101" y="267456"/>
                      <a:pt x="882004" y="261377"/>
                    </a:cubicBezTo>
                    <a:cubicBezTo>
                      <a:pt x="875907" y="261377"/>
                      <a:pt x="869810" y="261377"/>
                      <a:pt x="875907" y="249220"/>
                    </a:cubicBezTo>
                    <a:cubicBezTo>
                      <a:pt x="882004" y="243142"/>
                      <a:pt x="888101" y="243142"/>
                      <a:pt x="894198" y="243142"/>
                    </a:cubicBezTo>
                    <a:cubicBezTo>
                      <a:pt x="894198" y="243142"/>
                      <a:pt x="894198" y="243142"/>
                      <a:pt x="900295" y="249220"/>
                    </a:cubicBezTo>
                    <a:cubicBezTo>
                      <a:pt x="918586" y="249220"/>
                      <a:pt x="924683" y="249220"/>
                      <a:pt x="942974" y="237063"/>
                    </a:cubicBezTo>
                    <a:cubicBezTo>
                      <a:pt x="961265" y="218828"/>
                      <a:pt x="961265" y="218828"/>
                      <a:pt x="985653" y="237063"/>
                    </a:cubicBezTo>
                    <a:cubicBezTo>
                      <a:pt x="991750" y="243142"/>
                      <a:pt x="997847" y="237063"/>
                      <a:pt x="1010041" y="237063"/>
                    </a:cubicBezTo>
                    <a:cubicBezTo>
                      <a:pt x="997847" y="237063"/>
                      <a:pt x="991750" y="230985"/>
                      <a:pt x="1003944" y="218828"/>
                    </a:cubicBezTo>
                    <a:cubicBezTo>
                      <a:pt x="1016138" y="206670"/>
                      <a:pt x="1034429" y="200592"/>
                      <a:pt x="1052720" y="200592"/>
                    </a:cubicBezTo>
                    <a:cubicBezTo>
                      <a:pt x="1058817" y="200592"/>
                      <a:pt x="1064914" y="200592"/>
                      <a:pt x="1064914" y="188435"/>
                    </a:cubicBezTo>
                    <a:cubicBezTo>
                      <a:pt x="1071011" y="182356"/>
                      <a:pt x="1077108" y="182356"/>
                      <a:pt x="1083205" y="176278"/>
                    </a:cubicBezTo>
                    <a:cubicBezTo>
                      <a:pt x="1064914" y="176278"/>
                      <a:pt x="1052720" y="194513"/>
                      <a:pt x="1040526" y="194513"/>
                    </a:cubicBezTo>
                    <a:cubicBezTo>
                      <a:pt x="1028332" y="194513"/>
                      <a:pt x="1022235" y="188435"/>
                      <a:pt x="1022235" y="182356"/>
                    </a:cubicBezTo>
                    <a:cubicBezTo>
                      <a:pt x="1016138" y="170199"/>
                      <a:pt x="1022235" y="170199"/>
                      <a:pt x="1028332" y="164121"/>
                    </a:cubicBezTo>
                    <a:cubicBezTo>
                      <a:pt x="1037477" y="159562"/>
                      <a:pt x="1046623" y="151584"/>
                      <a:pt x="1055768" y="153008"/>
                    </a:cubicBezTo>
                    <a:lnTo>
                      <a:pt x="1062801" y="156879"/>
                    </a:lnTo>
                    <a:lnTo>
                      <a:pt x="1062628" y="157282"/>
                    </a:lnTo>
                    <a:cubicBezTo>
                      <a:pt x="1063390" y="158042"/>
                      <a:pt x="1064914" y="158042"/>
                      <a:pt x="1064914" y="158042"/>
                    </a:cubicBezTo>
                    <a:lnTo>
                      <a:pt x="1062801" y="156879"/>
                    </a:lnTo>
                    <a:lnTo>
                      <a:pt x="1064914" y="151963"/>
                    </a:lnTo>
                    <a:cubicBezTo>
                      <a:pt x="1064914" y="139806"/>
                      <a:pt x="1071011" y="139806"/>
                      <a:pt x="1083205" y="139806"/>
                    </a:cubicBezTo>
                    <a:cubicBezTo>
                      <a:pt x="1095399" y="151963"/>
                      <a:pt x="1107593" y="158042"/>
                      <a:pt x="1119787" y="170199"/>
                    </a:cubicBezTo>
                    <a:cubicBezTo>
                      <a:pt x="1138078" y="182356"/>
                      <a:pt x="1156369" y="194513"/>
                      <a:pt x="1174660" y="188435"/>
                    </a:cubicBezTo>
                    <a:cubicBezTo>
                      <a:pt x="1186854" y="182356"/>
                      <a:pt x="1192951" y="182356"/>
                      <a:pt x="1199048" y="194513"/>
                    </a:cubicBezTo>
                    <a:lnTo>
                      <a:pt x="1195462" y="202380"/>
                    </a:lnTo>
                    <a:lnTo>
                      <a:pt x="1186854" y="206670"/>
                    </a:lnTo>
                    <a:cubicBezTo>
                      <a:pt x="1183805" y="206670"/>
                      <a:pt x="1179233" y="208190"/>
                      <a:pt x="1176946" y="211229"/>
                    </a:cubicBezTo>
                    <a:lnTo>
                      <a:pt x="1177370" y="212749"/>
                    </a:lnTo>
                    <a:lnTo>
                      <a:pt x="1176184" y="213509"/>
                    </a:lnTo>
                    <a:cubicBezTo>
                      <a:pt x="1173136" y="215788"/>
                      <a:pt x="1171612" y="218828"/>
                      <a:pt x="1174660" y="224906"/>
                    </a:cubicBezTo>
                    <a:cubicBezTo>
                      <a:pt x="1180757" y="237063"/>
                      <a:pt x="1174660" y="243142"/>
                      <a:pt x="1168563" y="249220"/>
                    </a:cubicBezTo>
                    <a:cubicBezTo>
                      <a:pt x="1162466" y="249220"/>
                      <a:pt x="1162466" y="243142"/>
                      <a:pt x="1156369" y="243142"/>
                    </a:cubicBezTo>
                    <a:cubicBezTo>
                      <a:pt x="1150272" y="237063"/>
                      <a:pt x="1150272" y="230985"/>
                      <a:pt x="1156369" y="224906"/>
                    </a:cubicBezTo>
                    <a:cubicBezTo>
                      <a:pt x="1162466" y="206670"/>
                      <a:pt x="1144175" y="212749"/>
                      <a:pt x="1138078" y="206670"/>
                    </a:cubicBezTo>
                    <a:cubicBezTo>
                      <a:pt x="1150272" y="212749"/>
                      <a:pt x="1162466" y="212749"/>
                      <a:pt x="1150272" y="230985"/>
                    </a:cubicBezTo>
                    <a:cubicBezTo>
                      <a:pt x="1144175" y="237063"/>
                      <a:pt x="1156369" y="243142"/>
                      <a:pt x="1162466" y="249220"/>
                    </a:cubicBezTo>
                    <a:cubicBezTo>
                      <a:pt x="1168563" y="255299"/>
                      <a:pt x="1174660" y="249220"/>
                      <a:pt x="1174660" y="243142"/>
                    </a:cubicBezTo>
                    <a:cubicBezTo>
                      <a:pt x="1180757" y="237063"/>
                      <a:pt x="1186854" y="230985"/>
                      <a:pt x="1180757" y="224906"/>
                    </a:cubicBezTo>
                    <a:lnTo>
                      <a:pt x="1177370" y="212749"/>
                    </a:lnTo>
                    <a:lnTo>
                      <a:pt x="1186854" y="206670"/>
                    </a:lnTo>
                    <a:cubicBezTo>
                      <a:pt x="1189902" y="206670"/>
                      <a:pt x="1192951" y="205151"/>
                      <a:pt x="1195238" y="202871"/>
                    </a:cubicBezTo>
                    <a:lnTo>
                      <a:pt x="1195462" y="202380"/>
                    </a:lnTo>
                    <a:lnTo>
                      <a:pt x="1200572" y="199832"/>
                    </a:lnTo>
                    <a:cubicBezTo>
                      <a:pt x="1203621" y="196033"/>
                      <a:pt x="1205145" y="191474"/>
                      <a:pt x="1205145" y="188435"/>
                    </a:cubicBezTo>
                    <a:cubicBezTo>
                      <a:pt x="1199048" y="176278"/>
                      <a:pt x="1192951" y="170199"/>
                      <a:pt x="1205145" y="164121"/>
                    </a:cubicBezTo>
                    <a:cubicBezTo>
                      <a:pt x="1211242" y="164121"/>
                      <a:pt x="1229533" y="164121"/>
                      <a:pt x="1235630" y="176278"/>
                    </a:cubicBezTo>
                    <a:cubicBezTo>
                      <a:pt x="1247824" y="164121"/>
                      <a:pt x="1253921" y="170199"/>
                      <a:pt x="1260018" y="176278"/>
                    </a:cubicBezTo>
                    <a:cubicBezTo>
                      <a:pt x="1266115" y="188435"/>
                      <a:pt x="1272212" y="188435"/>
                      <a:pt x="1284406" y="182356"/>
                    </a:cubicBezTo>
                    <a:cubicBezTo>
                      <a:pt x="1290503" y="182356"/>
                      <a:pt x="1302697" y="182356"/>
                      <a:pt x="1296600" y="194513"/>
                    </a:cubicBezTo>
                    <a:cubicBezTo>
                      <a:pt x="1296600" y="206670"/>
                      <a:pt x="1308794" y="200592"/>
                      <a:pt x="1314891" y="206670"/>
                    </a:cubicBezTo>
                    <a:cubicBezTo>
                      <a:pt x="1314891" y="200592"/>
                      <a:pt x="1302697" y="200592"/>
                      <a:pt x="1308794" y="194513"/>
                    </a:cubicBezTo>
                    <a:cubicBezTo>
                      <a:pt x="1308794" y="182356"/>
                      <a:pt x="1320988" y="182356"/>
                      <a:pt x="1333182" y="182356"/>
                    </a:cubicBezTo>
                    <a:cubicBezTo>
                      <a:pt x="1339279" y="188435"/>
                      <a:pt x="1345376" y="182356"/>
                      <a:pt x="1345376" y="176278"/>
                    </a:cubicBezTo>
                    <a:cubicBezTo>
                      <a:pt x="1363667" y="188435"/>
                      <a:pt x="1381958" y="176278"/>
                      <a:pt x="1400249" y="176278"/>
                    </a:cubicBezTo>
                    <a:cubicBezTo>
                      <a:pt x="1406346" y="182356"/>
                      <a:pt x="1412443" y="176278"/>
                      <a:pt x="1412443" y="176278"/>
                    </a:cubicBezTo>
                    <a:cubicBezTo>
                      <a:pt x="1412443" y="170199"/>
                      <a:pt x="1406346" y="170199"/>
                      <a:pt x="1406346" y="170199"/>
                    </a:cubicBezTo>
                    <a:cubicBezTo>
                      <a:pt x="1406346" y="164121"/>
                      <a:pt x="1406346" y="164121"/>
                      <a:pt x="1400249" y="164121"/>
                    </a:cubicBezTo>
                    <a:cubicBezTo>
                      <a:pt x="1400249" y="164121"/>
                      <a:pt x="1406346" y="164121"/>
                      <a:pt x="1406346" y="158042"/>
                    </a:cubicBezTo>
                    <a:cubicBezTo>
                      <a:pt x="1412443" y="151963"/>
                      <a:pt x="1424637" y="151963"/>
                      <a:pt x="1430734" y="158042"/>
                    </a:cubicBezTo>
                    <a:cubicBezTo>
                      <a:pt x="1436831" y="170199"/>
                      <a:pt x="1436831" y="182356"/>
                      <a:pt x="1436831" y="194513"/>
                    </a:cubicBezTo>
                    <a:cubicBezTo>
                      <a:pt x="1442928" y="206670"/>
                      <a:pt x="1436831" y="212749"/>
                      <a:pt x="1424637" y="212749"/>
                    </a:cubicBezTo>
                    <a:cubicBezTo>
                      <a:pt x="1430734" y="212749"/>
                      <a:pt x="1430734" y="212749"/>
                      <a:pt x="1436831" y="212749"/>
                    </a:cubicBezTo>
                    <a:cubicBezTo>
                      <a:pt x="1442928" y="212749"/>
                      <a:pt x="1442928" y="212749"/>
                      <a:pt x="1442928" y="218828"/>
                    </a:cubicBezTo>
                    <a:cubicBezTo>
                      <a:pt x="1442928" y="224906"/>
                      <a:pt x="1442928" y="224906"/>
                      <a:pt x="1436831" y="224906"/>
                    </a:cubicBezTo>
                    <a:cubicBezTo>
                      <a:pt x="1424637" y="230985"/>
                      <a:pt x="1418540" y="224906"/>
                      <a:pt x="1406346" y="212749"/>
                    </a:cubicBezTo>
                    <a:cubicBezTo>
                      <a:pt x="1388055" y="200592"/>
                      <a:pt x="1388055" y="200592"/>
                      <a:pt x="1369764" y="206670"/>
                    </a:cubicBezTo>
                    <a:cubicBezTo>
                      <a:pt x="1381958" y="206670"/>
                      <a:pt x="1400249" y="212749"/>
                      <a:pt x="1406346" y="224906"/>
                    </a:cubicBezTo>
                    <a:cubicBezTo>
                      <a:pt x="1412443" y="237063"/>
                      <a:pt x="1406346" y="237063"/>
                      <a:pt x="1400249" y="243142"/>
                    </a:cubicBezTo>
                    <a:cubicBezTo>
                      <a:pt x="1388055" y="249220"/>
                      <a:pt x="1388055" y="243142"/>
                      <a:pt x="1388055" y="230985"/>
                    </a:cubicBezTo>
                    <a:cubicBezTo>
                      <a:pt x="1381958" y="243142"/>
                      <a:pt x="1375861" y="249220"/>
                      <a:pt x="1363667" y="255299"/>
                    </a:cubicBezTo>
                    <a:cubicBezTo>
                      <a:pt x="1369764" y="267456"/>
                      <a:pt x="1394152" y="279613"/>
                      <a:pt x="1369764" y="291770"/>
                    </a:cubicBezTo>
                    <a:cubicBezTo>
                      <a:pt x="1369764" y="291770"/>
                      <a:pt x="1363667" y="291770"/>
                      <a:pt x="1363667" y="291770"/>
                    </a:cubicBezTo>
                    <a:cubicBezTo>
                      <a:pt x="1357570" y="291770"/>
                      <a:pt x="1363667" y="285692"/>
                      <a:pt x="1357570" y="285692"/>
                    </a:cubicBezTo>
                    <a:cubicBezTo>
                      <a:pt x="1357570" y="285692"/>
                      <a:pt x="1357570" y="291770"/>
                      <a:pt x="1357570" y="291770"/>
                    </a:cubicBezTo>
                    <a:cubicBezTo>
                      <a:pt x="1357570" y="297849"/>
                      <a:pt x="1357570" y="297849"/>
                      <a:pt x="1363667" y="297849"/>
                    </a:cubicBezTo>
                    <a:cubicBezTo>
                      <a:pt x="1388055" y="297849"/>
                      <a:pt x="1400249" y="316084"/>
                      <a:pt x="1412443" y="328241"/>
                    </a:cubicBezTo>
                    <a:cubicBezTo>
                      <a:pt x="1412443" y="334320"/>
                      <a:pt x="1412443" y="334320"/>
                      <a:pt x="1412443" y="340399"/>
                    </a:cubicBezTo>
                    <a:cubicBezTo>
                      <a:pt x="1412443" y="340399"/>
                      <a:pt x="1400249" y="352556"/>
                      <a:pt x="1412443" y="340399"/>
                    </a:cubicBezTo>
                    <a:lnTo>
                      <a:pt x="1423892" y="345471"/>
                    </a:lnTo>
                    <a:lnTo>
                      <a:pt x="1423875" y="345717"/>
                    </a:lnTo>
                    <a:lnTo>
                      <a:pt x="1426719" y="347218"/>
                    </a:lnTo>
                    <a:lnTo>
                      <a:pt x="1430734" y="352556"/>
                    </a:lnTo>
                    <a:cubicBezTo>
                      <a:pt x="1424637" y="358634"/>
                      <a:pt x="1418540" y="364713"/>
                      <a:pt x="1430734" y="370791"/>
                    </a:cubicBezTo>
                    <a:cubicBezTo>
                      <a:pt x="1424637" y="364713"/>
                      <a:pt x="1424637" y="358634"/>
                      <a:pt x="1430734" y="352556"/>
                    </a:cubicBezTo>
                    <a:cubicBezTo>
                      <a:pt x="1442928" y="358634"/>
                      <a:pt x="1455122" y="376870"/>
                      <a:pt x="1467316" y="358634"/>
                    </a:cubicBezTo>
                    <a:cubicBezTo>
                      <a:pt x="1455122" y="370791"/>
                      <a:pt x="1442928" y="364713"/>
                      <a:pt x="1436831" y="352556"/>
                    </a:cubicBezTo>
                    <a:lnTo>
                      <a:pt x="1426719" y="347218"/>
                    </a:lnTo>
                    <a:lnTo>
                      <a:pt x="1426161" y="346477"/>
                    </a:lnTo>
                    <a:lnTo>
                      <a:pt x="1423892" y="345471"/>
                    </a:lnTo>
                    <a:lnTo>
                      <a:pt x="1424637" y="334320"/>
                    </a:lnTo>
                    <a:cubicBezTo>
                      <a:pt x="1430734" y="322163"/>
                      <a:pt x="1436831" y="310006"/>
                      <a:pt x="1455122" y="316084"/>
                    </a:cubicBezTo>
                    <a:cubicBezTo>
                      <a:pt x="1467316" y="322163"/>
                      <a:pt x="1479510" y="322163"/>
                      <a:pt x="1491704" y="316084"/>
                    </a:cubicBezTo>
                    <a:cubicBezTo>
                      <a:pt x="1491704" y="310006"/>
                      <a:pt x="1485607" y="310006"/>
                      <a:pt x="1485607" y="303927"/>
                    </a:cubicBezTo>
                    <a:cubicBezTo>
                      <a:pt x="1479510" y="297849"/>
                      <a:pt x="1479510" y="291770"/>
                      <a:pt x="1485607" y="291770"/>
                    </a:cubicBezTo>
                    <a:cubicBezTo>
                      <a:pt x="1497801" y="291770"/>
                      <a:pt x="1509995" y="291770"/>
                      <a:pt x="1522189" y="291770"/>
                    </a:cubicBezTo>
                    <a:cubicBezTo>
                      <a:pt x="1528286" y="291770"/>
                      <a:pt x="1528286" y="297849"/>
                      <a:pt x="1534383" y="297849"/>
                    </a:cubicBezTo>
                    <a:cubicBezTo>
                      <a:pt x="1534383" y="291770"/>
                      <a:pt x="1534383" y="291770"/>
                      <a:pt x="1534383" y="291770"/>
                    </a:cubicBezTo>
                    <a:cubicBezTo>
                      <a:pt x="1534383" y="285692"/>
                      <a:pt x="1528286" y="285692"/>
                      <a:pt x="1528286" y="285692"/>
                    </a:cubicBezTo>
                    <a:cubicBezTo>
                      <a:pt x="1522189" y="285692"/>
                      <a:pt x="1522189" y="285692"/>
                      <a:pt x="1516092" y="285692"/>
                    </a:cubicBezTo>
                    <a:cubicBezTo>
                      <a:pt x="1503898" y="273534"/>
                      <a:pt x="1516092" y="261377"/>
                      <a:pt x="1509995" y="255299"/>
                    </a:cubicBezTo>
                    <a:cubicBezTo>
                      <a:pt x="1509995" y="249220"/>
                      <a:pt x="1516092" y="249220"/>
                      <a:pt x="1522189" y="249220"/>
                    </a:cubicBezTo>
                    <a:cubicBezTo>
                      <a:pt x="1534383" y="255299"/>
                      <a:pt x="1546577" y="255299"/>
                      <a:pt x="1552674" y="267456"/>
                    </a:cubicBezTo>
                    <a:cubicBezTo>
                      <a:pt x="1558771" y="273534"/>
                      <a:pt x="1564868" y="285692"/>
                      <a:pt x="1577062" y="285692"/>
                    </a:cubicBezTo>
                    <a:cubicBezTo>
                      <a:pt x="1583159" y="285692"/>
                      <a:pt x="1583159" y="285692"/>
                      <a:pt x="1583159" y="279613"/>
                    </a:cubicBezTo>
                    <a:cubicBezTo>
                      <a:pt x="1595353" y="273534"/>
                      <a:pt x="1607547" y="273534"/>
                      <a:pt x="1613644" y="285692"/>
                    </a:cubicBezTo>
                    <a:cubicBezTo>
                      <a:pt x="1613644" y="291770"/>
                      <a:pt x="1613644" y="297849"/>
                      <a:pt x="1619741" y="297849"/>
                    </a:cubicBezTo>
                    <a:cubicBezTo>
                      <a:pt x="1631935" y="303927"/>
                      <a:pt x="1625838" y="316084"/>
                      <a:pt x="1625838" y="328241"/>
                    </a:cubicBezTo>
                    <a:cubicBezTo>
                      <a:pt x="1613644" y="334320"/>
                      <a:pt x="1607547" y="328241"/>
                      <a:pt x="1601450" y="322163"/>
                    </a:cubicBezTo>
                    <a:cubicBezTo>
                      <a:pt x="1601450" y="328241"/>
                      <a:pt x="1607547" y="328241"/>
                      <a:pt x="1607547" y="334320"/>
                    </a:cubicBezTo>
                    <a:cubicBezTo>
                      <a:pt x="1613644" y="340399"/>
                      <a:pt x="1607547" y="340399"/>
                      <a:pt x="1607547" y="346477"/>
                    </a:cubicBezTo>
                    <a:cubicBezTo>
                      <a:pt x="1613644" y="334320"/>
                      <a:pt x="1625838" y="328241"/>
                      <a:pt x="1638032" y="334320"/>
                    </a:cubicBezTo>
                    <a:lnTo>
                      <a:pt x="1653031" y="336359"/>
                    </a:lnTo>
                    <a:lnTo>
                      <a:pt x="1656323" y="340399"/>
                    </a:lnTo>
                    <a:lnTo>
                      <a:pt x="1656690" y="340557"/>
                    </a:lnTo>
                    <a:lnTo>
                      <a:pt x="1662420" y="352556"/>
                    </a:lnTo>
                    <a:cubicBezTo>
                      <a:pt x="1662420" y="358634"/>
                      <a:pt x="1662420" y="370791"/>
                      <a:pt x="1674614" y="358634"/>
                    </a:cubicBezTo>
                    <a:cubicBezTo>
                      <a:pt x="1680711" y="358634"/>
                      <a:pt x="1686808" y="364713"/>
                      <a:pt x="1686808" y="364713"/>
                    </a:cubicBezTo>
                    <a:cubicBezTo>
                      <a:pt x="1683760" y="355595"/>
                      <a:pt x="1679187" y="351036"/>
                      <a:pt x="1673852" y="347997"/>
                    </a:cubicBezTo>
                    <a:lnTo>
                      <a:pt x="1656690" y="340557"/>
                    </a:lnTo>
                    <a:lnTo>
                      <a:pt x="1654799" y="336599"/>
                    </a:lnTo>
                    <a:lnTo>
                      <a:pt x="1653031" y="336359"/>
                    </a:lnTo>
                    <a:lnTo>
                      <a:pt x="1646416" y="328241"/>
                    </a:lnTo>
                    <a:cubicBezTo>
                      <a:pt x="1645653" y="323683"/>
                      <a:pt x="1647178" y="319124"/>
                      <a:pt x="1650226" y="316084"/>
                    </a:cubicBezTo>
                    <a:cubicBezTo>
                      <a:pt x="1662420" y="310006"/>
                      <a:pt x="1662420" y="303927"/>
                      <a:pt x="1674614" y="297849"/>
                    </a:cubicBezTo>
                    <a:cubicBezTo>
                      <a:pt x="1686808" y="297849"/>
                      <a:pt x="1699002" y="297849"/>
                      <a:pt x="1699002" y="316084"/>
                    </a:cubicBezTo>
                    <a:cubicBezTo>
                      <a:pt x="1699002" y="322163"/>
                      <a:pt x="1705099" y="334320"/>
                      <a:pt x="1705099" y="340399"/>
                    </a:cubicBezTo>
                    <a:cubicBezTo>
                      <a:pt x="1717293" y="322163"/>
                      <a:pt x="1735584" y="328241"/>
                      <a:pt x="1747778" y="334320"/>
                    </a:cubicBezTo>
                    <a:cubicBezTo>
                      <a:pt x="1766069" y="334320"/>
                      <a:pt x="1753875" y="352556"/>
                      <a:pt x="1753875" y="358634"/>
                    </a:cubicBezTo>
                    <a:cubicBezTo>
                      <a:pt x="1753875" y="358634"/>
                      <a:pt x="1753875" y="364713"/>
                      <a:pt x="1753875" y="364713"/>
                    </a:cubicBezTo>
                    <a:cubicBezTo>
                      <a:pt x="1759972" y="376870"/>
                      <a:pt x="1766069" y="376870"/>
                      <a:pt x="1778263" y="370791"/>
                    </a:cubicBezTo>
                    <a:cubicBezTo>
                      <a:pt x="1802651" y="364713"/>
                      <a:pt x="1833136" y="370791"/>
                      <a:pt x="1863621" y="376870"/>
                    </a:cubicBezTo>
                    <a:cubicBezTo>
                      <a:pt x="1869718" y="376870"/>
                      <a:pt x="1869718" y="376870"/>
                      <a:pt x="1875815" y="370791"/>
                    </a:cubicBezTo>
                    <a:cubicBezTo>
                      <a:pt x="1875815" y="364713"/>
                      <a:pt x="1881912" y="364713"/>
                      <a:pt x="1875815" y="358634"/>
                    </a:cubicBezTo>
                    <a:cubicBezTo>
                      <a:pt x="1869718" y="358634"/>
                      <a:pt x="1869718" y="352556"/>
                      <a:pt x="1863621" y="352556"/>
                    </a:cubicBezTo>
                    <a:cubicBezTo>
                      <a:pt x="1857524" y="340399"/>
                      <a:pt x="1857524" y="328241"/>
                      <a:pt x="1863621" y="322163"/>
                    </a:cubicBezTo>
                    <a:cubicBezTo>
                      <a:pt x="1869718" y="316084"/>
                      <a:pt x="1881912" y="328241"/>
                      <a:pt x="1888009" y="328241"/>
                    </a:cubicBezTo>
                    <a:cubicBezTo>
                      <a:pt x="1894106" y="334320"/>
                      <a:pt x="1894106" y="340399"/>
                      <a:pt x="1900203" y="346477"/>
                    </a:cubicBezTo>
                    <a:cubicBezTo>
                      <a:pt x="1906300" y="352556"/>
                      <a:pt x="1906300" y="358634"/>
                      <a:pt x="1918494" y="352556"/>
                    </a:cubicBezTo>
                    <a:cubicBezTo>
                      <a:pt x="1918494" y="352556"/>
                      <a:pt x="1924591" y="352556"/>
                      <a:pt x="1924591" y="352556"/>
                    </a:cubicBezTo>
                    <a:cubicBezTo>
                      <a:pt x="1930688" y="352556"/>
                      <a:pt x="1942882" y="346477"/>
                      <a:pt x="1948979" y="358634"/>
                    </a:cubicBezTo>
                    <a:cubicBezTo>
                      <a:pt x="1955076" y="370791"/>
                      <a:pt x="1942882" y="370791"/>
                      <a:pt x="1936785" y="376870"/>
                    </a:cubicBezTo>
                    <a:cubicBezTo>
                      <a:pt x="1930688" y="385988"/>
                      <a:pt x="1927640" y="393586"/>
                      <a:pt x="1928402" y="400424"/>
                    </a:cubicBezTo>
                    <a:lnTo>
                      <a:pt x="1931580" y="404594"/>
                    </a:lnTo>
                    <a:lnTo>
                      <a:pt x="1930688" y="407263"/>
                    </a:lnTo>
                    <a:cubicBezTo>
                      <a:pt x="1930688" y="413341"/>
                      <a:pt x="1933737" y="414861"/>
                      <a:pt x="1937547" y="414861"/>
                    </a:cubicBezTo>
                    <a:lnTo>
                      <a:pt x="1939236" y="414636"/>
                    </a:lnTo>
                    <a:lnTo>
                      <a:pt x="1942882" y="419420"/>
                    </a:lnTo>
                    <a:cubicBezTo>
                      <a:pt x="1942882" y="425498"/>
                      <a:pt x="1948979" y="425498"/>
                      <a:pt x="1955076" y="425498"/>
                    </a:cubicBezTo>
                    <a:cubicBezTo>
                      <a:pt x="1955076" y="419420"/>
                      <a:pt x="1955076" y="413341"/>
                      <a:pt x="1961173" y="413341"/>
                    </a:cubicBezTo>
                    <a:cubicBezTo>
                      <a:pt x="1955076" y="413341"/>
                      <a:pt x="1948979" y="413341"/>
                      <a:pt x="1948979" y="413341"/>
                    </a:cubicBezTo>
                    <a:lnTo>
                      <a:pt x="1939236" y="414636"/>
                    </a:lnTo>
                    <a:lnTo>
                      <a:pt x="1931580" y="404594"/>
                    </a:lnTo>
                    <a:lnTo>
                      <a:pt x="1935261" y="393586"/>
                    </a:lnTo>
                    <a:cubicBezTo>
                      <a:pt x="1938309" y="390546"/>
                      <a:pt x="1942882" y="389027"/>
                      <a:pt x="1948979" y="389027"/>
                    </a:cubicBezTo>
                    <a:cubicBezTo>
                      <a:pt x="1955076" y="389027"/>
                      <a:pt x="1955076" y="395105"/>
                      <a:pt x="1961173" y="389027"/>
                    </a:cubicBezTo>
                    <a:cubicBezTo>
                      <a:pt x="1985561" y="382948"/>
                      <a:pt x="1985561" y="382948"/>
                      <a:pt x="1997755" y="401184"/>
                    </a:cubicBezTo>
                    <a:cubicBezTo>
                      <a:pt x="1991658" y="395105"/>
                      <a:pt x="1991658" y="395105"/>
                      <a:pt x="1997755" y="389027"/>
                    </a:cubicBezTo>
                    <a:cubicBezTo>
                      <a:pt x="1997755" y="382948"/>
                      <a:pt x="2003852" y="382948"/>
                      <a:pt x="2022143" y="389027"/>
                    </a:cubicBezTo>
                    <a:cubicBezTo>
                      <a:pt x="2009949" y="382948"/>
                      <a:pt x="2009949" y="376870"/>
                      <a:pt x="2016046" y="364713"/>
                    </a:cubicBezTo>
                    <a:cubicBezTo>
                      <a:pt x="2003852" y="370791"/>
                      <a:pt x="1997755" y="382948"/>
                      <a:pt x="1991658" y="376870"/>
                    </a:cubicBezTo>
                    <a:cubicBezTo>
                      <a:pt x="1985561" y="376870"/>
                      <a:pt x="1985561" y="376870"/>
                      <a:pt x="1985561" y="370791"/>
                    </a:cubicBezTo>
                    <a:cubicBezTo>
                      <a:pt x="1979464" y="364713"/>
                      <a:pt x="1985561" y="352556"/>
                      <a:pt x="1973367" y="352556"/>
                    </a:cubicBezTo>
                    <a:cubicBezTo>
                      <a:pt x="1967270" y="346477"/>
                      <a:pt x="1967270" y="340399"/>
                      <a:pt x="1967270" y="334320"/>
                    </a:cubicBezTo>
                    <a:cubicBezTo>
                      <a:pt x="1967270" y="334320"/>
                      <a:pt x="1967270" y="334320"/>
                      <a:pt x="1973367" y="334320"/>
                    </a:cubicBezTo>
                    <a:cubicBezTo>
                      <a:pt x="1991658" y="340399"/>
                      <a:pt x="2016046" y="352556"/>
                      <a:pt x="2040434" y="340399"/>
                    </a:cubicBezTo>
                    <a:cubicBezTo>
                      <a:pt x="2052628" y="340399"/>
                      <a:pt x="2077016" y="358634"/>
                      <a:pt x="2077016" y="370791"/>
                    </a:cubicBezTo>
                    <a:cubicBezTo>
                      <a:pt x="2077016" y="382948"/>
                      <a:pt x="2070919" y="382948"/>
                      <a:pt x="2064822" y="382948"/>
                    </a:cubicBezTo>
                    <a:lnTo>
                      <a:pt x="2055347" y="388288"/>
                    </a:lnTo>
                    <a:lnTo>
                      <a:pt x="2052628" y="389027"/>
                    </a:lnTo>
                    <a:lnTo>
                      <a:pt x="2050799" y="390850"/>
                    </a:lnTo>
                    <a:lnTo>
                      <a:pt x="2047293" y="392826"/>
                    </a:lnTo>
                    <a:cubicBezTo>
                      <a:pt x="2041958" y="396625"/>
                      <a:pt x="2037386" y="401184"/>
                      <a:pt x="2034337" y="407263"/>
                    </a:cubicBezTo>
                    <a:lnTo>
                      <a:pt x="2050799" y="390850"/>
                    </a:lnTo>
                    <a:lnTo>
                      <a:pt x="2055347" y="388288"/>
                    </a:lnTo>
                    <a:lnTo>
                      <a:pt x="2061011" y="386747"/>
                    </a:lnTo>
                    <a:cubicBezTo>
                      <a:pt x="2063298" y="385988"/>
                      <a:pt x="2064822" y="385988"/>
                      <a:pt x="2064822" y="389027"/>
                    </a:cubicBezTo>
                    <a:cubicBezTo>
                      <a:pt x="2070919" y="395105"/>
                      <a:pt x="2077016" y="407263"/>
                      <a:pt x="2064822" y="413341"/>
                    </a:cubicBezTo>
                    <a:cubicBezTo>
                      <a:pt x="2052628" y="419420"/>
                      <a:pt x="2040434" y="437655"/>
                      <a:pt x="2022143" y="425498"/>
                    </a:cubicBezTo>
                    <a:cubicBezTo>
                      <a:pt x="2009949" y="425498"/>
                      <a:pt x="1997755" y="431577"/>
                      <a:pt x="1985561" y="437655"/>
                    </a:cubicBezTo>
                    <a:cubicBezTo>
                      <a:pt x="1991658" y="437655"/>
                      <a:pt x="1997755" y="431577"/>
                      <a:pt x="2003852" y="431577"/>
                    </a:cubicBezTo>
                    <a:cubicBezTo>
                      <a:pt x="2009949" y="431577"/>
                      <a:pt x="2016046" y="437655"/>
                      <a:pt x="2016046" y="443734"/>
                    </a:cubicBezTo>
                    <a:cubicBezTo>
                      <a:pt x="2016046" y="449812"/>
                      <a:pt x="2009949" y="449812"/>
                      <a:pt x="2003852" y="449812"/>
                    </a:cubicBezTo>
                    <a:cubicBezTo>
                      <a:pt x="1991658" y="449812"/>
                      <a:pt x="1991658" y="474127"/>
                      <a:pt x="1979464" y="468048"/>
                    </a:cubicBezTo>
                    <a:cubicBezTo>
                      <a:pt x="1973367" y="474127"/>
                      <a:pt x="1979464" y="468048"/>
                      <a:pt x="1979464" y="474127"/>
                    </a:cubicBezTo>
                    <a:cubicBezTo>
                      <a:pt x="1985561" y="480205"/>
                      <a:pt x="1991658" y="486284"/>
                      <a:pt x="1979464" y="486284"/>
                    </a:cubicBezTo>
                    <a:cubicBezTo>
                      <a:pt x="1997755" y="480205"/>
                      <a:pt x="2009949" y="504520"/>
                      <a:pt x="2028240" y="498441"/>
                    </a:cubicBezTo>
                    <a:cubicBezTo>
                      <a:pt x="2028240" y="492362"/>
                      <a:pt x="2016046" y="486284"/>
                      <a:pt x="2022143" y="480205"/>
                    </a:cubicBezTo>
                    <a:cubicBezTo>
                      <a:pt x="2028240" y="474127"/>
                      <a:pt x="2034337" y="474127"/>
                      <a:pt x="2040434" y="474127"/>
                    </a:cubicBezTo>
                    <a:cubicBezTo>
                      <a:pt x="2040434" y="480205"/>
                      <a:pt x="2046531" y="480205"/>
                      <a:pt x="2046531" y="474127"/>
                    </a:cubicBezTo>
                    <a:cubicBezTo>
                      <a:pt x="2052628" y="468048"/>
                      <a:pt x="2046531" y="461970"/>
                      <a:pt x="2040434" y="461970"/>
                    </a:cubicBezTo>
                    <a:cubicBezTo>
                      <a:pt x="2040434" y="461970"/>
                      <a:pt x="2034337" y="461970"/>
                      <a:pt x="2028240" y="461970"/>
                    </a:cubicBezTo>
                    <a:cubicBezTo>
                      <a:pt x="2022143" y="461970"/>
                      <a:pt x="2016046" y="455891"/>
                      <a:pt x="2016046" y="449812"/>
                    </a:cubicBezTo>
                    <a:cubicBezTo>
                      <a:pt x="2016046" y="443734"/>
                      <a:pt x="2022143" y="437655"/>
                      <a:pt x="2022143" y="437655"/>
                    </a:cubicBezTo>
                    <a:cubicBezTo>
                      <a:pt x="2052628" y="431577"/>
                      <a:pt x="2077016" y="401184"/>
                      <a:pt x="2107501" y="407263"/>
                    </a:cubicBezTo>
                    <a:cubicBezTo>
                      <a:pt x="2125792" y="407263"/>
                      <a:pt x="2144083" y="401184"/>
                      <a:pt x="2156277" y="389027"/>
                    </a:cubicBezTo>
                    <a:cubicBezTo>
                      <a:pt x="2168471" y="382948"/>
                      <a:pt x="2198956" y="395105"/>
                      <a:pt x="2205053" y="407263"/>
                    </a:cubicBezTo>
                    <a:cubicBezTo>
                      <a:pt x="2205053" y="413341"/>
                      <a:pt x="2205053" y="419420"/>
                      <a:pt x="2198956" y="419420"/>
                    </a:cubicBezTo>
                    <a:cubicBezTo>
                      <a:pt x="2198956" y="419420"/>
                      <a:pt x="2198956" y="419420"/>
                      <a:pt x="2192859" y="419420"/>
                    </a:cubicBezTo>
                    <a:cubicBezTo>
                      <a:pt x="2198956" y="425498"/>
                      <a:pt x="2198956" y="425498"/>
                      <a:pt x="2198956" y="425498"/>
                    </a:cubicBezTo>
                    <a:cubicBezTo>
                      <a:pt x="2205053" y="419420"/>
                      <a:pt x="2211150" y="413341"/>
                      <a:pt x="2217247" y="407263"/>
                    </a:cubicBezTo>
                    <a:cubicBezTo>
                      <a:pt x="2223344" y="401184"/>
                      <a:pt x="2229441" y="401184"/>
                      <a:pt x="2235538" y="407263"/>
                    </a:cubicBezTo>
                    <a:cubicBezTo>
                      <a:pt x="2247732" y="419420"/>
                      <a:pt x="2253829" y="407263"/>
                      <a:pt x="2266023" y="401184"/>
                    </a:cubicBezTo>
                    <a:cubicBezTo>
                      <a:pt x="2266023" y="401184"/>
                      <a:pt x="2266023" y="395105"/>
                      <a:pt x="2266023" y="395105"/>
                    </a:cubicBezTo>
                    <a:cubicBezTo>
                      <a:pt x="2247732" y="407263"/>
                      <a:pt x="2235538" y="407263"/>
                      <a:pt x="2217247" y="401184"/>
                    </a:cubicBezTo>
                    <a:cubicBezTo>
                      <a:pt x="2211150" y="395105"/>
                      <a:pt x="2198956" y="407263"/>
                      <a:pt x="2198956" y="395105"/>
                    </a:cubicBezTo>
                    <a:cubicBezTo>
                      <a:pt x="2192859" y="382948"/>
                      <a:pt x="2205053" y="376870"/>
                      <a:pt x="2217247" y="376870"/>
                    </a:cubicBezTo>
                    <a:cubicBezTo>
                      <a:pt x="2217247" y="376870"/>
                      <a:pt x="2217247" y="376870"/>
                      <a:pt x="2217247" y="370791"/>
                    </a:cubicBezTo>
                    <a:cubicBezTo>
                      <a:pt x="2217247" y="370791"/>
                      <a:pt x="2211150" y="370791"/>
                      <a:pt x="2211150" y="370791"/>
                    </a:cubicBezTo>
                    <a:cubicBezTo>
                      <a:pt x="2211150" y="370791"/>
                      <a:pt x="2211150" y="370791"/>
                      <a:pt x="2211150" y="364713"/>
                    </a:cubicBezTo>
                    <a:cubicBezTo>
                      <a:pt x="2211150" y="364713"/>
                      <a:pt x="2211150" y="358634"/>
                      <a:pt x="2205053" y="358634"/>
                    </a:cubicBezTo>
                    <a:cubicBezTo>
                      <a:pt x="2205053" y="358634"/>
                      <a:pt x="2205053" y="364713"/>
                      <a:pt x="2205053" y="364713"/>
                    </a:cubicBezTo>
                    <a:cubicBezTo>
                      <a:pt x="2192859" y="370791"/>
                      <a:pt x="2192859" y="389027"/>
                      <a:pt x="2180665" y="370791"/>
                    </a:cubicBezTo>
                    <a:cubicBezTo>
                      <a:pt x="2174568" y="389027"/>
                      <a:pt x="2168471" y="382948"/>
                      <a:pt x="2156277" y="376870"/>
                    </a:cubicBezTo>
                    <a:cubicBezTo>
                      <a:pt x="2150180" y="376870"/>
                      <a:pt x="2144083" y="376870"/>
                      <a:pt x="2144083" y="370791"/>
                    </a:cubicBezTo>
                    <a:cubicBezTo>
                      <a:pt x="2144083" y="358634"/>
                      <a:pt x="2150180" y="352556"/>
                      <a:pt x="2156277" y="352556"/>
                    </a:cubicBezTo>
                    <a:cubicBezTo>
                      <a:pt x="2168471" y="346477"/>
                      <a:pt x="2168471" y="340399"/>
                      <a:pt x="2174568" y="334320"/>
                    </a:cubicBezTo>
                    <a:cubicBezTo>
                      <a:pt x="2174568" y="328241"/>
                      <a:pt x="2174568" y="328241"/>
                      <a:pt x="2174568" y="328241"/>
                    </a:cubicBezTo>
                    <a:cubicBezTo>
                      <a:pt x="2192859" y="303927"/>
                      <a:pt x="2217247" y="316084"/>
                      <a:pt x="2241635" y="316084"/>
                    </a:cubicBezTo>
                    <a:cubicBezTo>
                      <a:pt x="2229441" y="297849"/>
                      <a:pt x="2247732" y="297849"/>
                      <a:pt x="2259926" y="291770"/>
                    </a:cubicBezTo>
                    <a:cubicBezTo>
                      <a:pt x="2253829" y="291770"/>
                      <a:pt x="2259926" y="273534"/>
                      <a:pt x="2247732" y="273534"/>
                    </a:cubicBezTo>
                    <a:cubicBezTo>
                      <a:pt x="2247732" y="273534"/>
                      <a:pt x="2241635" y="267456"/>
                      <a:pt x="2241635" y="267456"/>
                    </a:cubicBezTo>
                    <a:cubicBezTo>
                      <a:pt x="2235538" y="255299"/>
                      <a:pt x="2229441" y="243142"/>
                      <a:pt x="2247732" y="237063"/>
                    </a:cubicBezTo>
                    <a:cubicBezTo>
                      <a:pt x="2253829" y="237063"/>
                      <a:pt x="2253829" y="230985"/>
                      <a:pt x="2253829" y="218828"/>
                    </a:cubicBezTo>
                    <a:cubicBezTo>
                      <a:pt x="2253829" y="230985"/>
                      <a:pt x="2247732" y="230985"/>
                      <a:pt x="2241635" y="237063"/>
                    </a:cubicBezTo>
                    <a:cubicBezTo>
                      <a:pt x="2211150" y="249220"/>
                      <a:pt x="2186762" y="243142"/>
                      <a:pt x="2156277" y="230985"/>
                    </a:cubicBezTo>
                    <a:cubicBezTo>
                      <a:pt x="2144083" y="224906"/>
                      <a:pt x="2150180" y="218828"/>
                      <a:pt x="2156277" y="212749"/>
                    </a:cubicBezTo>
                    <a:cubicBezTo>
                      <a:pt x="2156277" y="200592"/>
                      <a:pt x="2168471" y="194513"/>
                      <a:pt x="2162374" y="182356"/>
                    </a:cubicBezTo>
                    <a:cubicBezTo>
                      <a:pt x="2156277" y="176278"/>
                      <a:pt x="2168471" y="176278"/>
                      <a:pt x="2168471" y="176278"/>
                    </a:cubicBezTo>
                    <a:cubicBezTo>
                      <a:pt x="2186762" y="182356"/>
                      <a:pt x="2198956" y="182356"/>
                      <a:pt x="2211150" y="176278"/>
                    </a:cubicBezTo>
                    <a:cubicBezTo>
                      <a:pt x="2223344" y="170199"/>
                      <a:pt x="2229441" y="176278"/>
                      <a:pt x="2229441" y="182356"/>
                    </a:cubicBezTo>
                    <a:cubicBezTo>
                      <a:pt x="2235538" y="188435"/>
                      <a:pt x="2229441" y="194513"/>
                      <a:pt x="2223344" y="200592"/>
                    </a:cubicBezTo>
                    <a:cubicBezTo>
                      <a:pt x="2217247" y="206670"/>
                      <a:pt x="2211150" y="206670"/>
                      <a:pt x="2205053" y="206670"/>
                    </a:cubicBezTo>
                    <a:cubicBezTo>
                      <a:pt x="2198956" y="206670"/>
                      <a:pt x="2186762" y="206670"/>
                      <a:pt x="2180665" y="212749"/>
                    </a:cubicBezTo>
                    <a:cubicBezTo>
                      <a:pt x="2192859" y="218828"/>
                      <a:pt x="2198956" y="218828"/>
                      <a:pt x="2211150" y="218828"/>
                    </a:cubicBezTo>
                    <a:cubicBezTo>
                      <a:pt x="2217247" y="218828"/>
                      <a:pt x="2229441" y="218828"/>
                      <a:pt x="2223344" y="206670"/>
                    </a:cubicBezTo>
                    <a:cubicBezTo>
                      <a:pt x="2223344" y="194513"/>
                      <a:pt x="2235538" y="188435"/>
                      <a:pt x="2247732" y="188435"/>
                    </a:cubicBezTo>
                    <a:cubicBezTo>
                      <a:pt x="2259926" y="188435"/>
                      <a:pt x="2272120" y="182356"/>
                      <a:pt x="2278217" y="164121"/>
                    </a:cubicBezTo>
                    <a:cubicBezTo>
                      <a:pt x="2284314" y="164121"/>
                      <a:pt x="2284314" y="158042"/>
                      <a:pt x="2290411" y="158042"/>
                    </a:cubicBezTo>
                    <a:cubicBezTo>
                      <a:pt x="2314799" y="164121"/>
                      <a:pt x="2326993" y="158042"/>
                      <a:pt x="2333090" y="139806"/>
                    </a:cubicBezTo>
                    <a:cubicBezTo>
                      <a:pt x="2333090" y="127649"/>
                      <a:pt x="2345284" y="139806"/>
                      <a:pt x="2351381" y="127649"/>
                    </a:cubicBezTo>
                    <a:cubicBezTo>
                      <a:pt x="2333090" y="115492"/>
                      <a:pt x="2326993" y="97256"/>
                      <a:pt x="2302605" y="97256"/>
                    </a:cubicBezTo>
                    <a:cubicBezTo>
                      <a:pt x="2296508" y="91178"/>
                      <a:pt x="2290411" y="91178"/>
                      <a:pt x="2284314" y="85099"/>
                    </a:cubicBezTo>
                    <a:cubicBezTo>
                      <a:pt x="2290411" y="54707"/>
                      <a:pt x="2308702" y="79021"/>
                      <a:pt x="2314799" y="79021"/>
                    </a:cubicBezTo>
                    <a:cubicBezTo>
                      <a:pt x="2314799" y="72942"/>
                      <a:pt x="2302605" y="72942"/>
                      <a:pt x="2302605" y="66864"/>
                    </a:cubicBezTo>
                    <a:cubicBezTo>
                      <a:pt x="2308702" y="54707"/>
                      <a:pt x="2320896" y="48628"/>
                      <a:pt x="2333090" y="48628"/>
                    </a:cubicBezTo>
                    <a:cubicBezTo>
                      <a:pt x="2345284" y="48628"/>
                      <a:pt x="2357478" y="48628"/>
                      <a:pt x="2369672" y="54707"/>
                    </a:cubicBezTo>
                    <a:cubicBezTo>
                      <a:pt x="2375769" y="60785"/>
                      <a:pt x="2381866" y="66864"/>
                      <a:pt x="2387963" y="54707"/>
                    </a:cubicBezTo>
                    <a:cubicBezTo>
                      <a:pt x="2387963" y="54707"/>
                      <a:pt x="2394060" y="54707"/>
                      <a:pt x="2394060" y="54707"/>
                    </a:cubicBezTo>
                    <a:cubicBezTo>
                      <a:pt x="2412351" y="54707"/>
                      <a:pt x="2418448" y="36471"/>
                      <a:pt x="2430642" y="24314"/>
                    </a:cubicBezTo>
                    <a:cubicBezTo>
                      <a:pt x="2436739" y="24314"/>
                      <a:pt x="2442836" y="24314"/>
                      <a:pt x="2442836" y="30392"/>
                    </a:cubicBezTo>
                    <a:cubicBezTo>
                      <a:pt x="2448933" y="30392"/>
                      <a:pt x="2455030" y="36471"/>
                      <a:pt x="2467224" y="30392"/>
                    </a:cubicBezTo>
                    <a:cubicBezTo>
                      <a:pt x="2473321" y="30392"/>
                      <a:pt x="2479418" y="30392"/>
                      <a:pt x="2485515" y="36471"/>
                    </a:cubicBezTo>
                    <a:cubicBezTo>
                      <a:pt x="2497709" y="48628"/>
                      <a:pt x="2516000" y="54707"/>
                      <a:pt x="2509903" y="72942"/>
                    </a:cubicBezTo>
                    <a:cubicBezTo>
                      <a:pt x="2516000" y="66864"/>
                      <a:pt x="2534291" y="72942"/>
                      <a:pt x="2528194" y="54707"/>
                    </a:cubicBezTo>
                    <a:cubicBezTo>
                      <a:pt x="2528194" y="54707"/>
                      <a:pt x="2528194" y="54707"/>
                      <a:pt x="2528194" y="48628"/>
                    </a:cubicBezTo>
                    <a:cubicBezTo>
                      <a:pt x="2540388" y="42550"/>
                      <a:pt x="2546485" y="54707"/>
                      <a:pt x="2558679" y="54707"/>
                    </a:cubicBezTo>
                    <a:cubicBezTo>
                      <a:pt x="2564776" y="54707"/>
                      <a:pt x="2576970" y="60785"/>
                      <a:pt x="2570873" y="42550"/>
                    </a:cubicBezTo>
                    <a:cubicBezTo>
                      <a:pt x="2570873" y="30392"/>
                      <a:pt x="2583067" y="30392"/>
                      <a:pt x="2589164" y="36471"/>
                    </a:cubicBezTo>
                    <a:cubicBezTo>
                      <a:pt x="2601358" y="42550"/>
                      <a:pt x="2613552" y="42550"/>
                      <a:pt x="2625746" y="36471"/>
                    </a:cubicBezTo>
                    <a:cubicBezTo>
                      <a:pt x="2625746" y="36471"/>
                      <a:pt x="2631843" y="36471"/>
                      <a:pt x="2631843" y="36471"/>
                    </a:cubicBezTo>
                    <a:cubicBezTo>
                      <a:pt x="2656231" y="54707"/>
                      <a:pt x="2674522" y="30392"/>
                      <a:pt x="2698910" y="36471"/>
                    </a:cubicBezTo>
                    <a:cubicBezTo>
                      <a:pt x="2705007" y="36471"/>
                      <a:pt x="2705007" y="30392"/>
                      <a:pt x="2711104" y="30392"/>
                    </a:cubicBezTo>
                    <a:cubicBezTo>
                      <a:pt x="2717201" y="30392"/>
                      <a:pt x="2723298" y="24314"/>
                      <a:pt x="2729395" y="24314"/>
                    </a:cubicBezTo>
                    <a:cubicBezTo>
                      <a:pt x="2741589" y="24314"/>
                      <a:pt x="2753783" y="24314"/>
                      <a:pt x="2765977" y="24314"/>
                    </a:cubicBezTo>
                    <a:cubicBezTo>
                      <a:pt x="2772074" y="30392"/>
                      <a:pt x="2784268" y="12157"/>
                      <a:pt x="2796462" y="12157"/>
                    </a:cubicBezTo>
                    <a:cubicBezTo>
                      <a:pt x="2808656" y="6078"/>
                      <a:pt x="2820850" y="6078"/>
                      <a:pt x="2833044" y="6078"/>
                    </a:cubicBezTo>
                    <a:cubicBezTo>
                      <a:pt x="2839141" y="6078"/>
                      <a:pt x="2839141" y="6078"/>
                      <a:pt x="2845238" y="6078"/>
                    </a:cubicBezTo>
                    <a:cubicBezTo>
                      <a:pt x="2845238" y="6078"/>
                      <a:pt x="2851335" y="12157"/>
                      <a:pt x="2851335" y="12157"/>
                    </a:cubicBezTo>
                    <a:cubicBezTo>
                      <a:pt x="2857432" y="12157"/>
                      <a:pt x="2863529" y="12157"/>
                      <a:pt x="2869626" y="12157"/>
                    </a:cubicBezTo>
                    <a:cubicBezTo>
                      <a:pt x="2869626" y="18235"/>
                      <a:pt x="2869626" y="18235"/>
                      <a:pt x="2869626" y="18235"/>
                    </a:cubicBezTo>
                    <a:cubicBezTo>
                      <a:pt x="2881820" y="24314"/>
                      <a:pt x="2894014" y="24314"/>
                      <a:pt x="2912305" y="24314"/>
                    </a:cubicBezTo>
                    <a:cubicBezTo>
                      <a:pt x="2924499" y="24314"/>
                      <a:pt x="2942791" y="30392"/>
                      <a:pt x="2954985" y="30392"/>
                    </a:cubicBezTo>
                    <a:cubicBezTo>
                      <a:pt x="2967179" y="36471"/>
                      <a:pt x="2973276" y="36471"/>
                      <a:pt x="2985470" y="36471"/>
                    </a:cubicBezTo>
                    <a:cubicBezTo>
                      <a:pt x="2991567" y="36471"/>
                      <a:pt x="2991567" y="42550"/>
                      <a:pt x="2997664" y="42550"/>
                    </a:cubicBezTo>
                    <a:cubicBezTo>
                      <a:pt x="3009858" y="42550"/>
                      <a:pt x="3015955" y="36471"/>
                      <a:pt x="3003761" y="24314"/>
                    </a:cubicBezTo>
                    <a:cubicBezTo>
                      <a:pt x="3003761" y="18235"/>
                      <a:pt x="2997664" y="18235"/>
                      <a:pt x="2997664" y="12157"/>
                    </a:cubicBezTo>
                    <a:cubicBezTo>
                      <a:pt x="3003761" y="6078"/>
                      <a:pt x="3009858" y="0"/>
                      <a:pt x="3022052" y="0"/>
                    </a:cubicBez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noAutofit/>
              </a:bodyPr>
              <a:lstStyle/>
              <a:p>
                <a:endParaRPr lang="zh-CN" altLang="en-US" dirty="0"/>
              </a:p>
            </p:txBody>
          </p:sp>
        </p:grpSp>
        <p:grpSp>
          <p:nvGrpSpPr>
            <p:cNvPr id="36" name="组合 35">
              <a:extLst>
                <a:ext uri="{FF2B5EF4-FFF2-40B4-BE49-F238E27FC236}">
                  <a16:creationId xmlns:a16="http://schemas.microsoft.com/office/drawing/2014/main" id="{7E14F287-4603-CE01-17A4-F4CEA3B7C027}"/>
                </a:ext>
              </a:extLst>
            </p:cNvPr>
            <p:cNvGrpSpPr/>
            <p:nvPr/>
          </p:nvGrpSpPr>
          <p:grpSpPr>
            <a:xfrm>
              <a:off x="1196288" y="1910663"/>
              <a:ext cx="2336799" cy="1688324"/>
              <a:chOff x="1196288" y="1829641"/>
              <a:chExt cx="2336799" cy="1688324"/>
            </a:xfrm>
          </p:grpSpPr>
          <p:sp>
            <p:nvSpPr>
              <p:cNvPr id="37" name="文本框 36">
                <a:extLst>
                  <a:ext uri="{FF2B5EF4-FFF2-40B4-BE49-F238E27FC236}">
                    <a16:creationId xmlns:a16="http://schemas.microsoft.com/office/drawing/2014/main" id="{C0BB8C1D-ECEA-CE02-A3AC-B0C6D6869132}"/>
                  </a:ext>
                </a:extLst>
              </p:cNvPr>
              <p:cNvSpPr txBox="1"/>
              <p:nvPr/>
            </p:nvSpPr>
            <p:spPr>
              <a:xfrm>
                <a:off x="1554209" y="1829641"/>
                <a:ext cx="1620957" cy="523220"/>
              </a:xfrm>
              <a:prstGeom prst="rect">
                <a:avLst/>
              </a:prstGeom>
              <a:noFill/>
            </p:spPr>
            <p:txBody>
              <a:bodyPr wrap="none">
                <a:spAutoFit/>
              </a:bodyPr>
              <a:lstStyle/>
              <a:p>
                <a:pPr marR="0" lvl="0" indent="0" fontAlgn="auto">
                  <a:lnSpc>
                    <a:spcPct val="100000"/>
                  </a:lnSpc>
                  <a:spcBef>
                    <a:spcPts val="0"/>
                  </a:spcBef>
                  <a:spcAft>
                    <a:spcPts val="0"/>
                  </a:spcAft>
                  <a:buClrTx/>
                  <a:buSzTx/>
                  <a:buFontTx/>
                  <a:buNone/>
                  <a:tabLst/>
                  <a:defRPr/>
                </a:pPr>
                <a:r>
                  <a:rPr lang="zh-CN" altLang="en-US" sz="2800" dirty="0">
                    <a:gradFill flip="none" rotWithShape="1">
                      <a:gsLst>
                        <a:gs pos="28000">
                          <a:schemeClr val="accent1"/>
                        </a:gs>
                        <a:gs pos="100000">
                          <a:schemeClr val="accent2"/>
                        </a:gs>
                      </a:gsLst>
                      <a:lin ang="13500000" scaled="1"/>
                      <a:tileRect/>
                    </a:gradFill>
                    <a:latin typeface="+mj-ea"/>
                    <a:ea typeface="+mj-ea"/>
                  </a:rPr>
                  <a:t>添加标题</a:t>
                </a:r>
              </a:p>
            </p:txBody>
          </p:sp>
          <p:sp>
            <p:nvSpPr>
              <p:cNvPr id="38" name="文本框 37">
                <a:extLst>
                  <a:ext uri="{FF2B5EF4-FFF2-40B4-BE49-F238E27FC236}">
                    <a16:creationId xmlns:a16="http://schemas.microsoft.com/office/drawing/2014/main" id="{C2379233-4A02-9544-B40C-5773A44742A7}"/>
                  </a:ext>
                </a:extLst>
              </p:cNvPr>
              <p:cNvSpPr txBox="1"/>
              <p:nvPr/>
            </p:nvSpPr>
            <p:spPr>
              <a:xfrm>
                <a:off x="1196288" y="2446774"/>
                <a:ext cx="2336799" cy="1071191"/>
              </a:xfrm>
              <a:prstGeom prst="rect">
                <a:avLst/>
              </a:prstGeom>
              <a:noFill/>
            </p:spPr>
            <p:txBody>
              <a:bodyPr wrap="square">
                <a:spAutoFit/>
              </a:bodyPr>
              <a:lstStyle/>
              <a:p>
                <a:pPr algn="ctr">
                  <a:lnSpc>
                    <a:spcPct val="120000"/>
                  </a:lnSpc>
                </a:pPr>
                <a:r>
                  <a:rPr kumimoji="0" lang="zh-CN" altLang="en-US" sz="1800" b="0" i="0" u="none" strike="noStrike" kern="1200" cap="none" spc="0" normalizeH="0" baseline="0" noProof="0" dirty="0">
                    <a:ln>
                      <a:noFill/>
                    </a:ln>
                    <a:solidFill>
                      <a:srgbClr val="2F2F2F"/>
                    </a:solidFill>
                    <a:effectLst/>
                    <a:uLnTx/>
                    <a:uFillTx/>
                    <a:latin typeface="HarmonyOS Sans" panose="00000500000000000000" pitchFamily="2" charset="0"/>
                    <a:ea typeface="阿里巴巴普惠体 2.0 45 Light"/>
                    <a:cs typeface="+mn-cs"/>
                  </a:rPr>
                  <a:t>单击此处添加文本或者复制适合内容粘贴到此处</a:t>
                </a:r>
                <a:endParaRPr lang="zh-CN" altLang="en-US" dirty="0"/>
              </a:p>
            </p:txBody>
          </p:sp>
        </p:grpSp>
      </p:grpSp>
      <p:grpSp>
        <p:nvGrpSpPr>
          <p:cNvPr id="42" name="组合 41">
            <a:extLst>
              <a:ext uri="{FF2B5EF4-FFF2-40B4-BE49-F238E27FC236}">
                <a16:creationId xmlns:a16="http://schemas.microsoft.com/office/drawing/2014/main" id="{6D609A14-0077-EFCF-DB0D-4EF8A996AD7B}"/>
              </a:ext>
            </a:extLst>
          </p:cNvPr>
          <p:cNvGrpSpPr/>
          <p:nvPr/>
        </p:nvGrpSpPr>
        <p:grpSpPr>
          <a:xfrm>
            <a:off x="8356997" y="1517715"/>
            <a:ext cx="3031728" cy="4548059"/>
            <a:chOff x="848823" y="1517715"/>
            <a:chExt cx="3031728" cy="4548059"/>
          </a:xfrm>
        </p:grpSpPr>
        <p:grpSp>
          <p:nvGrpSpPr>
            <p:cNvPr id="43" name="组合 42">
              <a:extLst>
                <a:ext uri="{FF2B5EF4-FFF2-40B4-BE49-F238E27FC236}">
                  <a16:creationId xmlns:a16="http://schemas.microsoft.com/office/drawing/2014/main" id="{D457CAC2-F3BE-4AB5-09D1-3F9F81C08145}"/>
                </a:ext>
              </a:extLst>
            </p:cNvPr>
            <p:cNvGrpSpPr/>
            <p:nvPr/>
          </p:nvGrpSpPr>
          <p:grpSpPr>
            <a:xfrm>
              <a:off x="848823" y="1517715"/>
              <a:ext cx="3031728" cy="4548059"/>
              <a:chOff x="848823" y="1517715"/>
              <a:chExt cx="3031728" cy="4548059"/>
            </a:xfrm>
          </p:grpSpPr>
          <p:sp>
            <p:nvSpPr>
              <p:cNvPr id="47" name="矩形 46">
                <a:extLst>
                  <a:ext uri="{FF2B5EF4-FFF2-40B4-BE49-F238E27FC236}">
                    <a16:creationId xmlns:a16="http://schemas.microsoft.com/office/drawing/2014/main" id="{67832203-B06A-97A9-6F50-82D7EB237E60}"/>
                  </a:ext>
                </a:extLst>
              </p:cNvPr>
              <p:cNvSpPr/>
              <p:nvPr/>
            </p:nvSpPr>
            <p:spPr>
              <a:xfrm>
                <a:off x="905881" y="1604946"/>
                <a:ext cx="2884784" cy="4373596"/>
              </a:xfrm>
              <a:prstGeom prst="rect">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缺角矩形 47">
                <a:extLst>
                  <a:ext uri="{FF2B5EF4-FFF2-40B4-BE49-F238E27FC236}">
                    <a16:creationId xmlns:a16="http://schemas.microsoft.com/office/drawing/2014/main" id="{BD1B2C9E-466E-D59C-0D75-DA80F924DEB6}"/>
                  </a:ext>
                </a:extLst>
              </p:cNvPr>
              <p:cNvSpPr/>
              <p:nvPr/>
            </p:nvSpPr>
            <p:spPr>
              <a:xfrm>
                <a:off x="848823" y="1517715"/>
                <a:ext cx="3031728" cy="4548058"/>
              </a:xfrm>
              <a:prstGeom prst="plaque">
                <a:avLst>
                  <a:gd name="adj" fmla="val 7642"/>
                </a:avLst>
              </a:prstGeom>
              <a:solidFill>
                <a:schemeClr val="accent3">
                  <a:lumMod val="20000"/>
                  <a:lumOff val="80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F6A685F7-6CEB-AC0D-EECF-4522DFD4E461}"/>
                  </a:ext>
                </a:extLst>
              </p:cNvPr>
              <p:cNvSpPr>
                <a:spLocks/>
              </p:cNvSpPr>
              <p:nvPr/>
            </p:nvSpPr>
            <p:spPr bwMode="auto">
              <a:xfrm>
                <a:off x="848823" y="3744325"/>
                <a:ext cx="3031728" cy="2321449"/>
              </a:xfrm>
              <a:custGeom>
                <a:avLst/>
                <a:gdLst>
                  <a:gd name="connsiteX0" fmla="*/ 3022052 w 3031728"/>
                  <a:gd name="connsiteY0" fmla="*/ 0 h 2321449"/>
                  <a:gd name="connsiteX1" fmla="*/ 3031728 w 3031728"/>
                  <a:gd name="connsiteY1" fmla="*/ 742 h 2321449"/>
                  <a:gd name="connsiteX2" fmla="*/ 3031728 w 3031728"/>
                  <a:gd name="connsiteY2" fmla="*/ 2089764 h 2321449"/>
                  <a:gd name="connsiteX3" fmla="*/ 2800043 w 3031728"/>
                  <a:gd name="connsiteY3" fmla="*/ 2321449 h 2321449"/>
                  <a:gd name="connsiteX4" fmla="*/ 231685 w 3031728"/>
                  <a:gd name="connsiteY4" fmla="*/ 2321449 h 2321449"/>
                  <a:gd name="connsiteX5" fmla="*/ 0 w 3031728"/>
                  <a:gd name="connsiteY5" fmla="*/ 2089764 h 2321449"/>
                  <a:gd name="connsiteX6" fmla="*/ 0 w 3031728"/>
                  <a:gd name="connsiteY6" fmla="*/ 451602 h 2321449"/>
                  <a:gd name="connsiteX7" fmla="*/ 28424 w 3031728"/>
                  <a:gd name="connsiteY7" fmla="*/ 461970 h 2321449"/>
                  <a:gd name="connsiteX8" fmla="*/ 10133 w 3031728"/>
                  <a:gd name="connsiteY8" fmla="*/ 452092 h 2321449"/>
                  <a:gd name="connsiteX9" fmla="*/ 0 w 3031728"/>
                  <a:gd name="connsiteY9" fmla="*/ 444095 h 2321449"/>
                  <a:gd name="connsiteX10" fmla="*/ 0 w 3031728"/>
                  <a:gd name="connsiteY10" fmla="*/ 430154 h 2321449"/>
                  <a:gd name="connsiteX11" fmla="*/ 7846 w 3031728"/>
                  <a:gd name="connsiteY11" fmla="*/ 424738 h 2321449"/>
                  <a:gd name="connsiteX12" fmla="*/ 4036 w 3031728"/>
                  <a:gd name="connsiteY12" fmla="*/ 413341 h 2321449"/>
                  <a:gd name="connsiteX13" fmla="*/ 16687 w 3031728"/>
                  <a:gd name="connsiteY13" fmla="*/ 411349 h 2321449"/>
                  <a:gd name="connsiteX14" fmla="*/ 16992 w 3031728"/>
                  <a:gd name="connsiteY14" fmla="*/ 411821 h 2321449"/>
                  <a:gd name="connsiteX15" fmla="*/ 28424 w 3031728"/>
                  <a:gd name="connsiteY15" fmla="*/ 413341 h 2321449"/>
                  <a:gd name="connsiteX16" fmla="*/ 18516 w 3031728"/>
                  <a:gd name="connsiteY16" fmla="*/ 411062 h 2321449"/>
                  <a:gd name="connsiteX17" fmla="*/ 16687 w 3031728"/>
                  <a:gd name="connsiteY17" fmla="*/ 411349 h 2321449"/>
                  <a:gd name="connsiteX18" fmla="*/ 10133 w 3031728"/>
                  <a:gd name="connsiteY18" fmla="*/ 401184 h 2321449"/>
                  <a:gd name="connsiteX19" fmla="*/ 34521 w 3031728"/>
                  <a:gd name="connsiteY19" fmla="*/ 389027 h 2321449"/>
                  <a:gd name="connsiteX20" fmla="*/ 4036 w 3031728"/>
                  <a:gd name="connsiteY20" fmla="*/ 413341 h 2321449"/>
                  <a:gd name="connsiteX21" fmla="*/ 0 w 3031728"/>
                  <a:gd name="connsiteY21" fmla="*/ 419376 h 2321449"/>
                  <a:gd name="connsiteX22" fmla="*/ 0 w 3031728"/>
                  <a:gd name="connsiteY22" fmla="*/ 308379 h 2321449"/>
                  <a:gd name="connsiteX23" fmla="*/ 3273 w 3031728"/>
                  <a:gd name="connsiteY23" fmla="*/ 307726 h 2321449"/>
                  <a:gd name="connsiteX24" fmla="*/ 10133 w 3031728"/>
                  <a:gd name="connsiteY24" fmla="*/ 310006 h 2321449"/>
                  <a:gd name="connsiteX25" fmla="*/ 46715 w 3031728"/>
                  <a:gd name="connsiteY25" fmla="*/ 316084 h 2321449"/>
                  <a:gd name="connsiteX26" fmla="*/ 65006 w 3031728"/>
                  <a:gd name="connsiteY26" fmla="*/ 328241 h 2321449"/>
                  <a:gd name="connsiteX27" fmla="*/ 101588 w 3031728"/>
                  <a:gd name="connsiteY27" fmla="*/ 316084 h 2321449"/>
                  <a:gd name="connsiteX28" fmla="*/ 162558 w 3031728"/>
                  <a:gd name="connsiteY28" fmla="*/ 310006 h 2321449"/>
                  <a:gd name="connsiteX29" fmla="*/ 168655 w 3031728"/>
                  <a:gd name="connsiteY29" fmla="*/ 310006 h 2321449"/>
                  <a:gd name="connsiteX30" fmla="*/ 174752 w 3031728"/>
                  <a:gd name="connsiteY30" fmla="*/ 303927 h 2321449"/>
                  <a:gd name="connsiteX31" fmla="*/ 162558 w 3031728"/>
                  <a:gd name="connsiteY31" fmla="*/ 291770 h 2321449"/>
                  <a:gd name="connsiteX32" fmla="*/ 144267 w 3031728"/>
                  <a:gd name="connsiteY32" fmla="*/ 255299 h 2321449"/>
                  <a:gd name="connsiteX33" fmla="*/ 150364 w 3031728"/>
                  <a:gd name="connsiteY33" fmla="*/ 249220 h 2321449"/>
                  <a:gd name="connsiteX34" fmla="*/ 144267 w 3031728"/>
                  <a:gd name="connsiteY34" fmla="*/ 255299 h 2321449"/>
                  <a:gd name="connsiteX35" fmla="*/ 132073 w 3031728"/>
                  <a:gd name="connsiteY35" fmla="*/ 224906 h 2321449"/>
                  <a:gd name="connsiteX36" fmla="*/ 138170 w 3031728"/>
                  <a:gd name="connsiteY36" fmla="*/ 218828 h 2321449"/>
                  <a:gd name="connsiteX37" fmla="*/ 186946 w 3031728"/>
                  <a:gd name="connsiteY37" fmla="*/ 230985 h 2321449"/>
                  <a:gd name="connsiteX38" fmla="*/ 186946 w 3031728"/>
                  <a:gd name="connsiteY38" fmla="*/ 255299 h 2321449"/>
                  <a:gd name="connsiteX39" fmla="*/ 180849 w 3031728"/>
                  <a:gd name="connsiteY39" fmla="*/ 261377 h 2321449"/>
                  <a:gd name="connsiteX40" fmla="*/ 180849 w 3031728"/>
                  <a:gd name="connsiteY40" fmla="*/ 285692 h 2321449"/>
                  <a:gd name="connsiteX41" fmla="*/ 205237 w 3031728"/>
                  <a:gd name="connsiteY41" fmla="*/ 273534 h 2321449"/>
                  <a:gd name="connsiteX42" fmla="*/ 223528 w 3031728"/>
                  <a:gd name="connsiteY42" fmla="*/ 255299 h 2321449"/>
                  <a:gd name="connsiteX43" fmla="*/ 229625 w 3031728"/>
                  <a:gd name="connsiteY43" fmla="*/ 255299 h 2321449"/>
                  <a:gd name="connsiteX44" fmla="*/ 235722 w 3031728"/>
                  <a:gd name="connsiteY44" fmla="*/ 273534 h 2321449"/>
                  <a:gd name="connsiteX45" fmla="*/ 223528 w 3031728"/>
                  <a:gd name="connsiteY45" fmla="*/ 310006 h 2321449"/>
                  <a:gd name="connsiteX46" fmla="*/ 217431 w 3031728"/>
                  <a:gd name="connsiteY46" fmla="*/ 328241 h 2321449"/>
                  <a:gd name="connsiteX47" fmla="*/ 210046 w 3031728"/>
                  <a:gd name="connsiteY47" fmla="*/ 336487 h 2321449"/>
                  <a:gd name="connsiteX48" fmla="*/ 205237 w 3031728"/>
                  <a:gd name="connsiteY48" fmla="*/ 340399 h 2321449"/>
                  <a:gd name="connsiteX49" fmla="*/ 205237 w 3031728"/>
                  <a:gd name="connsiteY49" fmla="*/ 341857 h 2321449"/>
                  <a:gd name="connsiteX50" fmla="*/ 198378 w 3031728"/>
                  <a:gd name="connsiteY50" fmla="*/ 349516 h 2321449"/>
                  <a:gd name="connsiteX51" fmla="*/ 174752 w 3031728"/>
                  <a:gd name="connsiteY51" fmla="*/ 370791 h 2321449"/>
                  <a:gd name="connsiteX52" fmla="*/ 205237 w 3031728"/>
                  <a:gd name="connsiteY52" fmla="*/ 346477 h 2321449"/>
                  <a:gd name="connsiteX53" fmla="*/ 205237 w 3031728"/>
                  <a:gd name="connsiteY53" fmla="*/ 345717 h 2321449"/>
                  <a:gd name="connsiteX54" fmla="*/ 205237 w 3031728"/>
                  <a:gd name="connsiteY54" fmla="*/ 341857 h 2321449"/>
                  <a:gd name="connsiteX55" fmla="*/ 210046 w 3031728"/>
                  <a:gd name="connsiteY55" fmla="*/ 336487 h 2321449"/>
                  <a:gd name="connsiteX56" fmla="*/ 234198 w 3031728"/>
                  <a:gd name="connsiteY56" fmla="*/ 316844 h 2321449"/>
                  <a:gd name="connsiteX57" fmla="*/ 272304 w 3031728"/>
                  <a:gd name="connsiteY57" fmla="*/ 316084 h 2321449"/>
                  <a:gd name="connsiteX58" fmla="*/ 290595 w 3031728"/>
                  <a:gd name="connsiteY58" fmla="*/ 322163 h 2321449"/>
                  <a:gd name="connsiteX59" fmla="*/ 302789 w 3031728"/>
                  <a:gd name="connsiteY59" fmla="*/ 322163 h 2321449"/>
                  <a:gd name="connsiteX60" fmla="*/ 314983 w 3031728"/>
                  <a:gd name="connsiteY60" fmla="*/ 340399 h 2321449"/>
                  <a:gd name="connsiteX61" fmla="*/ 339371 w 3031728"/>
                  <a:gd name="connsiteY61" fmla="*/ 346477 h 2321449"/>
                  <a:gd name="connsiteX62" fmla="*/ 321080 w 3031728"/>
                  <a:gd name="connsiteY62" fmla="*/ 328241 h 2321449"/>
                  <a:gd name="connsiteX63" fmla="*/ 314983 w 3031728"/>
                  <a:gd name="connsiteY63" fmla="*/ 316084 h 2321449"/>
                  <a:gd name="connsiteX64" fmla="*/ 321080 w 3031728"/>
                  <a:gd name="connsiteY64" fmla="*/ 310006 h 2321449"/>
                  <a:gd name="connsiteX65" fmla="*/ 345468 w 3031728"/>
                  <a:gd name="connsiteY65" fmla="*/ 267456 h 2321449"/>
                  <a:gd name="connsiteX66" fmla="*/ 345468 w 3031728"/>
                  <a:gd name="connsiteY66" fmla="*/ 249220 h 2321449"/>
                  <a:gd name="connsiteX67" fmla="*/ 369856 w 3031728"/>
                  <a:gd name="connsiteY67" fmla="*/ 237063 h 2321449"/>
                  <a:gd name="connsiteX68" fmla="*/ 443020 w 3031728"/>
                  <a:gd name="connsiteY68" fmla="*/ 200592 h 2321449"/>
                  <a:gd name="connsiteX69" fmla="*/ 461311 w 3031728"/>
                  <a:gd name="connsiteY69" fmla="*/ 182356 h 2321449"/>
                  <a:gd name="connsiteX70" fmla="*/ 485699 w 3031728"/>
                  <a:gd name="connsiteY70" fmla="*/ 164121 h 2321449"/>
                  <a:gd name="connsiteX71" fmla="*/ 510087 w 3031728"/>
                  <a:gd name="connsiteY71" fmla="*/ 164121 h 2321449"/>
                  <a:gd name="connsiteX72" fmla="*/ 528378 w 3031728"/>
                  <a:gd name="connsiteY72" fmla="*/ 176278 h 2321449"/>
                  <a:gd name="connsiteX73" fmla="*/ 540572 w 3031728"/>
                  <a:gd name="connsiteY73" fmla="*/ 182356 h 2321449"/>
                  <a:gd name="connsiteX74" fmla="*/ 564960 w 3031728"/>
                  <a:gd name="connsiteY74" fmla="*/ 194513 h 2321449"/>
                  <a:gd name="connsiteX75" fmla="*/ 601542 w 3031728"/>
                  <a:gd name="connsiteY75" fmla="*/ 218828 h 2321449"/>
                  <a:gd name="connsiteX76" fmla="*/ 606761 w 3031728"/>
                  <a:gd name="connsiteY76" fmla="*/ 221801 h 2321449"/>
                  <a:gd name="connsiteX77" fmla="*/ 607639 w 3031728"/>
                  <a:gd name="connsiteY77" fmla="*/ 224906 h 2321449"/>
                  <a:gd name="connsiteX78" fmla="*/ 606877 w 3031728"/>
                  <a:gd name="connsiteY78" fmla="*/ 221867 h 2321449"/>
                  <a:gd name="connsiteX79" fmla="*/ 606761 w 3031728"/>
                  <a:gd name="connsiteY79" fmla="*/ 221801 h 2321449"/>
                  <a:gd name="connsiteX80" fmla="*/ 603638 w 3031728"/>
                  <a:gd name="connsiteY80" fmla="*/ 210755 h 2321449"/>
                  <a:gd name="connsiteX81" fmla="*/ 625930 w 3031728"/>
                  <a:gd name="connsiteY81" fmla="*/ 194513 h 2321449"/>
                  <a:gd name="connsiteX82" fmla="*/ 705191 w 3031728"/>
                  <a:gd name="connsiteY82" fmla="*/ 200592 h 2321449"/>
                  <a:gd name="connsiteX83" fmla="*/ 711288 w 3031728"/>
                  <a:gd name="connsiteY83" fmla="*/ 200592 h 2321449"/>
                  <a:gd name="connsiteX84" fmla="*/ 711288 w 3031728"/>
                  <a:gd name="connsiteY84" fmla="*/ 212749 h 2321449"/>
                  <a:gd name="connsiteX85" fmla="*/ 699094 w 3031728"/>
                  <a:gd name="connsiteY85" fmla="*/ 224906 h 2321449"/>
                  <a:gd name="connsiteX86" fmla="*/ 692997 w 3031728"/>
                  <a:gd name="connsiteY86" fmla="*/ 224906 h 2321449"/>
                  <a:gd name="connsiteX87" fmla="*/ 680803 w 3031728"/>
                  <a:gd name="connsiteY87" fmla="*/ 230985 h 2321449"/>
                  <a:gd name="connsiteX88" fmla="*/ 638124 w 3031728"/>
                  <a:gd name="connsiteY88" fmla="*/ 224906 h 2321449"/>
                  <a:gd name="connsiteX89" fmla="*/ 638124 w 3031728"/>
                  <a:gd name="connsiteY89" fmla="*/ 243142 h 2321449"/>
                  <a:gd name="connsiteX90" fmla="*/ 632027 w 3031728"/>
                  <a:gd name="connsiteY90" fmla="*/ 249220 h 2321449"/>
                  <a:gd name="connsiteX91" fmla="*/ 607639 w 3031728"/>
                  <a:gd name="connsiteY91" fmla="*/ 261377 h 2321449"/>
                  <a:gd name="connsiteX92" fmla="*/ 583251 w 3031728"/>
                  <a:gd name="connsiteY92" fmla="*/ 255299 h 2321449"/>
                  <a:gd name="connsiteX93" fmla="*/ 577154 w 3031728"/>
                  <a:gd name="connsiteY93" fmla="*/ 279613 h 2321449"/>
                  <a:gd name="connsiteX94" fmla="*/ 534475 w 3031728"/>
                  <a:gd name="connsiteY94" fmla="*/ 279613 h 2321449"/>
                  <a:gd name="connsiteX95" fmla="*/ 503990 w 3031728"/>
                  <a:gd name="connsiteY95" fmla="*/ 267456 h 2321449"/>
                  <a:gd name="connsiteX96" fmla="*/ 528378 w 3031728"/>
                  <a:gd name="connsiteY96" fmla="*/ 285692 h 2321449"/>
                  <a:gd name="connsiteX97" fmla="*/ 540572 w 3031728"/>
                  <a:gd name="connsiteY97" fmla="*/ 291770 h 2321449"/>
                  <a:gd name="connsiteX98" fmla="*/ 558863 w 3031728"/>
                  <a:gd name="connsiteY98" fmla="*/ 303927 h 2321449"/>
                  <a:gd name="connsiteX99" fmla="*/ 540572 w 3031728"/>
                  <a:gd name="connsiteY99" fmla="*/ 303927 h 2321449"/>
                  <a:gd name="connsiteX100" fmla="*/ 510087 w 3031728"/>
                  <a:gd name="connsiteY100" fmla="*/ 322163 h 2321449"/>
                  <a:gd name="connsiteX101" fmla="*/ 534475 w 3031728"/>
                  <a:gd name="connsiteY101" fmla="*/ 316084 h 2321449"/>
                  <a:gd name="connsiteX102" fmla="*/ 571057 w 3031728"/>
                  <a:gd name="connsiteY102" fmla="*/ 334320 h 2321449"/>
                  <a:gd name="connsiteX103" fmla="*/ 577154 w 3031728"/>
                  <a:gd name="connsiteY103" fmla="*/ 352556 h 2321449"/>
                  <a:gd name="connsiteX104" fmla="*/ 601542 w 3031728"/>
                  <a:gd name="connsiteY104" fmla="*/ 346477 h 2321449"/>
                  <a:gd name="connsiteX105" fmla="*/ 619833 w 3031728"/>
                  <a:gd name="connsiteY105" fmla="*/ 340399 h 2321449"/>
                  <a:gd name="connsiteX106" fmla="*/ 662512 w 3031728"/>
                  <a:gd name="connsiteY106" fmla="*/ 340399 h 2321449"/>
                  <a:gd name="connsiteX107" fmla="*/ 674706 w 3031728"/>
                  <a:gd name="connsiteY107" fmla="*/ 358634 h 2321449"/>
                  <a:gd name="connsiteX108" fmla="*/ 662512 w 3031728"/>
                  <a:gd name="connsiteY108" fmla="*/ 364713 h 2321449"/>
                  <a:gd name="connsiteX109" fmla="*/ 651080 w 3031728"/>
                  <a:gd name="connsiteY109" fmla="*/ 379909 h 2321449"/>
                  <a:gd name="connsiteX110" fmla="*/ 654673 w 3031728"/>
                  <a:gd name="connsiteY110" fmla="*/ 384685 h 2321449"/>
                  <a:gd name="connsiteX111" fmla="*/ 653366 w 3031728"/>
                  <a:gd name="connsiteY111" fmla="*/ 385988 h 2321449"/>
                  <a:gd name="connsiteX112" fmla="*/ 662512 w 3031728"/>
                  <a:gd name="connsiteY112" fmla="*/ 395105 h 2321449"/>
                  <a:gd name="connsiteX113" fmla="*/ 654673 w 3031728"/>
                  <a:gd name="connsiteY113" fmla="*/ 384685 h 2321449"/>
                  <a:gd name="connsiteX114" fmla="*/ 662512 w 3031728"/>
                  <a:gd name="connsiteY114" fmla="*/ 376870 h 2321449"/>
                  <a:gd name="connsiteX115" fmla="*/ 692997 w 3031728"/>
                  <a:gd name="connsiteY115" fmla="*/ 370791 h 2321449"/>
                  <a:gd name="connsiteX116" fmla="*/ 729579 w 3031728"/>
                  <a:gd name="connsiteY116" fmla="*/ 376870 h 2321449"/>
                  <a:gd name="connsiteX117" fmla="*/ 741773 w 3031728"/>
                  <a:gd name="connsiteY117" fmla="*/ 376870 h 2321449"/>
                  <a:gd name="connsiteX118" fmla="*/ 741044 w 3031728"/>
                  <a:gd name="connsiteY118" fmla="*/ 385591 h 2321449"/>
                  <a:gd name="connsiteX119" fmla="*/ 735676 w 3031728"/>
                  <a:gd name="connsiteY119" fmla="*/ 395105 h 2321449"/>
                  <a:gd name="connsiteX120" fmla="*/ 741011 w 3031728"/>
                  <a:gd name="connsiteY120" fmla="*/ 385988 h 2321449"/>
                  <a:gd name="connsiteX121" fmla="*/ 741044 w 3031728"/>
                  <a:gd name="connsiteY121" fmla="*/ 385591 h 2321449"/>
                  <a:gd name="connsiteX122" fmla="*/ 742535 w 3031728"/>
                  <a:gd name="connsiteY122" fmla="*/ 382948 h 2321449"/>
                  <a:gd name="connsiteX123" fmla="*/ 753967 w 3031728"/>
                  <a:gd name="connsiteY123" fmla="*/ 370791 h 2321449"/>
                  <a:gd name="connsiteX124" fmla="*/ 735676 w 3031728"/>
                  <a:gd name="connsiteY124" fmla="*/ 364713 h 2321449"/>
                  <a:gd name="connsiteX125" fmla="*/ 735676 w 3031728"/>
                  <a:gd name="connsiteY125" fmla="*/ 358634 h 2321449"/>
                  <a:gd name="connsiteX126" fmla="*/ 717385 w 3031728"/>
                  <a:gd name="connsiteY126" fmla="*/ 358634 h 2321449"/>
                  <a:gd name="connsiteX127" fmla="*/ 705191 w 3031728"/>
                  <a:gd name="connsiteY127" fmla="*/ 346477 h 2321449"/>
                  <a:gd name="connsiteX128" fmla="*/ 699094 w 3031728"/>
                  <a:gd name="connsiteY128" fmla="*/ 334320 h 2321449"/>
                  <a:gd name="connsiteX129" fmla="*/ 699094 w 3031728"/>
                  <a:gd name="connsiteY129" fmla="*/ 316084 h 2321449"/>
                  <a:gd name="connsiteX130" fmla="*/ 723482 w 3031728"/>
                  <a:gd name="connsiteY130" fmla="*/ 316084 h 2321449"/>
                  <a:gd name="connsiteX131" fmla="*/ 723482 w 3031728"/>
                  <a:gd name="connsiteY131" fmla="*/ 322163 h 2321449"/>
                  <a:gd name="connsiteX132" fmla="*/ 760064 w 3031728"/>
                  <a:gd name="connsiteY132" fmla="*/ 316084 h 2321449"/>
                  <a:gd name="connsiteX133" fmla="*/ 760064 w 3031728"/>
                  <a:gd name="connsiteY133" fmla="*/ 310006 h 2321449"/>
                  <a:gd name="connsiteX134" fmla="*/ 790549 w 3031728"/>
                  <a:gd name="connsiteY134" fmla="*/ 328241 h 2321449"/>
                  <a:gd name="connsiteX135" fmla="*/ 790549 w 3031728"/>
                  <a:gd name="connsiteY135" fmla="*/ 310006 h 2321449"/>
                  <a:gd name="connsiteX136" fmla="*/ 790549 w 3031728"/>
                  <a:gd name="connsiteY136" fmla="*/ 303927 h 2321449"/>
                  <a:gd name="connsiteX137" fmla="*/ 808840 w 3031728"/>
                  <a:gd name="connsiteY137" fmla="*/ 273534 h 2321449"/>
                  <a:gd name="connsiteX138" fmla="*/ 833228 w 3031728"/>
                  <a:gd name="connsiteY138" fmla="*/ 273534 h 2321449"/>
                  <a:gd name="connsiteX139" fmla="*/ 839325 w 3031728"/>
                  <a:gd name="connsiteY139" fmla="*/ 285692 h 2321449"/>
                  <a:gd name="connsiteX140" fmla="*/ 827131 w 3031728"/>
                  <a:gd name="connsiteY140" fmla="*/ 297849 h 2321449"/>
                  <a:gd name="connsiteX141" fmla="*/ 822558 w 3031728"/>
                  <a:gd name="connsiteY141" fmla="*/ 307726 h 2321449"/>
                  <a:gd name="connsiteX142" fmla="*/ 825724 w 3031728"/>
                  <a:gd name="connsiteY142" fmla="*/ 317721 h 2321449"/>
                  <a:gd name="connsiteX143" fmla="*/ 825607 w 3031728"/>
                  <a:gd name="connsiteY143" fmla="*/ 318364 h 2321449"/>
                  <a:gd name="connsiteX144" fmla="*/ 825988 w 3031728"/>
                  <a:gd name="connsiteY144" fmla="*/ 318554 h 2321449"/>
                  <a:gd name="connsiteX145" fmla="*/ 827131 w 3031728"/>
                  <a:gd name="connsiteY145" fmla="*/ 322163 h 2321449"/>
                  <a:gd name="connsiteX146" fmla="*/ 839325 w 3031728"/>
                  <a:gd name="connsiteY146" fmla="*/ 382948 h 2321449"/>
                  <a:gd name="connsiteX147" fmla="*/ 875907 w 3031728"/>
                  <a:gd name="connsiteY147" fmla="*/ 376870 h 2321449"/>
                  <a:gd name="connsiteX148" fmla="*/ 857616 w 3031728"/>
                  <a:gd name="connsiteY148" fmla="*/ 358634 h 2321449"/>
                  <a:gd name="connsiteX149" fmla="*/ 833228 w 3031728"/>
                  <a:gd name="connsiteY149" fmla="*/ 322163 h 2321449"/>
                  <a:gd name="connsiteX150" fmla="*/ 825988 w 3031728"/>
                  <a:gd name="connsiteY150" fmla="*/ 318554 h 2321449"/>
                  <a:gd name="connsiteX151" fmla="*/ 825724 w 3031728"/>
                  <a:gd name="connsiteY151" fmla="*/ 317721 h 2321449"/>
                  <a:gd name="connsiteX152" fmla="*/ 827131 w 3031728"/>
                  <a:gd name="connsiteY152" fmla="*/ 310006 h 2321449"/>
                  <a:gd name="connsiteX153" fmla="*/ 839325 w 3031728"/>
                  <a:gd name="connsiteY153" fmla="*/ 303927 h 2321449"/>
                  <a:gd name="connsiteX154" fmla="*/ 857616 w 3031728"/>
                  <a:gd name="connsiteY154" fmla="*/ 291770 h 2321449"/>
                  <a:gd name="connsiteX155" fmla="*/ 882004 w 3031728"/>
                  <a:gd name="connsiteY155" fmla="*/ 273534 h 2321449"/>
                  <a:gd name="connsiteX156" fmla="*/ 882004 w 3031728"/>
                  <a:gd name="connsiteY156" fmla="*/ 261377 h 2321449"/>
                  <a:gd name="connsiteX157" fmla="*/ 875907 w 3031728"/>
                  <a:gd name="connsiteY157" fmla="*/ 249220 h 2321449"/>
                  <a:gd name="connsiteX158" fmla="*/ 894198 w 3031728"/>
                  <a:gd name="connsiteY158" fmla="*/ 243142 h 2321449"/>
                  <a:gd name="connsiteX159" fmla="*/ 900295 w 3031728"/>
                  <a:gd name="connsiteY159" fmla="*/ 249220 h 2321449"/>
                  <a:gd name="connsiteX160" fmla="*/ 942974 w 3031728"/>
                  <a:gd name="connsiteY160" fmla="*/ 237063 h 2321449"/>
                  <a:gd name="connsiteX161" fmla="*/ 985653 w 3031728"/>
                  <a:gd name="connsiteY161" fmla="*/ 237063 h 2321449"/>
                  <a:gd name="connsiteX162" fmla="*/ 1010041 w 3031728"/>
                  <a:gd name="connsiteY162" fmla="*/ 237063 h 2321449"/>
                  <a:gd name="connsiteX163" fmla="*/ 1003944 w 3031728"/>
                  <a:gd name="connsiteY163" fmla="*/ 218828 h 2321449"/>
                  <a:gd name="connsiteX164" fmla="*/ 1052720 w 3031728"/>
                  <a:gd name="connsiteY164" fmla="*/ 200592 h 2321449"/>
                  <a:gd name="connsiteX165" fmla="*/ 1064914 w 3031728"/>
                  <a:gd name="connsiteY165" fmla="*/ 188435 h 2321449"/>
                  <a:gd name="connsiteX166" fmla="*/ 1083205 w 3031728"/>
                  <a:gd name="connsiteY166" fmla="*/ 176278 h 2321449"/>
                  <a:gd name="connsiteX167" fmla="*/ 1040526 w 3031728"/>
                  <a:gd name="connsiteY167" fmla="*/ 194513 h 2321449"/>
                  <a:gd name="connsiteX168" fmla="*/ 1022235 w 3031728"/>
                  <a:gd name="connsiteY168" fmla="*/ 182356 h 2321449"/>
                  <a:gd name="connsiteX169" fmla="*/ 1028332 w 3031728"/>
                  <a:gd name="connsiteY169" fmla="*/ 164121 h 2321449"/>
                  <a:gd name="connsiteX170" fmla="*/ 1055768 w 3031728"/>
                  <a:gd name="connsiteY170" fmla="*/ 153008 h 2321449"/>
                  <a:gd name="connsiteX171" fmla="*/ 1062801 w 3031728"/>
                  <a:gd name="connsiteY171" fmla="*/ 156879 h 2321449"/>
                  <a:gd name="connsiteX172" fmla="*/ 1062628 w 3031728"/>
                  <a:gd name="connsiteY172" fmla="*/ 157282 h 2321449"/>
                  <a:gd name="connsiteX173" fmla="*/ 1064914 w 3031728"/>
                  <a:gd name="connsiteY173" fmla="*/ 158042 h 2321449"/>
                  <a:gd name="connsiteX174" fmla="*/ 1062801 w 3031728"/>
                  <a:gd name="connsiteY174" fmla="*/ 156879 h 2321449"/>
                  <a:gd name="connsiteX175" fmla="*/ 1064914 w 3031728"/>
                  <a:gd name="connsiteY175" fmla="*/ 151963 h 2321449"/>
                  <a:gd name="connsiteX176" fmla="*/ 1083205 w 3031728"/>
                  <a:gd name="connsiteY176" fmla="*/ 139806 h 2321449"/>
                  <a:gd name="connsiteX177" fmla="*/ 1119787 w 3031728"/>
                  <a:gd name="connsiteY177" fmla="*/ 170199 h 2321449"/>
                  <a:gd name="connsiteX178" fmla="*/ 1174660 w 3031728"/>
                  <a:gd name="connsiteY178" fmla="*/ 188435 h 2321449"/>
                  <a:gd name="connsiteX179" fmla="*/ 1199048 w 3031728"/>
                  <a:gd name="connsiteY179" fmla="*/ 194513 h 2321449"/>
                  <a:gd name="connsiteX180" fmla="*/ 1195462 w 3031728"/>
                  <a:gd name="connsiteY180" fmla="*/ 202380 h 2321449"/>
                  <a:gd name="connsiteX181" fmla="*/ 1186854 w 3031728"/>
                  <a:gd name="connsiteY181" fmla="*/ 206670 h 2321449"/>
                  <a:gd name="connsiteX182" fmla="*/ 1176946 w 3031728"/>
                  <a:gd name="connsiteY182" fmla="*/ 211229 h 2321449"/>
                  <a:gd name="connsiteX183" fmla="*/ 1177370 w 3031728"/>
                  <a:gd name="connsiteY183" fmla="*/ 212749 h 2321449"/>
                  <a:gd name="connsiteX184" fmla="*/ 1176184 w 3031728"/>
                  <a:gd name="connsiteY184" fmla="*/ 213509 h 2321449"/>
                  <a:gd name="connsiteX185" fmla="*/ 1174660 w 3031728"/>
                  <a:gd name="connsiteY185" fmla="*/ 224906 h 2321449"/>
                  <a:gd name="connsiteX186" fmla="*/ 1168563 w 3031728"/>
                  <a:gd name="connsiteY186" fmla="*/ 249220 h 2321449"/>
                  <a:gd name="connsiteX187" fmla="*/ 1156369 w 3031728"/>
                  <a:gd name="connsiteY187" fmla="*/ 243142 h 2321449"/>
                  <a:gd name="connsiteX188" fmla="*/ 1156369 w 3031728"/>
                  <a:gd name="connsiteY188" fmla="*/ 224906 h 2321449"/>
                  <a:gd name="connsiteX189" fmla="*/ 1138078 w 3031728"/>
                  <a:gd name="connsiteY189" fmla="*/ 206670 h 2321449"/>
                  <a:gd name="connsiteX190" fmla="*/ 1150272 w 3031728"/>
                  <a:gd name="connsiteY190" fmla="*/ 230985 h 2321449"/>
                  <a:gd name="connsiteX191" fmla="*/ 1162466 w 3031728"/>
                  <a:gd name="connsiteY191" fmla="*/ 249220 h 2321449"/>
                  <a:gd name="connsiteX192" fmla="*/ 1174660 w 3031728"/>
                  <a:gd name="connsiteY192" fmla="*/ 243142 h 2321449"/>
                  <a:gd name="connsiteX193" fmla="*/ 1180757 w 3031728"/>
                  <a:gd name="connsiteY193" fmla="*/ 224906 h 2321449"/>
                  <a:gd name="connsiteX194" fmla="*/ 1177370 w 3031728"/>
                  <a:gd name="connsiteY194" fmla="*/ 212749 h 2321449"/>
                  <a:gd name="connsiteX195" fmla="*/ 1186854 w 3031728"/>
                  <a:gd name="connsiteY195" fmla="*/ 206670 h 2321449"/>
                  <a:gd name="connsiteX196" fmla="*/ 1195238 w 3031728"/>
                  <a:gd name="connsiteY196" fmla="*/ 202871 h 2321449"/>
                  <a:gd name="connsiteX197" fmla="*/ 1195462 w 3031728"/>
                  <a:gd name="connsiteY197" fmla="*/ 202380 h 2321449"/>
                  <a:gd name="connsiteX198" fmla="*/ 1200572 w 3031728"/>
                  <a:gd name="connsiteY198" fmla="*/ 199832 h 2321449"/>
                  <a:gd name="connsiteX199" fmla="*/ 1205145 w 3031728"/>
                  <a:gd name="connsiteY199" fmla="*/ 188435 h 2321449"/>
                  <a:gd name="connsiteX200" fmla="*/ 1205145 w 3031728"/>
                  <a:gd name="connsiteY200" fmla="*/ 164121 h 2321449"/>
                  <a:gd name="connsiteX201" fmla="*/ 1235630 w 3031728"/>
                  <a:gd name="connsiteY201" fmla="*/ 176278 h 2321449"/>
                  <a:gd name="connsiteX202" fmla="*/ 1260018 w 3031728"/>
                  <a:gd name="connsiteY202" fmla="*/ 176278 h 2321449"/>
                  <a:gd name="connsiteX203" fmla="*/ 1284406 w 3031728"/>
                  <a:gd name="connsiteY203" fmla="*/ 182356 h 2321449"/>
                  <a:gd name="connsiteX204" fmla="*/ 1296600 w 3031728"/>
                  <a:gd name="connsiteY204" fmla="*/ 194513 h 2321449"/>
                  <a:gd name="connsiteX205" fmla="*/ 1314891 w 3031728"/>
                  <a:gd name="connsiteY205" fmla="*/ 206670 h 2321449"/>
                  <a:gd name="connsiteX206" fmla="*/ 1308794 w 3031728"/>
                  <a:gd name="connsiteY206" fmla="*/ 194513 h 2321449"/>
                  <a:gd name="connsiteX207" fmla="*/ 1333182 w 3031728"/>
                  <a:gd name="connsiteY207" fmla="*/ 182356 h 2321449"/>
                  <a:gd name="connsiteX208" fmla="*/ 1345376 w 3031728"/>
                  <a:gd name="connsiteY208" fmla="*/ 176278 h 2321449"/>
                  <a:gd name="connsiteX209" fmla="*/ 1400249 w 3031728"/>
                  <a:gd name="connsiteY209" fmla="*/ 176278 h 2321449"/>
                  <a:gd name="connsiteX210" fmla="*/ 1412443 w 3031728"/>
                  <a:gd name="connsiteY210" fmla="*/ 176278 h 2321449"/>
                  <a:gd name="connsiteX211" fmla="*/ 1406346 w 3031728"/>
                  <a:gd name="connsiteY211" fmla="*/ 170199 h 2321449"/>
                  <a:gd name="connsiteX212" fmla="*/ 1400249 w 3031728"/>
                  <a:gd name="connsiteY212" fmla="*/ 164121 h 2321449"/>
                  <a:gd name="connsiteX213" fmla="*/ 1406346 w 3031728"/>
                  <a:gd name="connsiteY213" fmla="*/ 158042 h 2321449"/>
                  <a:gd name="connsiteX214" fmla="*/ 1430734 w 3031728"/>
                  <a:gd name="connsiteY214" fmla="*/ 158042 h 2321449"/>
                  <a:gd name="connsiteX215" fmla="*/ 1436831 w 3031728"/>
                  <a:gd name="connsiteY215" fmla="*/ 194513 h 2321449"/>
                  <a:gd name="connsiteX216" fmla="*/ 1424637 w 3031728"/>
                  <a:gd name="connsiteY216" fmla="*/ 212749 h 2321449"/>
                  <a:gd name="connsiteX217" fmla="*/ 1436831 w 3031728"/>
                  <a:gd name="connsiteY217" fmla="*/ 212749 h 2321449"/>
                  <a:gd name="connsiteX218" fmla="*/ 1442928 w 3031728"/>
                  <a:gd name="connsiteY218" fmla="*/ 218828 h 2321449"/>
                  <a:gd name="connsiteX219" fmla="*/ 1436831 w 3031728"/>
                  <a:gd name="connsiteY219" fmla="*/ 224906 h 2321449"/>
                  <a:gd name="connsiteX220" fmla="*/ 1406346 w 3031728"/>
                  <a:gd name="connsiteY220" fmla="*/ 212749 h 2321449"/>
                  <a:gd name="connsiteX221" fmla="*/ 1369764 w 3031728"/>
                  <a:gd name="connsiteY221" fmla="*/ 206670 h 2321449"/>
                  <a:gd name="connsiteX222" fmla="*/ 1406346 w 3031728"/>
                  <a:gd name="connsiteY222" fmla="*/ 224906 h 2321449"/>
                  <a:gd name="connsiteX223" fmla="*/ 1400249 w 3031728"/>
                  <a:gd name="connsiteY223" fmla="*/ 243142 h 2321449"/>
                  <a:gd name="connsiteX224" fmla="*/ 1388055 w 3031728"/>
                  <a:gd name="connsiteY224" fmla="*/ 230985 h 2321449"/>
                  <a:gd name="connsiteX225" fmla="*/ 1363667 w 3031728"/>
                  <a:gd name="connsiteY225" fmla="*/ 255299 h 2321449"/>
                  <a:gd name="connsiteX226" fmla="*/ 1369764 w 3031728"/>
                  <a:gd name="connsiteY226" fmla="*/ 291770 h 2321449"/>
                  <a:gd name="connsiteX227" fmla="*/ 1363667 w 3031728"/>
                  <a:gd name="connsiteY227" fmla="*/ 291770 h 2321449"/>
                  <a:gd name="connsiteX228" fmla="*/ 1357570 w 3031728"/>
                  <a:gd name="connsiteY228" fmla="*/ 285692 h 2321449"/>
                  <a:gd name="connsiteX229" fmla="*/ 1357570 w 3031728"/>
                  <a:gd name="connsiteY229" fmla="*/ 291770 h 2321449"/>
                  <a:gd name="connsiteX230" fmla="*/ 1363667 w 3031728"/>
                  <a:gd name="connsiteY230" fmla="*/ 297849 h 2321449"/>
                  <a:gd name="connsiteX231" fmla="*/ 1412443 w 3031728"/>
                  <a:gd name="connsiteY231" fmla="*/ 328241 h 2321449"/>
                  <a:gd name="connsiteX232" fmla="*/ 1412443 w 3031728"/>
                  <a:gd name="connsiteY232" fmla="*/ 340399 h 2321449"/>
                  <a:gd name="connsiteX233" fmla="*/ 1412443 w 3031728"/>
                  <a:gd name="connsiteY233" fmla="*/ 340399 h 2321449"/>
                  <a:gd name="connsiteX234" fmla="*/ 1423892 w 3031728"/>
                  <a:gd name="connsiteY234" fmla="*/ 345471 h 2321449"/>
                  <a:gd name="connsiteX235" fmla="*/ 1423875 w 3031728"/>
                  <a:gd name="connsiteY235" fmla="*/ 345717 h 2321449"/>
                  <a:gd name="connsiteX236" fmla="*/ 1426719 w 3031728"/>
                  <a:gd name="connsiteY236" fmla="*/ 347218 h 2321449"/>
                  <a:gd name="connsiteX237" fmla="*/ 1430734 w 3031728"/>
                  <a:gd name="connsiteY237" fmla="*/ 352556 h 2321449"/>
                  <a:gd name="connsiteX238" fmla="*/ 1430734 w 3031728"/>
                  <a:gd name="connsiteY238" fmla="*/ 370791 h 2321449"/>
                  <a:gd name="connsiteX239" fmla="*/ 1430734 w 3031728"/>
                  <a:gd name="connsiteY239" fmla="*/ 352556 h 2321449"/>
                  <a:gd name="connsiteX240" fmla="*/ 1467316 w 3031728"/>
                  <a:gd name="connsiteY240" fmla="*/ 358634 h 2321449"/>
                  <a:gd name="connsiteX241" fmla="*/ 1436831 w 3031728"/>
                  <a:gd name="connsiteY241" fmla="*/ 352556 h 2321449"/>
                  <a:gd name="connsiteX242" fmla="*/ 1426719 w 3031728"/>
                  <a:gd name="connsiteY242" fmla="*/ 347218 h 2321449"/>
                  <a:gd name="connsiteX243" fmla="*/ 1426161 w 3031728"/>
                  <a:gd name="connsiteY243" fmla="*/ 346477 h 2321449"/>
                  <a:gd name="connsiteX244" fmla="*/ 1423892 w 3031728"/>
                  <a:gd name="connsiteY244" fmla="*/ 345471 h 2321449"/>
                  <a:gd name="connsiteX245" fmla="*/ 1424637 w 3031728"/>
                  <a:gd name="connsiteY245" fmla="*/ 334320 h 2321449"/>
                  <a:gd name="connsiteX246" fmla="*/ 1455122 w 3031728"/>
                  <a:gd name="connsiteY246" fmla="*/ 316084 h 2321449"/>
                  <a:gd name="connsiteX247" fmla="*/ 1491704 w 3031728"/>
                  <a:gd name="connsiteY247" fmla="*/ 316084 h 2321449"/>
                  <a:gd name="connsiteX248" fmla="*/ 1485607 w 3031728"/>
                  <a:gd name="connsiteY248" fmla="*/ 303927 h 2321449"/>
                  <a:gd name="connsiteX249" fmla="*/ 1485607 w 3031728"/>
                  <a:gd name="connsiteY249" fmla="*/ 291770 h 2321449"/>
                  <a:gd name="connsiteX250" fmla="*/ 1522189 w 3031728"/>
                  <a:gd name="connsiteY250" fmla="*/ 291770 h 2321449"/>
                  <a:gd name="connsiteX251" fmla="*/ 1534383 w 3031728"/>
                  <a:gd name="connsiteY251" fmla="*/ 297849 h 2321449"/>
                  <a:gd name="connsiteX252" fmla="*/ 1534383 w 3031728"/>
                  <a:gd name="connsiteY252" fmla="*/ 291770 h 2321449"/>
                  <a:gd name="connsiteX253" fmla="*/ 1528286 w 3031728"/>
                  <a:gd name="connsiteY253" fmla="*/ 285692 h 2321449"/>
                  <a:gd name="connsiteX254" fmla="*/ 1516092 w 3031728"/>
                  <a:gd name="connsiteY254" fmla="*/ 285692 h 2321449"/>
                  <a:gd name="connsiteX255" fmla="*/ 1509995 w 3031728"/>
                  <a:gd name="connsiteY255" fmla="*/ 255299 h 2321449"/>
                  <a:gd name="connsiteX256" fmla="*/ 1522189 w 3031728"/>
                  <a:gd name="connsiteY256" fmla="*/ 249220 h 2321449"/>
                  <a:gd name="connsiteX257" fmla="*/ 1552674 w 3031728"/>
                  <a:gd name="connsiteY257" fmla="*/ 267456 h 2321449"/>
                  <a:gd name="connsiteX258" fmla="*/ 1577062 w 3031728"/>
                  <a:gd name="connsiteY258" fmla="*/ 285692 h 2321449"/>
                  <a:gd name="connsiteX259" fmla="*/ 1583159 w 3031728"/>
                  <a:gd name="connsiteY259" fmla="*/ 279613 h 2321449"/>
                  <a:gd name="connsiteX260" fmla="*/ 1613644 w 3031728"/>
                  <a:gd name="connsiteY260" fmla="*/ 285692 h 2321449"/>
                  <a:gd name="connsiteX261" fmla="*/ 1619741 w 3031728"/>
                  <a:gd name="connsiteY261" fmla="*/ 297849 h 2321449"/>
                  <a:gd name="connsiteX262" fmla="*/ 1625838 w 3031728"/>
                  <a:gd name="connsiteY262" fmla="*/ 328241 h 2321449"/>
                  <a:gd name="connsiteX263" fmla="*/ 1601450 w 3031728"/>
                  <a:gd name="connsiteY263" fmla="*/ 322163 h 2321449"/>
                  <a:gd name="connsiteX264" fmla="*/ 1607547 w 3031728"/>
                  <a:gd name="connsiteY264" fmla="*/ 334320 h 2321449"/>
                  <a:gd name="connsiteX265" fmla="*/ 1607547 w 3031728"/>
                  <a:gd name="connsiteY265" fmla="*/ 346477 h 2321449"/>
                  <a:gd name="connsiteX266" fmla="*/ 1638032 w 3031728"/>
                  <a:gd name="connsiteY266" fmla="*/ 334320 h 2321449"/>
                  <a:gd name="connsiteX267" fmla="*/ 1653031 w 3031728"/>
                  <a:gd name="connsiteY267" fmla="*/ 336359 h 2321449"/>
                  <a:gd name="connsiteX268" fmla="*/ 1656323 w 3031728"/>
                  <a:gd name="connsiteY268" fmla="*/ 340399 h 2321449"/>
                  <a:gd name="connsiteX269" fmla="*/ 1656690 w 3031728"/>
                  <a:gd name="connsiteY269" fmla="*/ 340557 h 2321449"/>
                  <a:gd name="connsiteX270" fmla="*/ 1662420 w 3031728"/>
                  <a:gd name="connsiteY270" fmla="*/ 352556 h 2321449"/>
                  <a:gd name="connsiteX271" fmla="*/ 1674614 w 3031728"/>
                  <a:gd name="connsiteY271" fmla="*/ 358634 h 2321449"/>
                  <a:gd name="connsiteX272" fmla="*/ 1686808 w 3031728"/>
                  <a:gd name="connsiteY272" fmla="*/ 364713 h 2321449"/>
                  <a:gd name="connsiteX273" fmla="*/ 1673852 w 3031728"/>
                  <a:gd name="connsiteY273" fmla="*/ 347997 h 2321449"/>
                  <a:gd name="connsiteX274" fmla="*/ 1656690 w 3031728"/>
                  <a:gd name="connsiteY274" fmla="*/ 340557 h 2321449"/>
                  <a:gd name="connsiteX275" fmla="*/ 1654799 w 3031728"/>
                  <a:gd name="connsiteY275" fmla="*/ 336599 h 2321449"/>
                  <a:gd name="connsiteX276" fmla="*/ 1653031 w 3031728"/>
                  <a:gd name="connsiteY276" fmla="*/ 336359 h 2321449"/>
                  <a:gd name="connsiteX277" fmla="*/ 1646416 w 3031728"/>
                  <a:gd name="connsiteY277" fmla="*/ 328241 h 2321449"/>
                  <a:gd name="connsiteX278" fmla="*/ 1650226 w 3031728"/>
                  <a:gd name="connsiteY278" fmla="*/ 316084 h 2321449"/>
                  <a:gd name="connsiteX279" fmla="*/ 1674614 w 3031728"/>
                  <a:gd name="connsiteY279" fmla="*/ 297849 h 2321449"/>
                  <a:gd name="connsiteX280" fmla="*/ 1699002 w 3031728"/>
                  <a:gd name="connsiteY280" fmla="*/ 316084 h 2321449"/>
                  <a:gd name="connsiteX281" fmla="*/ 1705099 w 3031728"/>
                  <a:gd name="connsiteY281" fmla="*/ 340399 h 2321449"/>
                  <a:gd name="connsiteX282" fmla="*/ 1747778 w 3031728"/>
                  <a:gd name="connsiteY282" fmla="*/ 334320 h 2321449"/>
                  <a:gd name="connsiteX283" fmla="*/ 1753875 w 3031728"/>
                  <a:gd name="connsiteY283" fmla="*/ 358634 h 2321449"/>
                  <a:gd name="connsiteX284" fmla="*/ 1753875 w 3031728"/>
                  <a:gd name="connsiteY284" fmla="*/ 364713 h 2321449"/>
                  <a:gd name="connsiteX285" fmla="*/ 1778263 w 3031728"/>
                  <a:gd name="connsiteY285" fmla="*/ 370791 h 2321449"/>
                  <a:gd name="connsiteX286" fmla="*/ 1863621 w 3031728"/>
                  <a:gd name="connsiteY286" fmla="*/ 376870 h 2321449"/>
                  <a:gd name="connsiteX287" fmla="*/ 1875815 w 3031728"/>
                  <a:gd name="connsiteY287" fmla="*/ 370791 h 2321449"/>
                  <a:gd name="connsiteX288" fmla="*/ 1875815 w 3031728"/>
                  <a:gd name="connsiteY288" fmla="*/ 358634 h 2321449"/>
                  <a:gd name="connsiteX289" fmla="*/ 1863621 w 3031728"/>
                  <a:gd name="connsiteY289" fmla="*/ 352556 h 2321449"/>
                  <a:gd name="connsiteX290" fmla="*/ 1863621 w 3031728"/>
                  <a:gd name="connsiteY290" fmla="*/ 322163 h 2321449"/>
                  <a:gd name="connsiteX291" fmla="*/ 1888009 w 3031728"/>
                  <a:gd name="connsiteY291" fmla="*/ 328241 h 2321449"/>
                  <a:gd name="connsiteX292" fmla="*/ 1900203 w 3031728"/>
                  <a:gd name="connsiteY292" fmla="*/ 346477 h 2321449"/>
                  <a:gd name="connsiteX293" fmla="*/ 1918494 w 3031728"/>
                  <a:gd name="connsiteY293" fmla="*/ 352556 h 2321449"/>
                  <a:gd name="connsiteX294" fmla="*/ 1924591 w 3031728"/>
                  <a:gd name="connsiteY294" fmla="*/ 352556 h 2321449"/>
                  <a:gd name="connsiteX295" fmla="*/ 1948979 w 3031728"/>
                  <a:gd name="connsiteY295" fmla="*/ 358634 h 2321449"/>
                  <a:gd name="connsiteX296" fmla="*/ 1936785 w 3031728"/>
                  <a:gd name="connsiteY296" fmla="*/ 376870 h 2321449"/>
                  <a:gd name="connsiteX297" fmla="*/ 1928402 w 3031728"/>
                  <a:gd name="connsiteY297" fmla="*/ 400424 h 2321449"/>
                  <a:gd name="connsiteX298" fmla="*/ 1931580 w 3031728"/>
                  <a:gd name="connsiteY298" fmla="*/ 404594 h 2321449"/>
                  <a:gd name="connsiteX299" fmla="*/ 1930688 w 3031728"/>
                  <a:gd name="connsiteY299" fmla="*/ 407263 h 2321449"/>
                  <a:gd name="connsiteX300" fmla="*/ 1937547 w 3031728"/>
                  <a:gd name="connsiteY300" fmla="*/ 414861 h 2321449"/>
                  <a:gd name="connsiteX301" fmla="*/ 1939236 w 3031728"/>
                  <a:gd name="connsiteY301" fmla="*/ 414636 h 2321449"/>
                  <a:gd name="connsiteX302" fmla="*/ 1942882 w 3031728"/>
                  <a:gd name="connsiteY302" fmla="*/ 419420 h 2321449"/>
                  <a:gd name="connsiteX303" fmla="*/ 1955076 w 3031728"/>
                  <a:gd name="connsiteY303" fmla="*/ 425498 h 2321449"/>
                  <a:gd name="connsiteX304" fmla="*/ 1961173 w 3031728"/>
                  <a:gd name="connsiteY304" fmla="*/ 413341 h 2321449"/>
                  <a:gd name="connsiteX305" fmla="*/ 1948979 w 3031728"/>
                  <a:gd name="connsiteY305" fmla="*/ 413341 h 2321449"/>
                  <a:gd name="connsiteX306" fmla="*/ 1939236 w 3031728"/>
                  <a:gd name="connsiteY306" fmla="*/ 414636 h 2321449"/>
                  <a:gd name="connsiteX307" fmla="*/ 1931580 w 3031728"/>
                  <a:gd name="connsiteY307" fmla="*/ 404594 h 2321449"/>
                  <a:gd name="connsiteX308" fmla="*/ 1935261 w 3031728"/>
                  <a:gd name="connsiteY308" fmla="*/ 393586 h 2321449"/>
                  <a:gd name="connsiteX309" fmla="*/ 1948979 w 3031728"/>
                  <a:gd name="connsiteY309" fmla="*/ 389027 h 2321449"/>
                  <a:gd name="connsiteX310" fmla="*/ 1961173 w 3031728"/>
                  <a:gd name="connsiteY310" fmla="*/ 389027 h 2321449"/>
                  <a:gd name="connsiteX311" fmla="*/ 1997755 w 3031728"/>
                  <a:gd name="connsiteY311" fmla="*/ 401184 h 2321449"/>
                  <a:gd name="connsiteX312" fmla="*/ 1997755 w 3031728"/>
                  <a:gd name="connsiteY312" fmla="*/ 389027 h 2321449"/>
                  <a:gd name="connsiteX313" fmla="*/ 2022143 w 3031728"/>
                  <a:gd name="connsiteY313" fmla="*/ 389027 h 2321449"/>
                  <a:gd name="connsiteX314" fmla="*/ 2016046 w 3031728"/>
                  <a:gd name="connsiteY314" fmla="*/ 364713 h 2321449"/>
                  <a:gd name="connsiteX315" fmla="*/ 1991658 w 3031728"/>
                  <a:gd name="connsiteY315" fmla="*/ 376870 h 2321449"/>
                  <a:gd name="connsiteX316" fmla="*/ 1985561 w 3031728"/>
                  <a:gd name="connsiteY316" fmla="*/ 370791 h 2321449"/>
                  <a:gd name="connsiteX317" fmla="*/ 1973367 w 3031728"/>
                  <a:gd name="connsiteY317" fmla="*/ 352556 h 2321449"/>
                  <a:gd name="connsiteX318" fmla="*/ 1967270 w 3031728"/>
                  <a:gd name="connsiteY318" fmla="*/ 334320 h 2321449"/>
                  <a:gd name="connsiteX319" fmla="*/ 1973367 w 3031728"/>
                  <a:gd name="connsiteY319" fmla="*/ 334320 h 2321449"/>
                  <a:gd name="connsiteX320" fmla="*/ 2040434 w 3031728"/>
                  <a:gd name="connsiteY320" fmla="*/ 340399 h 2321449"/>
                  <a:gd name="connsiteX321" fmla="*/ 2077016 w 3031728"/>
                  <a:gd name="connsiteY321" fmla="*/ 370791 h 2321449"/>
                  <a:gd name="connsiteX322" fmla="*/ 2064822 w 3031728"/>
                  <a:gd name="connsiteY322" fmla="*/ 382948 h 2321449"/>
                  <a:gd name="connsiteX323" fmla="*/ 2055347 w 3031728"/>
                  <a:gd name="connsiteY323" fmla="*/ 388288 h 2321449"/>
                  <a:gd name="connsiteX324" fmla="*/ 2052628 w 3031728"/>
                  <a:gd name="connsiteY324" fmla="*/ 389027 h 2321449"/>
                  <a:gd name="connsiteX325" fmla="*/ 2050799 w 3031728"/>
                  <a:gd name="connsiteY325" fmla="*/ 390850 h 2321449"/>
                  <a:gd name="connsiteX326" fmla="*/ 2047293 w 3031728"/>
                  <a:gd name="connsiteY326" fmla="*/ 392826 h 2321449"/>
                  <a:gd name="connsiteX327" fmla="*/ 2034337 w 3031728"/>
                  <a:gd name="connsiteY327" fmla="*/ 407263 h 2321449"/>
                  <a:gd name="connsiteX328" fmla="*/ 2050799 w 3031728"/>
                  <a:gd name="connsiteY328" fmla="*/ 390850 h 2321449"/>
                  <a:gd name="connsiteX329" fmla="*/ 2055347 w 3031728"/>
                  <a:gd name="connsiteY329" fmla="*/ 388288 h 2321449"/>
                  <a:gd name="connsiteX330" fmla="*/ 2061011 w 3031728"/>
                  <a:gd name="connsiteY330" fmla="*/ 386747 h 2321449"/>
                  <a:gd name="connsiteX331" fmla="*/ 2064822 w 3031728"/>
                  <a:gd name="connsiteY331" fmla="*/ 389027 h 2321449"/>
                  <a:gd name="connsiteX332" fmla="*/ 2064822 w 3031728"/>
                  <a:gd name="connsiteY332" fmla="*/ 413341 h 2321449"/>
                  <a:gd name="connsiteX333" fmla="*/ 2022143 w 3031728"/>
                  <a:gd name="connsiteY333" fmla="*/ 425498 h 2321449"/>
                  <a:gd name="connsiteX334" fmla="*/ 1985561 w 3031728"/>
                  <a:gd name="connsiteY334" fmla="*/ 437655 h 2321449"/>
                  <a:gd name="connsiteX335" fmla="*/ 2003852 w 3031728"/>
                  <a:gd name="connsiteY335" fmla="*/ 431577 h 2321449"/>
                  <a:gd name="connsiteX336" fmla="*/ 2016046 w 3031728"/>
                  <a:gd name="connsiteY336" fmla="*/ 443734 h 2321449"/>
                  <a:gd name="connsiteX337" fmla="*/ 2003852 w 3031728"/>
                  <a:gd name="connsiteY337" fmla="*/ 449812 h 2321449"/>
                  <a:gd name="connsiteX338" fmla="*/ 1979464 w 3031728"/>
                  <a:gd name="connsiteY338" fmla="*/ 468048 h 2321449"/>
                  <a:gd name="connsiteX339" fmla="*/ 1979464 w 3031728"/>
                  <a:gd name="connsiteY339" fmla="*/ 474127 h 2321449"/>
                  <a:gd name="connsiteX340" fmla="*/ 1979464 w 3031728"/>
                  <a:gd name="connsiteY340" fmla="*/ 486284 h 2321449"/>
                  <a:gd name="connsiteX341" fmla="*/ 2028240 w 3031728"/>
                  <a:gd name="connsiteY341" fmla="*/ 498441 h 2321449"/>
                  <a:gd name="connsiteX342" fmla="*/ 2022143 w 3031728"/>
                  <a:gd name="connsiteY342" fmla="*/ 480205 h 2321449"/>
                  <a:gd name="connsiteX343" fmla="*/ 2040434 w 3031728"/>
                  <a:gd name="connsiteY343" fmla="*/ 474127 h 2321449"/>
                  <a:gd name="connsiteX344" fmla="*/ 2046531 w 3031728"/>
                  <a:gd name="connsiteY344" fmla="*/ 474127 h 2321449"/>
                  <a:gd name="connsiteX345" fmla="*/ 2040434 w 3031728"/>
                  <a:gd name="connsiteY345" fmla="*/ 461970 h 2321449"/>
                  <a:gd name="connsiteX346" fmla="*/ 2028240 w 3031728"/>
                  <a:gd name="connsiteY346" fmla="*/ 461970 h 2321449"/>
                  <a:gd name="connsiteX347" fmla="*/ 2016046 w 3031728"/>
                  <a:gd name="connsiteY347" fmla="*/ 449812 h 2321449"/>
                  <a:gd name="connsiteX348" fmla="*/ 2022143 w 3031728"/>
                  <a:gd name="connsiteY348" fmla="*/ 437655 h 2321449"/>
                  <a:gd name="connsiteX349" fmla="*/ 2107501 w 3031728"/>
                  <a:gd name="connsiteY349" fmla="*/ 407263 h 2321449"/>
                  <a:gd name="connsiteX350" fmla="*/ 2156277 w 3031728"/>
                  <a:gd name="connsiteY350" fmla="*/ 389027 h 2321449"/>
                  <a:gd name="connsiteX351" fmla="*/ 2205053 w 3031728"/>
                  <a:gd name="connsiteY351" fmla="*/ 407263 h 2321449"/>
                  <a:gd name="connsiteX352" fmla="*/ 2198956 w 3031728"/>
                  <a:gd name="connsiteY352" fmla="*/ 419420 h 2321449"/>
                  <a:gd name="connsiteX353" fmla="*/ 2192859 w 3031728"/>
                  <a:gd name="connsiteY353" fmla="*/ 419420 h 2321449"/>
                  <a:gd name="connsiteX354" fmla="*/ 2198956 w 3031728"/>
                  <a:gd name="connsiteY354" fmla="*/ 425498 h 2321449"/>
                  <a:gd name="connsiteX355" fmla="*/ 2217247 w 3031728"/>
                  <a:gd name="connsiteY355" fmla="*/ 407263 h 2321449"/>
                  <a:gd name="connsiteX356" fmla="*/ 2235538 w 3031728"/>
                  <a:gd name="connsiteY356" fmla="*/ 407263 h 2321449"/>
                  <a:gd name="connsiteX357" fmla="*/ 2266023 w 3031728"/>
                  <a:gd name="connsiteY357" fmla="*/ 401184 h 2321449"/>
                  <a:gd name="connsiteX358" fmla="*/ 2266023 w 3031728"/>
                  <a:gd name="connsiteY358" fmla="*/ 395105 h 2321449"/>
                  <a:gd name="connsiteX359" fmla="*/ 2217247 w 3031728"/>
                  <a:gd name="connsiteY359" fmla="*/ 401184 h 2321449"/>
                  <a:gd name="connsiteX360" fmla="*/ 2198956 w 3031728"/>
                  <a:gd name="connsiteY360" fmla="*/ 395105 h 2321449"/>
                  <a:gd name="connsiteX361" fmla="*/ 2217247 w 3031728"/>
                  <a:gd name="connsiteY361" fmla="*/ 376870 h 2321449"/>
                  <a:gd name="connsiteX362" fmla="*/ 2217247 w 3031728"/>
                  <a:gd name="connsiteY362" fmla="*/ 370791 h 2321449"/>
                  <a:gd name="connsiteX363" fmla="*/ 2211150 w 3031728"/>
                  <a:gd name="connsiteY363" fmla="*/ 370791 h 2321449"/>
                  <a:gd name="connsiteX364" fmla="*/ 2211150 w 3031728"/>
                  <a:gd name="connsiteY364" fmla="*/ 364713 h 2321449"/>
                  <a:gd name="connsiteX365" fmla="*/ 2205053 w 3031728"/>
                  <a:gd name="connsiteY365" fmla="*/ 358634 h 2321449"/>
                  <a:gd name="connsiteX366" fmla="*/ 2205053 w 3031728"/>
                  <a:gd name="connsiteY366" fmla="*/ 364713 h 2321449"/>
                  <a:gd name="connsiteX367" fmla="*/ 2180665 w 3031728"/>
                  <a:gd name="connsiteY367" fmla="*/ 370791 h 2321449"/>
                  <a:gd name="connsiteX368" fmla="*/ 2156277 w 3031728"/>
                  <a:gd name="connsiteY368" fmla="*/ 376870 h 2321449"/>
                  <a:gd name="connsiteX369" fmla="*/ 2144083 w 3031728"/>
                  <a:gd name="connsiteY369" fmla="*/ 370791 h 2321449"/>
                  <a:gd name="connsiteX370" fmla="*/ 2156277 w 3031728"/>
                  <a:gd name="connsiteY370" fmla="*/ 352556 h 2321449"/>
                  <a:gd name="connsiteX371" fmla="*/ 2174568 w 3031728"/>
                  <a:gd name="connsiteY371" fmla="*/ 334320 h 2321449"/>
                  <a:gd name="connsiteX372" fmla="*/ 2174568 w 3031728"/>
                  <a:gd name="connsiteY372" fmla="*/ 328241 h 2321449"/>
                  <a:gd name="connsiteX373" fmla="*/ 2241635 w 3031728"/>
                  <a:gd name="connsiteY373" fmla="*/ 316084 h 2321449"/>
                  <a:gd name="connsiteX374" fmla="*/ 2259926 w 3031728"/>
                  <a:gd name="connsiteY374" fmla="*/ 291770 h 2321449"/>
                  <a:gd name="connsiteX375" fmla="*/ 2247732 w 3031728"/>
                  <a:gd name="connsiteY375" fmla="*/ 273534 h 2321449"/>
                  <a:gd name="connsiteX376" fmla="*/ 2241635 w 3031728"/>
                  <a:gd name="connsiteY376" fmla="*/ 267456 h 2321449"/>
                  <a:gd name="connsiteX377" fmla="*/ 2247732 w 3031728"/>
                  <a:gd name="connsiteY377" fmla="*/ 237063 h 2321449"/>
                  <a:gd name="connsiteX378" fmla="*/ 2253829 w 3031728"/>
                  <a:gd name="connsiteY378" fmla="*/ 218828 h 2321449"/>
                  <a:gd name="connsiteX379" fmla="*/ 2241635 w 3031728"/>
                  <a:gd name="connsiteY379" fmla="*/ 237063 h 2321449"/>
                  <a:gd name="connsiteX380" fmla="*/ 2156277 w 3031728"/>
                  <a:gd name="connsiteY380" fmla="*/ 230985 h 2321449"/>
                  <a:gd name="connsiteX381" fmla="*/ 2156277 w 3031728"/>
                  <a:gd name="connsiteY381" fmla="*/ 212749 h 2321449"/>
                  <a:gd name="connsiteX382" fmla="*/ 2162374 w 3031728"/>
                  <a:gd name="connsiteY382" fmla="*/ 182356 h 2321449"/>
                  <a:gd name="connsiteX383" fmla="*/ 2168471 w 3031728"/>
                  <a:gd name="connsiteY383" fmla="*/ 176278 h 2321449"/>
                  <a:gd name="connsiteX384" fmla="*/ 2211150 w 3031728"/>
                  <a:gd name="connsiteY384" fmla="*/ 176278 h 2321449"/>
                  <a:gd name="connsiteX385" fmla="*/ 2229441 w 3031728"/>
                  <a:gd name="connsiteY385" fmla="*/ 182356 h 2321449"/>
                  <a:gd name="connsiteX386" fmla="*/ 2223344 w 3031728"/>
                  <a:gd name="connsiteY386" fmla="*/ 200592 h 2321449"/>
                  <a:gd name="connsiteX387" fmla="*/ 2205053 w 3031728"/>
                  <a:gd name="connsiteY387" fmla="*/ 206670 h 2321449"/>
                  <a:gd name="connsiteX388" fmla="*/ 2180665 w 3031728"/>
                  <a:gd name="connsiteY388" fmla="*/ 212749 h 2321449"/>
                  <a:gd name="connsiteX389" fmla="*/ 2211150 w 3031728"/>
                  <a:gd name="connsiteY389" fmla="*/ 218828 h 2321449"/>
                  <a:gd name="connsiteX390" fmla="*/ 2223344 w 3031728"/>
                  <a:gd name="connsiteY390" fmla="*/ 206670 h 2321449"/>
                  <a:gd name="connsiteX391" fmla="*/ 2247732 w 3031728"/>
                  <a:gd name="connsiteY391" fmla="*/ 188435 h 2321449"/>
                  <a:gd name="connsiteX392" fmla="*/ 2278217 w 3031728"/>
                  <a:gd name="connsiteY392" fmla="*/ 164121 h 2321449"/>
                  <a:gd name="connsiteX393" fmla="*/ 2290411 w 3031728"/>
                  <a:gd name="connsiteY393" fmla="*/ 158042 h 2321449"/>
                  <a:gd name="connsiteX394" fmla="*/ 2333090 w 3031728"/>
                  <a:gd name="connsiteY394" fmla="*/ 139806 h 2321449"/>
                  <a:gd name="connsiteX395" fmla="*/ 2351381 w 3031728"/>
                  <a:gd name="connsiteY395" fmla="*/ 127649 h 2321449"/>
                  <a:gd name="connsiteX396" fmla="*/ 2302605 w 3031728"/>
                  <a:gd name="connsiteY396" fmla="*/ 97256 h 2321449"/>
                  <a:gd name="connsiteX397" fmla="*/ 2284314 w 3031728"/>
                  <a:gd name="connsiteY397" fmla="*/ 85099 h 2321449"/>
                  <a:gd name="connsiteX398" fmla="*/ 2314799 w 3031728"/>
                  <a:gd name="connsiteY398" fmla="*/ 79021 h 2321449"/>
                  <a:gd name="connsiteX399" fmla="*/ 2302605 w 3031728"/>
                  <a:gd name="connsiteY399" fmla="*/ 66864 h 2321449"/>
                  <a:gd name="connsiteX400" fmla="*/ 2333090 w 3031728"/>
                  <a:gd name="connsiteY400" fmla="*/ 48628 h 2321449"/>
                  <a:gd name="connsiteX401" fmla="*/ 2369672 w 3031728"/>
                  <a:gd name="connsiteY401" fmla="*/ 54707 h 2321449"/>
                  <a:gd name="connsiteX402" fmla="*/ 2387963 w 3031728"/>
                  <a:gd name="connsiteY402" fmla="*/ 54707 h 2321449"/>
                  <a:gd name="connsiteX403" fmla="*/ 2394060 w 3031728"/>
                  <a:gd name="connsiteY403" fmla="*/ 54707 h 2321449"/>
                  <a:gd name="connsiteX404" fmla="*/ 2430642 w 3031728"/>
                  <a:gd name="connsiteY404" fmla="*/ 24314 h 2321449"/>
                  <a:gd name="connsiteX405" fmla="*/ 2442836 w 3031728"/>
                  <a:gd name="connsiteY405" fmla="*/ 30392 h 2321449"/>
                  <a:gd name="connsiteX406" fmla="*/ 2467224 w 3031728"/>
                  <a:gd name="connsiteY406" fmla="*/ 30392 h 2321449"/>
                  <a:gd name="connsiteX407" fmla="*/ 2485515 w 3031728"/>
                  <a:gd name="connsiteY407" fmla="*/ 36471 h 2321449"/>
                  <a:gd name="connsiteX408" fmla="*/ 2509903 w 3031728"/>
                  <a:gd name="connsiteY408" fmla="*/ 72942 h 2321449"/>
                  <a:gd name="connsiteX409" fmla="*/ 2528194 w 3031728"/>
                  <a:gd name="connsiteY409" fmla="*/ 54707 h 2321449"/>
                  <a:gd name="connsiteX410" fmla="*/ 2528194 w 3031728"/>
                  <a:gd name="connsiteY410" fmla="*/ 48628 h 2321449"/>
                  <a:gd name="connsiteX411" fmla="*/ 2558679 w 3031728"/>
                  <a:gd name="connsiteY411" fmla="*/ 54707 h 2321449"/>
                  <a:gd name="connsiteX412" fmla="*/ 2570873 w 3031728"/>
                  <a:gd name="connsiteY412" fmla="*/ 42550 h 2321449"/>
                  <a:gd name="connsiteX413" fmla="*/ 2589164 w 3031728"/>
                  <a:gd name="connsiteY413" fmla="*/ 36471 h 2321449"/>
                  <a:gd name="connsiteX414" fmla="*/ 2625746 w 3031728"/>
                  <a:gd name="connsiteY414" fmla="*/ 36471 h 2321449"/>
                  <a:gd name="connsiteX415" fmla="*/ 2631843 w 3031728"/>
                  <a:gd name="connsiteY415" fmla="*/ 36471 h 2321449"/>
                  <a:gd name="connsiteX416" fmla="*/ 2698910 w 3031728"/>
                  <a:gd name="connsiteY416" fmla="*/ 36471 h 2321449"/>
                  <a:gd name="connsiteX417" fmla="*/ 2711104 w 3031728"/>
                  <a:gd name="connsiteY417" fmla="*/ 30392 h 2321449"/>
                  <a:gd name="connsiteX418" fmla="*/ 2729395 w 3031728"/>
                  <a:gd name="connsiteY418" fmla="*/ 24314 h 2321449"/>
                  <a:gd name="connsiteX419" fmla="*/ 2765977 w 3031728"/>
                  <a:gd name="connsiteY419" fmla="*/ 24314 h 2321449"/>
                  <a:gd name="connsiteX420" fmla="*/ 2796462 w 3031728"/>
                  <a:gd name="connsiteY420" fmla="*/ 12157 h 2321449"/>
                  <a:gd name="connsiteX421" fmla="*/ 2833044 w 3031728"/>
                  <a:gd name="connsiteY421" fmla="*/ 6078 h 2321449"/>
                  <a:gd name="connsiteX422" fmla="*/ 2845238 w 3031728"/>
                  <a:gd name="connsiteY422" fmla="*/ 6078 h 2321449"/>
                  <a:gd name="connsiteX423" fmla="*/ 2851335 w 3031728"/>
                  <a:gd name="connsiteY423" fmla="*/ 12157 h 2321449"/>
                  <a:gd name="connsiteX424" fmla="*/ 2869626 w 3031728"/>
                  <a:gd name="connsiteY424" fmla="*/ 12157 h 2321449"/>
                  <a:gd name="connsiteX425" fmla="*/ 2869626 w 3031728"/>
                  <a:gd name="connsiteY425" fmla="*/ 18235 h 2321449"/>
                  <a:gd name="connsiteX426" fmla="*/ 2912305 w 3031728"/>
                  <a:gd name="connsiteY426" fmla="*/ 24314 h 2321449"/>
                  <a:gd name="connsiteX427" fmla="*/ 2954985 w 3031728"/>
                  <a:gd name="connsiteY427" fmla="*/ 30392 h 2321449"/>
                  <a:gd name="connsiteX428" fmla="*/ 2985470 w 3031728"/>
                  <a:gd name="connsiteY428" fmla="*/ 36471 h 2321449"/>
                  <a:gd name="connsiteX429" fmla="*/ 2997664 w 3031728"/>
                  <a:gd name="connsiteY429" fmla="*/ 42550 h 2321449"/>
                  <a:gd name="connsiteX430" fmla="*/ 3003761 w 3031728"/>
                  <a:gd name="connsiteY430" fmla="*/ 24314 h 2321449"/>
                  <a:gd name="connsiteX431" fmla="*/ 2997664 w 3031728"/>
                  <a:gd name="connsiteY431" fmla="*/ 12157 h 2321449"/>
                  <a:gd name="connsiteX432" fmla="*/ 3022052 w 3031728"/>
                  <a:gd name="connsiteY432" fmla="*/ 0 h 232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Lst>
                <a:rect l="l" t="t" r="r" b="b"/>
                <a:pathLst>
                  <a:path w="3031728" h="2321449">
                    <a:moveTo>
                      <a:pt x="3022052" y="0"/>
                    </a:moveTo>
                    <a:lnTo>
                      <a:pt x="3031728" y="742"/>
                    </a:lnTo>
                    <a:lnTo>
                      <a:pt x="3031728" y="2089764"/>
                    </a:lnTo>
                    <a:cubicBezTo>
                      <a:pt x="2903772" y="2089764"/>
                      <a:pt x="2800043" y="2193493"/>
                      <a:pt x="2800043" y="2321449"/>
                    </a:cubicBezTo>
                    <a:lnTo>
                      <a:pt x="231685" y="2321449"/>
                    </a:lnTo>
                    <a:cubicBezTo>
                      <a:pt x="231685" y="2193493"/>
                      <a:pt x="127956" y="2089764"/>
                      <a:pt x="0" y="2089764"/>
                    </a:cubicBezTo>
                    <a:lnTo>
                      <a:pt x="0" y="451602"/>
                    </a:lnTo>
                    <a:lnTo>
                      <a:pt x="28424" y="461970"/>
                    </a:lnTo>
                    <a:cubicBezTo>
                      <a:pt x="22327" y="458930"/>
                      <a:pt x="16230" y="455891"/>
                      <a:pt x="10133" y="452092"/>
                    </a:cubicBezTo>
                    <a:lnTo>
                      <a:pt x="0" y="444095"/>
                    </a:lnTo>
                    <a:lnTo>
                      <a:pt x="0" y="430154"/>
                    </a:lnTo>
                    <a:lnTo>
                      <a:pt x="7846" y="424738"/>
                    </a:lnTo>
                    <a:cubicBezTo>
                      <a:pt x="8608" y="422459"/>
                      <a:pt x="7084" y="419420"/>
                      <a:pt x="4036" y="413341"/>
                    </a:cubicBezTo>
                    <a:lnTo>
                      <a:pt x="16687" y="411349"/>
                    </a:lnTo>
                    <a:lnTo>
                      <a:pt x="16992" y="411821"/>
                    </a:lnTo>
                    <a:cubicBezTo>
                      <a:pt x="20802" y="413341"/>
                      <a:pt x="25375" y="413341"/>
                      <a:pt x="28424" y="413341"/>
                    </a:cubicBezTo>
                    <a:cubicBezTo>
                      <a:pt x="25375" y="413341"/>
                      <a:pt x="22327" y="411821"/>
                      <a:pt x="18516" y="411062"/>
                    </a:cubicBezTo>
                    <a:lnTo>
                      <a:pt x="16687" y="411349"/>
                    </a:lnTo>
                    <a:lnTo>
                      <a:pt x="10133" y="401184"/>
                    </a:lnTo>
                    <a:cubicBezTo>
                      <a:pt x="10133" y="389027"/>
                      <a:pt x="28424" y="401184"/>
                      <a:pt x="34521" y="389027"/>
                    </a:cubicBezTo>
                    <a:cubicBezTo>
                      <a:pt x="22327" y="395105"/>
                      <a:pt x="4036" y="389027"/>
                      <a:pt x="4036" y="413341"/>
                    </a:cubicBezTo>
                    <a:lnTo>
                      <a:pt x="0" y="419376"/>
                    </a:lnTo>
                    <a:lnTo>
                      <a:pt x="0" y="308379"/>
                    </a:lnTo>
                    <a:lnTo>
                      <a:pt x="3273" y="307726"/>
                    </a:lnTo>
                    <a:cubicBezTo>
                      <a:pt x="5560" y="308486"/>
                      <a:pt x="7084" y="310006"/>
                      <a:pt x="10133" y="310006"/>
                    </a:cubicBezTo>
                    <a:cubicBezTo>
                      <a:pt x="22327" y="316084"/>
                      <a:pt x="34521" y="328241"/>
                      <a:pt x="46715" y="316084"/>
                    </a:cubicBezTo>
                    <a:cubicBezTo>
                      <a:pt x="58909" y="310006"/>
                      <a:pt x="65006" y="322163"/>
                      <a:pt x="65006" y="328241"/>
                    </a:cubicBezTo>
                    <a:cubicBezTo>
                      <a:pt x="77200" y="316084"/>
                      <a:pt x="83297" y="310006"/>
                      <a:pt x="101588" y="316084"/>
                    </a:cubicBezTo>
                    <a:cubicBezTo>
                      <a:pt x="119879" y="322163"/>
                      <a:pt x="144267" y="303927"/>
                      <a:pt x="162558" y="310006"/>
                    </a:cubicBezTo>
                    <a:cubicBezTo>
                      <a:pt x="168655" y="316084"/>
                      <a:pt x="168655" y="310006"/>
                      <a:pt x="168655" y="310006"/>
                    </a:cubicBezTo>
                    <a:cubicBezTo>
                      <a:pt x="162558" y="297849"/>
                      <a:pt x="168655" y="297849"/>
                      <a:pt x="174752" y="303927"/>
                    </a:cubicBezTo>
                    <a:cubicBezTo>
                      <a:pt x="174752" y="297849"/>
                      <a:pt x="162558" y="297849"/>
                      <a:pt x="162558" y="291770"/>
                    </a:cubicBezTo>
                    <a:cubicBezTo>
                      <a:pt x="162558" y="279613"/>
                      <a:pt x="132073" y="273534"/>
                      <a:pt x="144267" y="255299"/>
                    </a:cubicBezTo>
                    <a:cubicBezTo>
                      <a:pt x="150364" y="255299"/>
                      <a:pt x="150364" y="249220"/>
                      <a:pt x="150364" y="249220"/>
                    </a:cubicBezTo>
                    <a:cubicBezTo>
                      <a:pt x="150364" y="249220"/>
                      <a:pt x="150364" y="249220"/>
                      <a:pt x="144267" y="255299"/>
                    </a:cubicBezTo>
                    <a:cubicBezTo>
                      <a:pt x="125976" y="243142"/>
                      <a:pt x="119879" y="237063"/>
                      <a:pt x="132073" y="224906"/>
                    </a:cubicBezTo>
                    <a:cubicBezTo>
                      <a:pt x="132073" y="224906"/>
                      <a:pt x="138170" y="218828"/>
                      <a:pt x="138170" y="218828"/>
                    </a:cubicBezTo>
                    <a:cubicBezTo>
                      <a:pt x="156461" y="224906"/>
                      <a:pt x="174752" y="218828"/>
                      <a:pt x="186946" y="230985"/>
                    </a:cubicBezTo>
                    <a:cubicBezTo>
                      <a:pt x="199140" y="237063"/>
                      <a:pt x="199140" y="243142"/>
                      <a:pt x="186946" y="255299"/>
                    </a:cubicBezTo>
                    <a:cubicBezTo>
                      <a:pt x="186946" y="255299"/>
                      <a:pt x="180849" y="255299"/>
                      <a:pt x="180849" y="261377"/>
                    </a:cubicBezTo>
                    <a:cubicBezTo>
                      <a:pt x="174752" y="267456"/>
                      <a:pt x="168655" y="273534"/>
                      <a:pt x="180849" y="285692"/>
                    </a:cubicBezTo>
                    <a:cubicBezTo>
                      <a:pt x="193043" y="291770"/>
                      <a:pt x="199140" y="279613"/>
                      <a:pt x="205237" y="273534"/>
                    </a:cubicBezTo>
                    <a:cubicBezTo>
                      <a:pt x="211334" y="267456"/>
                      <a:pt x="211334" y="255299"/>
                      <a:pt x="223528" y="255299"/>
                    </a:cubicBezTo>
                    <a:cubicBezTo>
                      <a:pt x="223528" y="255299"/>
                      <a:pt x="229625" y="255299"/>
                      <a:pt x="229625" y="255299"/>
                    </a:cubicBezTo>
                    <a:cubicBezTo>
                      <a:pt x="241819" y="261377"/>
                      <a:pt x="241819" y="267456"/>
                      <a:pt x="235722" y="273534"/>
                    </a:cubicBezTo>
                    <a:cubicBezTo>
                      <a:pt x="223528" y="285692"/>
                      <a:pt x="217431" y="291770"/>
                      <a:pt x="223528" y="310006"/>
                    </a:cubicBezTo>
                    <a:cubicBezTo>
                      <a:pt x="229625" y="316084"/>
                      <a:pt x="223528" y="322163"/>
                      <a:pt x="217431" y="328241"/>
                    </a:cubicBezTo>
                    <a:lnTo>
                      <a:pt x="210046" y="336487"/>
                    </a:lnTo>
                    <a:lnTo>
                      <a:pt x="205237" y="340399"/>
                    </a:lnTo>
                    <a:lnTo>
                      <a:pt x="205237" y="341857"/>
                    </a:lnTo>
                    <a:lnTo>
                      <a:pt x="198378" y="349516"/>
                    </a:lnTo>
                    <a:cubicBezTo>
                      <a:pt x="191519" y="357115"/>
                      <a:pt x="183897" y="364713"/>
                      <a:pt x="174752" y="370791"/>
                    </a:cubicBezTo>
                    <a:cubicBezTo>
                      <a:pt x="193043" y="370791"/>
                      <a:pt x="193043" y="352556"/>
                      <a:pt x="205237" y="346477"/>
                    </a:cubicBezTo>
                    <a:cubicBezTo>
                      <a:pt x="205237" y="346477"/>
                      <a:pt x="205237" y="346477"/>
                      <a:pt x="205237" y="345717"/>
                    </a:cubicBezTo>
                    <a:lnTo>
                      <a:pt x="205237" y="341857"/>
                    </a:lnTo>
                    <a:lnTo>
                      <a:pt x="210046" y="336487"/>
                    </a:lnTo>
                    <a:lnTo>
                      <a:pt x="234198" y="316844"/>
                    </a:lnTo>
                    <a:cubicBezTo>
                      <a:pt x="246392" y="313045"/>
                      <a:pt x="260110" y="313045"/>
                      <a:pt x="272304" y="316084"/>
                    </a:cubicBezTo>
                    <a:cubicBezTo>
                      <a:pt x="278401" y="316084"/>
                      <a:pt x="284498" y="316084"/>
                      <a:pt x="290595" y="322163"/>
                    </a:cubicBezTo>
                    <a:cubicBezTo>
                      <a:pt x="296692" y="322163"/>
                      <a:pt x="302789" y="322163"/>
                      <a:pt x="302789" y="322163"/>
                    </a:cubicBezTo>
                    <a:cubicBezTo>
                      <a:pt x="314983" y="328241"/>
                      <a:pt x="296692" y="346477"/>
                      <a:pt x="314983" y="340399"/>
                    </a:cubicBezTo>
                    <a:cubicBezTo>
                      <a:pt x="321080" y="340399"/>
                      <a:pt x="333274" y="340399"/>
                      <a:pt x="339371" y="346477"/>
                    </a:cubicBezTo>
                    <a:cubicBezTo>
                      <a:pt x="339371" y="334320"/>
                      <a:pt x="327177" y="334320"/>
                      <a:pt x="321080" y="328241"/>
                    </a:cubicBezTo>
                    <a:cubicBezTo>
                      <a:pt x="321080" y="322163"/>
                      <a:pt x="314983" y="322163"/>
                      <a:pt x="314983" y="316084"/>
                    </a:cubicBezTo>
                    <a:cubicBezTo>
                      <a:pt x="314983" y="310006"/>
                      <a:pt x="321080" y="310006"/>
                      <a:pt x="321080" y="310006"/>
                    </a:cubicBezTo>
                    <a:cubicBezTo>
                      <a:pt x="351565" y="303927"/>
                      <a:pt x="357662" y="291770"/>
                      <a:pt x="345468" y="267456"/>
                    </a:cubicBezTo>
                    <a:cubicBezTo>
                      <a:pt x="339371" y="261377"/>
                      <a:pt x="333274" y="255299"/>
                      <a:pt x="345468" y="249220"/>
                    </a:cubicBezTo>
                    <a:cubicBezTo>
                      <a:pt x="357662" y="249220"/>
                      <a:pt x="363759" y="249220"/>
                      <a:pt x="369856" y="237063"/>
                    </a:cubicBezTo>
                    <a:cubicBezTo>
                      <a:pt x="388147" y="206670"/>
                      <a:pt x="412535" y="200592"/>
                      <a:pt x="443020" y="200592"/>
                    </a:cubicBezTo>
                    <a:cubicBezTo>
                      <a:pt x="455214" y="200592"/>
                      <a:pt x="455214" y="188435"/>
                      <a:pt x="461311" y="182356"/>
                    </a:cubicBezTo>
                    <a:cubicBezTo>
                      <a:pt x="467408" y="164121"/>
                      <a:pt x="473505" y="158042"/>
                      <a:pt x="485699" y="164121"/>
                    </a:cubicBezTo>
                    <a:cubicBezTo>
                      <a:pt x="497893" y="170199"/>
                      <a:pt x="503990" y="164121"/>
                      <a:pt x="510087" y="164121"/>
                    </a:cubicBezTo>
                    <a:cubicBezTo>
                      <a:pt x="522281" y="164121"/>
                      <a:pt x="534475" y="158042"/>
                      <a:pt x="528378" y="176278"/>
                    </a:cubicBezTo>
                    <a:cubicBezTo>
                      <a:pt x="522281" y="194513"/>
                      <a:pt x="534475" y="188435"/>
                      <a:pt x="540572" y="182356"/>
                    </a:cubicBezTo>
                    <a:cubicBezTo>
                      <a:pt x="552766" y="182356"/>
                      <a:pt x="558863" y="176278"/>
                      <a:pt x="564960" y="194513"/>
                    </a:cubicBezTo>
                    <a:cubicBezTo>
                      <a:pt x="564960" y="212749"/>
                      <a:pt x="589348" y="206670"/>
                      <a:pt x="601542" y="218828"/>
                    </a:cubicBezTo>
                    <a:lnTo>
                      <a:pt x="606761" y="221801"/>
                    </a:lnTo>
                    <a:lnTo>
                      <a:pt x="607639" y="224906"/>
                    </a:lnTo>
                    <a:cubicBezTo>
                      <a:pt x="607639" y="224906"/>
                      <a:pt x="607639" y="223387"/>
                      <a:pt x="606877" y="221867"/>
                    </a:cubicBezTo>
                    <a:lnTo>
                      <a:pt x="606761" y="221801"/>
                    </a:lnTo>
                    <a:lnTo>
                      <a:pt x="603638" y="210755"/>
                    </a:lnTo>
                    <a:cubicBezTo>
                      <a:pt x="604209" y="200212"/>
                      <a:pt x="616784" y="199072"/>
                      <a:pt x="625930" y="194513"/>
                    </a:cubicBezTo>
                    <a:cubicBezTo>
                      <a:pt x="656415" y="182356"/>
                      <a:pt x="680803" y="188435"/>
                      <a:pt x="705191" y="200592"/>
                    </a:cubicBezTo>
                    <a:cubicBezTo>
                      <a:pt x="705191" y="200592"/>
                      <a:pt x="705191" y="200592"/>
                      <a:pt x="711288" y="200592"/>
                    </a:cubicBezTo>
                    <a:cubicBezTo>
                      <a:pt x="717385" y="200592"/>
                      <a:pt x="717385" y="206670"/>
                      <a:pt x="711288" y="212749"/>
                    </a:cubicBezTo>
                    <a:cubicBezTo>
                      <a:pt x="705191" y="218828"/>
                      <a:pt x="699094" y="212749"/>
                      <a:pt x="699094" y="224906"/>
                    </a:cubicBezTo>
                    <a:cubicBezTo>
                      <a:pt x="699094" y="224906"/>
                      <a:pt x="699094" y="224906"/>
                      <a:pt x="692997" y="224906"/>
                    </a:cubicBezTo>
                    <a:cubicBezTo>
                      <a:pt x="692997" y="224906"/>
                      <a:pt x="686900" y="224906"/>
                      <a:pt x="680803" y="230985"/>
                    </a:cubicBezTo>
                    <a:cubicBezTo>
                      <a:pt x="662512" y="249220"/>
                      <a:pt x="656415" y="249220"/>
                      <a:pt x="638124" y="224906"/>
                    </a:cubicBezTo>
                    <a:cubicBezTo>
                      <a:pt x="644221" y="230985"/>
                      <a:pt x="644221" y="243142"/>
                      <a:pt x="638124" y="243142"/>
                    </a:cubicBezTo>
                    <a:cubicBezTo>
                      <a:pt x="625930" y="237063"/>
                      <a:pt x="632027" y="249220"/>
                      <a:pt x="632027" y="249220"/>
                    </a:cubicBezTo>
                    <a:cubicBezTo>
                      <a:pt x="625930" y="255299"/>
                      <a:pt x="613736" y="255299"/>
                      <a:pt x="607639" y="261377"/>
                    </a:cubicBezTo>
                    <a:cubicBezTo>
                      <a:pt x="601542" y="261377"/>
                      <a:pt x="595445" y="261377"/>
                      <a:pt x="583251" y="255299"/>
                    </a:cubicBezTo>
                    <a:cubicBezTo>
                      <a:pt x="595445" y="267456"/>
                      <a:pt x="595445" y="273534"/>
                      <a:pt x="577154" y="279613"/>
                    </a:cubicBezTo>
                    <a:cubicBezTo>
                      <a:pt x="564960" y="279613"/>
                      <a:pt x="552766" y="279613"/>
                      <a:pt x="534475" y="279613"/>
                    </a:cubicBezTo>
                    <a:cubicBezTo>
                      <a:pt x="522281" y="279613"/>
                      <a:pt x="510087" y="279613"/>
                      <a:pt x="503990" y="267456"/>
                    </a:cubicBezTo>
                    <a:cubicBezTo>
                      <a:pt x="510087" y="279613"/>
                      <a:pt x="516184" y="279613"/>
                      <a:pt x="528378" y="285692"/>
                    </a:cubicBezTo>
                    <a:cubicBezTo>
                      <a:pt x="534475" y="285692"/>
                      <a:pt x="540572" y="285692"/>
                      <a:pt x="540572" y="291770"/>
                    </a:cubicBezTo>
                    <a:cubicBezTo>
                      <a:pt x="546669" y="291770"/>
                      <a:pt x="558863" y="291770"/>
                      <a:pt x="558863" y="303927"/>
                    </a:cubicBezTo>
                    <a:cubicBezTo>
                      <a:pt x="558863" y="310006"/>
                      <a:pt x="546669" y="303927"/>
                      <a:pt x="540572" y="303927"/>
                    </a:cubicBezTo>
                    <a:cubicBezTo>
                      <a:pt x="528378" y="303927"/>
                      <a:pt x="516184" y="310006"/>
                      <a:pt x="510087" y="322163"/>
                    </a:cubicBezTo>
                    <a:cubicBezTo>
                      <a:pt x="516184" y="322163"/>
                      <a:pt x="522281" y="316084"/>
                      <a:pt x="534475" y="316084"/>
                    </a:cubicBezTo>
                    <a:cubicBezTo>
                      <a:pt x="552766" y="303927"/>
                      <a:pt x="564960" y="310006"/>
                      <a:pt x="571057" y="334320"/>
                    </a:cubicBezTo>
                    <a:cubicBezTo>
                      <a:pt x="571057" y="340399"/>
                      <a:pt x="583251" y="346477"/>
                      <a:pt x="577154" y="352556"/>
                    </a:cubicBezTo>
                    <a:cubicBezTo>
                      <a:pt x="571057" y="352556"/>
                      <a:pt x="601542" y="352556"/>
                      <a:pt x="601542" y="346477"/>
                    </a:cubicBezTo>
                    <a:cubicBezTo>
                      <a:pt x="607639" y="334320"/>
                      <a:pt x="607639" y="340399"/>
                      <a:pt x="619833" y="340399"/>
                    </a:cubicBezTo>
                    <a:cubicBezTo>
                      <a:pt x="632027" y="346477"/>
                      <a:pt x="644221" y="340399"/>
                      <a:pt x="662512" y="340399"/>
                    </a:cubicBezTo>
                    <a:cubicBezTo>
                      <a:pt x="668609" y="340399"/>
                      <a:pt x="674706" y="346477"/>
                      <a:pt x="674706" y="358634"/>
                    </a:cubicBezTo>
                    <a:cubicBezTo>
                      <a:pt x="680803" y="364713"/>
                      <a:pt x="668609" y="364713"/>
                      <a:pt x="662512" y="364713"/>
                    </a:cubicBezTo>
                    <a:cubicBezTo>
                      <a:pt x="656415" y="370791"/>
                      <a:pt x="651842" y="375350"/>
                      <a:pt x="651080" y="379909"/>
                    </a:cubicBezTo>
                    <a:lnTo>
                      <a:pt x="654673" y="384685"/>
                    </a:lnTo>
                    <a:lnTo>
                      <a:pt x="653366" y="385988"/>
                    </a:lnTo>
                    <a:cubicBezTo>
                      <a:pt x="653366" y="389027"/>
                      <a:pt x="656415" y="392066"/>
                      <a:pt x="662512" y="395105"/>
                    </a:cubicBezTo>
                    <a:lnTo>
                      <a:pt x="654673" y="384685"/>
                    </a:lnTo>
                    <a:lnTo>
                      <a:pt x="662512" y="376870"/>
                    </a:lnTo>
                    <a:cubicBezTo>
                      <a:pt x="668609" y="370791"/>
                      <a:pt x="680803" y="364713"/>
                      <a:pt x="692997" y="370791"/>
                    </a:cubicBezTo>
                    <a:cubicBezTo>
                      <a:pt x="705191" y="376870"/>
                      <a:pt x="717385" y="382948"/>
                      <a:pt x="729579" y="376870"/>
                    </a:cubicBezTo>
                    <a:cubicBezTo>
                      <a:pt x="735676" y="376870"/>
                      <a:pt x="735676" y="376870"/>
                      <a:pt x="741773" y="376870"/>
                    </a:cubicBezTo>
                    <a:lnTo>
                      <a:pt x="741044" y="385591"/>
                    </a:lnTo>
                    <a:lnTo>
                      <a:pt x="735676" y="395105"/>
                    </a:lnTo>
                    <a:cubicBezTo>
                      <a:pt x="735676" y="392066"/>
                      <a:pt x="738724" y="389027"/>
                      <a:pt x="741011" y="385988"/>
                    </a:cubicBezTo>
                    <a:lnTo>
                      <a:pt x="741044" y="385591"/>
                    </a:lnTo>
                    <a:lnTo>
                      <a:pt x="742535" y="382948"/>
                    </a:lnTo>
                    <a:cubicBezTo>
                      <a:pt x="744821" y="378389"/>
                      <a:pt x="747870" y="373831"/>
                      <a:pt x="753967" y="370791"/>
                    </a:cubicBezTo>
                    <a:cubicBezTo>
                      <a:pt x="747870" y="370791"/>
                      <a:pt x="741773" y="370791"/>
                      <a:pt x="735676" y="364713"/>
                    </a:cubicBezTo>
                    <a:cubicBezTo>
                      <a:pt x="735676" y="364713"/>
                      <a:pt x="735676" y="358634"/>
                      <a:pt x="735676" y="358634"/>
                    </a:cubicBezTo>
                    <a:cubicBezTo>
                      <a:pt x="729579" y="346477"/>
                      <a:pt x="723482" y="352556"/>
                      <a:pt x="717385" y="358634"/>
                    </a:cubicBezTo>
                    <a:cubicBezTo>
                      <a:pt x="705191" y="358634"/>
                      <a:pt x="699094" y="358634"/>
                      <a:pt x="705191" y="346477"/>
                    </a:cubicBezTo>
                    <a:cubicBezTo>
                      <a:pt x="705191" y="340399"/>
                      <a:pt x="705191" y="340399"/>
                      <a:pt x="699094" y="334320"/>
                    </a:cubicBezTo>
                    <a:cubicBezTo>
                      <a:pt x="692997" y="328241"/>
                      <a:pt x="692997" y="322163"/>
                      <a:pt x="699094" y="316084"/>
                    </a:cubicBezTo>
                    <a:cubicBezTo>
                      <a:pt x="711288" y="310006"/>
                      <a:pt x="717385" y="316084"/>
                      <a:pt x="723482" y="316084"/>
                    </a:cubicBezTo>
                    <a:cubicBezTo>
                      <a:pt x="723482" y="322163"/>
                      <a:pt x="717385" y="316084"/>
                      <a:pt x="723482" y="322163"/>
                    </a:cubicBezTo>
                    <a:cubicBezTo>
                      <a:pt x="741773" y="340399"/>
                      <a:pt x="741773" y="340399"/>
                      <a:pt x="760064" y="316084"/>
                    </a:cubicBezTo>
                    <a:cubicBezTo>
                      <a:pt x="760064" y="310006"/>
                      <a:pt x="760064" y="310006"/>
                      <a:pt x="760064" y="310006"/>
                    </a:cubicBezTo>
                    <a:cubicBezTo>
                      <a:pt x="784452" y="303927"/>
                      <a:pt x="790549" y="303927"/>
                      <a:pt x="790549" y="328241"/>
                    </a:cubicBezTo>
                    <a:cubicBezTo>
                      <a:pt x="790549" y="328241"/>
                      <a:pt x="790549" y="322163"/>
                      <a:pt x="790549" y="310006"/>
                    </a:cubicBezTo>
                    <a:cubicBezTo>
                      <a:pt x="790549" y="310006"/>
                      <a:pt x="784452" y="303927"/>
                      <a:pt x="790549" y="303927"/>
                    </a:cubicBezTo>
                    <a:cubicBezTo>
                      <a:pt x="808840" y="297849"/>
                      <a:pt x="808840" y="291770"/>
                      <a:pt x="808840" y="273534"/>
                    </a:cubicBezTo>
                    <a:cubicBezTo>
                      <a:pt x="808840" y="267456"/>
                      <a:pt x="821034" y="267456"/>
                      <a:pt x="833228" y="273534"/>
                    </a:cubicBezTo>
                    <a:cubicBezTo>
                      <a:pt x="839325" y="273534"/>
                      <a:pt x="839325" y="279613"/>
                      <a:pt x="839325" y="285692"/>
                    </a:cubicBezTo>
                    <a:cubicBezTo>
                      <a:pt x="833228" y="291770"/>
                      <a:pt x="833228" y="297849"/>
                      <a:pt x="827131" y="297849"/>
                    </a:cubicBezTo>
                    <a:cubicBezTo>
                      <a:pt x="824082" y="300888"/>
                      <a:pt x="822558" y="303927"/>
                      <a:pt x="822558" y="307726"/>
                    </a:cubicBezTo>
                    <a:lnTo>
                      <a:pt x="825724" y="317721"/>
                    </a:lnTo>
                    <a:lnTo>
                      <a:pt x="825607" y="318364"/>
                    </a:lnTo>
                    <a:lnTo>
                      <a:pt x="825988" y="318554"/>
                    </a:lnTo>
                    <a:lnTo>
                      <a:pt x="827131" y="322163"/>
                    </a:lnTo>
                    <a:cubicBezTo>
                      <a:pt x="857616" y="346477"/>
                      <a:pt x="857616" y="352556"/>
                      <a:pt x="839325" y="382948"/>
                    </a:cubicBezTo>
                    <a:cubicBezTo>
                      <a:pt x="851519" y="376870"/>
                      <a:pt x="863713" y="382948"/>
                      <a:pt x="875907" y="376870"/>
                    </a:cubicBezTo>
                    <a:cubicBezTo>
                      <a:pt x="869810" y="370791"/>
                      <a:pt x="863713" y="364713"/>
                      <a:pt x="857616" y="358634"/>
                    </a:cubicBezTo>
                    <a:cubicBezTo>
                      <a:pt x="857616" y="340399"/>
                      <a:pt x="851519" y="328241"/>
                      <a:pt x="833228" y="322163"/>
                    </a:cubicBezTo>
                    <a:lnTo>
                      <a:pt x="825988" y="318554"/>
                    </a:lnTo>
                    <a:lnTo>
                      <a:pt x="825724" y="317721"/>
                    </a:lnTo>
                    <a:lnTo>
                      <a:pt x="827131" y="310006"/>
                    </a:lnTo>
                    <a:cubicBezTo>
                      <a:pt x="827131" y="303927"/>
                      <a:pt x="833228" y="303927"/>
                      <a:pt x="839325" y="303927"/>
                    </a:cubicBezTo>
                    <a:cubicBezTo>
                      <a:pt x="845422" y="303927"/>
                      <a:pt x="857616" y="303927"/>
                      <a:pt x="857616" y="291770"/>
                    </a:cubicBezTo>
                    <a:cubicBezTo>
                      <a:pt x="863713" y="279613"/>
                      <a:pt x="869810" y="273534"/>
                      <a:pt x="882004" y="273534"/>
                    </a:cubicBezTo>
                    <a:cubicBezTo>
                      <a:pt x="882004" y="273534"/>
                      <a:pt x="888101" y="267456"/>
                      <a:pt x="882004" y="261377"/>
                    </a:cubicBezTo>
                    <a:cubicBezTo>
                      <a:pt x="875907" y="261377"/>
                      <a:pt x="869810" y="261377"/>
                      <a:pt x="875907" y="249220"/>
                    </a:cubicBezTo>
                    <a:cubicBezTo>
                      <a:pt x="882004" y="243142"/>
                      <a:pt x="888101" y="243142"/>
                      <a:pt x="894198" y="243142"/>
                    </a:cubicBezTo>
                    <a:cubicBezTo>
                      <a:pt x="894198" y="243142"/>
                      <a:pt x="894198" y="243142"/>
                      <a:pt x="900295" y="249220"/>
                    </a:cubicBezTo>
                    <a:cubicBezTo>
                      <a:pt x="918586" y="249220"/>
                      <a:pt x="924683" y="249220"/>
                      <a:pt x="942974" y="237063"/>
                    </a:cubicBezTo>
                    <a:cubicBezTo>
                      <a:pt x="961265" y="218828"/>
                      <a:pt x="961265" y="218828"/>
                      <a:pt x="985653" y="237063"/>
                    </a:cubicBezTo>
                    <a:cubicBezTo>
                      <a:pt x="991750" y="243142"/>
                      <a:pt x="997847" y="237063"/>
                      <a:pt x="1010041" y="237063"/>
                    </a:cubicBezTo>
                    <a:cubicBezTo>
                      <a:pt x="997847" y="237063"/>
                      <a:pt x="991750" y="230985"/>
                      <a:pt x="1003944" y="218828"/>
                    </a:cubicBezTo>
                    <a:cubicBezTo>
                      <a:pt x="1016138" y="206670"/>
                      <a:pt x="1034429" y="200592"/>
                      <a:pt x="1052720" y="200592"/>
                    </a:cubicBezTo>
                    <a:cubicBezTo>
                      <a:pt x="1058817" y="200592"/>
                      <a:pt x="1064914" y="200592"/>
                      <a:pt x="1064914" y="188435"/>
                    </a:cubicBezTo>
                    <a:cubicBezTo>
                      <a:pt x="1071011" y="182356"/>
                      <a:pt x="1077108" y="182356"/>
                      <a:pt x="1083205" y="176278"/>
                    </a:cubicBezTo>
                    <a:cubicBezTo>
                      <a:pt x="1064914" y="176278"/>
                      <a:pt x="1052720" y="194513"/>
                      <a:pt x="1040526" y="194513"/>
                    </a:cubicBezTo>
                    <a:cubicBezTo>
                      <a:pt x="1028332" y="194513"/>
                      <a:pt x="1022235" y="188435"/>
                      <a:pt x="1022235" y="182356"/>
                    </a:cubicBezTo>
                    <a:cubicBezTo>
                      <a:pt x="1016138" y="170199"/>
                      <a:pt x="1022235" y="170199"/>
                      <a:pt x="1028332" y="164121"/>
                    </a:cubicBezTo>
                    <a:cubicBezTo>
                      <a:pt x="1037477" y="159562"/>
                      <a:pt x="1046623" y="151584"/>
                      <a:pt x="1055768" y="153008"/>
                    </a:cubicBezTo>
                    <a:lnTo>
                      <a:pt x="1062801" y="156879"/>
                    </a:lnTo>
                    <a:lnTo>
                      <a:pt x="1062628" y="157282"/>
                    </a:lnTo>
                    <a:cubicBezTo>
                      <a:pt x="1063390" y="158042"/>
                      <a:pt x="1064914" y="158042"/>
                      <a:pt x="1064914" y="158042"/>
                    </a:cubicBezTo>
                    <a:lnTo>
                      <a:pt x="1062801" y="156879"/>
                    </a:lnTo>
                    <a:lnTo>
                      <a:pt x="1064914" y="151963"/>
                    </a:lnTo>
                    <a:cubicBezTo>
                      <a:pt x="1064914" y="139806"/>
                      <a:pt x="1071011" y="139806"/>
                      <a:pt x="1083205" y="139806"/>
                    </a:cubicBezTo>
                    <a:cubicBezTo>
                      <a:pt x="1095399" y="151963"/>
                      <a:pt x="1107593" y="158042"/>
                      <a:pt x="1119787" y="170199"/>
                    </a:cubicBezTo>
                    <a:cubicBezTo>
                      <a:pt x="1138078" y="182356"/>
                      <a:pt x="1156369" y="194513"/>
                      <a:pt x="1174660" y="188435"/>
                    </a:cubicBezTo>
                    <a:cubicBezTo>
                      <a:pt x="1186854" y="182356"/>
                      <a:pt x="1192951" y="182356"/>
                      <a:pt x="1199048" y="194513"/>
                    </a:cubicBezTo>
                    <a:lnTo>
                      <a:pt x="1195462" y="202380"/>
                    </a:lnTo>
                    <a:lnTo>
                      <a:pt x="1186854" y="206670"/>
                    </a:lnTo>
                    <a:cubicBezTo>
                      <a:pt x="1183805" y="206670"/>
                      <a:pt x="1179233" y="208190"/>
                      <a:pt x="1176946" y="211229"/>
                    </a:cubicBezTo>
                    <a:lnTo>
                      <a:pt x="1177370" y="212749"/>
                    </a:lnTo>
                    <a:lnTo>
                      <a:pt x="1176184" y="213509"/>
                    </a:lnTo>
                    <a:cubicBezTo>
                      <a:pt x="1173136" y="215788"/>
                      <a:pt x="1171612" y="218828"/>
                      <a:pt x="1174660" y="224906"/>
                    </a:cubicBezTo>
                    <a:cubicBezTo>
                      <a:pt x="1180757" y="237063"/>
                      <a:pt x="1174660" y="243142"/>
                      <a:pt x="1168563" y="249220"/>
                    </a:cubicBezTo>
                    <a:cubicBezTo>
                      <a:pt x="1162466" y="249220"/>
                      <a:pt x="1162466" y="243142"/>
                      <a:pt x="1156369" y="243142"/>
                    </a:cubicBezTo>
                    <a:cubicBezTo>
                      <a:pt x="1150272" y="237063"/>
                      <a:pt x="1150272" y="230985"/>
                      <a:pt x="1156369" y="224906"/>
                    </a:cubicBezTo>
                    <a:cubicBezTo>
                      <a:pt x="1162466" y="206670"/>
                      <a:pt x="1144175" y="212749"/>
                      <a:pt x="1138078" y="206670"/>
                    </a:cubicBezTo>
                    <a:cubicBezTo>
                      <a:pt x="1150272" y="212749"/>
                      <a:pt x="1162466" y="212749"/>
                      <a:pt x="1150272" y="230985"/>
                    </a:cubicBezTo>
                    <a:cubicBezTo>
                      <a:pt x="1144175" y="237063"/>
                      <a:pt x="1156369" y="243142"/>
                      <a:pt x="1162466" y="249220"/>
                    </a:cubicBezTo>
                    <a:cubicBezTo>
                      <a:pt x="1168563" y="255299"/>
                      <a:pt x="1174660" y="249220"/>
                      <a:pt x="1174660" y="243142"/>
                    </a:cubicBezTo>
                    <a:cubicBezTo>
                      <a:pt x="1180757" y="237063"/>
                      <a:pt x="1186854" y="230985"/>
                      <a:pt x="1180757" y="224906"/>
                    </a:cubicBezTo>
                    <a:lnTo>
                      <a:pt x="1177370" y="212749"/>
                    </a:lnTo>
                    <a:lnTo>
                      <a:pt x="1186854" y="206670"/>
                    </a:lnTo>
                    <a:cubicBezTo>
                      <a:pt x="1189902" y="206670"/>
                      <a:pt x="1192951" y="205151"/>
                      <a:pt x="1195238" y="202871"/>
                    </a:cubicBezTo>
                    <a:lnTo>
                      <a:pt x="1195462" y="202380"/>
                    </a:lnTo>
                    <a:lnTo>
                      <a:pt x="1200572" y="199832"/>
                    </a:lnTo>
                    <a:cubicBezTo>
                      <a:pt x="1203621" y="196033"/>
                      <a:pt x="1205145" y="191474"/>
                      <a:pt x="1205145" y="188435"/>
                    </a:cubicBezTo>
                    <a:cubicBezTo>
                      <a:pt x="1199048" y="176278"/>
                      <a:pt x="1192951" y="170199"/>
                      <a:pt x="1205145" y="164121"/>
                    </a:cubicBezTo>
                    <a:cubicBezTo>
                      <a:pt x="1211242" y="164121"/>
                      <a:pt x="1229533" y="164121"/>
                      <a:pt x="1235630" y="176278"/>
                    </a:cubicBezTo>
                    <a:cubicBezTo>
                      <a:pt x="1247824" y="164121"/>
                      <a:pt x="1253921" y="170199"/>
                      <a:pt x="1260018" y="176278"/>
                    </a:cubicBezTo>
                    <a:cubicBezTo>
                      <a:pt x="1266115" y="188435"/>
                      <a:pt x="1272212" y="188435"/>
                      <a:pt x="1284406" y="182356"/>
                    </a:cubicBezTo>
                    <a:cubicBezTo>
                      <a:pt x="1290503" y="182356"/>
                      <a:pt x="1302697" y="182356"/>
                      <a:pt x="1296600" y="194513"/>
                    </a:cubicBezTo>
                    <a:cubicBezTo>
                      <a:pt x="1296600" y="206670"/>
                      <a:pt x="1308794" y="200592"/>
                      <a:pt x="1314891" y="206670"/>
                    </a:cubicBezTo>
                    <a:cubicBezTo>
                      <a:pt x="1314891" y="200592"/>
                      <a:pt x="1302697" y="200592"/>
                      <a:pt x="1308794" y="194513"/>
                    </a:cubicBezTo>
                    <a:cubicBezTo>
                      <a:pt x="1308794" y="182356"/>
                      <a:pt x="1320988" y="182356"/>
                      <a:pt x="1333182" y="182356"/>
                    </a:cubicBezTo>
                    <a:cubicBezTo>
                      <a:pt x="1339279" y="188435"/>
                      <a:pt x="1345376" y="182356"/>
                      <a:pt x="1345376" y="176278"/>
                    </a:cubicBezTo>
                    <a:cubicBezTo>
                      <a:pt x="1363667" y="188435"/>
                      <a:pt x="1381958" y="176278"/>
                      <a:pt x="1400249" y="176278"/>
                    </a:cubicBezTo>
                    <a:cubicBezTo>
                      <a:pt x="1406346" y="182356"/>
                      <a:pt x="1412443" y="176278"/>
                      <a:pt x="1412443" y="176278"/>
                    </a:cubicBezTo>
                    <a:cubicBezTo>
                      <a:pt x="1412443" y="170199"/>
                      <a:pt x="1406346" y="170199"/>
                      <a:pt x="1406346" y="170199"/>
                    </a:cubicBezTo>
                    <a:cubicBezTo>
                      <a:pt x="1406346" y="164121"/>
                      <a:pt x="1406346" y="164121"/>
                      <a:pt x="1400249" y="164121"/>
                    </a:cubicBezTo>
                    <a:cubicBezTo>
                      <a:pt x="1400249" y="164121"/>
                      <a:pt x="1406346" y="164121"/>
                      <a:pt x="1406346" y="158042"/>
                    </a:cubicBezTo>
                    <a:cubicBezTo>
                      <a:pt x="1412443" y="151963"/>
                      <a:pt x="1424637" y="151963"/>
                      <a:pt x="1430734" y="158042"/>
                    </a:cubicBezTo>
                    <a:cubicBezTo>
                      <a:pt x="1436831" y="170199"/>
                      <a:pt x="1436831" y="182356"/>
                      <a:pt x="1436831" y="194513"/>
                    </a:cubicBezTo>
                    <a:cubicBezTo>
                      <a:pt x="1442928" y="206670"/>
                      <a:pt x="1436831" y="212749"/>
                      <a:pt x="1424637" y="212749"/>
                    </a:cubicBezTo>
                    <a:cubicBezTo>
                      <a:pt x="1430734" y="212749"/>
                      <a:pt x="1430734" y="212749"/>
                      <a:pt x="1436831" y="212749"/>
                    </a:cubicBezTo>
                    <a:cubicBezTo>
                      <a:pt x="1442928" y="212749"/>
                      <a:pt x="1442928" y="212749"/>
                      <a:pt x="1442928" y="218828"/>
                    </a:cubicBezTo>
                    <a:cubicBezTo>
                      <a:pt x="1442928" y="224906"/>
                      <a:pt x="1442928" y="224906"/>
                      <a:pt x="1436831" y="224906"/>
                    </a:cubicBezTo>
                    <a:cubicBezTo>
                      <a:pt x="1424637" y="230985"/>
                      <a:pt x="1418540" y="224906"/>
                      <a:pt x="1406346" y="212749"/>
                    </a:cubicBezTo>
                    <a:cubicBezTo>
                      <a:pt x="1388055" y="200592"/>
                      <a:pt x="1388055" y="200592"/>
                      <a:pt x="1369764" y="206670"/>
                    </a:cubicBezTo>
                    <a:cubicBezTo>
                      <a:pt x="1381958" y="206670"/>
                      <a:pt x="1400249" y="212749"/>
                      <a:pt x="1406346" y="224906"/>
                    </a:cubicBezTo>
                    <a:cubicBezTo>
                      <a:pt x="1412443" y="237063"/>
                      <a:pt x="1406346" y="237063"/>
                      <a:pt x="1400249" y="243142"/>
                    </a:cubicBezTo>
                    <a:cubicBezTo>
                      <a:pt x="1388055" y="249220"/>
                      <a:pt x="1388055" y="243142"/>
                      <a:pt x="1388055" y="230985"/>
                    </a:cubicBezTo>
                    <a:cubicBezTo>
                      <a:pt x="1381958" y="243142"/>
                      <a:pt x="1375861" y="249220"/>
                      <a:pt x="1363667" y="255299"/>
                    </a:cubicBezTo>
                    <a:cubicBezTo>
                      <a:pt x="1369764" y="267456"/>
                      <a:pt x="1394152" y="279613"/>
                      <a:pt x="1369764" y="291770"/>
                    </a:cubicBezTo>
                    <a:cubicBezTo>
                      <a:pt x="1369764" y="291770"/>
                      <a:pt x="1363667" y="291770"/>
                      <a:pt x="1363667" y="291770"/>
                    </a:cubicBezTo>
                    <a:cubicBezTo>
                      <a:pt x="1357570" y="291770"/>
                      <a:pt x="1363667" y="285692"/>
                      <a:pt x="1357570" y="285692"/>
                    </a:cubicBezTo>
                    <a:cubicBezTo>
                      <a:pt x="1357570" y="285692"/>
                      <a:pt x="1357570" y="291770"/>
                      <a:pt x="1357570" y="291770"/>
                    </a:cubicBezTo>
                    <a:cubicBezTo>
                      <a:pt x="1357570" y="297849"/>
                      <a:pt x="1357570" y="297849"/>
                      <a:pt x="1363667" y="297849"/>
                    </a:cubicBezTo>
                    <a:cubicBezTo>
                      <a:pt x="1388055" y="297849"/>
                      <a:pt x="1400249" y="316084"/>
                      <a:pt x="1412443" y="328241"/>
                    </a:cubicBezTo>
                    <a:cubicBezTo>
                      <a:pt x="1412443" y="334320"/>
                      <a:pt x="1412443" y="334320"/>
                      <a:pt x="1412443" y="340399"/>
                    </a:cubicBezTo>
                    <a:cubicBezTo>
                      <a:pt x="1412443" y="340399"/>
                      <a:pt x="1400249" y="352556"/>
                      <a:pt x="1412443" y="340399"/>
                    </a:cubicBezTo>
                    <a:lnTo>
                      <a:pt x="1423892" y="345471"/>
                    </a:lnTo>
                    <a:lnTo>
                      <a:pt x="1423875" y="345717"/>
                    </a:lnTo>
                    <a:lnTo>
                      <a:pt x="1426719" y="347218"/>
                    </a:lnTo>
                    <a:lnTo>
                      <a:pt x="1430734" y="352556"/>
                    </a:lnTo>
                    <a:cubicBezTo>
                      <a:pt x="1424637" y="358634"/>
                      <a:pt x="1418540" y="364713"/>
                      <a:pt x="1430734" y="370791"/>
                    </a:cubicBezTo>
                    <a:cubicBezTo>
                      <a:pt x="1424637" y="364713"/>
                      <a:pt x="1424637" y="358634"/>
                      <a:pt x="1430734" y="352556"/>
                    </a:cubicBezTo>
                    <a:cubicBezTo>
                      <a:pt x="1442928" y="358634"/>
                      <a:pt x="1455122" y="376870"/>
                      <a:pt x="1467316" y="358634"/>
                    </a:cubicBezTo>
                    <a:cubicBezTo>
                      <a:pt x="1455122" y="370791"/>
                      <a:pt x="1442928" y="364713"/>
                      <a:pt x="1436831" y="352556"/>
                    </a:cubicBezTo>
                    <a:lnTo>
                      <a:pt x="1426719" y="347218"/>
                    </a:lnTo>
                    <a:lnTo>
                      <a:pt x="1426161" y="346477"/>
                    </a:lnTo>
                    <a:lnTo>
                      <a:pt x="1423892" y="345471"/>
                    </a:lnTo>
                    <a:lnTo>
                      <a:pt x="1424637" y="334320"/>
                    </a:lnTo>
                    <a:cubicBezTo>
                      <a:pt x="1430734" y="322163"/>
                      <a:pt x="1436831" y="310006"/>
                      <a:pt x="1455122" y="316084"/>
                    </a:cubicBezTo>
                    <a:cubicBezTo>
                      <a:pt x="1467316" y="322163"/>
                      <a:pt x="1479510" y="322163"/>
                      <a:pt x="1491704" y="316084"/>
                    </a:cubicBezTo>
                    <a:cubicBezTo>
                      <a:pt x="1491704" y="310006"/>
                      <a:pt x="1485607" y="310006"/>
                      <a:pt x="1485607" y="303927"/>
                    </a:cubicBezTo>
                    <a:cubicBezTo>
                      <a:pt x="1479510" y="297849"/>
                      <a:pt x="1479510" y="291770"/>
                      <a:pt x="1485607" y="291770"/>
                    </a:cubicBezTo>
                    <a:cubicBezTo>
                      <a:pt x="1497801" y="291770"/>
                      <a:pt x="1509995" y="291770"/>
                      <a:pt x="1522189" y="291770"/>
                    </a:cubicBezTo>
                    <a:cubicBezTo>
                      <a:pt x="1528286" y="291770"/>
                      <a:pt x="1528286" y="297849"/>
                      <a:pt x="1534383" y="297849"/>
                    </a:cubicBezTo>
                    <a:cubicBezTo>
                      <a:pt x="1534383" y="291770"/>
                      <a:pt x="1534383" y="291770"/>
                      <a:pt x="1534383" y="291770"/>
                    </a:cubicBezTo>
                    <a:cubicBezTo>
                      <a:pt x="1534383" y="285692"/>
                      <a:pt x="1528286" y="285692"/>
                      <a:pt x="1528286" y="285692"/>
                    </a:cubicBezTo>
                    <a:cubicBezTo>
                      <a:pt x="1522189" y="285692"/>
                      <a:pt x="1522189" y="285692"/>
                      <a:pt x="1516092" y="285692"/>
                    </a:cubicBezTo>
                    <a:cubicBezTo>
                      <a:pt x="1503898" y="273534"/>
                      <a:pt x="1516092" y="261377"/>
                      <a:pt x="1509995" y="255299"/>
                    </a:cubicBezTo>
                    <a:cubicBezTo>
                      <a:pt x="1509995" y="249220"/>
                      <a:pt x="1516092" y="249220"/>
                      <a:pt x="1522189" y="249220"/>
                    </a:cubicBezTo>
                    <a:cubicBezTo>
                      <a:pt x="1534383" y="255299"/>
                      <a:pt x="1546577" y="255299"/>
                      <a:pt x="1552674" y="267456"/>
                    </a:cubicBezTo>
                    <a:cubicBezTo>
                      <a:pt x="1558771" y="273534"/>
                      <a:pt x="1564868" y="285692"/>
                      <a:pt x="1577062" y="285692"/>
                    </a:cubicBezTo>
                    <a:cubicBezTo>
                      <a:pt x="1583159" y="285692"/>
                      <a:pt x="1583159" y="285692"/>
                      <a:pt x="1583159" y="279613"/>
                    </a:cubicBezTo>
                    <a:cubicBezTo>
                      <a:pt x="1595353" y="273534"/>
                      <a:pt x="1607547" y="273534"/>
                      <a:pt x="1613644" y="285692"/>
                    </a:cubicBezTo>
                    <a:cubicBezTo>
                      <a:pt x="1613644" y="291770"/>
                      <a:pt x="1613644" y="297849"/>
                      <a:pt x="1619741" y="297849"/>
                    </a:cubicBezTo>
                    <a:cubicBezTo>
                      <a:pt x="1631935" y="303927"/>
                      <a:pt x="1625838" y="316084"/>
                      <a:pt x="1625838" y="328241"/>
                    </a:cubicBezTo>
                    <a:cubicBezTo>
                      <a:pt x="1613644" y="334320"/>
                      <a:pt x="1607547" y="328241"/>
                      <a:pt x="1601450" y="322163"/>
                    </a:cubicBezTo>
                    <a:cubicBezTo>
                      <a:pt x="1601450" y="328241"/>
                      <a:pt x="1607547" y="328241"/>
                      <a:pt x="1607547" y="334320"/>
                    </a:cubicBezTo>
                    <a:cubicBezTo>
                      <a:pt x="1613644" y="340399"/>
                      <a:pt x="1607547" y="340399"/>
                      <a:pt x="1607547" y="346477"/>
                    </a:cubicBezTo>
                    <a:cubicBezTo>
                      <a:pt x="1613644" y="334320"/>
                      <a:pt x="1625838" y="328241"/>
                      <a:pt x="1638032" y="334320"/>
                    </a:cubicBezTo>
                    <a:lnTo>
                      <a:pt x="1653031" y="336359"/>
                    </a:lnTo>
                    <a:lnTo>
                      <a:pt x="1656323" y="340399"/>
                    </a:lnTo>
                    <a:lnTo>
                      <a:pt x="1656690" y="340557"/>
                    </a:lnTo>
                    <a:lnTo>
                      <a:pt x="1662420" y="352556"/>
                    </a:lnTo>
                    <a:cubicBezTo>
                      <a:pt x="1662420" y="358634"/>
                      <a:pt x="1662420" y="370791"/>
                      <a:pt x="1674614" y="358634"/>
                    </a:cubicBezTo>
                    <a:cubicBezTo>
                      <a:pt x="1680711" y="358634"/>
                      <a:pt x="1686808" y="364713"/>
                      <a:pt x="1686808" y="364713"/>
                    </a:cubicBezTo>
                    <a:cubicBezTo>
                      <a:pt x="1683760" y="355595"/>
                      <a:pt x="1679187" y="351036"/>
                      <a:pt x="1673852" y="347997"/>
                    </a:cubicBezTo>
                    <a:lnTo>
                      <a:pt x="1656690" y="340557"/>
                    </a:lnTo>
                    <a:lnTo>
                      <a:pt x="1654799" y="336599"/>
                    </a:lnTo>
                    <a:lnTo>
                      <a:pt x="1653031" y="336359"/>
                    </a:lnTo>
                    <a:lnTo>
                      <a:pt x="1646416" y="328241"/>
                    </a:lnTo>
                    <a:cubicBezTo>
                      <a:pt x="1645653" y="323683"/>
                      <a:pt x="1647178" y="319124"/>
                      <a:pt x="1650226" y="316084"/>
                    </a:cubicBezTo>
                    <a:cubicBezTo>
                      <a:pt x="1662420" y="310006"/>
                      <a:pt x="1662420" y="303927"/>
                      <a:pt x="1674614" y="297849"/>
                    </a:cubicBezTo>
                    <a:cubicBezTo>
                      <a:pt x="1686808" y="297849"/>
                      <a:pt x="1699002" y="297849"/>
                      <a:pt x="1699002" y="316084"/>
                    </a:cubicBezTo>
                    <a:cubicBezTo>
                      <a:pt x="1699002" y="322163"/>
                      <a:pt x="1705099" y="334320"/>
                      <a:pt x="1705099" y="340399"/>
                    </a:cubicBezTo>
                    <a:cubicBezTo>
                      <a:pt x="1717293" y="322163"/>
                      <a:pt x="1735584" y="328241"/>
                      <a:pt x="1747778" y="334320"/>
                    </a:cubicBezTo>
                    <a:cubicBezTo>
                      <a:pt x="1766069" y="334320"/>
                      <a:pt x="1753875" y="352556"/>
                      <a:pt x="1753875" y="358634"/>
                    </a:cubicBezTo>
                    <a:cubicBezTo>
                      <a:pt x="1753875" y="358634"/>
                      <a:pt x="1753875" y="364713"/>
                      <a:pt x="1753875" y="364713"/>
                    </a:cubicBezTo>
                    <a:cubicBezTo>
                      <a:pt x="1759972" y="376870"/>
                      <a:pt x="1766069" y="376870"/>
                      <a:pt x="1778263" y="370791"/>
                    </a:cubicBezTo>
                    <a:cubicBezTo>
                      <a:pt x="1802651" y="364713"/>
                      <a:pt x="1833136" y="370791"/>
                      <a:pt x="1863621" y="376870"/>
                    </a:cubicBezTo>
                    <a:cubicBezTo>
                      <a:pt x="1869718" y="376870"/>
                      <a:pt x="1869718" y="376870"/>
                      <a:pt x="1875815" y="370791"/>
                    </a:cubicBezTo>
                    <a:cubicBezTo>
                      <a:pt x="1875815" y="364713"/>
                      <a:pt x="1881912" y="364713"/>
                      <a:pt x="1875815" y="358634"/>
                    </a:cubicBezTo>
                    <a:cubicBezTo>
                      <a:pt x="1869718" y="358634"/>
                      <a:pt x="1869718" y="352556"/>
                      <a:pt x="1863621" y="352556"/>
                    </a:cubicBezTo>
                    <a:cubicBezTo>
                      <a:pt x="1857524" y="340399"/>
                      <a:pt x="1857524" y="328241"/>
                      <a:pt x="1863621" y="322163"/>
                    </a:cubicBezTo>
                    <a:cubicBezTo>
                      <a:pt x="1869718" y="316084"/>
                      <a:pt x="1881912" y="328241"/>
                      <a:pt x="1888009" y="328241"/>
                    </a:cubicBezTo>
                    <a:cubicBezTo>
                      <a:pt x="1894106" y="334320"/>
                      <a:pt x="1894106" y="340399"/>
                      <a:pt x="1900203" y="346477"/>
                    </a:cubicBezTo>
                    <a:cubicBezTo>
                      <a:pt x="1906300" y="352556"/>
                      <a:pt x="1906300" y="358634"/>
                      <a:pt x="1918494" y="352556"/>
                    </a:cubicBezTo>
                    <a:cubicBezTo>
                      <a:pt x="1918494" y="352556"/>
                      <a:pt x="1924591" y="352556"/>
                      <a:pt x="1924591" y="352556"/>
                    </a:cubicBezTo>
                    <a:cubicBezTo>
                      <a:pt x="1930688" y="352556"/>
                      <a:pt x="1942882" y="346477"/>
                      <a:pt x="1948979" y="358634"/>
                    </a:cubicBezTo>
                    <a:cubicBezTo>
                      <a:pt x="1955076" y="370791"/>
                      <a:pt x="1942882" y="370791"/>
                      <a:pt x="1936785" y="376870"/>
                    </a:cubicBezTo>
                    <a:cubicBezTo>
                      <a:pt x="1930688" y="385988"/>
                      <a:pt x="1927640" y="393586"/>
                      <a:pt x="1928402" y="400424"/>
                    </a:cubicBezTo>
                    <a:lnTo>
                      <a:pt x="1931580" y="404594"/>
                    </a:lnTo>
                    <a:lnTo>
                      <a:pt x="1930688" y="407263"/>
                    </a:lnTo>
                    <a:cubicBezTo>
                      <a:pt x="1930688" y="413341"/>
                      <a:pt x="1933737" y="414861"/>
                      <a:pt x="1937547" y="414861"/>
                    </a:cubicBezTo>
                    <a:lnTo>
                      <a:pt x="1939236" y="414636"/>
                    </a:lnTo>
                    <a:lnTo>
                      <a:pt x="1942882" y="419420"/>
                    </a:lnTo>
                    <a:cubicBezTo>
                      <a:pt x="1942882" y="425498"/>
                      <a:pt x="1948979" y="425498"/>
                      <a:pt x="1955076" y="425498"/>
                    </a:cubicBezTo>
                    <a:cubicBezTo>
                      <a:pt x="1955076" y="419420"/>
                      <a:pt x="1955076" y="413341"/>
                      <a:pt x="1961173" y="413341"/>
                    </a:cubicBezTo>
                    <a:cubicBezTo>
                      <a:pt x="1955076" y="413341"/>
                      <a:pt x="1948979" y="413341"/>
                      <a:pt x="1948979" y="413341"/>
                    </a:cubicBezTo>
                    <a:lnTo>
                      <a:pt x="1939236" y="414636"/>
                    </a:lnTo>
                    <a:lnTo>
                      <a:pt x="1931580" y="404594"/>
                    </a:lnTo>
                    <a:lnTo>
                      <a:pt x="1935261" y="393586"/>
                    </a:lnTo>
                    <a:cubicBezTo>
                      <a:pt x="1938309" y="390546"/>
                      <a:pt x="1942882" y="389027"/>
                      <a:pt x="1948979" y="389027"/>
                    </a:cubicBezTo>
                    <a:cubicBezTo>
                      <a:pt x="1955076" y="389027"/>
                      <a:pt x="1955076" y="395105"/>
                      <a:pt x="1961173" y="389027"/>
                    </a:cubicBezTo>
                    <a:cubicBezTo>
                      <a:pt x="1985561" y="382948"/>
                      <a:pt x="1985561" y="382948"/>
                      <a:pt x="1997755" y="401184"/>
                    </a:cubicBezTo>
                    <a:cubicBezTo>
                      <a:pt x="1991658" y="395105"/>
                      <a:pt x="1991658" y="395105"/>
                      <a:pt x="1997755" y="389027"/>
                    </a:cubicBezTo>
                    <a:cubicBezTo>
                      <a:pt x="1997755" y="382948"/>
                      <a:pt x="2003852" y="382948"/>
                      <a:pt x="2022143" y="389027"/>
                    </a:cubicBezTo>
                    <a:cubicBezTo>
                      <a:pt x="2009949" y="382948"/>
                      <a:pt x="2009949" y="376870"/>
                      <a:pt x="2016046" y="364713"/>
                    </a:cubicBezTo>
                    <a:cubicBezTo>
                      <a:pt x="2003852" y="370791"/>
                      <a:pt x="1997755" y="382948"/>
                      <a:pt x="1991658" y="376870"/>
                    </a:cubicBezTo>
                    <a:cubicBezTo>
                      <a:pt x="1985561" y="376870"/>
                      <a:pt x="1985561" y="376870"/>
                      <a:pt x="1985561" y="370791"/>
                    </a:cubicBezTo>
                    <a:cubicBezTo>
                      <a:pt x="1979464" y="364713"/>
                      <a:pt x="1985561" y="352556"/>
                      <a:pt x="1973367" y="352556"/>
                    </a:cubicBezTo>
                    <a:cubicBezTo>
                      <a:pt x="1967270" y="346477"/>
                      <a:pt x="1967270" y="340399"/>
                      <a:pt x="1967270" y="334320"/>
                    </a:cubicBezTo>
                    <a:cubicBezTo>
                      <a:pt x="1967270" y="334320"/>
                      <a:pt x="1967270" y="334320"/>
                      <a:pt x="1973367" y="334320"/>
                    </a:cubicBezTo>
                    <a:cubicBezTo>
                      <a:pt x="1991658" y="340399"/>
                      <a:pt x="2016046" y="352556"/>
                      <a:pt x="2040434" y="340399"/>
                    </a:cubicBezTo>
                    <a:cubicBezTo>
                      <a:pt x="2052628" y="340399"/>
                      <a:pt x="2077016" y="358634"/>
                      <a:pt x="2077016" y="370791"/>
                    </a:cubicBezTo>
                    <a:cubicBezTo>
                      <a:pt x="2077016" y="382948"/>
                      <a:pt x="2070919" y="382948"/>
                      <a:pt x="2064822" y="382948"/>
                    </a:cubicBezTo>
                    <a:lnTo>
                      <a:pt x="2055347" y="388288"/>
                    </a:lnTo>
                    <a:lnTo>
                      <a:pt x="2052628" y="389027"/>
                    </a:lnTo>
                    <a:lnTo>
                      <a:pt x="2050799" y="390850"/>
                    </a:lnTo>
                    <a:lnTo>
                      <a:pt x="2047293" y="392826"/>
                    </a:lnTo>
                    <a:cubicBezTo>
                      <a:pt x="2041958" y="396625"/>
                      <a:pt x="2037386" y="401184"/>
                      <a:pt x="2034337" y="407263"/>
                    </a:cubicBezTo>
                    <a:lnTo>
                      <a:pt x="2050799" y="390850"/>
                    </a:lnTo>
                    <a:lnTo>
                      <a:pt x="2055347" y="388288"/>
                    </a:lnTo>
                    <a:lnTo>
                      <a:pt x="2061011" y="386747"/>
                    </a:lnTo>
                    <a:cubicBezTo>
                      <a:pt x="2063298" y="385988"/>
                      <a:pt x="2064822" y="385988"/>
                      <a:pt x="2064822" y="389027"/>
                    </a:cubicBezTo>
                    <a:cubicBezTo>
                      <a:pt x="2070919" y="395105"/>
                      <a:pt x="2077016" y="407263"/>
                      <a:pt x="2064822" y="413341"/>
                    </a:cubicBezTo>
                    <a:cubicBezTo>
                      <a:pt x="2052628" y="419420"/>
                      <a:pt x="2040434" y="437655"/>
                      <a:pt x="2022143" y="425498"/>
                    </a:cubicBezTo>
                    <a:cubicBezTo>
                      <a:pt x="2009949" y="425498"/>
                      <a:pt x="1997755" y="431577"/>
                      <a:pt x="1985561" y="437655"/>
                    </a:cubicBezTo>
                    <a:cubicBezTo>
                      <a:pt x="1991658" y="437655"/>
                      <a:pt x="1997755" y="431577"/>
                      <a:pt x="2003852" y="431577"/>
                    </a:cubicBezTo>
                    <a:cubicBezTo>
                      <a:pt x="2009949" y="431577"/>
                      <a:pt x="2016046" y="437655"/>
                      <a:pt x="2016046" y="443734"/>
                    </a:cubicBezTo>
                    <a:cubicBezTo>
                      <a:pt x="2016046" y="449812"/>
                      <a:pt x="2009949" y="449812"/>
                      <a:pt x="2003852" y="449812"/>
                    </a:cubicBezTo>
                    <a:cubicBezTo>
                      <a:pt x="1991658" y="449812"/>
                      <a:pt x="1991658" y="474127"/>
                      <a:pt x="1979464" y="468048"/>
                    </a:cubicBezTo>
                    <a:cubicBezTo>
                      <a:pt x="1973367" y="474127"/>
                      <a:pt x="1979464" y="468048"/>
                      <a:pt x="1979464" y="474127"/>
                    </a:cubicBezTo>
                    <a:cubicBezTo>
                      <a:pt x="1985561" y="480205"/>
                      <a:pt x="1991658" y="486284"/>
                      <a:pt x="1979464" y="486284"/>
                    </a:cubicBezTo>
                    <a:cubicBezTo>
                      <a:pt x="1997755" y="480205"/>
                      <a:pt x="2009949" y="504520"/>
                      <a:pt x="2028240" y="498441"/>
                    </a:cubicBezTo>
                    <a:cubicBezTo>
                      <a:pt x="2028240" y="492362"/>
                      <a:pt x="2016046" y="486284"/>
                      <a:pt x="2022143" y="480205"/>
                    </a:cubicBezTo>
                    <a:cubicBezTo>
                      <a:pt x="2028240" y="474127"/>
                      <a:pt x="2034337" y="474127"/>
                      <a:pt x="2040434" y="474127"/>
                    </a:cubicBezTo>
                    <a:cubicBezTo>
                      <a:pt x="2040434" y="480205"/>
                      <a:pt x="2046531" y="480205"/>
                      <a:pt x="2046531" y="474127"/>
                    </a:cubicBezTo>
                    <a:cubicBezTo>
                      <a:pt x="2052628" y="468048"/>
                      <a:pt x="2046531" y="461970"/>
                      <a:pt x="2040434" y="461970"/>
                    </a:cubicBezTo>
                    <a:cubicBezTo>
                      <a:pt x="2040434" y="461970"/>
                      <a:pt x="2034337" y="461970"/>
                      <a:pt x="2028240" y="461970"/>
                    </a:cubicBezTo>
                    <a:cubicBezTo>
                      <a:pt x="2022143" y="461970"/>
                      <a:pt x="2016046" y="455891"/>
                      <a:pt x="2016046" y="449812"/>
                    </a:cubicBezTo>
                    <a:cubicBezTo>
                      <a:pt x="2016046" y="443734"/>
                      <a:pt x="2022143" y="437655"/>
                      <a:pt x="2022143" y="437655"/>
                    </a:cubicBezTo>
                    <a:cubicBezTo>
                      <a:pt x="2052628" y="431577"/>
                      <a:pt x="2077016" y="401184"/>
                      <a:pt x="2107501" y="407263"/>
                    </a:cubicBezTo>
                    <a:cubicBezTo>
                      <a:pt x="2125792" y="407263"/>
                      <a:pt x="2144083" y="401184"/>
                      <a:pt x="2156277" y="389027"/>
                    </a:cubicBezTo>
                    <a:cubicBezTo>
                      <a:pt x="2168471" y="382948"/>
                      <a:pt x="2198956" y="395105"/>
                      <a:pt x="2205053" y="407263"/>
                    </a:cubicBezTo>
                    <a:cubicBezTo>
                      <a:pt x="2205053" y="413341"/>
                      <a:pt x="2205053" y="419420"/>
                      <a:pt x="2198956" y="419420"/>
                    </a:cubicBezTo>
                    <a:cubicBezTo>
                      <a:pt x="2198956" y="419420"/>
                      <a:pt x="2198956" y="419420"/>
                      <a:pt x="2192859" y="419420"/>
                    </a:cubicBezTo>
                    <a:cubicBezTo>
                      <a:pt x="2198956" y="425498"/>
                      <a:pt x="2198956" y="425498"/>
                      <a:pt x="2198956" y="425498"/>
                    </a:cubicBezTo>
                    <a:cubicBezTo>
                      <a:pt x="2205053" y="419420"/>
                      <a:pt x="2211150" y="413341"/>
                      <a:pt x="2217247" y="407263"/>
                    </a:cubicBezTo>
                    <a:cubicBezTo>
                      <a:pt x="2223344" y="401184"/>
                      <a:pt x="2229441" y="401184"/>
                      <a:pt x="2235538" y="407263"/>
                    </a:cubicBezTo>
                    <a:cubicBezTo>
                      <a:pt x="2247732" y="419420"/>
                      <a:pt x="2253829" y="407263"/>
                      <a:pt x="2266023" y="401184"/>
                    </a:cubicBezTo>
                    <a:cubicBezTo>
                      <a:pt x="2266023" y="401184"/>
                      <a:pt x="2266023" y="395105"/>
                      <a:pt x="2266023" y="395105"/>
                    </a:cubicBezTo>
                    <a:cubicBezTo>
                      <a:pt x="2247732" y="407263"/>
                      <a:pt x="2235538" y="407263"/>
                      <a:pt x="2217247" y="401184"/>
                    </a:cubicBezTo>
                    <a:cubicBezTo>
                      <a:pt x="2211150" y="395105"/>
                      <a:pt x="2198956" y="407263"/>
                      <a:pt x="2198956" y="395105"/>
                    </a:cubicBezTo>
                    <a:cubicBezTo>
                      <a:pt x="2192859" y="382948"/>
                      <a:pt x="2205053" y="376870"/>
                      <a:pt x="2217247" y="376870"/>
                    </a:cubicBezTo>
                    <a:cubicBezTo>
                      <a:pt x="2217247" y="376870"/>
                      <a:pt x="2217247" y="376870"/>
                      <a:pt x="2217247" y="370791"/>
                    </a:cubicBezTo>
                    <a:cubicBezTo>
                      <a:pt x="2217247" y="370791"/>
                      <a:pt x="2211150" y="370791"/>
                      <a:pt x="2211150" y="370791"/>
                    </a:cubicBezTo>
                    <a:cubicBezTo>
                      <a:pt x="2211150" y="370791"/>
                      <a:pt x="2211150" y="370791"/>
                      <a:pt x="2211150" y="364713"/>
                    </a:cubicBezTo>
                    <a:cubicBezTo>
                      <a:pt x="2211150" y="364713"/>
                      <a:pt x="2211150" y="358634"/>
                      <a:pt x="2205053" y="358634"/>
                    </a:cubicBezTo>
                    <a:cubicBezTo>
                      <a:pt x="2205053" y="358634"/>
                      <a:pt x="2205053" y="364713"/>
                      <a:pt x="2205053" y="364713"/>
                    </a:cubicBezTo>
                    <a:cubicBezTo>
                      <a:pt x="2192859" y="370791"/>
                      <a:pt x="2192859" y="389027"/>
                      <a:pt x="2180665" y="370791"/>
                    </a:cubicBezTo>
                    <a:cubicBezTo>
                      <a:pt x="2174568" y="389027"/>
                      <a:pt x="2168471" y="382948"/>
                      <a:pt x="2156277" y="376870"/>
                    </a:cubicBezTo>
                    <a:cubicBezTo>
                      <a:pt x="2150180" y="376870"/>
                      <a:pt x="2144083" y="376870"/>
                      <a:pt x="2144083" y="370791"/>
                    </a:cubicBezTo>
                    <a:cubicBezTo>
                      <a:pt x="2144083" y="358634"/>
                      <a:pt x="2150180" y="352556"/>
                      <a:pt x="2156277" y="352556"/>
                    </a:cubicBezTo>
                    <a:cubicBezTo>
                      <a:pt x="2168471" y="346477"/>
                      <a:pt x="2168471" y="340399"/>
                      <a:pt x="2174568" y="334320"/>
                    </a:cubicBezTo>
                    <a:cubicBezTo>
                      <a:pt x="2174568" y="328241"/>
                      <a:pt x="2174568" y="328241"/>
                      <a:pt x="2174568" y="328241"/>
                    </a:cubicBezTo>
                    <a:cubicBezTo>
                      <a:pt x="2192859" y="303927"/>
                      <a:pt x="2217247" y="316084"/>
                      <a:pt x="2241635" y="316084"/>
                    </a:cubicBezTo>
                    <a:cubicBezTo>
                      <a:pt x="2229441" y="297849"/>
                      <a:pt x="2247732" y="297849"/>
                      <a:pt x="2259926" y="291770"/>
                    </a:cubicBezTo>
                    <a:cubicBezTo>
                      <a:pt x="2253829" y="291770"/>
                      <a:pt x="2259926" y="273534"/>
                      <a:pt x="2247732" y="273534"/>
                    </a:cubicBezTo>
                    <a:cubicBezTo>
                      <a:pt x="2247732" y="273534"/>
                      <a:pt x="2241635" y="267456"/>
                      <a:pt x="2241635" y="267456"/>
                    </a:cubicBezTo>
                    <a:cubicBezTo>
                      <a:pt x="2235538" y="255299"/>
                      <a:pt x="2229441" y="243142"/>
                      <a:pt x="2247732" y="237063"/>
                    </a:cubicBezTo>
                    <a:cubicBezTo>
                      <a:pt x="2253829" y="237063"/>
                      <a:pt x="2253829" y="230985"/>
                      <a:pt x="2253829" y="218828"/>
                    </a:cubicBezTo>
                    <a:cubicBezTo>
                      <a:pt x="2253829" y="230985"/>
                      <a:pt x="2247732" y="230985"/>
                      <a:pt x="2241635" y="237063"/>
                    </a:cubicBezTo>
                    <a:cubicBezTo>
                      <a:pt x="2211150" y="249220"/>
                      <a:pt x="2186762" y="243142"/>
                      <a:pt x="2156277" y="230985"/>
                    </a:cubicBezTo>
                    <a:cubicBezTo>
                      <a:pt x="2144083" y="224906"/>
                      <a:pt x="2150180" y="218828"/>
                      <a:pt x="2156277" y="212749"/>
                    </a:cubicBezTo>
                    <a:cubicBezTo>
                      <a:pt x="2156277" y="200592"/>
                      <a:pt x="2168471" y="194513"/>
                      <a:pt x="2162374" y="182356"/>
                    </a:cubicBezTo>
                    <a:cubicBezTo>
                      <a:pt x="2156277" y="176278"/>
                      <a:pt x="2168471" y="176278"/>
                      <a:pt x="2168471" y="176278"/>
                    </a:cubicBezTo>
                    <a:cubicBezTo>
                      <a:pt x="2186762" y="182356"/>
                      <a:pt x="2198956" y="182356"/>
                      <a:pt x="2211150" y="176278"/>
                    </a:cubicBezTo>
                    <a:cubicBezTo>
                      <a:pt x="2223344" y="170199"/>
                      <a:pt x="2229441" y="176278"/>
                      <a:pt x="2229441" y="182356"/>
                    </a:cubicBezTo>
                    <a:cubicBezTo>
                      <a:pt x="2235538" y="188435"/>
                      <a:pt x="2229441" y="194513"/>
                      <a:pt x="2223344" y="200592"/>
                    </a:cubicBezTo>
                    <a:cubicBezTo>
                      <a:pt x="2217247" y="206670"/>
                      <a:pt x="2211150" y="206670"/>
                      <a:pt x="2205053" y="206670"/>
                    </a:cubicBezTo>
                    <a:cubicBezTo>
                      <a:pt x="2198956" y="206670"/>
                      <a:pt x="2186762" y="206670"/>
                      <a:pt x="2180665" y="212749"/>
                    </a:cubicBezTo>
                    <a:cubicBezTo>
                      <a:pt x="2192859" y="218828"/>
                      <a:pt x="2198956" y="218828"/>
                      <a:pt x="2211150" y="218828"/>
                    </a:cubicBezTo>
                    <a:cubicBezTo>
                      <a:pt x="2217247" y="218828"/>
                      <a:pt x="2229441" y="218828"/>
                      <a:pt x="2223344" y="206670"/>
                    </a:cubicBezTo>
                    <a:cubicBezTo>
                      <a:pt x="2223344" y="194513"/>
                      <a:pt x="2235538" y="188435"/>
                      <a:pt x="2247732" y="188435"/>
                    </a:cubicBezTo>
                    <a:cubicBezTo>
                      <a:pt x="2259926" y="188435"/>
                      <a:pt x="2272120" y="182356"/>
                      <a:pt x="2278217" y="164121"/>
                    </a:cubicBezTo>
                    <a:cubicBezTo>
                      <a:pt x="2284314" y="164121"/>
                      <a:pt x="2284314" y="158042"/>
                      <a:pt x="2290411" y="158042"/>
                    </a:cubicBezTo>
                    <a:cubicBezTo>
                      <a:pt x="2314799" y="164121"/>
                      <a:pt x="2326993" y="158042"/>
                      <a:pt x="2333090" y="139806"/>
                    </a:cubicBezTo>
                    <a:cubicBezTo>
                      <a:pt x="2333090" y="127649"/>
                      <a:pt x="2345284" y="139806"/>
                      <a:pt x="2351381" y="127649"/>
                    </a:cubicBezTo>
                    <a:cubicBezTo>
                      <a:pt x="2333090" y="115492"/>
                      <a:pt x="2326993" y="97256"/>
                      <a:pt x="2302605" y="97256"/>
                    </a:cubicBezTo>
                    <a:cubicBezTo>
                      <a:pt x="2296508" y="91178"/>
                      <a:pt x="2290411" y="91178"/>
                      <a:pt x="2284314" y="85099"/>
                    </a:cubicBezTo>
                    <a:cubicBezTo>
                      <a:pt x="2290411" y="54707"/>
                      <a:pt x="2308702" y="79021"/>
                      <a:pt x="2314799" y="79021"/>
                    </a:cubicBezTo>
                    <a:cubicBezTo>
                      <a:pt x="2314799" y="72942"/>
                      <a:pt x="2302605" y="72942"/>
                      <a:pt x="2302605" y="66864"/>
                    </a:cubicBezTo>
                    <a:cubicBezTo>
                      <a:pt x="2308702" y="54707"/>
                      <a:pt x="2320896" y="48628"/>
                      <a:pt x="2333090" y="48628"/>
                    </a:cubicBezTo>
                    <a:cubicBezTo>
                      <a:pt x="2345284" y="48628"/>
                      <a:pt x="2357478" y="48628"/>
                      <a:pt x="2369672" y="54707"/>
                    </a:cubicBezTo>
                    <a:cubicBezTo>
                      <a:pt x="2375769" y="60785"/>
                      <a:pt x="2381866" y="66864"/>
                      <a:pt x="2387963" y="54707"/>
                    </a:cubicBezTo>
                    <a:cubicBezTo>
                      <a:pt x="2387963" y="54707"/>
                      <a:pt x="2394060" y="54707"/>
                      <a:pt x="2394060" y="54707"/>
                    </a:cubicBezTo>
                    <a:cubicBezTo>
                      <a:pt x="2412351" y="54707"/>
                      <a:pt x="2418448" y="36471"/>
                      <a:pt x="2430642" y="24314"/>
                    </a:cubicBezTo>
                    <a:cubicBezTo>
                      <a:pt x="2436739" y="24314"/>
                      <a:pt x="2442836" y="24314"/>
                      <a:pt x="2442836" y="30392"/>
                    </a:cubicBezTo>
                    <a:cubicBezTo>
                      <a:pt x="2448933" y="30392"/>
                      <a:pt x="2455030" y="36471"/>
                      <a:pt x="2467224" y="30392"/>
                    </a:cubicBezTo>
                    <a:cubicBezTo>
                      <a:pt x="2473321" y="30392"/>
                      <a:pt x="2479418" y="30392"/>
                      <a:pt x="2485515" y="36471"/>
                    </a:cubicBezTo>
                    <a:cubicBezTo>
                      <a:pt x="2497709" y="48628"/>
                      <a:pt x="2516000" y="54707"/>
                      <a:pt x="2509903" y="72942"/>
                    </a:cubicBezTo>
                    <a:cubicBezTo>
                      <a:pt x="2516000" y="66864"/>
                      <a:pt x="2534291" y="72942"/>
                      <a:pt x="2528194" y="54707"/>
                    </a:cubicBezTo>
                    <a:cubicBezTo>
                      <a:pt x="2528194" y="54707"/>
                      <a:pt x="2528194" y="54707"/>
                      <a:pt x="2528194" y="48628"/>
                    </a:cubicBezTo>
                    <a:cubicBezTo>
                      <a:pt x="2540388" y="42550"/>
                      <a:pt x="2546485" y="54707"/>
                      <a:pt x="2558679" y="54707"/>
                    </a:cubicBezTo>
                    <a:cubicBezTo>
                      <a:pt x="2564776" y="54707"/>
                      <a:pt x="2576970" y="60785"/>
                      <a:pt x="2570873" y="42550"/>
                    </a:cubicBezTo>
                    <a:cubicBezTo>
                      <a:pt x="2570873" y="30392"/>
                      <a:pt x="2583067" y="30392"/>
                      <a:pt x="2589164" y="36471"/>
                    </a:cubicBezTo>
                    <a:cubicBezTo>
                      <a:pt x="2601358" y="42550"/>
                      <a:pt x="2613552" y="42550"/>
                      <a:pt x="2625746" y="36471"/>
                    </a:cubicBezTo>
                    <a:cubicBezTo>
                      <a:pt x="2625746" y="36471"/>
                      <a:pt x="2631843" y="36471"/>
                      <a:pt x="2631843" y="36471"/>
                    </a:cubicBezTo>
                    <a:cubicBezTo>
                      <a:pt x="2656231" y="54707"/>
                      <a:pt x="2674522" y="30392"/>
                      <a:pt x="2698910" y="36471"/>
                    </a:cubicBezTo>
                    <a:cubicBezTo>
                      <a:pt x="2705007" y="36471"/>
                      <a:pt x="2705007" y="30392"/>
                      <a:pt x="2711104" y="30392"/>
                    </a:cubicBezTo>
                    <a:cubicBezTo>
                      <a:pt x="2717201" y="30392"/>
                      <a:pt x="2723298" y="24314"/>
                      <a:pt x="2729395" y="24314"/>
                    </a:cubicBezTo>
                    <a:cubicBezTo>
                      <a:pt x="2741589" y="24314"/>
                      <a:pt x="2753783" y="24314"/>
                      <a:pt x="2765977" y="24314"/>
                    </a:cubicBezTo>
                    <a:cubicBezTo>
                      <a:pt x="2772074" y="30392"/>
                      <a:pt x="2784268" y="12157"/>
                      <a:pt x="2796462" y="12157"/>
                    </a:cubicBezTo>
                    <a:cubicBezTo>
                      <a:pt x="2808656" y="6078"/>
                      <a:pt x="2820850" y="6078"/>
                      <a:pt x="2833044" y="6078"/>
                    </a:cubicBezTo>
                    <a:cubicBezTo>
                      <a:pt x="2839141" y="6078"/>
                      <a:pt x="2839141" y="6078"/>
                      <a:pt x="2845238" y="6078"/>
                    </a:cubicBezTo>
                    <a:cubicBezTo>
                      <a:pt x="2845238" y="6078"/>
                      <a:pt x="2851335" y="12157"/>
                      <a:pt x="2851335" y="12157"/>
                    </a:cubicBezTo>
                    <a:cubicBezTo>
                      <a:pt x="2857432" y="12157"/>
                      <a:pt x="2863529" y="12157"/>
                      <a:pt x="2869626" y="12157"/>
                    </a:cubicBezTo>
                    <a:cubicBezTo>
                      <a:pt x="2869626" y="18235"/>
                      <a:pt x="2869626" y="18235"/>
                      <a:pt x="2869626" y="18235"/>
                    </a:cubicBezTo>
                    <a:cubicBezTo>
                      <a:pt x="2881820" y="24314"/>
                      <a:pt x="2894014" y="24314"/>
                      <a:pt x="2912305" y="24314"/>
                    </a:cubicBezTo>
                    <a:cubicBezTo>
                      <a:pt x="2924499" y="24314"/>
                      <a:pt x="2942791" y="30392"/>
                      <a:pt x="2954985" y="30392"/>
                    </a:cubicBezTo>
                    <a:cubicBezTo>
                      <a:pt x="2967179" y="36471"/>
                      <a:pt x="2973276" y="36471"/>
                      <a:pt x="2985470" y="36471"/>
                    </a:cubicBezTo>
                    <a:cubicBezTo>
                      <a:pt x="2991567" y="36471"/>
                      <a:pt x="2991567" y="42550"/>
                      <a:pt x="2997664" y="42550"/>
                    </a:cubicBezTo>
                    <a:cubicBezTo>
                      <a:pt x="3009858" y="42550"/>
                      <a:pt x="3015955" y="36471"/>
                      <a:pt x="3003761" y="24314"/>
                    </a:cubicBezTo>
                    <a:cubicBezTo>
                      <a:pt x="3003761" y="18235"/>
                      <a:pt x="2997664" y="18235"/>
                      <a:pt x="2997664" y="12157"/>
                    </a:cubicBezTo>
                    <a:cubicBezTo>
                      <a:pt x="3003761" y="6078"/>
                      <a:pt x="3009858" y="0"/>
                      <a:pt x="3022052" y="0"/>
                    </a:cubicBezTo>
                    <a:close/>
                  </a:path>
                </a:pathLst>
              </a:custGeom>
              <a:blipFill>
                <a:blip r:embed="rId2" cstate="screen">
                  <a:extLst>
                    <a:ext uri="{28A0092B-C50C-407E-A947-70E740481C1C}">
                      <a14:useLocalDpi xmlns:a14="http://schemas.microsoft.com/office/drawing/2010/main"/>
                    </a:ext>
                  </a:extLst>
                </a:blip>
                <a:stretch>
                  <a:fillRect/>
                </a:stretch>
              </a:blipFill>
              <a:ln>
                <a:noFill/>
              </a:ln>
            </p:spPr>
            <p:txBody>
              <a:bodyPr vert="horz" wrap="square" lIns="91440" tIns="45720" rIns="91440" bIns="45720" numCol="1" anchor="t" anchorCtr="0" compatLnSpc="1">
                <a:prstTxWarp prst="textNoShape">
                  <a:avLst/>
                </a:prstTxWarp>
                <a:noAutofit/>
              </a:bodyPr>
              <a:lstStyle/>
              <a:p>
                <a:endParaRPr lang="zh-CN" altLang="en-US" dirty="0"/>
              </a:p>
            </p:txBody>
          </p:sp>
        </p:grpSp>
        <p:grpSp>
          <p:nvGrpSpPr>
            <p:cNvPr id="44" name="组合 43">
              <a:extLst>
                <a:ext uri="{FF2B5EF4-FFF2-40B4-BE49-F238E27FC236}">
                  <a16:creationId xmlns:a16="http://schemas.microsoft.com/office/drawing/2014/main" id="{6B96A44C-3985-2FCA-7FA7-81AFDFFF5146}"/>
                </a:ext>
              </a:extLst>
            </p:cNvPr>
            <p:cNvGrpSpPr/>
            <p:nvPr/>
          </p:nvGrpSpPr>
          <p:grpSpPr>
            <a:xfrm>
              <a:off x="1196288" y="1910663"/>
              <a:ext cx="2336799" cy="1688324"/>
              <a:chOff x="1196288" y="1829641"/>
              <a:chExt cx="2336799" cy="1688324"/>
            </a:xfrm>
          </p:grpSpPr>
          <p:sp>
            <p:nvSpPr>
              <p:cNvPr id="45" name="文本框 44">
                <a:extLst>
                  <a:ext uri="{FF2B5EF4-FFF2-40B4-BE49-F238E27FC236}">
                    <a16:creationId xmlns:a16="http://schemas.microsoft.com/office/drawing/2014/main" id="{0DC49EFB-98FF-F56E-54B3-C7AA56B0F70D}"/>
                  </a:ext>
                </a:extLst>
              </p:cNvPr>
              <p:cNvSpPr txBox="1"/>
              <p:nvPr/>
            </p:nvSpPr>
            <p:spPr>
              <a:xfrm>
                <a:off x="1554209" y="1829641"/>
                <a:ext cx="1620957" cy="523220"/>
              </a:xfrm>
              <a:prstGeom prst="rect">
                <a:avLst/>
              </a:prstGeom>
              <a:noFill/>
            </p:spPr>
            <p:txBody>
              <a:bodyPr wrap="none">
                <a:spAutoFit/>
              </a:bodyPr>
              <a:lstStyle/>
              <a:p>
                <a:pPr marR="0" lvl="0" indent="0" fontAlgn="auto">
                  <a:lnSpc>
                    <a:spcPct val="100000"/>
                  </a:lnSpc>
                  <a:spcBef>
                    <a:spcPts val="0"/>
                  </a:spcBef>
                  <a:spcAft>
                    <a:spcPts val="0"/>
                  </a:spcAft>
                  <a:buClrTx/>
                  <a:buSzTx/>
                  <a:buFontTx/>
                  <a:buNone/>
                  <a:tabLst/>
                  <a:defRPr/>
                </a:pPr>
                <a:r>
                  <a:rPr lang="zh-CN" altLang="en-US" sz="2800" dirty="0">
                    <a:gradFill flip="none" rotWithShape="1">
                      <a:gsLst>
                        <a:gs pos="28000">
                          <a:schemeClr val="accent1"/>
                        </a:gs>
                        <a:gs pos="100000">
                          <a:schemeClr val="accent2"/>
                        </a:gs>
                      </a:gsLst>
                      <a:lin ang="13500000" scaled="1"/>
                      <a:tileRect/>
                    </a:gradFill>
                    <a:latin typeface="+mj-ea"/>
                    <a:ea typeface="+mj-ea"/>
                  </a:rPr>
                  <a:t>添加标题</a:t>
                </a:r>
              </a:p>
            </p:txBody>
          </p:sp>
          <p:sp>
            <p:nvSpPr>
              <p:cNvPr id="46" name="文本框 45">
                <a:extLst>
                  <a:ext uri="{FF2B5EF4-FFF2-40B4-BE49-F238E27FC236}">
                    <a16:creationId xmlns:a16="http://schemas.microsoft.com/office/drawing/2014/main" id="{004248BC-063A-8B10-6294-9598BB1469C4}"/>
                  </a:ext>
                </a:extLst>
              </p:cNvPr>
              <p:cNvSpPr txBox="1"/>
              <p:nvPr/>
            </p:nvSpPr>
            <p:spPr>
              <a:xfrm>
                <a:off x="1196288" y="2446774"/>
                <a:ext cx="2336799" cy="1071191"/>
              </a:xfrm>
              <a:prstGeom prst="rect">
                <a:avLst/>
              </a:prstGeom>
              <a:noFill/>
            </p:spPr>
            <p:txBody>
              <a:bodyPr wrap="square">
                <a:spAutoFit/>
              </a:bodyPr>
              <a:lstStyle/>
              <a:p>
                <a:pPr algn="ctr">
                  <a:lnSpc>
                    <a:spcPct val="120000"/>
                  </a:lnSpc>
                </a:pPr>
                <a:r>
                  <a:rPr kumimoji="0" lang="zh-CN" altLang="en-US" sz="1800" b="0" i="0" u="none" strike="noStrike" kern="1200" cap="none" spc="0" normalizeH="0" baseline="0" noProof="0" dirty="0">
                    <a:ln>
                      <a:noFill/>
                    </a:ln>
                    <a:solidFill>
                      <a:srgbClr val="2F2F2F"/>
                    </a:solidFill>
                    <a:effectLst/>
                    <a:uLnTx/>
                    <a:uFillTx/>
                    <a:latin typeface="HarmonyOS Sans" panose="00000500000000000000" pitchFamily="2" charset="0"/>
                    <a:ea typeface="阿里巴巴普惠体 2.0 45 Light"/>
                    <a:cs typeface="+mn-cs"/>
                  </a:rPr>
                  <a:t>单击此处添加文本或者复制适合内容粘贴到此处</a:t>
                </a:r>
                <a:endParaRPr lang="zh-CN" altLang="en-US" dirty="0"/>
              </a:p>
            </p:txBody>
          </p:sp>
        </p:grpSp>
      </p:grpSp>
      <p:sp>
        <p:nvSpPr>
          <p:cNvPr id="3" name="日期占位符 2">
            <a:extLst>
              <a:ext uri="{FF2B5EF4-FFF2-40B4-BE49-F238E27FC236}">
                <a16:creationId xmlns:a16="http://schemas.microsoft.com/office/drawing/2014/main" id="{2FB0944E-22DF-49D1-3FA4-026EB2CCF399}"/>
              </a:ext>
            </a:extLst>
          </p:cNvPr>
          <p:cNvSpPr>
            <a:spLocks noGrp="1"/>
          </p:cNvSpPr>
          <p:nvPr>
            <p:ph type="dt" sz="half" idx="10"/>
          </p:nvPr>
        </p:nvSpPr>
        <p:spPr/>
        <p:txBody>
          <a:bodyPr/>
          <a:lstStyle/>
          <a:p>
            <a:fld id="{63CCC0BC-40D8-40FD-A905-22688EAC4CB5}" type="datetime1">
              <a:rPr lang="zh-CN" altLang="en-US" smtClean="0"/>
              <a:t>2023/8/7</a:t>
            </a:fld>
            <a:endParaRPr lang="en-US" dirty="0"/>
          </a:p>
        </p:txBody>
      </p:sp>
      <p:sp>
        <p:nvSpPr>
          <p:cNvPr id="4" name="页脚占位符 3">
            <a:extLst>
              <a:ext uri="{FF2B5EF4-FFF2-40B4-BE49-F238E27FC236}">
                <a16:creationId xmlns:a16="http://schemas.microsoft.com/office/drawing/2014/main" id="{4806DF4A-39D2-31C2-990E-3CE6D81BAE59}"/>
              </a:ext>
            </a:extLst>
          </p:cNvPr>
          <p:cNvSpPr>
            <a:spLocks noGrp="1"/>
          </p:cNvSpPr>
          <p:nvPr>
            <p:ph type="ftr" sz="quarter" idx="11"/>
          </p:nvPr>
        </p:nvSpPr>
        <p:spPr/>
        <p:txBody>
          <a:bodyPr/>
          <a:lstStyle/>
          <a:p>
            <a:r>
              <a:rPr lang="en-US" altLang="zh-CN"/>
              <a:t>51PPT</a:t>
            </a:r>
            <a:endParaRPr lang="zh-CN" altLang="en-US" dirty="0"/>
          </a:p>
        </p:txBody>
      </p:sp>
      <p:sp>
        <p:nvSpPr>
          <p:cNvPr id="6" name="灯片编号占位符 5">
            <a:extLst>
              <a:ext uri="{FF2B5EF4-FFF2-40B4-BE49-F238E27FC236}">
                <a16:creationId xmlns:a16="http://schemas.microsoft.com/office/drawing/2014/main" id="{481EAE4C-75F4-DF44-6D8D-A20CCD48A760}"/>
              </a:ext>
            </a:extLst>
          </p:cNvPr>
          <p:cNvSpPr>
            <a:spLocks noGrp="1"/>
          </p:cNvSpPr>
          <p:nvPr>
            <p:ph type="sldNum" sz="quarter" idx="12"/>
          </p:nvPr>
        </p:nvSpPr>
        <p:spPr/>
        <p:txBody>
          <a:bodyPr/>
          <a:lstStyle/>
          <a:p>
            <a:fld id="{7F65B630-C7FF-41C0-9923-C5E5E29EED81}" type="slidenum">
              <a:rPr lang="en-US" altLang="zh-CN" smtClean="0"/>
              <a:pPr/>
              <a:t>9</a:t>
            </a:fld>
            <a:endParaRPr lang="en-US" altLang="zh-CN" dirty="0"/>
          </a:p>
        </p:txBody>
      </p:sp>
    </p:spTree>
    <p:extLst>
      <p:ext uri="{BB962C8B-B14F-4D97-AF65-F5344CB8AC3E}">
        <p14:creationId xmlns:p14="http://schemas.microsoft.com/office/powerpoint/2010/main" val="29342015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 name="ISLIDE.THEME" val="#782110"/>
</p:tagLst>
</file>

<file path=ppt/tags/tag2.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3.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ags/tag4.xml><?xml version="1.0" encoding="utf-8"?>
<p:tagLst xmlns:a="http://schemas.openxmlformats.org/drawingml/2006/main" xmlns:r="http://schemas.openxmlformats.org/officeDocument/2006/relationships" xmlns:p="http://schemas.openxmlformats.org/presentationml/2006/main">
  <p:tag name="ISLIDE.THEME" val="https://www.islide.cc;"/>
</p:tagLst>
</file>

<file path=ppt/theme/theme1.xml><?xml version="1.0" encoding="utf-8"?>
<a:theme xmlns:a="http://schemas.openxmlformats.org/drawingml/2006/main" name="51PPT模板网">
  <a:themeElements>
    <a:clrScheme name="中国风模板">
      <a:dk1>
        <a:srgbClr val="2F2F2F"/>
      </a:dk1>
      <a:lt1>
        <a:srgbClr val="FFFFFF"/>
      </a:lt1>
      <a:dk2>
        <a:srgbClr val="778495"/>
      </a:dk2>
      <a:lt2>
        <a:srgbClr val="F0F0F0"/>
      </a:lt2>
      <a:accent1>
        <a:srgbClr val="85281A"/>
      </a:accent1>
      <a:accent2>
        <a:srgbClr val="C23C28"/>
      </a:accent2>
      <a:accent3>
        <a:srgbClr val="E79939"/>
      </a:accent3>
      <a:accent4>
        <a:srgbClr val="8B7F6E"/>
      </a:accent4>
      <a:accent5>
        <a:srgbClr val="D2B88F"/>
      </a:accent5>
      <a:accent6>
        <a:srgbClr val="ECE2D4"/>
      </a:accent6>
      <a:hlink>
        <a:srgbClr val="F84D4D"/>
      </a:hlink>
      <a:folHlink>
        <a:srgbClr val="979797"/>
      </a:folHlink>
    </a:clrScheme>
    <a:fontScheme name="自定义 5">
      <a:majorFont>
        <a:latin typeface="HarmonyOS Sans"/>
        <a:ea typeface="阿里妈妈东方大楷"/>
        <a:cs typeface=""/>
      </a:majorFont>
      <a:minorFont>
        <a:latin typeface="HarmonyOS Sans"/>
        <a:ea typeface="阿里巴巴普惠体 2.0 45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Default.potx" id="{1D9758C4-BF53-48D5-9F51-21F468A6C710}" vid="{F0E1EFAF-5478-48F0-8152-DA9350739AF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PresentationDefault</Template>
  <TotalTime>614</TotalTime>
  <Words>657</Words>
  <Application>Microsoft Office PowerPoint</Application>
  <PresentationFormat>宽屏</PresentationFormat>
  <Paragraphs>138</Paragraphs>
  <Slides>17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17</vt:i4>
      </vt:variant>
    </vt:vector>
  </HeadingPairs>
  <TitlesOfParts>
    <vt:vector size="26" baseType="lpstr">
      <vt:lpstr>HarmonyOS Sans</vt:lpstr>
      <vt:lpstr>OPPOSans H</vt:lpstr>
      <vt:lpstr>OPPOSans M</vt:lpstr>
      <vt:lpstr>阿里巴巴普惠体 2.0 45 Light</vt:lpstr>
      <vt:lpstr>阿里巴巴普惠体 2.0 55 Regular</vt:lpstr>
      <vt:lpstr>阿里巴巴普惠体 2.0 65 Medium</vt:lpstr>
      <vt:lpstr>阿里妈妈东方大楷</vt:lpstr>
      <vt:lpstr>Arial</vt:lpstr>
      <vt:lpstr>51PPT模板网</vt:lpstr>
      <vt:lpstr>中国风 通用演示模板</vt:lpstr>
      <vt:lpstr>PowerPoint 演示文稿</vt:lpstr>
      <vt:lpstr>背景分析</vt:lpstr>
      <vt:lpstr>单击此处添加标题</vt:lpstr>
      <vt:lpstr>单击此处添加标题</vt:lpstr>
      <vt:lpstr>单击此处添加标题</vt:lpstr>
      <vt:lpstr>创意简介</vt:lpstr>
      <vt:lpstr>单击此处添加标题</vt:lpstr>
      <vt:lpstr>单击此处添加标题</vt:lpstr>
      <vt:lpstr>单击此处添加标题</vt:lpstr>
      <vt:lpstr>营销策划</vt:lpstr>
      <vt:lpstr>单击此处添加标题</vt:lpstr>
      <vt:lpstr>单击此处添加标题</vt:lpstr>
      <vt:lpstr>单击此处添加标题</vt:lpstr>
      <vt:lpstr>谢谢观看</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中国风通用演示ppt模板</dc:title>
  <dc:creator>新想事成</dc:creator>
  <cp:keywords>P界达人</cp:keywords>
  <dc:description>51PPT模板网，幻灯片演示模板及素材免费下载！_x000d_
51PPT模板网 唯一访问网址：www.51pptmoban.com</dc:description>
  <cp:lastModifiedBy>user Power</cp:lastModifiedBy>
  <cp:revision>21</cp:revision>
  <dcterms:created xsi:type="dcterms:W3CDTF">2021-10-26T10:37:55Z</dcterms:created>
  <dcterms:modified xsi:type="dcterms:W3CDTF">2023-08-07T00:02:07Z</dcterms:modified>
</cp:coreProperties>
</file>